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309" r:id="rId4"/>
    <p:sldId id="310" r:id="rId5"/>
    <p:sldId id="311" r:id="rId6"/>
    <p:sldId id="265" r:id="rId7"/>
    <p:sldId id="256" r:id="rId8"/>
    <p:sldId id="258" r:id="rId9"/>
    <p:sldId id="259" r:id="rId10"/>
    <p:sldId id="267" r:id="rId11"/>
    <p:sldId id="277" r:id="rId12"/>
    <p:sldId id="271" r:id="rId13"/>
    <p:sldId id="272" r:id="rId14"/>
    <p:sldId id="305" r:id="rId15"/>
    <p:sldId id="273" r:id="rId16"/>
    <p:sldId id="274" r:id="rId17"/>
    <p:sldId id="275" r:id="rId18"/>
    <p:sldId id="276" r:id="rId19"/>
    <p:sldId id="257" r:id="rId20"/>
    <p:sldId id="261" r:id="rId21"/>
    <p:sldId id="262" r:id="rId22"/>
    <p:sldId id="278" r:id="rId23"/>
    <p:sldId id="279" r:id="rId24"/>
    <p:sldId id="280" r:id="rId25"/>
    <p:sldId id="308" r:id="rId26"/>
    <p:sldId id="286" r:id="rId27"/>
    <p:sldId id="287" r:id="rId28"/>
    <p:sldId id="288" r:id="rId29"/>
    <p:sldId id="306" r:id="rId30"/>
    <p:sldId id="289" r:id="rId31"/>
    <p:sldId id="290" r:id="rId32"/>
    <p:sldId id="307" r:id="rId33"/>
    <p:sldId id="293" r:id="rId34"/>
    <p:sldId id="294" r:id="rId35"/>
    <p:sldId id="295" r:id="rId36"/>
    <p:sldId id="296" r:id="rId37"/>
    <p:sldId id="297" r:id="rId38"/>
    <p:sldId id="301" r:id="rId39"/>
    <p:sldId id="302" r:id="rId40"/>
    <p:sldId id="298" r:id="rId41"/>
    <p:sldId id="299" r:id="rId42"/>
    <p:sldId id="304" r:id="rId43"/>
    <p:sldId id="312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83" userDrawn="1">
          <p15:clr>
            <a:srgbClr val="A4A3A4"/>
          </p15:clr>
        </p15:guide>
        <p15:guide id="3" orient="horz" pos="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867D98"/>
    <a:srgbClr val="F9B46A"/>
    <a:srgbClr val="D8DEE4"/>
    <a:srgbClr val="D3DCE3"/>
    <a:srgbClr val="B8C6D0"/>
    <a:srgbClr val="E5E6F0"/>
    <a:srgbClr val="F4F5F7"/>
    <a:srgbClr val="ED6568"/>
    <a:srgbClr val="C5E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196" autoAdjust="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>
        <p:guide pos="3840"/>
        <p:guide orient="horz" pos="2183"/>
        <p:guide orient="horz" pos="91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56350"/>
            <a:ext cx="12192000" cy="501650"/>
          </a:xfrm>
          <a:noFill/>
          <a:effectLst/>
        </p:spPr>
        <p:txBody>
          <a:bodyPr wrap="none" spcCol="180000" rtlCol="0">
            <a:noAutofit/>
          </a:bodyPr>
          <a:lstStyle>
            <a:lvl1pPr marL="0" indent="0" algn="ctr">
              <a:buFontTx/>
              <a:buNone/>
              <a:defRPr lang="zh-CN" altLang="en-US" sz="1800" b="0" smtClean="0">
                <a:ln>
                  <a:noFill/>
                </a:ln>
                <a:effectLst>
                  <a:glow rad="38100">
                    <a:schemeClr val="bg1"/>
                  </a:glow>
                </a:effectLst>
              </a:defRPr>
            </a:lvl1pPr>
            <a:lvl2pPr marL="228600" indent="0">
              <a:buNone/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algn="ctr"/>
            <a:r>
              <a:rPr lang="zh-CN" altLang="en-US" dirty="0"/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2376109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2165-5D0D-4B95-BE60-516D25C65BBE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10A6-E3D7-485D-805B-F1F54CAE2F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753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2165-5D0D-4B95-BE60-516D25C65BBE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A10A6-E3D7-485D-805B-F1F54CAE2F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49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7744" y="310583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每次面对她</a:t>
            </a: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audiojungle-17141823-epic-three-no-waterma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25448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9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2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flipH="1" flipV="1">
            <a:off x="0" y="0"/>
            <a:ext cx="12191999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251593" y="1008817"/>
            <a:ext cx="2155899" cy="1444022"/>
            <a:chOff x="3401226" y="1879749"/>
            <a:chExt cx="7716853" cy="5168751"/>
          </a:xfrm>
        </p:grpSpPr>
        <p:sp>
          <p:nvSpPr>
            <p:cNvPr id="50" name="矩形 49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4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6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7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9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0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3762565" y="1008817"/>
            <a:ext cx="2155899" cy="1444022"/>
            <a:chOff x="3401226" y="1879749"/>
            <a:chExt cx="7716853" cy="5168751"/>
          </a:xfrm>
        </p:grpSpPr>
        <p:sp>
          <p:nvSpPr>
            <p:cNvPr id="175" name="矩形 174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6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7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8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9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0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2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3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4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5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6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7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273537" y="1008817"/>
            <a:ext cx="2155899" cy="1444022"/>
            <a:chOff x="3401226" y="1879749"/>
            <a:chExt cx="7716853" cy="5168751"/>
          </a:xfrm>
        </p:grpSpPr>
        <p:sp>
          <p:nvSpPr>
            <p:cNvPr id="162" name="矩形 161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3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1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4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784509" y="1008817"/>
            <a:ext cx="2155899" cy="1444022"/>
            <a:chOff x="3401226" y="1879749"/>
            <a:chExt cx="7716853" cy="5168751"/>
          </a:xfrm>
        </p:grpSpPr>
        <p:sp>
          <p:nvSpPr>
            <p:cNvPr id="149" name="矩形 148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251593" y="2706989"/>
            <a:ext cx="2155899" cy="1444022"/>
            <a:chOff x="3401226" y="1879749"/>
            <a:chExt cx="7716853" cy="5168751"/>
          </a:xfrm>
        </p:grpSpPr>
        <p:sp>
          <p:nvSpPr>
            <p:cNvPr id="132" name="矩形 131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5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6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7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8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2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3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275945" y="2706989"/>
            <a:ext cx="2155899" cy="1444022"/>
            <a:chOff x="3401226" y="1879749"/>
            <a:chExt cx="7716853" cy="5168751"/>
          </a:xfrm>
        </p:grpSpPr>
        <p:sp>
          <p:nvSpPr>
            <p:cNvPr id="119" name="矩形 118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58168" y="2706989"/>
            <a:ext cx="2155899" cy="1444022"/>
            <a:chOff x="3401226" y="1879749"/>
            <a:chExt cx="7716853" cy="5168751"/>
          </a:xfrm>
        </p:grpSpPr>
        <p:sp>
          <p:nvSpPr>
            <p:cNvPr id="106" name="矩形 105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784509" y="2706989"/>
            <a:ext cx="2155899" cy="1444022"/>
            <a:chOff x="3401226" y="1879749"/>
            <a:chExt cx="7716853" cy="5168751"/>
          </a:xfrm>
        </p:grpSpPr>
        <p:sp>
          <p:nvSpPr>
            <p:cNvPr id="93" name="矩形 92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51593" y="4405161"/>
            <a:ext cx="2155899" cy="1444022"/>
            <a:chOff x="3401226" y="1879749"/>
            <a:chExt cx="7716853" cy="5168751"/>
          </a:xfrm>
        </p:grpSpPr>
        <p:sp>
          <p:nvSpPr>
            <p:cNvPr id="76" name="矩形 75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7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8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0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1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62565" y="4405161"/>
            <a:ext cx="2155899" cy="1444022"/>
            <a:chOff x="3401226" y="1879749"/>
            <a:chExt cx="7716853" cy="5168751"/>
          </a:xfrm>
        </p:grpSpPr>
        <p:sp>
          <p:nvSpPr>
            <p:cNvPr id="63" name="矩形 62"/>
            <p:cNvSpPr/>
            <p:nvPr/>
          </p:nvSpPr>
          <p:spPr>
            <a:xfrm>
              <a:off x="3401226" y="18797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圆角矩形 14"/>
            <p:cNvSpPr/>
            <p:nvPr/>
          </p:nvSpPr>
          <p:spPr>
            <a:xfrm>
              <a:off x="3874719" y="22650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5" name="圆角矩形 14"/>
            <p:cNvSpPr/>
            <p:nvPr/>
          </p:nvSpPr>
          <p:spPr>
            <a:xfrm>
              <a:off x="4107734" y="31061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圆角矩形 13"/>
            <p:cNvSpPr/>
            <p:nvPr/>
          </p:nvSpPr>
          <p:spPr>
            <a:xfrm>
              <a:off x="4740693" y="31771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7" name="圆角矩形 23"/>
            <p:cNvSpPr/>
            <p:nvPr/>
          </p:nvSpPr>
          <p:spPr>
            <a:xfrm>
              <a:off x="5141287" y="35734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8" name="圆角矩形 26"/>
            <p:cNvSpPr/>
            <p:nvPr/>
          </p:nvSpPr>
          <p:spPr>
            <a:xfrm>
              <a:off x="8012376" y="29319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9" name="圆角矩形 11"/>
            <p:cNvSpPr/>
            <p:nvPr/>
          </p:nvSpPr>
          <p:spPr>
            <a:xfrm>
              <a:off x="8971887" y="35734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圆角矩形 23"/>
            <p:cNvSpPr/>
            <p:nvPr/>
          </p:nvSpPr>
          <p:spPr>
            <a:xfrm>
              <a:off x="4411491" y="41304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1" name="圆角矩形 13"/>
            <p:cNvSpPr/>
            <p:nvPr/>
          </p:nvSpPr>
          <p:spPr>
            <a:xfrm>
              <a:off x="5044449" y="44474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2" name="圆角矩形 19"/>
            <p:cNvSpPr/>
            <p:nvPr/>
          </p:nvSpPr>
          <p:spPr>
            <a:xfrm>
              <a:off x="5728531" y="49893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3" name="圆角矩形 27"/>
            <p:cNvSpPr/>
            <p:nvPr/>
          </p:nvSpPr>
          <p:spPr>
            <a:xfrm>
              <a:off x="8199450" y="45756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4" name="圆角矩形 13"/>
            <p:cNvSpPr/>
            <p:nvPr/>
          </p:nvSpPr>
          <p:spPr>
            <a:xfrm>
              <a:off x="3998546" y="61226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5" name="圆角矩形 10"/>
            <p:cNvSpPr/>
            <p:nvPr/>
          </p:nvSpPr>
          <p:spPr>
            <a:xfrm>
              <a:off x="6660773" y="42378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8784509" y="4405161"/>
            <a:ext cx="2155899" cy="1444022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却是</a:t>
            </a:r>
            <a:endParaRPr lang="en-US" altLang="zh-CN" sz="2800" dirty="0">
              <a:solidFill>
                <a:schemeClr val="accent1"/>
              </a:solidFill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</a:rPr>
              <a:t>另一种凌乱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273537" y="4405161"/>
            <a:ext cx="2146937" cy="1438019"/>
            <a:chOff x="3553626" y="2032149"/>
            <a:chExt cx="7716853" cy="5168751"/>
          </a:xfrm>
        </p:grpSpPr>
        <p:sp>
          <p:nvSpPr>
            <p:cNvPr id="28" name="矩形 27"/>
            <p:cNvSpPr/>
            <p:nvPr/>
          </p:nvSpPr>
          <p:spPr>
            <a:xfrm>
              <a:off x="3553626" y="20321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圆角矩形 14"/>
            <p:cNvSpPr/>
            <p:nvPr/>
          </p:nvSpPr>
          <p:spPr>
            <a:xfrm>
              <a:off x="4027119" y="24174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圆角矩形 14"/>
            <p:cNvSpPr/>
            <p:nvPr/>
          </p:nvSpPr>
          <p:spPr>
            <a:xfrm>
              <a:off x="4260134" y="32585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圆角矩形 13"/>
            <p:cNvSpPr/>
            <p:nvPr/>
          </p:nvSpPr>
          <p:spPr>
            <a:xfrm>
              <a:off x="4893093" y="33295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圆角矩形 23"/>
            <p:cNvSpPr/>
            <p:nvPr/>
          </p:nvSpPr>
          <p:spPr>
            <a:xfrm>
              <a:off x="5293687" y="37258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圆角矩形 26"/>
            <p:cNvSpPr/>
            <p:nvPr/>
          </p:nvSpPr>
          <p:spPr>
            <a:xfrm>
              <a:off x="8164776" y="30843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圆角矩形 11"/>
            <p:cNvSpPr/>
            <p:nvPr/>
          </p:nvSpPr>
          <p:spPr>
            <a:xfrm>
              <a:off x="9124287" y="37258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圆角矩形 23"/>
            <p:cNvSpPr/>
            <p:nvPr/>
          </p:nvSpPr>
          <p:spPr>
            <a:xfrm>
              <a:off x="4563891" y="4282882"/>
              <a:ext cx="486542" cy="163409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圆角矩形 13"/>
            <p:cNvSpPr/>
            <p:nvPr/>
          </p:nvSpPr>
          <p:spPr>
            <a:xfrm>
              <a:off x="5196849" y="4599825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圆角矩形 19"/>
            <p:cNvSpPr/>
            <p:nvPr/>
          </p:nvSpPr>
          <p:spPr>
            <a:xfrm>
              <a:off x="5880931" y="51417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圆角矩形 27"/>
            <p:cNvSpPr/>
            <p:nvPr/>
          </p:nvSpPr>
          <p:spPr>
            <a:xfrm>
              <a:off x="8351850" y="47280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圆角矩形 13"/>
            <p:cNvSpPr/>
            <p:nvPr/>
          </p:nvSpPr>
          <p:spPr>
            <a:xfrm>
              <a:off x="4150946" y="62750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圆角矩形 10"/>
            <p:cNvSpPr/>
            <p:nvPr/>
          </p:nvSpPr>
          <p:spPr>
            <a:xfrm>
              <a:off x="6813173" y="4390218"/>
              <a:ext cx="1272424" cy="1724806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9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824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88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88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decel="100000" fill="hold" nodeType="withEffect">
                                  <p:stCondLst>
                                    <p:cond delay="431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decel="100000" fill="hold" nodeType="withEffect">
                                  <p:stCondLst>
                                    <p:cond delay="395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52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52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decel="100000" fill="hold" nodeType="withEffect">
                                  <p:stCondLst>
                                    <p:cond delay="187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99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99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decel="100000" fill="hold" nodeType="withEffect">
                                  <p:stCondLst>
                                    <p:cond delay="481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4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4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decel="100000" fill="hold" nodeType="withEffect">
                                  <p:stCondLst>
                                    <p:cond delay="436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2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23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decel="100000" fill="hold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48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48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decel="100000" fill="hold" nodeType="withEffect">
                                  <p:stCondLst>
                                    <p:cond delay="475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9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9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decel="100000" fill="hold" nodeType="withEffect">
                                  <p:stCondLst>
                                    <p:cond delay="182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decel="100000" fill="hold" nodeType="withEffect">
                                  <p:stCondLst>
                                    <p:cond delay="262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974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74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decel="10000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99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9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74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527800" y="3356909"/>
            <a:ext cx="1009756" cy="1037070"/>
            <a:chOff x="2527800" y="2847623"/>
            <a:chExt cx="1009756" cy="1037070"/>
          </a:xfrm>
        </p:grpSpPr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2561282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5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5" y="37"/>
                    <a:pt x="15" y="29"/>
                  </a:cubicBezTo>
                  <a:cubicBezTo>
                    <a:pt x="15" y="20"/>
                    <a:pt x="21" y="14"/>
                    <a:pt x="29" y="14"/>
                  </a:cubicBezTo>
                  <a:cubicBezTo>
                    <a:pt x="38" y="14"/>
                    <a:pt x="44" y="20"/>
                    <a:pt x="44" y="29"/>
                  </a:cubicBezTo>
                  <a:cubicBezTo>
                    <a:pt x="44" y="37"/>
                    <a:pt x="38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029154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4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4" y="37"/>
                    <a:pt x="14" y="29"/>
                  </a:cubicBezTo>
                  <a:cubicBezTo>
                    <a:pt x="14" y="20"/>
                    <a:pt x="21" y="14"/>
                    <a:pt x="29" y="14"/>
                  </a:cubicBezTo>
                  <a:cubicBezTo>
                    <a:pt x="37" y="14"/>
                    <a:pt x="44" y="20"/>
                    <a:pt x="44" y="29"/>
                  </a:cubicBezTo>
                  <a:cubicBezTo>
                    <a:pt x="44" y="37"/>
                    <a:pt x="37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8"/>
            <p:cNvSpPr>
              <a:spLocks noEditPoints="1"/>
            </p:cNvSpPr>
            <p:nvPr/>
          </p:nvSpPr>
          <p:spPr bwMode="auto">
            <a:xfrm>
              <a:off x="2527800" y="2972741"/>
              <a:ext cx="1009756" cy="846750"/>
            </a:xfrm>
            <a:custGeom>
              <a:avLst/>
              <a:gdLst>
                <a:gd name="T0" fmla="*/ 248 w 266"/>
                <a:gd name="T1" fmla="*/ 0 h 223"/>
                <a:gd name="T2" fmla="*/ 230 w 266"/>
                <a:gd name="T3" fmla="*/ 18 h 223"/>
                <a:gd name="T4" fmla="*/ 232 w 266"/>
                <a:gd name="T5" fmla="*/ 26 h 223"/>
                <a:gd name="T6" fmla="*/ 188 w 266"/>
                <a:gd name="T7" fmla="*/ 111 h 223"/>
                <a:gd name="T8" fmla="*/ 7 w 266"/>
                <a:gd name="T9" fmla="*/ 111 h 223"/>
                <a:gd name="T10" fmla="*/ 0 w 266"/>
                <a:gd name="T11" fmla="*/ 118 h 223"/>
                <a:gd name="T12" fmla="*/ 0 w 266"/>
                <a:gd name="T13" fmla="*/ 171 h 223"/>
                <a:gd name="T14" fmla="*/ 5 w 266"/>
                <a:gd name="T15" fmla="*/ 192 h 223"/>
                <a:gd name="T16" fmla="*/ 38 w 266"/>
                <a:gd name="T17" fmla="*/ 172 h 223"/>
                <a:gd name="T18" fmla="*/ 77 w 266"/>
                <a:gd name="T19" fmla="*/ 211 h 223"/>
                <a:gd name="T20" fmla="*/ 75 w 266"/>
                <a:gd name="T21" fmla="*/ 223 h 223"/>
                <a:gd name="T22" fmla="*/ 125 w 266"/>
                <a:gd name="T23" fmla="*/ 223 h 223"/>
                <a:gd name="T24" fmla="*/ 123 w 266"/>
                <a:gd name="T25" fmla="*/ 211 h 223"/>
                <a:gd name="T26" fmla="*/ 161 w 266"/>
                <a:gd name="T27" fmla="*/ 172 h 223"/>
                <a:gd name="T28" fmla="*/ 195 w 266"/>
                <a:gd name="T29" fmla="*/ 192 h 223"/>
                <a:gd name="T30" fmla="*/ 199 w 266"/>
                <a:gd name="T31" fmla="*/ 171 h 223"/>
                <a:gd name="T32" fmla="*/ 199 w 266"/>
                <a:gd name="T33" fmla="*/ 120 h 223"/>
                <a:gd name="T34" fmla="*/ 199 w 266"/>
                <a:gd name="T35" fmla="*/ 120 h 223"/>
                <a:gd name="T36" fmla="*/ 244 w 266"/>
                <a:gd name="T37" fmla="*/ 35 h 223"/>
                <a:gd name="T38" fmla="*/ 248 w 266"/>
                <a:gd name="T39" fmla="*/ 35 h 223"/>
                <a:gd name="T40" fmla="*/ 266 w 266"/>
                <a:gd name="T41" fmla="*/ 18 h 223"/>
                <a:gd name="T42" fmla="*/ 248 w 266"/>
                <a:gd name="T43" fmla="*/ 0 h 223"/>
                <a:gd name="T44" fmla="*/ 248 w 266"/>
                <a:gd name="T45" fmla="*/ 24 h 223"/>
                <a:gd name="T46" fmla="*/ 241 w 266"/>
                <a:gd name="T47" fmla="*/ 18 h 223"/>
                <a:gd name="T48" fmla="*/ 248 w 266"/>
                <a:gd name="T49" fmla="*/ 11 h 223"/>
                <a:gd name="T50" fmla="*/ 255 w 266"/>
                <a:gd name="T51" fmla="*/ 18 h 223"/>
                <a:gd name="T52" fmla="*/ 248 w 266"/>
                <a:gd name="T53" fmla="*/ 24 h 223"/>
                <a:gd name="T54" fmla="*/ 248 w 266"/>
                <a:gd name="T55" fmla="*/ 24 h 223"/>
                <a:gd name="T56" fmla="*/ 248 w 266"/>
                <a:gd name="T57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23">
                  <a:moveTo>
                    <a:pt x="248" y="0"/>
                  </a:moveTo>
                  <a:cubicBezTo>
                    <a:pt x="238" y="0"/>
                    <a:pt x="230" y="8"/>
                    <a:pt x="230" y="18"/>
                  </a:cubicBezTo>
                  <a:cubicBezTo>
                    <a:pt x="230" y="20"/>
                    <a:pt x="231" y="23"/>
                    <a:pt x="232" y="26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8"/>
                    <a:pt x="2" y="186"/>
                    <a:pt x="5" y="192"/>
                  </a:cubicBezTo>
                  <a:cubicBezTo>
                    <a:pt x="11" y="180"/>
                    <a:pt x="24" y="172"/>
                    <a:pt x="38" y="172"/>
                  </a:cubicBezTo>
                  <a:cubicBezTo>
                    <a:pt x="60" y="172"/>
                    <a:pt x="77" y="190"/>
                    <a:pt x="77" y="211"/>
                  </a:cubicBezTo>
                  <a:cubicBezTo>
                    <a:pt x="77" y="215"/>
                    <a:pt x="76" y="219"/>
                    <a:pt x="7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19"/>
                    <a:pt x="123" y="215"/>
                    <a:pt x="123" y="211"/>
                  </a:cubicBezTo>
                  <a:cubicBezTo>
                    <a:pt x="123" y="190"/>
                    <a:pt x="140" y="172"/>
                    <a:pt x="161" y="172"/>
                  </a:cubicBezTo>
                  <a:cubicBezTo>
                    <a:pt x="176" y="172"/>
                    <a:pt x="188" y="180"/>
                    <a:pt x="195" y="192"/>
                  </a:cubicBezTo>
                  <a:cubicBezTo>
                    <a:pt x="198" y="186"/>
                    <a:pt x="199" y="178"/>
                    <a:pt x="199" y="171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45" y="35"/>
                    <a:pt x="247" y="35"/>
                    <a:pt x="248" y="35"/>
                  </a:cubicBezTo>
                  <a:cubicBezTo>
                    <a:pt x="258" y="35"/>
                    <a:pt x="266" y="27"/>
                    <a:pt x="266" y="18"/>
                  </a:cubicBezTo>
                  <a:cubicBezTo>
                    <a:pt x="266" y="8"/>
                    <a:pt x="258" y="0"/>
                    <a:pt x="248" y="0"/>
                  </a:cubicBezTo>
                  <a:close/>
                  <a:moveTo>
                    <a:pt x="248" y="24"/>
                  </a:moveTo>
                  <a:cubicBezTo>
                    <a:pt x="244" y="24"/>
                    <a:pt x="241" y="21"/>
                    <a:pt x="241" y="18"/>
                  </a:cubicBezTo>
                  <a:cubicBezTo>
                    <a:pt x="241" y="14"/>
                    <a:pt x="244" y="11"/>
                    <a:pt x="248" y="11"/>
                  </a:cubicBezTo>
                  <a:cubicBezTo>
                    <a:pt x="252" y="11"/>
                    <a:pt x="255" y="14"/>
                    <a:pt x="255" y="18"/>
                  </a:cubicBezTo>
                  <a:cubicBezTo>
                    <a:pt x="255" y="21"/>
                    <a:pt x="252" y="24"/>
                    <a:pt x="248" y="24"/>
                  </a:cubicBezTo>
                  <a:close/>
                  <a:moveTo>
                    <a:pt x="248" y="24"/>
                  </a:move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2717240" y="3132222"/>
              <a:ext cx="64322" cy="118069"/>
            </a:xfrm>
            <a:custGeom>
              <a:avLst/>
              <a:gdLst>
                <a:gd name="T0" fmla="*/ 17 w 17"/>
                <a:gd name="T1" fmla="*/ 14 h 31"/>
                <a:gd name="T2" fmla="*/ 13 w 17"/>
                <a:gd name="T3" fmla="*/ 0 h 31"/>
                <a:gd name="T4" fmla="*/ 0 w 17"/>
                <a:gd name="T5" fmla="*/ 0 h 31"/>
                <a:gd name="T6" fmla="*/ 0 w 17"/>
                <a:gd name="T7" fmla="*/ 31 h 31"/>
                <a:gd name="T8" fmla="*/ 12 w 17"/>
                <a:gd name="T9" fmla="*/ 31 h 31"/>
                <a:gd name="T10" fmla="*/ 17 w 17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14"/>
                  </a:moveTo>
                  <a:cubicBezTo>
                    <a:pt x="17" y="5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9"/>
                    <a:pt x="17" y="23"/>
                    <a:pt x="17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2675827" y="2859076"/>
              <a:ext cx="455536" cy="125118"/>
            </a:xfrm>
            <a:custGeom>
              <a:avLst/>
              <a:gdLst>
                <a:gd name="T0" fmla="*/ 517 w 517"/>
                <a:gd name="T1" fmla="*/ 73 h 142"/>
                <a:gd name="T2" fmla="*/ 495 w 517"/>
                <a:gd name="T3" fmla="*/ 0 h 142"/>
                <a:gd name="T4" fmla="*/ 0 w 517"/>
                <a:gd name="T5" fmla="*/ 69 h 142"/>
                <a:gd name="T6" fmla="*/ 21 w 517"/>
                <a:gd name="T7" fmla="*/ 142 h 142"/>
                <a:gd name="T8" fmla="*/ 517 w 517"/>
                <a:gd name="T9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42">
                  <a:moveTo>
                    <a:pt x="517" y="73"/>
                  </a:moveTo>
                  <a:lnTo>
                    <a:pt x="495" y="0"/>
                  </a:lnTo>
                  <a:lnTo>
                    <a:pt x="0" y="69"/>
                  </a:lnTo>
                  <a:lnTo>
                    <a:pt x="21" y="142"/>
                  </a:lnTo>
                  <a:lnTo>
                    <a:pt x="517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2584192" y="2923398"/>
              <a:ext cx="83707" cy="72251"/>
            </a:xfrm>
            <a:custGeom>
              <a:avLst/>
              <a:gdLst>
                <a:gd name="T0" fmla="*/ 0 w 95"/>
                <a:gd name="T1" fmla="*/ 13 h 82"/>
                <a:gd name="T2" fmla="*/ 22 w 95"/>
                <a:gd name="T3" fmla="*/ 82 h 82"/>
                <a:gd name="T4" fmla="*/ 95 w 95"/>
                <a:gd name="T5" fmla="*/ 73 h 82"/>
                <a:gd name="T6" fmla="*/ 73 w 95"/>
                <a:gd name="T7" fmla="*/ 0 h 82"/>
                <a:gd name="T8" fmla="*/ 0 w 95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0" y="13"/>
                  </a:moveTo>
                  <a:lnTo>
                    <a:pt x="22" y="82"/>
                  </a:lnTo>
                  <a:lnTo>
                    <a:pt x="95" y="73"/>
                  </a:lnTo>
                  <a:lnTo>
                    <a:pt x="7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Rectangle 12"/>
            <p:cNvSpPr>
              <a:spLocks noChangeArrowheads="1"/>
            </p:cNvSpPr>
            <p:nvPr/>
          </p:nvSpPr>
          <p:spPr bwMode="auto">
            <a:xfrm>
              <a:off x="2588597" y="3010628"/>
              <a:ext cx="64322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3139291" y="2847623"/>
              <a:ext cx="72251" cy="72251"/>
            </a:xfrm>
            <a:custGeom>
              <a:avLst/>
              <a:gdLst>
                <a:gd name="T0" fmla="*/ 82 w 82"/>
                <a:gd name="T1" fmla="*/ 73 h 82"/>
                <a:gd name="T2" fmla="*/ 60 w 82"/>
                <a:gd name="T3" fmla="*/ 0 h 82"/>
                <a:gd name="T4" fmla="*/ 0 w 82"/>
                <a:gd name="T5" fmla="*/ 9 h 82"/>
                <a:gd name="T6" fmla="*/ 21 w 82"/>
                <a:gd name="T7" fmla="*/ 82 h 82"/>
                <a:gd name="T8" fmla="*/ 82 w 82"/>
                <a:gd name="T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73"/>
                  </a:moveTo>
                  <a:lnTo>
                    <a:pt x="60" y="0"/>
                  </a:lnTo>
                  <a:lnTo>
                    <a:pt x="0" y="9"/>
                  </a:lnTo>
                  <a:lnTo>
                    <a:pt x="21" y="82"/>
                  </a:lnTo>
                  <a:lnTo>
                    <a:pt x="82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Rectangle 14"/>
            <p:cNvSpPr>
              <a:spLocks noChangeArrowheads="1"/>
            </p:cNvSpPr>
            <p:nvPr/>
          </p:nvSpPr>
          <p:spPr bwMode="auto">
            <a:xfrm>
              <a:off x="2584191" y="3268795"/>
              <a:ext cx="6872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2679350" y="3268795"/>
              <a:ext cx="448487" cy="95160"/>
            </a:xfrm>
            <a:custGeom>
              <a:avLst/>
              <a:gdLst>
                <a:gd name="T0" fmla="*/ 0 w 509"/>
                <a:gd name="T1" fmla="*/ 108 h 108"/>
                <a:gd name="T2" fmla="*/ 509 w 509"/>
                <a:gd name="T3" fmla="*/ 108 h 108"/>
                <a:gd name="T4" fmla="*/ 509 w 509"/>
                <a:gd name="T5" fmla="*/ 5 h 108"/>
                <a:gd name="T6" fmla="*/ 0 w 509"/>
                <a:gd name="T7" fmla="*/ 0 h 108"/>
                <a:gd name="T8" fmla="*/ 0 w 509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08">
                  <a:moveTo>
                    <a:pt x="0" y="108"/>
                  </a:moveTo>
                  <a:lnTo>
                    <a:pt x="509" y="108"/>
                  </a:lnTo>
                  <a:lnTo>
                    <a:pt x="509" y="5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3127836" y="3132222"/>
              <a:ext cx="79300" cy="121594"/>
            </a:xfrm>
            <a:custGeom>
              <a:avLst/>
              <a:gdLst>
                <a:gd name="T0" fmla="*/ 0 w 21"/>
                <a:gd name="T1" fmla="*/ 15 h 32"/>
                <a:gd name="T2" fmla="*/ 4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  <a:gd name="T8" fmla="*/ 4 w 21"/>
                <a:gd name="T9" fmla="*/ 0 h 32"/>
                <a:gd name="T10" fmla="*/ 0 w 21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0" y="15"/>
                  </a:moveTo>
                  <a:cubicBezTo>
                    <a:pt x="0" y="23"/>
                    <a:pt x="3" y="29"/>
                    <a:pt x="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0" y="5"/>
                    <a:pt x="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3154269" y="3010629"/>
              <a:ext cx="5286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18"/>
            <p:cNvSpPr>
              <a:spLocks noChangeArrowheads="1"/>
            </p:cNvSpPr>
            <p:nvPr/>
          </p:nvSpPr>
          <p:spPr bwMode="auto">
            <a:xfrm>
              <a:off x="3154270" y="3273203"/>
              <a:ext cx="49342" cy="90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auto">
            <a:xfrm>
              <a:off x="2743672" y="3010631"/>
              <a:ext cx="318963" cy="95160"/>
            </a:xfrm>
            <a:custGeom>
              <a:avLst/>
              <a:gdLst>
                <a:gd name="T0" fmla="*/ 362 w 362"/>
                <a:gd name="T1" fmla="*/ 0 h 108"/>
                <a:gd name="T2" fmla="*/ 0 w 362"/>
                <a:gd name="T3" fmla="*/ 0 h 108"/>
                <a:gd name="T4" fmla="*/ 0 w 362"/>
                <a:gd name="T5" fmla="*/ 104 h 108"/>
                <a:gd name="T6" fmla="*/ 358 w 362"/>
                <a:gd name="T7" fmla="*/ 108 h 108"/>
                <a:gd name="T8" fmla="*/ 362 w 36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08">
                  <a:moveTo>
                    <a:pt x="362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58" y="108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Rectangle 20"/>
            <p:cNvSpPr>
              <a:spLocks noChangeArrowheads="1"/>
            </p:cNvSpPr>
            <p:nvPr/>
          </p:nvSpPr>
          <p:spPr bwMode="auto">
            <a:xfrm>
              <a:off x="2679351" y="3010631"/>
              <a:ext cx="37888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1"/>
            <p:cNvSpPr>
              <a:spLocks/>
            </p:cNvSpPr>
            <p:nvPr/>
          </p:nvSpPr>
          <p:spPr bwMode="auto">
            <a:xfrm>
              <a:off x="3085544" y="3010631"/>
              <a:ext cx="42293" cy="95160"/>
            </a:xfrm>
            <a:custGeom>
              <a:avLst/>
              <a:gdLst>
                <a:gd name="T0" fmla="*/ 48 w 48"/>
                <a:gd name="T1" fmla="*/ 0 h 108"/>
                <a:gd name="T2" fmla="*/ 5 w 48"/>
                <a:gd name="T3" fmla="*/ 0 h 108"/>
                <a:gd name="T4" fmla="*/ 0 w 48"/>
                <a:gd name="T5" fmla="*/ 108 h 108"/>
                <a:gd name="T6" fmla="*/ 48 w 48"/>
                <a:gd name="T7" fmla="*/ 108 h 108"/>
                <a:gd name="T8" fmla="*/ 48 w 4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8">
                  <a:moveTo>
                    <a:pt x="48" y="0"/>
                  </a:moveTo>
                  <a:lnTo>
                    <a:pt x="5" y="0"/>
                  </a:lnTo>
                  <a:lnTo>
                    <a:pt x="0" y="108"/>
                  </a:lnTo>
                  <a:lnTo>
                    <a:pt x="48" y="10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2793014" y="3132225"/>
              <a:ext cx="323369" cy="121594"/>
            </a:xfrm>
            <a:custGeom>
              <a:avLst/>
              <a:gdLst>
                <a:gd name="T0" fmla="*/ 85 w 85"/>
                <a:gd name="T1" fmla="*/ 32 h 32"/>
                <a:gd name="T2" fmla="*/ 81 w 85"/>
                <a:gd name="T3" fmla="*/ 15 h 32"/>
                <a:gd name="T4" fmla="*/ 84 w 85"/>
                <a:gd name="T5" fmla="*/ 0 h 32"/>
                <a:gd name="T6" fmla="*/ 0 w 85"/>
                <a:gd name="T7" fmla="*/ 0 h 32"/>
                <a:gd name="T8" fmla="*/ 4 w 85"/>
                <a:gd name="T9" fmla="*/ 14 h 32"/>
                <a:gd name="T10" fmla="*/ 0 w 85"/>
                <a:gd name="T11" fmla="*/ 31 h 32"/>
                <a:gd name="T12" fmla="*/ 85 w 8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85" y="32"/>
                  </a:moveTo>
                  <a:cubicBezTo>
                    <a:pt x="83" y="28"/>
                    <a:pt x="81" y="22"/>
                    <a:pt x="81" y="15"/>
                  </a:cubicBezTo>
                  <a:cubicBezTo>
                    <a:pt x="81" y="7"/>
                    <a:pt x="83" y="3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4" y="14"/>
                  </a:cubicBezTo>
                  <a:cubicBezTo>
                    <a:pt x="4" y="22"/>
                    <a:pt x="2" y="28"/>
                    <a:pt x="0" y="31"/>
                  </a:cubicBezTo>
                  <a:lnTo>
                    <a:pt x="85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59461" y="3356909"/>
            <a:ext cx="1009756" cy="1037070"/>
            <a:chOff x="4059461" y="2847623"/>
            <a:chExt cx="1009756" cy="1037070"/>
          </a:xfrm>
        </p:grpSpPr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4092943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5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5" y="37"/>
                    <a:pt x="15" y="29"/>
                  </a:cubicBezTo>
                  <a:cubicBezTo>
                    <a:pt x="15" y="20"/>
                    <a:pt x="21" y="14"/>
                    <a:pt x="29" y="14"/>
                  </a:cubicBezTo>
                  <a:cubicBezTo>
                    <a:pt x="38" y="14"/>
                    <a:pt x="44" y="20"/>
                    <a:pt x="44" y="29"/>
                  </a:cubicBezTo>
                  <a:cubicBezTo>
                    <a:pt x="44" y="37"/>
                    <a:pt x="38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4560815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4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4" y="37"/>
                    <a:pt x="14" y="29"/>
                  </a:cubicBezTo>
                  <a:cubicBezTo>
                    <a:pt x="14" y="20"/>
                    <a:pt x="21" y="14"/>
                    <a:pt x="29" y="14"/>
                  </a:cubicBezTo>
                  <a:cubicBezTo>
                    <a:pt x="37" y="14"/>
                    <a:pt x="44" y="20"/>
                    <a:pt x="44" y="29"/>
                  </a:cubicBezTo>
                  <a:cubicBezTo>
                    <a:pt x="44" y="37"/>
                    <a:pt x="37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8"/>
            <p:cNvSpPr>
              <a:spLocks noEditPoints="1"/>
            </p:cNvSpPr>
            <p:nvPr/>
          </p:nvSpPr>
          <p:spPr bwMode="auto">
            <a:xfrm>
              <a:off x="4059461" y="2972741"/>
              <a:ext cx="1009756" cy="846750"/>
            </a:xfrm>
            <a:custGeom>
              <a:avLst/>
              <a:gdLst>
                <a:gd name="T0" fmla="*/ 248 w 266"/>
                <a:gd name="T1" fmla="*/ 0 h 223"/>
                <a:gd name="T2" fmla="*/ 230 w 266"/>
                <a:gd name="T3" fmla="*/ 18 h 223"/>
                <a:gd name="T4" fmla="*/ 232 w 266"/>
                <a:gd name="T5" fmla="*/ 26 h 223"/>
                <a:gd name="T6" fmla="*/ 188 w 266"/>
                <a:gd name="T7" fmla="*/ 111 h 223"/>
                <a:gd name="T8" fmla="*/ 7 w 266"/>
                <a:gd name="T9" fmla="*/ 111 h 223"/>
                <a:gd name="T10" fmla="*/ 0 w 266"/>
                <a:gd name="T11" fmla="*/ 118 h 223"/>
                <a:gd name="T12" fmla="*/ 0 w 266"/>
                <a:gd name="T13" fmla="*/ 171 h 223"/>
                <a:gd name="T14" fmla="*/ 5 w 266"/>
                <a:gd name="T15" fmla="*/ 192 h 223"/>
                <a:gd name="T16" fmla="*/ 38 w 266"/>
                <a:gd name="T17" fmla="*/ 172 h 223"/>
                <a:gd name="T18" fmla="*/ 77 w 266"/>
                <a:gd name="T19" fmla="*/ 211 h 223"/>
                <a:gd name="T20" fmla="*/ 75 w 266"/>
                <a:gd name="T21" fmla="*/ 223 h 223"/>
                <a:gd name="T22" fmla="*/ 125 w 266"/>
                <a:gd name="T23" fmla="*/ 223 h 223"/>
                <a:gd name="T24" fmla="*/ 123 w 266"/>
                <a:gd name="T25" fmla="*/ 211 h 223"/>
                <a:gd name="T26" fmla="*/ 161 w 266"/>
                <a:gd name="T27" fmla="*/ 172 h 223"/>
                <a:gd name="T28" fmla="*/ 195 w 266"/>
                <a:gd name="T29" fmla="*/ 192 h 223"/>
                <a:gd name="T30" fmla="*/ 199 w 266"/>
                <a:gd name="T31" fmla="*/ 171 h 223"/>
                <a:gd name="T32" fmla="*/ 199 w 266"/>
                <a:gd name="T33" fmla="*/ 120 h 223"/>
                <a:gd name="T34" fmla="*/ 199 w 266"/>
                <a:gd name="T35" fmla="*/ 120 h 223"/>
                <a:gd name="T36" fmla="*/ 244 w 266"/>
                <a:gd name="T37" fmla="*/ 35 h 223"/>
                <a:gd name="T38" fmla="*/ 248 w 266"/>
                <a:gd name="T39" fmla="*/ 35 h 223"/>
                <a:gd name="T40" fmla="*/ 266 w 266"/>
                <a:gd name="T41" fmla="*/ 18 h 223"/>
                <a:gd name="T42" fmla="*/ 248 w 266"/>
                <a:gd name="T43" fmla="*/ 0 h 223"/>
                <a:gd name="T44" fmla="*/ 248 w 266"/>
                <a:gd name="T45" fmla="*/ 24 h 223"/>
                <a:gd name="T46" fmla="*/ 241 w 266"/>
                <a:gd name="T47" fmla="*/ 18 h 223"/>
                <a:gd name="T48" fmla="*/ 248 w 266"/>
                <a:gd name="T49" fmla="*/ 11 h 223"/>
                <a:gd name="T50" fmla="*/ 255 w 266"/>
                <a:gd name="T51" fmla="*/ 18 h 223"/>
                <a:gd name="T52" fmla="*/ 248 w 266"/>
                <a:gd name="T53" fmla="*/ 24 h 223"/>
                <a:gd name="T54" fmla="*/ 248 w 266"/>
                <a:gd name="T55" fmla="*/ 24 h 223"/>
                <a:gd name="T56" fmla="*/ 248 w 266"/>
                <a:gd name="T57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23">
                  <a:moveTo>
                    <a:pt x="248" y="0"/>
                  </a:moveTo>
                  <a:cubicBezTo>
                    <a:pt x="238" y="0"/>
                    <a:pt x="230" y="8"/>
                    <a:pt x="230" y="18"/>
                  </a:cubicBezTo>
                  <a:cubicBezTo>
                    <a:pt x="230" y="20"/>
                    <a:pt x="231" y="23"/>
                    <a:pt x="232" y="26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8"/>
                    <a:pt x="2" y="186"/>
                    <a:pt x="5" y="192"/>
                  </a:cubicBezTo>
                  <a:cubicBezTo>
                    <a:pt x="11" y="180"/>
                    <a:pt x="24" y="172"/>
                    <a:pt x="38" y="172"/>
                  </a:cubicBezTo>
                  <a:cubicBezTo>
                    <a:pt x="60" y="172"/>
                    <a:pt x="77" y="190"/>
                    <a:pt x="77" y="211"/>
                  </a:cubicBezTo>
                  <a:cubicBezTo>
                    <a:pt x="77" y="215"/>
                    <a:pt x="76" y="219"/>
                    <a:pt x="7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19"/>
                    <a:pt x="123" y="215"/>
                    <a:pt x="123" y="211"/>
                  </a:cubicBezTo>
                  <a:cubicBezTo>
                    <a:pt x="123" y="190"/>
                    <a:pt x="140" y="172"/>
                    <a:pt x="161" y="172"/>
                  </a:cubicBezTo>
                  <a:cubicBezTo>
                    <a:pt x="176" y="172"/>
                    <a:pt x="188" y="180"/>
                    <a:pt x="195" y="192"/>
                  </a:cubicBezTo>
                  <a:cubicBezTo>
                    <a:pt x="198" y="186"/>
                    <a:pt x="199" y="178"/>
                    <a:pt x="199" y="171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45" y="35"/>
                    <a:pt x="247" y="35"/>
                    <a:pt x="248" y="35"/>
                  </a:cubicBezTo>
                  <a:cubicBezTo>
                    <a:pt x="258" y="35"/>
                    <a:pt x="266" y="27"/>
                    <a:pt x="266" y="18"/>
                  </a:cubicBezTo>
                  <a:cubicBezTo>
                    <a:pt x="266" y="8"/>
                    <a:pt x="258" y="0"/>
                    <a:pt x="248" y="0"/>
                  </a:cubicBezTo>
                  <a:close/>
                  <a:moveTo>
                    <a:pt x="248" y="24"/>
                  </a:moveTo>
                  <a:cubicBezTo>
                    <a:pt x="244" y="24"/>
                    <a:pt x="241" y="21"/>
                    <a:pt x="241" y="18"/>
                  </a:cubicBezTo>
                  <a:cubicBezTo>
                    <a:pt x="241" y="14"/>
                    <a:pt x="244" y="11"/>
                    <a:pt x="248" y="11"/>
                  </a:cubicBezTo>
                  <a:cubicBezTo>
                    <a:pt x="252" y="11"/>
                    <a:pt x="255" y="14"/>
                    <a:pt x="255" y="18"/>
                  </a:cubicBezTo>
                  <a:cubicBezTo>
                    <a:pt x="255" y="21"/>
                    <a:pt x="252" y="24"/>
                    <a:pt x="248" y="24"/>
                  </a:cubicBezTo>
                  <a:close/>
                  <a:moveTo>
                    <a:pt x="248" y="24"/>
                  </a:move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4248901" y="3132222"/>
              <a:ext cx="64322" cy="118069"/>
            </a:xfrm>
            <a:custGeom>
              <a:avLst/>
              <a:gdLst>
                <a:gd name="T0" fmla="*/ 17 w 17"/>
                <a:gd name="T1" fmla="*/ 14 h 31"/>
                <a:gd name="T2" fmla="*/ 13 w 17"/>
                <a:gd name="T3" fmla="*/ 0 h 31"/>
                <a:gd name="T4" fmla="*/ 0 w 17"/>
                <a:gd name="T5" fmla="*/ 0 h 31"/>
                <a:gd name="T6" fmla="*/ 0 w 17"/>
                <a:gd name="T7" fmla="*/ 31 h 31"/>
                <a:gd name="T8" fmla="*/ 12 w 17"/>
                <a:gd name="T9" fmla="*/ 31 h 31"/>
                <a:gd name="T10" fmla="*/ 17 w 17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14"/>
                  </a:moveTo>
                  <a:cubicBezTo>
                    <a:pt x="17" y="5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9"/>
                    <a:pt x="17" y="23"/>
                    <a:pt x="17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4207488" y="2859076"/>
              <a:ext cx="455536" cy="125118"/>
            </a:xfrm>
            <a:custGeom>
              <a:avLst/>
              <a:gdLst>
                <a:gd name="T0" fmla="*/ 517 w 517"/>
                <a:gd name="T1" fmla="*/ 73 h 142"/>
                <a:gd name="T2" fmla="*/ 495 w 517"/>
                <a:gd name="T3" fmla="*/ 0 h 142"/>
                <a:gd name="T4" fmla="*/ 0 w 517"/>
                <a:gd name="T5" fmla="*/ 69 h 142"/>
                <a:gd name="T6" fmla="*/ 21 w 517"/>
                <a:gd name="T7" fmla="*/ 142 h 142"/>
                <a:gd name="T8" fmla="*/ 517 w 517"/>
                <a:gd name="T9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42">
                  <a:moveTo>
                    <a:pt x="517" y="73"/>
                  </a:moveTo>
                  <a:lnTo>
                    <a:pt x="495" y="0"/>
                  </a:lnTo>
                  <a:lnTo>
                    <a:pt x="0" y="69"/>
                  </a:lnTo>
                  <a:lnTo>
                    <a:pt x="21" y="142"/>
                  </a:lnTo>
                  <a:lnTo>
                    <a:pt x="517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4115853" y="2923398"/>
              <a:ext cx="83707" cy="72251"/>
            </a:xfrm>
            <a:custGeom>
              <a:avLst/>
              <a:gdLst>
                <a:gd name="T0" fmla="*/ 0 w 95"/>
                <a:gd name="T1" fmla="*/ 13 h 82"/>
                <a:gd name="T2" fmla="*/ 22 w 95"/>
                <a:gd name="T3" fmla="*/ 82 h 82"/>
                <a:gd name="T4" fmla="*/ 95 w 95"/>
                <a:gd name="T5" fmla="*/ 73 h 82"/>
                <a:gd name="T6" fmla="*/ 73 w 95"/>
                <a:gd name="T7" fmla="*/ 0 h 82"/>
                <a:gd name="T8" fmla="*/ 0 w 95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0" y="13"/>
                  </a:moveTo>
                  <a:lnTo>
                    <a:pt x="22" y="82"/>
                  </a:lnTo>
                  <a:lnTo>
                    <a:pt x="95" y="73"/>
                  </a:lnTo>
                  <a:lnTo>
                    <a:pt x="7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Rectangle 12"/>
            <p:cNvSpPr>
              <a:spLocks noChangeArrowheads="1"/>
            </p:cNvSpPr>
            <p:nvPr/>
          </p:nvSpPr>
          <p:spPr bwMode="auto">
            <a:xfrm>
              <a:off x="4120258" y="3010628"/>
              <a:ext cx="64322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4670952" y="2847623"/>
              <a:ext cx="72251" cy="72251"/>
            </a:xfrm>
            <a:custGeom>
              <a:avLst/>
              <a:gdLst>
                <a:gd name="T0" fmla="*/ 82 w 82"/>
                <a:gd name="T1" fmla="*/ 73 h 82"/>
                <a:gd name="T2" fmla="*/ 60 w 82"/>
                <a:gd name="T3" fmla="*/ 0 h 82"/>
                <a:gd name="T4" fmla="*/ 0 w 82"/>
                <a:gd name="T5" fmla="*/ 9 h 82"/>
                <a:gd name="T6" fmla="*/ 21 w 82"/>
                <a:gd name="T7" fmla="*/ 82 h 82"/>
                <a:gd name="T8" fmla="*/ 82 w 82"/>
                <a:gd name="T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73"/>
                  </a:moveTo>
                  <a:lnTo>
                    <a:pt x="60" y="0"/>
                  </a:lnTo>
                  <a:lnTo>
                    <a:pt x="0" y="9"/>
                  </a:lnTo>
                  <a:lnTo>
                    <a:pt x="21" y="82"/>
                  </a:lnTo>
                  <a:lnTo>
                    <a:pt x="82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Rectangle 14"/>
            <p:cNvSpPr>
              <a:spLocks noChangeArrowheads="1"/>
            </p:cNvSpPr>
            <p:nvPr/>
          </p:nvSpPr>
          <p:spPr bwMode="auto">
            <a:xfrm>
              <a:off x="4115852" y="3268795"/>
              <a:ext cx="6872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5"/>
            <p:cNvSpPr>
              <a:spLocks/>
            </p:cNvSpPr>
            <p:nvPr/>
          </p:nvSpPr>
          <p:spPr bwMode="auto">
            <a:xfrm>
              <a:off x="4211011" y="3268795"/>
              <a:ext cx="448487" cy="95160"/>
            </a:xfrm>
            <a:custGeom>
              <a:avLst/>
              <a:gdLst>
                <a:gd name="T0" fmla="*/ 0 w 509"/>
                <a:gd name="T1" fmla="*/ 108 h 108"/>
                <a:gd name="T2" fmla="*/ 509 w 509"/>
                <a:gd name="T3" fmla="*/ 108 h 108"/>
                <a:gd name="T4" fmla="*/ 509 w 509"/>
                <a:gd name="T5" fmla="*/ 5 h 108"/>
                <a:gd name="T6" fmla="*/ 0 w 509"/>
                <a:gd name="T7" fmla="*/ 0 h 108"/>
                <a:gd name="T8" fmla="*/ 0 w 509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08">
                  <a:moveTo>
                    <a:pt x="0" y="108"/>
                  </a:moveTo>
                  <a:lnTo>
                    <a:pt x="509" y="108"/>
                  </a:lnTo>
                  <a:lnTo>
                    <a:pt x="509" y="5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6"/>
            <p:cNvSpPr>
              <a:spLocks/>
            </p:cNvSpPr>
            <p:nvPr/>
          </p:nvSpPr>
          <p:spPr bwMode="auto">
            <a:xfrm>
              <a:off x="4659497" y="3132222"/>
              <a:ext cx="79300" cy="121594"/>
            </a:xfrm>
            <a:custGeom>
              <a:avLst/>
              <a:gdLst>
                <a:gd name="T0" fmla="*/ 0 w 21"/>
                <a:gd name="T1" fmla="*/ 15 h 32"/>
                <a:gd name="T2" fmla="*/ 4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  <a:gd name="T8" fmla="*/ 4 w 21"/>
                <a:gd name="T9" fmla="*/ 0 h 32"/>
                <a:gd name="T10" fmla="*/ 0 w 21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0" y="15"/>
                  </a:moveTo>
                  <a:cubicBezTo>
                    <a:pt x="0" y="23"/>
                    <a:pt x="3" y="29"/>
                    <a:pt x="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0" y="5"/>
                    <a:pt x="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Rectangle 17"/>
            <p:cNvSpPr>
              <a:spLocks noChangeArrowheads="1"/>
            </p:cNvSpPr>
            <p:nvPr/>
          </p:nvSpPr>
          <p:spPr bwMode="auto">
            <a:xfrm>
              <a:off x="4685930" y="3010629"/>
              <a:ext cx="5286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Rectangle 18"/>
            <p:cNvSpPr>
              <a:spLocks noChangeArrowheads="1"/>
            </p:cNvSpPr>
            <p:nvPr/>
          </p:nvSpPr>
          <p:spPr bwMode="auto">
            <a:xfrm>
              <a:off x="4685931" y="3273203"/>
              <a:ext cx="49342" cy="90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4275333" y="3010631"/>
              <a:ext cx="318963" cy="95160"/>
            </a:xfrm>
            <a:custGeom>
              <a:avLst/>
              <a:gdLst>
                <a:gd name="T0" fmla="*/ 362 w 362"/>
                <a:gd name="T1" fmla="*/ 0 h 108"/>
                <a:gd name="T2" fmla="*/ 0 w 362"/>
                <a:gd name="T3" fmla="*/ 0 h 108"/>
                <a:gd name="T4" fmla="*/ 0 w 362"/>
                <a:gd name="T5" fmla="*/ 104 h 108"/>
                <a:gd name="T6" fmla="*/ 358 w 362"/>
                <a:gd name="T7" fmla="*/ 108 h 108"/>
                <a:gd name="T8" fmla="*/ 362 w 36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08">
                  <a:moveTo>
                    <a:pt x="362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58" y="108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Rectangle 20"/>
            <p:cNvSpPr>
              <a:spLocks noChangeArrowheads="1"/>
            </p:cNvSpPr>
            <p:nvPr/>
          </p:nvSpPr>
          <p:spPr bwMode="auto">
            <a:xfrm>
              <a:off x="4211012" y="3010631"/>
              <a:ext cx="37888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4617205" y="3010631"/>
              <a:ext cx="42293" cy="95160"/>
            </a:xfrm>
            <a:custGeom>
              <a:avLst/>
              <a:gdLst>
                <a:gd name="T0" fmla="*/ 48 w 48"/>
                <a:gd name="T1" fmla="*/ 0 h 108"/>
                <a:gd name="T2" fmla="*/ 5 w 48"/>
                <a:gd name="T3" fmla="*/ 0 h 108"/>
                <a:gd name="T4" fmla="*/ 0 w 48"/>
                <a:gd name="T5" fmla="*/ 108 h 108"/>
                <a:gd name="T6" fmla="*/ 48 w 48"/>
                <a:gd name="T7" fmla="*/ 108 h 108"/>
                <a:gd name="T8" fmla="*/ 48 w 4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8">
                  <a:moveTo>
                    <a:pt x="48" y="0"/>
                  </a:moveTo>
                  <a:lnTo>
                    <a:pt x="5" y="0"/>
                  </a:lnTo>
                  <a:lnTo>
                    <a:pt x="0" y="108"/>
                  </a:lnTo>
                  <a:lnTo>
                    <a:pt x="48" y="10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4324675" y="3132225"/>
              <a:ext cx="323369" cy="121594"/>
            </a:xfrm>
            <a:custGeom>
              <a:avLst/>
              <a:gdLst>
                <a:gd name="T0" fmla="*/ 85 w 85"/>
                <a:gd name="T1" fmla="*/ 32 h 32"/>
                <a:gd name="T2" fmla="*/ 81 w 85"/>
                <a:gd name="T3" fmla="*/ 15 h 32"/>
                <a:gd name="T4" fmla="*/ 84 w 85"/>
                <a:gd name="T5" fmla="*/ 0 h 32"/>
                <a:gd name="T6" fmla="*/ 0 w 85"/>
                <a:gd name="T7" fmla="*/ 0 h 32"/>
                <a:gd name="T8" fmla="*/ 4 w 85"/>
                <a:gd name="T9" fmla="*/ 14 h 32"/>
                <a:gd name="T10" fmla="*/ 0 w 85"/>
                <a:gd name="T11" fmla="*/ 31 h 32"/>
                <a:gd name="T12" fmla="*/ 85 w 8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85" y="32"/>
                  </a:moveTo>
                  <a:cubicBezTo>
                    <a:pt x="83" y="28"/>
                    <a:pt x="81" y="22"/>
                    <a:pt x="81" y="15"/>
                  </a:cubicBezTo>
                  <a:cubicBezTo>
                    <a:pt x="81" y="7"/>
                    <a:pt x="83" y="3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4" y="14"/>
                  </a:cubicBezTo>
                  <a:cubicBezTo>
                    <a:pt x="4" y="22"/>
                    <a:pt x="2" y="28"/>
                    <a:pt x="0" y="31"/>
                  </a:cubicBezTo>
                  <a:lnTo>
                    <a:pt x="85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91122" y="3356909"/>
            <a:ext cx="1009756" cy="1037070"/>
            <a:chOff x="5591122" y="2847623"/>
            <a:chExt cx="1009756" cy="1037070"/>
          </a:xfrm>
        </p:grpSpPr>
        <p:sp>
          <p:nvSpPr>
            <p:cNvPr id="131" name="Freeform 6"/>
            <p:cNvSpPr>
              <a:spLocks noEditPoints="1"/>
            </p:cNvSpPr>
            <p:nvPr/>
          </p:nvSpPr>
          <p:spPr bwMode="auto">
            <a:xfrm>
              <a:off x="5624604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5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5" y="37"/>
                    <a:pt x="15" y="29"/>
                  </a:cubicBezTo>
                  <a:cubicBezTo>
                    <a:pt x="15" y="20"/>
                    <a:pt x="21" y="14"/>
                    <a:pt x="29" y="14"/>
                  </a:cubicBezTo>
                  <a:cubicBezTo>
                    <a:pt x="38" y="14"/>
                    <a:pt x="44" y="20"/>
                    <a:pt x="44" y="29"/>
                  </a:cubicBezTo>
                  <a:cubicBezTo>
                    <a:pt x="44" y="37"/>
                    <a:pt x="38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7"/>
            <p:cNvSpPr>
              <a:spLocks noEditPoints="1"/>
            </p:cNvSpPr>
            <p:nvPr/>
          </p:nvSpPr>
          <p:spPr bwMode="auto">
            <a:xfrm>
              <a:off x="6092476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4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4" y="37"/>
                    <a:pt x="14" y="29"/>
                  </a:cubicBezTo>
                  <a:cubicBezTo>
                    <a:pt x="14" y="20"/>
                    <a:pt x="21" y="14"/>
                    <a:pt x="29" y="14"/>
                  </a:cubicBezTo>
                  <a:cubicBezTo>
                    <a:pt x="37" y="14"/>
                    <a:pt x="44" y="20"/>
                    <a:pt x="44" y="29"/>
                  </a:cubicBezTo>
                  <a:cubicBezTo>
                    <a:pt x="44" y="37"/>
                    <a:pt x="37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8"/>
            <p:cNvSpPr>
              <a:spLocks noEditPoints="1"/>
            </p:cNvSpPr>
            <p:nvPr/>
          </p:nvSpPr>
          <p:spPr bwMode="auto">
            <a:xfrm>
              <a:off x="5591122" y="2972741"/>
              <a:ext cx="1009756" cy="846750"/>
            </a:xfrm>
            <a:custGeom>
              <a:avLst/>
              <a:gdLst>
                <a:gd name="T0" fmla="*/ 248 w 266"/>
                <a:gd name="T1" fmla="*/ 0 h 223"/>
                <a:gd name="T2" fmla="*/ 230 w 266"/>
                <a:gd name="T3" fmla="*/ 18 h 223"/>
                <a:gd name="T4" fmla="*/ 232 w 266"/>
                <a:gd name="T5" fmla="*/ 26 h 223"/>
                <a:gd name="T6" fmla="*/ 188 w 266"/>
                <a:gd name="T7" fmla="*/ 111 h 223"/>
                <a:gd name="T8" fmla="*/ 7 w 266"/>
                <a:gd name="T9" fmla="*/ 111 h 223"/>
                <a:gd name="T10" fmla="*/ 0 w 266"/>
                <a:gd name="T11" fmla="*/ 118 h 223"/>
                <a:gd name="T12" fmla="*/ 0 w 266"/>
                <a:gd name="T13" fmla="*/ 171 h 223"/>
                <a:gd name="T14" fmla="*/ 5 w 266"/>
                <a:gd name="T15" fmla="*/ 192 h 223"/>
                <a:gd name="T16" fmla="*/ 38 w 266"/>
                <a:gd name="T17" fmla="*/ 172 h 223"/>
                <a:gd name="T18" fmla="*/ 77 w 266"/>
                <a:gd name="T19" fmla="*/ 211 h 223"/>
                <a:gd name="T20" fmla="*/ 75 w 266"/>
                <a:gd name="T21" fmla="*/ 223 h 223"/>
                <a:gd name="T22" fmla="*/ 125 w 266"/>
                <a:gd name="T23" fmla="*/ 223 h 223"/>
                <a:gd name="T24" fmla="*/ 123 w 266"/>
                <a:gd name="T25" fmla="*/ 211 h 223"/>
                <a:gd name="T26" fmla="*/ 161 w 266"/>
                <a:gd name="T27" fmla="*/ 172 h 223"/>
                <a:gd name="T28" fmla="*/ 195 w 266"/>
                <a:gd name="T29" fmla="*/ 192 h 223"/>
                <a:gd name="T30" fmla="*/ 199 w 266"/>
                <a:gd name="T31" fmla="*/ 171 h 223"/>
                <a:gd name="T32" fmla="*/ 199 w 266"/>
                <a:gd name="T33" fmla="*/ 120 h 223"/>
                <a:gd name="T34" fmla="*/ 199 w 266"/>
                <a:gd name="T35" fmla="*/ 120 h 223"/>
                <a:gd name="T36" fmla="*/ 244 w 266"/>
                <a:gd name="T37" fmla="*/ 35 h 223"/>
                <a:gd name="T38" fmla="*/ 248 w 266"/>
                <a:gd name="T39" fmla="*/ 35 h 223"/>
                <a:gd name="T40" fmla="*/ 266 w 266"/>
                <a:gd name="T41" fmla="*/ 18 h 223"/>
                <a:gd name="T42" fmla="*/ 248 w 266"/>
                <a:gd name="T43" fmla="*/ 0 h 223"/>
                <a:gd name="T44" fmla="*/ 248 w 266"/>
                <a:gd name="T45" fmla="*/ 24 h 223"/>
                <a:gd name="T46" fmla="*/ 241 w 266"/>
                <a:gd name="T47" fmla="*/ 18 h 223"/>
                <a:gd name="T48" fmla="*/ 248 w 266"/>
                <a:gd name="T49" fmla="*/ 11 h 223"/>
                <a:gd name="T50" fmla="*/ 255 w 266"/>
                <a:gd name="T51" fmla="*/ 18 h 223"/>
                <a:gd name="T52" fmla="*/ 248 w 266"/>
                <a:gd name="T53" fmla="*/ 24 h 223"/>
                <a:gd name="T54" fmla="*/ 248 w 266"/>
                <a:gd name="T55" fmla="*/ 24 h 223"/>
                <a:gd name="T56" fmla="*/ 248 w 266"/>
                <a:gd name="T57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23">
                  <a:moveTo>
                    <a:pt x="248" y="0"/>
                  </a:moveTo>
                  <a:cubicBezTo>
                    <a:pt x="238" y="0"/>
                    <a:pt x="230" y="8"/>
                    <a:pt x="230" y="18"/>
                  </a:cubicBezTo>
                  <a:cubicBezTo>
                    <a:pt x="230" y="20"/>
                    <a:pt x="231" y="23"/>
                    <a:pt x="232" y="26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8"/>
                    <a:pt x="2" y="186"/>
                    <a:pt x="5" y="192"/>
                  </a:cubicBezTo>
                  <a:cubicBezTo>
                    <a:pt x="11" y="180"/>
                    <a:pt x="24" y="172"/>
                    <a:pt x="38" y="172"/>
                  </a:cubicBezTo>
                  <a:cubicBezTo>
                    <a:pt x="60" y="172"/>
                    <a:pt x="77" y="190"/>
                    <a:pt x="77" y="211"/>
                  </a:cubicBezTo>
                  <a:cubicBezTo>
                    <a:pt x="77" y="215"/>
                    <a:pt x="76" y="219"/>
                    <a:pt x="7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19"/>
                    <a:pt x="123" y="215"/>
                    <a:pt x="123" y="211"/>
                  </a:cubicBezTo>
                  <a:cubicBezTo>
                    <a:pt x="123" y="190"/>
                    <a:pt x="140" y="172"/>
                    <a:pt x="161" y="172"/>
                  </a:cubicBezTo>
                  <a:cubicBezTo>
                    <a:pt x="176" y="172"/>
                    <a:pt x="188" y="180"/>
                    <a:pt x="195" y="192"/>
                  </a:cubicBezTo>
                  <a:cubicBezTo>
                    <a:pt x="198" y="186"/>
                    <a:pt x="199" y="178"/>
                    <a:pt x="199" y="171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45" y="35"/>
                    <a:pt x="247" y="35"/>
                    <a:pt x="248" y="35"/>
                  </a:cubicBezTo>
                  <a:cubicBezTo>
                    <a:pt x="258" y="35"/>
                    <a:pt x="266" y="27"/>
                    <a:pt x="266" y="18"/>
                  </a:cubicBezTo>
                  <a:cubicBezTo>
                    <a:pt x="266" y="8"/>
                    <a:pt x="258" y="0"/>
                    <a:pt x="248" y="0"/>
                  </a:cubicBezTo>
                  <a:close/>
                  <a:moveTo>
                    <a:pt x="248" y="24"/>
                  </a:moveTo>
                  <a:cubicBezTo>
                    <a:pt x="244" y="24"/>
                    <a:pt x="241" y="21"/>
                    <a:pt x="241" y="18"/>
                  </a:cubicBezTo>
                  <a:cubicBezTo>
                    <a:pt x="241" y="14"/>
                    <a:pt x="244" y="11"/>
                    <a:pt x="248" y="11"/>
                  </a:cubicBezTo>
                  <a:cubicBezTo>
                    <a:pt x="252" y="11"/>
                    <a:pt x="255" y="14"/>
                    <a:pt x="255" y="18"/>
                  </a:cubicBezTo>
                  <a:cubicBezTo>
                    <a:pt x="255" y="21"/>
                    <a:pt x="252" y="24"/>
                    <a:pt x="248" y="24"/>
                  </a:cubicBezTo>
                  <a:close/>
                  <a:moveTo>
                    <a:pt x="248" y="24"/>
                  </a:move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5780562" y="3132222"/>
              <a:ext cx="64322" cy="118069"/>
            </a:xfrm>
            <a:custGeom>
              <a:avLst/>
              <a:gdLst>
                <a:gd name="T0" fmla="*/ 17 w 17"/>
                <a:gd name="T1" fmla="*/ 14 h 31"/>
                <a:gd name="T2" fmla="*/ 13 w 17"/>
                <a:gd name="T3" fmla="*/ 0 h 31"/>
                <a:gd name="T4" fmla="*/ 0 w 17"/>
                <a:gd name="T5" fmla="*/ 0 h 31"/>
                <a:gd name="T6" fmla="*/ 0 w 17"/>
                <a:gd name="T7" fmla="*/ 31 h 31"/>
                <a:gd name="T8" fmla="*/ 12 w 17"/>
                <a:gd name="T9" fmla="*/ 31 h 31"/>
                <a:gd name="T10" fmla="*/ 17 w 17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14"/>
                  </a:moveTo>
                  <a:cubicBezTo>
                    <a:pt x="17" y="5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9"/>
                    <a:pt x="17" y="23"/>
                    <a:pt x="17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5739149" y="2859076"/>
              <a:ext cx="455536" cy="125118"/>
            </a:xfrm>
            <a:custGeom>
              <a:avLst/>
              <a:gdLst>
                <a:gd name="T0" fmla="*/ 517 w 517"/>
                <a:gd name="T1" fmla="*/ 73 h 142"/>
                <a:gd name="T2" fmla="*/ 495 w 517"/>
                <a:gd name="T3" fmla="*/ 0 h 142"/>
                <a:gd name="T4" fmla="*/ 0 w 517"/>
                <a:gd name="T5" fmla="*/ 69 h 142"/>
                <a:gd name="T6" fmla="*/ 21 w 517"/>
                <a:gd name="T7" fmla="*/ 142 h 142"/>
                <a:gd name="T8" fmla="*/ 517 w 517"/>
                <a:gd name="T9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42">
                  <a:moveTo>
                    <a:pt x="517" y="73"/>
                  </a:moveTo>
                  <a:lnTo>
                    <a:pt x="495" y="0"/>
                  </a:lnTo>
                  <a:lnTo>
                    <a:pt x="0" y="69"/>
                  </a:lnTo>
                  <a:lnTo>
                    <a:pt x="21" y="142"/>
                  </a:lnTo>
                  <a:lnTo>
                    <a:pt x="517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5647514" y="2923398"/>
              <a:ext cx="83707" cy="72251"/>
            </a:xfrm>
            <a:custGeom>
              <a:avLst/>
              <a:gdLst>
                <a:gd name="T0" fmla="*/ 0 w 95"/>
                <a:gd name="T1" fmla="*/ 13 h 82"/>
                <a:gd name="T2" fmla="*/ 22 w 95"/>
                <a:gd name="T3" fmla="*/ 82 h 82"/>
                <a:gd name="T4" fmla="*/ 95 w 95"/>
                <a:gd name="T5" fmla="*/ 73 h 82"/>
                <a:gd name="T6" fmla="*/ 73 w 95"/>
                <a:gd name="T7" fmla="*/ 0 h 82"/>
                <a:gd name="T8" fmla="*/ 0 w 95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0" y="13"/>
                  </a:moveTo>
                  <a:lnTo>
                    <a:pt x="22" y="82"/>
                  </a:lnTo>
                  <a:lnTo>
                    <a:pt x="95" y="73"/>
                  </a:lnTo>
                  <a:lnTo>
                    <a:pt x="7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12"/>
            <p:cNvSpPr>
              <a:spLocks noChangeArrowheads="1"/>
            </p:cNvSpPr>
            <p:nvPr/>
          </p:nvSpPr>
          <p:spPr bwMode="auto">
            <a:xfrm>
              <a:off x="5651919" y="3010628"/>
              <a:ext cx="64322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3"/>
            <p:cNvSpPr>
              <a:spLocks/>
            </p:cNvSpPr>
            <p:nvPr/>
          </p:nvSpPr>
          <p:spPr bwMode="auto">
            <a:xfrm>
              <a:off x="6202613" y="2847623"/>
              <a:ext cx="72251" cy="72251"/>
            </a:xfrm>
            <a:custGeom>
              <a:avLst/>
              <a:gdLst>
                <a:gd name="T0" fmla="*/ 82 w 82"/>
                <a:gd name="T1" fmla="*/ 73 h 82"/>
                <a:gd name="T2" fmla="*/ 60 w 82"/>
                <a:gd name="T3" fmla="*/ 0 h 82"/>
                <a:gd name="T4" fmla="*/ 0 w 82"/>
                <a:gd name="T5" fmla="*/ 9 h 82"/>
                <a:gd name="T6" fmla="*/ 21 w 82"/>
                <a:gd name="T7" fmla="*/ 82 h 82"/>
                <a:gd name="T8" fmla="*/ 82 w 82"/>
                <a:gd name="T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73"/>
                  </a:moveTo>
                  <a:lnTo>
                    <a:pt x="60" y="0"/>
                  </a:lnTo>
                  <a:lnTo>
                    <a:pt x="0" y="9"/>
                  </a:lnTo>
                  <a:lnTo>
                    <a:pt x="21" y="82"/>
                  </a:lnTo>
                  <a:lnTo>
                    <a:pt x="82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Rectangle 14"/>
            <p:cNvSpPr>
              <a:spLocks noChangeArrowheads="1"/>
            </p:cNvSpPr>
            <p:nvPr/>
          </p:nvSpPr>
          <p:spPr bwMode="auto">
            <a:xfrm>
              <a:off x="5647513" y="3268795"/>
              <a:ext cx="6872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>
              <a:off x="5742672" y="3268795"/>
              <a:ext cx="448487" cy="95160"/>
            </a:xfrm>
            <a:custGeom>
              <a:avLst/>
              <a:gdLst>
                <a:gd name="T0" fmla="*/ 0 w 509"/>
                <a:gd name="T1" fmla="*/ 108 h 108"/>
                <a:gd name="T2" fmla="*/ 509 w 509"/>
                <a:gd name="T3" fmla="*/ 108 h 108"/>
                <a:gd name="T4" fmla="*/ 509 w 509"/>
                <a:gd name="T5" fmla="*/ 5 h 108"/>
                <a:gd name="T6" fmla="*/ 0 w 509"/>
                <a:gd name="T7" fmla="*/ 0 h 108"/>
                <a:gd name="T8" fmla="*/ 0 w 509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08">
                  <a:moveTo>
                    <a:pt x="0" y="108"/>
                  </a:moveTo>
                  <a:lnTo>
                    <a:pt x="509" y="108"/>
                  </a:lnTo>
                  <a:lnTo>
                    <a:pt x="509" y="5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6"/>
            <p:cNvSpPr>
              <a:spLocks/>
            </p:cNvSpPr>
            <p:nvPr/>
          </p:nvSpPr>
          <p:spPr bwMode="auto">
            <a:xfrm>
              <a:off x="6191158" y="3132222"/>
              <a:ext cx="79300" cy="121594"/>
            </a:xfrm>
            <a:custGeom>
              <a:avLst/>
              <a:gdLst>
                <a:gd name="T0" fmla="*/ 0 w 21"/>
                <a:gd name="T1" fmla="*/ 15 h 32"/>
                <a:gd name="T2" fmla="*/ 4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  <a:gd name="T8" fmla="*/ 4 w 21"/>
                <a:gd name="T9" fmla="*/ 0 h 32"/>
                <a:gd name="T10" fmla="*/ 0 w 21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0" y="15"/>
                  </a:moveTo>
                  <a:cubicBezTo>
                    <a:pt x="0" y="23"/>
                    <a:pt x="3" y="29"/>
                    <a:pt x="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0" y="5"/>
                    <a:pt x="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17"/>
            <p:cNvSpPr>
              <a:spLocks noChangeArrowheads="1"/>
            </p:cNvSpPr>
            <p:nvPr/>
          </p:nvSpPr>
          <p:spPr bwMode="auto">
            <a:xfrm>
              <a:off x="6217591" y="3010629"/>
              <a:ext cx="5286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18"/>
            <p:cNvSpPr>
              <a:spLocks noChangeArrowheads="1"/>
            </p:cNvSpPr>
            <p:nvPr/>
          </p:nvSpPr>
          <p:spPr bwMode="auto">
            <a:xfrm>
              <a:off x="6217592" y="3273203"/>
              <a:ext cx="49342" cy="90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19"/>
            <p:cNvSpPr>
              <a:spLocks/>
            </p:cNvSpPr>
            <p:nvPr/>
          </p:nvSpPr>
          <p:spPr bwMode="auto">
            <a:xfrm>
              <a:off x="5806994" y="3010631"/>
              <a:ext cx="318963" cy="95160"/>
            </a:xfrm>
            <a:custGeom>
              <a:avLst/>
              <a:gdLst>
                <a:gd name="T0" fmla="*/ 362 w 362"/>
                <a:gd name="T1" fmla="*/ 0 h 108"/>
                <a:gd name="T2" fmla="*/ 0 w 362"/>
                <a:gd name="T3" fmla="*/ 0 h 108"/>
                <a:gd name="T4" fmla="*/ 0 w 362"/>
                <a:gd name="T5" fmla="*/ 104 h 108"/>
                <a:gd name="T6" fmla="*/ 358 w 362"/>
                <a:gd name="T7" fmla="*/ 108 h 108"/>
                <a:gd name="T8" fmla="*/ 362 w 36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08">
                  <a:moveTo>
                    <a:pt x="362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58" y="108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20"/>
            <p:cNvSpPr>
              <a:spLocks noChangeArrowheads="1"/>
            </p:cNvSpPr>
            <p:nvPr/>
          </p:nvSpPr>
          <p:spPr bwMode="auto">
            <a:xfrm>
              <a:off x="5742673" y="3010631"/>
              <a:ext cx="37888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Freeform 21"/>
            <p:cNvSpPr>
              <a:spLocks/>
            </p:cNvSpPr>
            <p:nvPr/>
          </p:nvSpPr>
          <p:spPr bwMode="auto">
            <a:xfrm>
              <a:off x="6148866" y="3010631"/>
              <a:ext cx="42293" cy="95160"/>
            </a:xfrm>
            <a:custGeom>
              <a:avLst/>
              <a:gdLst>
                <a:gd name="T0" fmla="*/ 48 w 48"/>
                <a:gd name="T1" fmla="*/ 0 h 108"/>
                <a:gd name="T2" fmla="*/ 5 w 48"/>
                <a:gd name="T3" fmla="*/ 0 h 108"/>
                <a:gd name="T4" fmla="*/ 0 w 48"/>
                <a:gd name="T5" fmla="*/ 108 h 108"/>
                <a:gd name="T6" fmla="*/ 48 w 48"/>
                <a:gd name="T7" fmla="*/ 108 h 108"/>
                <a:gd name="T8" fmla="*/ 48 w 4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8">
                  <a:moveTo>
                    <a:pt x="48" y="0"/>
                  </a:moveTo>
                  <a:lnTo>
                    <a:pt x="5" y="0"/>
                  </a:lnTo>
                  <a:lnTo>
                    <a:pt x="0" y="108"/>
                  </a:lnTo>
                  <a:lnTo>
                    <a:pt x="48" y="10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22"/>
            <p:cNvSpPr>
              <a:spLocks/>
            </p:cNvSpPr>
            <p:nvPr/>
          </p:nvSpPr>
          <p:spPr bwMode="auto">
            <a:xfrm>
              <a:off x="5856336" y="3132225"/>
              <a:ext cx="323369" cy="121594"/>
            </a:xfrm>
            <a:custGeom>
              <a:avLst/>
              <a:gdLst>
                <a:gd name="T0" fmla="*/ 85 w 85"/>
                <a:gd name="T1" fmla="*/ 32 h 32"/>
                <a:gd name="T2" fmla="*/ 81 w 85"/>
                <a:gd name="T3" fmla="*/ 15 h 32"/>
                <a:gd name="T4" fmla="*/ 84 w 85"/>
                <a:gd name="T5" fmla="*/ 0 h 32"/>
                <a:gd name="T6" fmla="*/ 0 w 85"/>
                <a:gd name="T7" fmla="*/ 0 h 32"/>
                <a:gd name="T8" fmla="*/ 4 w 85"/>
                <a:gd name="T9" fmla="*/ 14 h 32"/>
                <a:gd name="T10" fmla="*/ 0 w 85"/>
                <a:gd name="T11" fmla="*/ 31 h 32"/>
                <a:gd name="T12" fmla="*/ 85 w 8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85" y="32"/>
                  </a:moveTo>
                  <a:cubicBezTo>
                    <a:pt x="83" y="28"/>
                    <a:pt x="81" y="22"/>
                    <a:pt x="81" y="15"/>
                  </a:cubicBezTo>
                  <a:cubicBezTo>
                    <a:pt x="81" y="7"/>
                    <a:pt x="83" y="3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4" y="14"/>
                  </a:cubicBezTo>
                  <a:cubicBezTo>
                    <a:pt x="4" y="22"/>
                    <a:pt x="2" y="28"/>
                    <a:pt x="0" y="31"/>
                  </a:cubicBezTo>
                  <a:lnTo>
                    <a:pt x="85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22783" y="3356909"/>
            <a:ext cx="1009756" cy="1037070"/>
            <a:chOff x="7122783" y="2847623"/>
            <a:chExt cx="1009756" cy="1037070"/>
          </a:xfrm>
        </p:grpSpPr>
        <p:sp>
          <p:nvSpPr>
            <p:cNvPr id="149" name="Freeform 6"/>
            <p:cNvSpPr>
              <a:spLocks noEditPoints="1"/>
            </p:cNvSpPr>
            <p:nvPr/>
          </p:nvSpPr>
          <p:spPr bwMode="auto">
            <a:xfrm>
              <a:off x="7156265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5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5" y="37"/>
                    <a:pt x="15" y="29"/>
                  </a:cubicBezTo>
                  <a:cubicBezTo>
                    <a:pt x="15" y="20"/>
                    <a:pt x="21" y="14"/>
                    <a:pt x="29" y="14"/>
                  </a:cubicBezTo>
                  <a:cubicBezTo>
                    <a:pt x="38" y="14"/>
                    <a:pt x="44" y="20"/>
                    <a:pt x="44" y="29"/>
                  </a:cubicBezTo>
                  <a:cubicBezTo>
                    <a:pt x="44" y="37"/>
                    <a:pt x="38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7"/>
            <p:cNvSpPr>
              <a:spLocks noEditPoints="1"/>
            </p:cNvSpPr>
            <p:nvPr/>
          </p:nvSpPr>
          <p:spPr bwMode="auto">
            <a:xfrm>
              <a:off x="7624137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4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4" y="37"/>
                    <a:pt x="14" y="29"/>
                  </a:cubicBezTo>
                  <a:cubicBezTo>
                    <a:pt x="14" y="20"/>
                    <a:pt x="21" y="14"/>
                    <a:pt x="29" y="14"/>
                  </a:cubicBezTo>
                  <a:cubicBezTo>
                    <a:pt x="37" y="14"/>
                    <a:pt x="44" y="20"/>
                    <a:pt x="44" y="29"/>
                  </a:cubicBezTo>
                  <a:cubicBezTo>
                    <a:pt x="44" y="37"/>
                    <a:pt x="37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8"/>
            <p:cNvSpPr>
              <a:spLocks noEditPoints="1"/>
            </p:cNvSpPr>
            <p:nvPr/>
          </p:nvSpPr>
          <p:spPr bwMode="auto">
            <a:xfrm>
              <a:off x="7122783" y="2972741"/>
              <a:ext cx="1009756" cy="846750"/>
            </a:xfrm>
            <a:custGeom>
              <a:avLst/>
              <a:gdLst>
                <a:gd name="T0" fmla="*/ 248 w 266"/>
                <a:gd name="T1" fmla="*/ 0 h 223"/>
                <a:gd name="T2" fmla="*/ 230 w 266"/>
                <a:gd name="T3" fmla="*/ 18 h 223"/>
                <a:gd name="T4" fmla="*/ 232 w 266"/>
                <a:gd name="T5" fmla="*/ 26 h 223"/>
                <a:gd name="T6" fmla="*/ 188 w 266"/>
                <a:gd name="T7" fmla="*/ 111 h 223"/>
                <a:gd name="T8" fmla="*/ 7 w 266"/>
                <a:gd name="T9" fmla="*/ 111 h 223"/>
                <a:gd name="T10" fmla="*/ 0 w 266"/>
                <a:gd name="T11" fmla="*/ 118 h 223"/>
                <a:gd name="T12" fmla="*/ 0 w 266"/>
                <a:gd name="T13" fmla="*/ 171 h 223"/>
                <a:gd name="T14" fmla="*/ 5 w 266"/>
                <a:gd name="T15" fmla="*/ 192 h 223"/>
                <a:gd name="T16" fmla="*/ 38 w 266"/>
                <a:gd name="T17" fmla="*/ 172 h 223"/>
                <a:gd name="T18" fmla="*/ 77 w 266"/>
                <a:gd name="T19" fmla="*/ 211 h 223"/>
                <a:gd name="T20" fmla="*/ 75 w 266"/>
                <a:gd name="T21" fmla="*/ 223 h 223"/>
                <a:gd name="T22" fmla="*/ 125 w 266"/>
                <a:gd name="T23" fmla="*/ 223 h 223"/>
                <a:gd name="T24" fmla="*/ 123 w 266"/>
                <a:gd name="T25" fmla="*/ 211 h 223"/>
                <a:gd name="T26" fmla="*/ 161 w 266"/>
                <a:gd name="T27" fmla="*/ 172 h 223"/>
                <a:gd name="T28" fmla="*/ 195 w 266"/>
                <a:gd name="T29" fmla="*/ 192 h 223"/>
                <a:gd name="T30" fmla="*/ 199 w 266"/>
                <a:gd name="T31" fmla="*/ 171 h 223"/>
                <a:gd name="T32" fmla="*/ 199 w 266"/>
                <a:gd name="T33" fmla="*/ 120 h 223"/>
                <a:gd name="T34" fmla="*/ 199 w 266"/>
                <a:gd name="T35" fmla="*/ 120 h 223"/>
                <a:gd name="T36" fmla="*/ 244 w 266"/>
                <a:gd name="T37" fmla="*/ 35 h 223"/>
                <a:gd name="T38" fmla="*/ 248 w 266"/>
                <a:gd name="T39" fmla="*/ 35 h 223"/>
                <a:gd name="T40" fmla="*/ 266 w 266"/>
                <a:gd name="T41" fmla="*/ 18 h 223"/>
                <a:gd name="T42" fmla="*/ 248 w 266"/>
                <a:gd name="T43" fmla="*/ 0 h 223"/>
                <a:gd name="T44" fmla="*/ 248 w 266"/>
                <a:gd name="T45" fmla="*/ 24 h 223"/>
                <a:gd name="T46" fmla="*/ 241 w 266"/>
                <a:gd name="T47" fmla="*/ 18 h 223"/>
                <a:gd name="T48" fmla="*/ 248 w 266"/>
                <a:gd name="T49" fmla="*/ 11 h 223"/>
                <a:gd name="T50" fmla="*/ 255 w 266"/>
                <a:gd name="T51" fmla="*/ 18 h 223"/>
                <a:gd name="T52" fmla="*/ 248 w 266"/>
                <a:gd name="T53" fmla="*/ 24 h 223"/>
                <a:gd name="T54" fmla="*/ 248 w 266"/>
                <a:gd name="T55" fmla="*/ 24 h 223"/>
                <a:gd name="T56" fmla="*/ 248 w 266"/>
                <a:gd name="T57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23">
                  <a:moveTo>
                    <a:pt x="248" y="0"/>
                  </a:moveTo>
                  <a:cubicBezTo>
                    <a:pt x="238" y="0"/>
                    <a:pt x="230" y="8"/>
                    <a:pt x="230" y="18"/>
                  </a:cubicBezTo>
                  <a:cubicBezTo>
                    <a:pt x="230" y="20"/>
                    <a:pt x="231" y="23"/>
                    <a:pt x="232" y="26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8"/>
                    <a:pt x="2" y="186"/>
                    <a:pt x="5" y="192"/>
                  </a:cubicBezTo>
                  <a:cubicBezTo>
                    <a:pt x="11" y="180"/>
                    <a:pt x="24" y="172"/>
                    <a:pt x="38" y="172"/>
                  </a:cubicBezTo>
                  <a:cubicBezTo>
                    <a:pt x="60" y="172"/>
                    <a:pt x="77" y="190"/>
                    <a:pt x="77" y="211"/>
                  </a:cubicBezTo>
                  <a:cubicBezTo>
                    <a:pt x="77" y="215"/>
                    <a:pt x="76" y="219"/>
                    <a:pt x="7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19"/>
                    <a:pt x="123" y="215"/>
                    <a:pt x="123" y="211"/>
                  </a:cubicBezTo>
                  <a:cubicBezTo>
                    <a:pt x="123" y="190"/>
                    <a:pt x="140" y="172"/>
                    <a:pt x="161" y="172"/>
                  </a:cubicBezTo>
                  <a:cubicBezTo>
                    <a:pt x="176" y="172"/>
                    <a:pt x="188" y="180"/>
                    <a:pt x="195" y="192"/>
                  </a:cubicBezTo>
                  <a:cubicBezTo>
                    <a:pt x="198" y="186"/>
                    <a:pt x="199" y="178"/>
                    <a:pt x="199" y="171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45" y="35"/>
                    <a:pt x="247" y="35"/>
                    <a:pt x="248" y="35"/>
                  </a:cubicBezTo>
                  <a:cubicBezTo>
                    <a:pt x="258" y="35"/>
                    <a:pt x="266" y="27"/>
                    <a:pt x="266" y="18"/>
                  </a:cubicBezTo>
                  <a:cubicBezTo>
                    <a:pt x="266" y="8"/>
                    <a:pt x="258" y="0"/>
                    <a:pt x="248" y="0"/>
                  </a:cubicBezTo>
                  <a:close/>
                  <a:moveTo>
                    <a:pt x="248" y="24"/>
                  </a:moveTo>
                  <a:cubicBezTo>
                    <a:pt x="244" y="24"/>
                    <a:pt x="241" y="21"/>
                    <a:pt x="241" y="18"/>
                  </a:cubicBezTo>
                  <a:cubicBezTo>
                    <a:pt x="241" y="14"/>
                    <a:pt x="244" y="11"/>
                    <a:pt x="248" y="11"/>
                  </a:cubicBezTo>
                  <a:cubicBezTo>
                    <a:pt x="252" y="11"/>
                    <a:pt x="255" y="14"/>
                    <a:pt x="255" y="18"/>
                  </a:cubicBezTo>
                  <a:cubicBezTo>
                    <a:pt x="255" y="21"/>
                    <a:pt x="252" y="24"/>
                    <a:pt x="248" y="24"/>
                  </a:cubicBezTo>
                  <a:close/>
                  <a:moveTo>
                    <a:pt x="248" y="24"/>
                  </a:move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9"/>
            <p:cNvSpPr>
              <a:spLocks/>
            </p:cNvSpPr>
            <p:nvPr/>
          </p:nvSpPr>
          <p:spPr bwMode="auto">
            <a:xfrm>
              <a:off x="7312223" y="3132222"/>
              <a:ext cx="64322" cy="118069"/>
            </a:xfrm>
            <a:custGeom>
              <a:avLst/>
              <a:gdLst>
                <a:gd name="T0" fmla="*/ 17 w 17"/>
                <a:gd name="T1" fmla="*/ 14 h 31"/>
                <a:gd name="T2" fmla="*/ 13 w 17"/>
                <a:gd name="T3" fmla="*/ 0 h 31"/>
                <a:gd name="T4" fmla="*/ 0 w 17"/>
                <a:gd name="T5" fmla="*/ 0 h 31"/>
                <a:gd name="T6" fmla="*/ 0 w 17"/>
                <a:gd name="T7" fmla="*/ 31 h 31"/>
                <a:gd name="T8" fmla="*/ 12 w 17"/>
                <a:gd name="T9" fmla="*/ 31 h 31"/>
                <a:gd name="T10" fmla="*/ 17 w 17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14"/>
                  </a:moveTo>
                  <a:cubicBezTo>
                    <a:pt x="17" y="5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9"/>
                    <a:pt x="17" y="23"/>
                    <a:pt x="17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0"/>
            <p:cNvSpPr>
              <a:spLocks/>
            </p:cNvSpPr>
            <p:nvPr/>
          </p:nvSpPr>
          <p:spPr bwMode="auto">
            <a:xfrm>
              <a:off x="7270810" y="2859076"/>
              <a:ext cx="455536" cy="125118"/>
            </a:xfrm>
            <a:custGeom>
              <a:avLst/>
              <a:gdLst>
                <a:gd name="T0" fmla="*/ 517 w 517"/>
                <a:gd name="T1" fmla="*/ 73 h 142"/>
                <a:gd name="T2" fmla="*/ 495 w 517"/>
                <a:gd name="T3" fmla="*/ 0 h 142"/>
                <a:gd name="T4" fmla="*/ 0 w 517"/>
                <a:gd name="T5" fmla="*/ 69 h 142"/>
                <a:gd name="T6" fmla="*/ 21 w 517"/>
                <a:gd name="T7" fmla="*/ 142 h 142"/>
                <a:gd name="T8" fmla="*/ 517 w 517"/>
                <a:gd name="T9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42">
                  <a:moveTo>
                    <a:pt x="517" y="73"/>
                  </a:moveTo>
                  <a:lnTo>
                    <a:pt x="495" y="0"/>
                  </a:lnTo>
                  <a:lnTo>
                    <a:pt x="0" y="69"/>
                  </a:lnTo>
                  <a:lnTo>
                    <a:pt x="21" y="142"/>
                  </a:lnTo>
                  <a:lnTo>
                    <a:pt x="517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1"/>
            <p:cNvSpPr>
              <a:spLocks/>
            </p:cNvSpPr>
            <p:nvPr/>
          </p:nvSpPr>
          <p:spPr bwMode="auto">
            <a:xfrm>
              <a:off x="7179175" y="2923398"/>
              <a:ext cx="83707" cy="72251"/>
            </a:xfrm>
            <a:custGeom>
              <a:avLst/>
              <a:gdLst>
                <a:gd name="T0" fmla="*/ 0 w 95"/>
                <a:gd name="T1" fmla="*/ 13 h 82"/>
                <a:gd name="T2" fmla="*/ 22 w 95"/>
                <a:gd name="T3" fmla="*/ 82 h 82"/>
                <a:gd name="T4" fmla="*/ 95 w 95"/>
                <a:gd name="T5" fmla="*/ 73 h 82"/>
                <a:gd name="T6" fmla="*/ 73 w 95"/>
                <a:gd name="T7" fmla="*/ 0 h 82"/>
                <a:gd name="T8" fmla="*/ 0 w 95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0" y="13"/>
                  </a:moveTo>
                  <a:lnTo>
                    <a:pt x="22" y="82"/>
                  </a:lnTo>
                  <a:lnTo>
                    <a:pt x="95" y="73"/>
                  </a:lnTo>
                  <a:lnTo>
                    <a:pt x="7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Rectangle 12"/>
            <p:cNvSpPr>
              <a:spLocks noChangeArrowheads="1"/>
            </p:cNvSpPr>
            <p:nvPr/>
          </p:nvSpPr>
          <p:spPr bwMode="auto">
            <a:xfrm>
              <a:off x="7183580" y="3010628"/>
              <a:ext cx="64322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Freeform 13"/>
            <p:cNvSpPr>
              <a:spLocks/>
            </p:cNvSpPr>
            <p:nvPr/>
          </p:nvSpPr>
          <p:spPr bwMode="auto">
            <a:xfrm>
              <a:off x="7734274" y="2847623"/>
              <a:ext cx="72251" cy="72251"/>
            </a:xfrm>
            <a:custGeom>
              <a:avLst/>
              <a:gdLst>
                <a:gd name="T0" fmla="*/ 82 w 82"/>
                <a:gd name="T1" fmla="*/ 73 h 82"/>
                <a:gd name="T2" fmla="*/ 60 w 82"/>
                <a:gd name="T3" fmla="*/ 0 h 82"/>
                <a:gd name="T4" fmla="*/ 0 w 82"/>
                <a:gd name="T5" fmla="*/ 9 h 82"/>
                <a:gd name="T6" fmla="*/ 21 w 82"/>
                <a:gd name="T7" fmla="*/ 82 h 82"/>
                <a:gd name="T8" fmla="*/ 82 w 82"/>
                <a:gd name="T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73"/>
                  </a:moveTo>
                  <a:lnTo>
                    <a:pt x="60" y="0"/>
                  </a:lnTo>
                  <a:lnTo>
                    <a:pt x="0" y="9"/>
                  </a:lnTo>
                  <a:lnTo>
                    <a:pt x="21" y="82"/>
                  </a:lnTo>
                  <a:lnTo>
                    <a:pt x="82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Rectangle 14"/>
            <p:cNvSpPr>
              <a:spLocks noChangeArrowheads="1"/>
            </p:cNvSpPr>
            <p:nvPr/>
          </p:nvSpPr>
          <p:spPr bwMode="auto">
            <a:xfrm>
              <a:off x="7179174" y="3268795"/>
              <a:ext cx="6872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"/>
            <p:cNvSpPr>
              <a:spLocks/>
            </p:cNvSpPr>
            <p:nvPr/>
          </p:nvSpPr>
          <p:spPr bwMode="auto">
            <a:xfrm>
              <a:off x="7274333" y="3268795"/>
              <a:ext cx="448487" cy="95160"/>
            </a:xfrm>
            <a:custGeom>
              <a:avLst/>
              <a:gdLst>
                <a:gd name="T0" fmla="*/ 0 w 509"/>
                <a:gd name="T1" fmla="*/ 108 h 108"/>
                <a:gd name="T2" fmla="*/ 509 w 509"/>
                <a:gd name="T3" fmla="*/ 108 h 108"/>
                <a:gd name="T4" fmla="*/ 509 w 509"/>
                <a:gd name="T5" fmla="*/ 5 h 108"/>
                <a:gd name="T6" fmla="*/ 0 w 509"/>
                <a:gd name="T7" fmla="*/ 0 h 108"/>
                <a:gd name="T8" fmla="*/ 0 w 509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08">
                  <a:moveTo>
                    <a:pt x="0" y="108"/>
                  </a:moveTo>
                  <a:lnTo>
                    <a:pt x="509" y="108"/>
                  </a:lnTo>
                  <a:lnTo>
                    <a:pt x="509" y="5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6"/>
            <p:cNvSpPr>
              <a:spLocks/>
            </p:cNvSpPr>
            <p:nvPr/>
          </p:nvSpPr>
          <p:spPr bwMode="auto">
            <a:xfrm>
              <a:off x="7722819" y="3132222"/>
              <a:ext cx="79300" cy="121594"/>
            </a:xfrm>
            <a:custGeom>
              <a:avLst/>
              <a:gdLst>
                <a:gd name="T0" fmla="*/ 0 w 21"/>
                <a:gd name="T1" fmla="*/ 15 h 32"/>
                <a:gd name="T2" fmla="*/ 4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  <a:gd name="T8" fmla="*/ 4 w 21"/>
                <a:gd name="T9" fmla="*/ 0 h 32"/>
                <a:gd name="T10" fmla="*/ 0 w 21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0" y="15"/>
                  </a:moveTo>
                  <a:cubicBezTo>
                    <a:pt x="0" y="23"/>
                    <a:pt x="3" y="29"/>
                    <a:pt x="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0" y="5"/>
                    <a:pt x="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Rectangle 17"/>
            <p:cNvSpPr>
              <a:spLocks noChangeArrowheads="1"/>
            </p:cNvSpPr>
            <p:nvPr/>
          </p:nvSpPr>
          <p:spPr bwMode="auto">
            <a:xfrm>
              <a:off x="7749252" y="3010629"/>
              <a:ext cx="5286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Rectangle 18"/>
            <p:cNvSpPr>
              <a:spLocks noChangeArrowheads="1"/>
            </p:cNvSpPr>
            <p:nvPr/>
          </p:nvSpPr>
          <p:spPr bwMode="auto">
            <a:xfrm>
              <a:off x="7749253" y="3273203"/>
              <a:ext cx="49342" cy="90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9"/>
            <p:cNvSpPr>
              <a:spLocks/>
            </p:cNvSpPr>
            <p:nvPr/>
          </p:nvSpPr>
          <p:spPr bwMode="auto">
            <a:xfrm>
              <a:off x="7338655" y="3010631"/>
              <a:ext cx="318963" cy="95160"/>
            </a:xfrm>
            <a:custGeom>
              <a:avLst/>
              <a:gdLst>
                <a:gd name="T0" fmla="*/ 362 w 362"/>
                <a:gd name="T1" fmla="*/ 0 h 108"/>
                <a:gd name="T2" fmla="*/ 0 w 362"/>
                <a:gd name="T3" fmla="*/ 0 h 108"/>
                <a:gd name="T4" fmla="*/ 0 w 362"/>
                <a:gd name="T5" fmla="*/ 104 h 108"/>
                <a:gd name="T6" fmla="*/ 358 w 362"/>
                <a:gd name="T7" fmla="*/ 108 h 108"/>
                <a:gd name="T8" fmla="*/ 362 w 36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08">
                  <a:moveTo>
                    <a:pt x="362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58" y="108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Rectangle 20"/>
            <p:cNvSpPr>
              <a:spLocks noChangeArrowheads="1"/>
            </p:cNvSpPr>
            <p:nvPr/>
          </p:nvSpPr>
          <p:spPr bwMode="auto">
            <a:xfrm>
              <a:off x="7274334" y="3010631"/>
              <a:ext cx="37888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21"/>
            <p:cNvSpPr>
              <a:spLocks/>
            </p:cNvSpPr>
            <p:nvPr/>
          </p:nvSpPr>
          <p:spPr bwMode="auto">
            <a:xfrm>
              <a:off x="7680527" y="3010631"/>
              <a:ext cx="42293" cy="95160"/>
            </a:xfrm>
            <a:custGeom>
              <a:avLst/>
              <a:gdLst>
                <a:gd name="T0" fmla="*/ 48 w 48"/>
                <a:gd name="T1" fmla="*/ 0 h 108"/>
                <a:gd name="T2" fmla="*/ 5 w 48"/>
                <a:gd name="T3" fmla="*/ 0 h 108"/>
                <a:gd name="T4" fmla="*/ 0 w 48"/>
                <a:gd name="T5" fmla="*/ 108 h 108"/>
                <a:gd name="T6" fmla="*/ 48 w 48"/>
                <a:gd name="T7" fmla="*/ 108 h 108"/>
                <a:gd name="T8" fmla="*/ 48 w 4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8">
                  <a:moveTo>
                    <a:pt x="48" y="0"/>
                  </a:moveTo>
                  <a:lnTo>
                    <a:pt x="5" y="0"/>
                  </a:lnTo>
                  <a:lnTo>
                    <a:pt x="0" y="108"/>
                  </a:lnTo>
                  <a:lnTo>
                    <a:pt x="48" y="10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22"/>
            <p:cNvSpPr>
              <a:spLocks/>
            </p:cNvSpPr>
            <p:nvPr/>
          </p:nvSpPr>
          <p:spPr bwMode="auto">
            <a:xfrm>
              <a:off x="7387997" y="3132225"/>
              <a:ext cx="323369" cy="121594"/>
            </a:xfrm>
            <a:custGeom>
              <a:avLst/>
              <a:gdLst>
                <a:gd name="T0" fmla="*/ 85 w 85"/>
                <a:gd name="T1" fmla="*/ 32 h 32"/>
                <a:gd name="T2" fmla="*/ 81 w 85"/>
                <a:gd name="T3" fmla="*/ 15 h 32"/>
                <a:gd name="T4" fmla="*/ 84 w 85"/>
                <a:gd name="T5" fmla="*/ 0 h 32"/>
                <a:gd name="T6" fmla="*/ 0 w 85"/>
                <a:gd name="T7" fmla="*/ 0 h 32"/>
                <a:gd name="T8" fmla="*/ 4 w 85"/>
                <a:gd name="T9" fmla="*/ 14 h 32"/>
                <a:gd name="T10" fmla="*/ 0 w 85"/>
                <a:gd name="T11" fmla="*/ 31 h 32"/>
                <a:gd name="T12" fmla="*/ 85 w 8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85" y="32"/>
                  </a:moveTo>
                  <a:cubicBezTo>
                    <a:pt x="83" y="28"/>
                    <a:pt x="81" y="22"/>
                    <a:pt x="81" y="15"/>
                  </a:cubicBezTo>
                  <a:cubicBezTo>
                    <a:pt x="81" y="7"/>
                    <a:pt x="83" y="3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4" y="14"/>
                  </a:cubicBezTo>
                  <a:cubicBezTo>
                    <a:pt x="4" y="22"/>
                    <a:pt x="2" y="28"/>
                    <a:pt x="0" y="31"/>
                  </a:cubicBezTo>
                  <a:lnTo>
                    <a:pt x="85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54445" y="3356909"/>
            <a:ext cx="1009756" cy="1037070"/>
            <a:chOff x="8654445" y="2847623"/>
            <a:chExt cx="1009756" cy="1037070"/>
          </a:xfrm>
        </p:grpSpPr>
        <p:sp>
          <p:nvSpPr>
            <p:cNvPr id="167" name="Freeform 6"/>
            <p:cNvSpPr>
              <a:spLocks noEditPoints="1"/>
            </p:cNvSpPr>
            <p:nvPr/>
          </p:nvSpPr>
          <p:spPr bwMode="auto">
            <a:xfrm>
              <a:off x="8687927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5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5" y="37"/>
                    <a:pt x="15" y="29"/>
                  </a:cubicBezTo>
                  <a:cubicBezTo>
                    <a:pt x="15" y="20"/>
                    <a:pt x="21" y="14"/>
                    <a:pt x="29" y="14"/>
                  </a:cubicBezTo>
                  <a:cubicBezTo>
                    <a:pt x="38" y="14"/>
                    <a:pt x="44" y="20"/>
                    <a:pt x="44" y="29"/>
                  </a:cubicBezTo>
                  <a:cubicBezTo>
                    <a:pt x="44" y="37"/>
                    <a:pt x="38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7"/>
            <p:cNvSpPr>
              <a:spLocks noEditPoints="1"/>
            </p:cNvSpPr>
            <p:nvPr/>
          </p:nvSpPr>
          <p:spPr bwMode="auto">
            <a:xfrm>
              <a:off x="9155799" y="3664414"/>
              <a:ext cx="220279" cy="220279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44 h 58"/>
                <a:gd name="T12" fmla="*/ 14 w 58"/>
                <a:gd name="T13" fmla="*/ 29 h 58"/>
                <a:gd name="T14" fmla="*/ 29 w 58"/>
                <a:gd name="T15" fmla="*/ 14 h 58"/>
                <a:gd name="T16" fmla="*/ 44 w 58"/>
                <a:gd name="T17" fmla="*/ 29 h 58"/>
                <a:gd name="T18" fmla="*/ 29 w 58"/>
                <a:gd name="T19" fmla="*/ 44 h 58"/>
                <a:gd name="T20" fmla="*/ 29 w 58"/>
                <a:gd name="T21" fmla="*/ 44 h 58"/>
                <a:gd name="T22" fmla="*/ 29 w 58"/>
                <a:gd name="T2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44"/>
                  </a:moveTo>
                  <a:cubicBezTo>
                    <a:pt x="21" y="44"/>
                    <a:pt x="14" y="37"/>
                    <a:pt x="14" y="29"/>
                  </a:cubicBezTo>
                  <a:cubicBezTo>
                    <a:pt x="14" y="20"/>
                    <a:pt x="21" y="14"/>
                    <a:pt x="29" y="14"/>
                  </a:cubicBezTo>
                  <a:cubicBezTo>
                    <a:pt x="37" y="14"/>
                    <a:pt x="44" y="20"/>
                    <a:pt x="44" y="29"/>
                  </a:cubicBezTo>
                  <a:cubicBezTo>
                    <a:pt x="44" y="37"/>
                    <a:pt x="37" y="44"/>
                    <a:pt x="29" y="44"/>
                  </a:cubicBezTo>
                  <a:close/>
                  <a:moveTo>
                    <a:pt x="29" y="44"/>
                  </a:moveTo>
                  <a:cubicBezTo>
                    <a:pt x="29" y="44"/>
                    <a:pt x="29" y="44"/>
                    <a:pt x="29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Freeform 8"/>
            <p:cNvSpPr>
              <a:spLocks noEditPoints="1"/>
            </p:cNvSpPr>
            <p:nvPr/>
          </p:nvSpPr>
          <p:spPr bwMode="auto">
            <a:xfrm>
              <a:off x="8654445" y="2972741"/>
              <a:ext cx="1009756" cy="846750"/>
            </a:xfrm>
            <a:custGeom>
              <a:avLst/>
              <a:gdLst>
                <a:gd name="T0" fmla="*/ 248 w 266"/>
                <a:gd name="T1" fmla="*/ 0 h 223"/>
                <a:gd name="T2" fmla="*/ 230 w 266"/>
                <a:gd name="T3" fmla="*/ 18 h 223"/>
                <a:gd name="T4" fmla="*/ 232 w 266"/>
                <a:gd name="T5" fmla="*/ 26 h 223"/>
                <a:gd name="T6" fmla="*/ 188 w 266"/>
                <a:gd name="T7" fmla="*/ 111 h 223"/>
                <a:gd name="T8" fmla="*/ 7 w 266"/>
                <a:gd name="T9" fmla="*/ 111 h 223"/>
                <a:gd name="T10" fmla="*/ 0 w 266"/>
                <a:gd name="T11" fmla="*/ 118 h 223"/>
                <a:gd name="T12" fmla="*/ 0 w 266"/>
                <a:gd name="T13" fmla="*/ 171 h 223"/>
                <a:gd name="T14" fmla="*/ 5 w 266"/>
                <a:gd name="T15" fmla="*/ 192 h 223"/>
                <a:gd name="T16" fmla="*/ 38 w 266"/>
                <a:gd name="T17" fmla="*/ 172 h 223"/>
                <a:gd name="T18" fmla="*/ 77 w 266"/>
                <a:gd name="T19" fmla="*/ 211 h 223"/>
                <a:gd name="T20" fmla="*/ 75 w 266"/>
                <a:gd name="T21" fmla="*/ 223 h 223"/>
                <a:gd name="T22" fmla="*/ 125 w 266"/>
                <a:gd name="T23" fmla="*/ 223 h 223"/>
                <a:gd name="T24" fmla="*/ 123 w 266"/>
                <a:gd name="T25" fmla="*/ 211 h 223"/>
                <a:gd name="T26" fmla="*/ 161 w 266"/>
                <a:gd name="T27" fmla="*/ 172 h 223"/>
                <a:gd name="T28" fmla="*/ 195 w 266"/>
                <a:gd name="T29" fmla="*/ 192 h 223"/>
                <a:gd name="T30" fmla="*/ 199 w 266"/>
                <a:gd name="T31" fmla="*/ 171 h 223"/>
                <a:gd name="T32" fmla="*/ 199 w 266"/>
                <a:gd name="T33" fmla="*/ 120 h 223"/>
                <a:gd name="T34" fmla="*/ 199 w 266"/>
                <a:gd name="T35" fmla="*/ 120 h 223"/>
                <a:gd name="T36" fmla="*/ 244 w 266"/>
                <a:gd name="T37" fmla="*/ 35 h 223"/>
                <a:gd name="T38" fmla="*/ 248 w 266"/>
                <a:gd name="T39" fmla="*/ 35 h 223"/>
                <a:gd name="T40" fmla="*/ 266 w 266"/>
                <a:gd name="T41" fmla="*/ 18 h 223"/>
                <a:gd name="T42" fmla="*/ 248 w 266"/>
                <a:gd name="T43" fmla="*/ 0 h 223"/>
                <a:gd name="T44" fmla="*/ 248 w 266"/>
                <a:gd name="T45" fmla="*/ 24 h 223"/>
                <a:gd name="T46" fmla="*/ 241 w 266"/>
                <a:gd name="T47" fmla="*/ 18 h 223"/>
                <a:gd name="T48" fmla="*/ 248 w 266"/>
                <a:gd name="T49" fmla="*/ 11 h 223"/>
                <a:gd name="T50" fmla="*/ 255 w 266"/>
                <a:gd name="T51" fmla="*/ 18 h 223"/>
                <a:gd name="T52" fmla="*/ 248 w 266"/>
                <a:gd name="T53" fmla="*/ 24 h 223"/>
                <a:gd name="T54" fmla="*/ 248 w 266"/>
                <a:gd name="T55" fmla="*/ 24 h 223"/>
                <a:gd name="T56" fmla="*/ 248 w 266"/>
                <a:gd name="T57" fmla="*/ 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23">
                  <a:moveTo>
                    <a:pt x="248" y="0"/>
                  </a:moveTo>
                  <a:cubicBezTo>
                    <a:pt x="238" y="0"/>
                    <a:pt x="230" y="8"/>
                    <a:pt x="230" y="18"/>
                  </a:cubicBezTo>
                  <a:cubicBezTo>
                    <a:pt x="230" y="20"/>
                    <a:pt x="231" y="23"/>
                    <a:pt x="232" y="26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3" y="111"/>
                    <a:pt x="0" y="114"/>
                    <a:pt x="0" y="11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8"/>
                    <a:pt x="2" y="186"/>
                    <a:pt x="5" y="192"/>
                  </a:cubicBezTo>
                  <a:cubicBezTo>
                    <a:pt x="11" y="180"/>
                    <a:pt x="24" y="172"/>
                    <a:pt x="38" y="172"/>
                  </a:cubicBezTo>
                  <a:cubicBezTo>
                    <a:pt x="60" y="172"/>
                    <a:pt x="77" y="190"/>
                    <a:pt x="77" y="211"/>
                  </a:cubicBezTo>
                  <a:cubicBezTo>
                    <a:pt x="77" y="215"/>
                    <a:pt x="76" y="219"/>
                    <a:pt x="75" y="22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19"/>
                    <a:pt x="123" y="215"/>
                    <a:pt x="123" y="211"/>
                  </a:cubicBezTo>
                  <a:cubicBezTo>
                    <a:pt x="123" y="190"/>
                    <a:pt x="140" y="172"/>
                    <a:pt x="161" y="172"/>
                  </a:cubicBezTo>
                  <a:cubicBezTo>
                    <a:pt x="176" y="172"/>
                    <a:pt x="188" y="180"/>
                    <a:pt x="195" y="192"/>
                  </a:cubicBezTo>
                  <a:cubicBezTo>
                    <a:pt x="198" y="186"/>
                    <a:pt x="199" y="178"/>
                    <a:pt x="199" y="171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199" y="120"/>
                    <a:pt x="199" y="120"/>
                    <a:pt x="199" y="120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45" y="35"/>
                    <a:pt x="247" y="35"/>
                    <a:pt x="248" y="35"/>
                  </a:cubicBezTo>
                  <a:cubicBezTo>
                    <a:pt x="258" y="35"/>
                    <a:pt x="266" y="27"/>
                    <a:pt x="266" y="18"/>
                  </a:cubicBezTo>
                  <a:cubicBezTo>
                    <a:pt x="266" y="8"/>
                    <a:pt x="258" y="0"/>
                    <a:pt x="248" y="0"/>
                  </a:cubicBezTo>
                  <a:close/>
                  <a:moveTo>
                    <a:pt x="248" y="24"/>
                  </a:moveTo>
                  <a:cubicBezTo>
                    <a:pt x="244" y="24"/>
                    <a:pt x="241" y="21"/>
                    <a:pt x="241" y="18"/>
                  </a:cubicBezTo>
                  <a:cubicBezTo>
                    <a:pt x="241" y="14"/>
                    <a:pt x="244" y="11"/>
                    <a:pt x="248" y="11"/>
                  </a:cubicBezTo>
                  <a:cubicBezTo>
                    <a:pt x="252" y="11"/>
                    <a:pt x="255" y="14"/>
                    <a:pt x="255" y="18"/>
                  </a:cubicBezTo>
                  <a:cubicBezTo>
                    <a:pt x="255" y="21"/>
                    <a:pt x="252" y="24"/>
                    <a:pt x="248" y="24"/>
                  </a:cubicBezTo>
                  <a:close/>
                  <a:moveTo>
                    <a:pt x="248" y="24"/>
                  </a:moveTo>
                  <a:cubicBezTo>
                    <a:pt x="248" y="24"/>
                    <a:pt x="248" y="24"/>
                    <a:pt x="248" y="2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9"/>
            <p:cNvSpPr>
              <a:spLocks/>
            </p:cNvSpPr>
            <p:nvPr/>
          </p:nvSpPr>
          <p:spPr bwMode="auto">
            <a:xfrm>
              <a:off x="8843885" y="3132222"/>
              <a:ext cx="64322" cy="118069"/>
            </a:xfrm>
            <a:custGeom>
              <a:avLst/>
              <a:gdLst>
                <a:gd name="T0" fmla="*/ 17 w 17"/>
                <a:gd name="T1" fmla="*/ 14 h 31"/>
                <a:gd name="T2" fmla="*/ 13 w 17"/>
                <a:gd name="T3" fmla="*/ 0 h 31"/>
                <a:gd name="T4" fmla="*/ 0 w 17"/>
                <a:gd name="T5" fmla="*/ 0 h 31"/>
                <a:gd name="T6" fmla="*/ 0 w 17"/>
                <a:gd name="T7" fmla="*/ 31 h 31"/>
                <a:gd name="T8" fmla="*/ 12 w 17"/>
                <a:gd name="T9" fmla="*/ 31 h 31"/>
                <a:gd name="T10" fmla="*/ 17 w 17"/>
                <a:gd name="T11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14"/>
                  </a:moveTo>
                  <a:cubicBezTo>
                    <a:pt x="17" y="5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9"/>
                    <a:pt x="17" y="23"/>
                    <a:pt x="17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0"/>
            <p:cNvSpPr>
              <a:spLocks/>
            </p:cNvSpPr>
            <p:nvPr/>
          </p:nvSpPr>
          <p:spPr bwMode="auto">
            <a:xfrm>
              <a:off x="8802472" y="2859076"/>
              <a:ext cx="455536" cy="125118"/>
            </a:xfrm>
            <a:custGeom>
              <a:avLst/>
              <a:gdLst>
                <a:gd name="T0" fmla="*/ 517 w 517"/>
                <a:gd name="T1" fmla="*/ 73 h 142"/>
                <a:gd name="T2" fmla="*/ 495 w 517"/>
                <a:gd name="T3" fmla="*/ 0 h 142"/>
                <a:gd name="T4" fmla="*/ 0 w 517"/>
                <a:gd name="T5" fmla="*/ 69 h 142"/>
                <a:gd name="T6" fmla="*/ 21 w 517"/>
                <a:gd name="T7" fmla="*/ 142 h 142"/>
                <a:gd name="T8" fmla="*/ 517 w 517"/>
                <a:gd name="T9" fmla="*/ 7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142">
                  <a:moveTo>
                    <a:pt x="517" y="73"/>
                  </a:moveTo>
                  <a:lnTo>
                    <a:pt x="495" y="0"/>
                  </a:lnTo>
                  <a:lnTo>
                    <a:pt x="0" y="69"/>
                  </a:lnTo>
                  <a:lnTo>
                    <a:pt x="21" y="142"/>
                  </a:lnTo>
                  <a:lnTo>
                    <a:pt x="517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1"/>
            <p:cNvSpPr>
              <a:spLocks/>
            </p:cNvSpPr>
            <p:nvPr/>
          </p:nvSpPr>
          <p:spPr bwMode="auto">
            <a:xfrm>
              <a:off x="8710837" y="2923398"/>
              <a:ext cx="83707" cy="72251"/>
            </a:xfrm>
            <a:custGeom>
              <a:avLst/>
              <a:gdLst>
                <a:gd name="T0" fmla="*/ 0 w 95"/>
                <a:gd name="T1" fmla="*/ 13 h 82"/>
                <a:gd name="T2" fmla="*/ 22 w 95"/>
                <a:gd name="T3" fmla="*/ 82 h 82"/>
                <a:gd name="T4" fmla="*/ 95 w 95"/>
                <a:gd name="T5" fmla="*/ 73 h 82"/>
                <a:gd name="T6" fmla="*/ 73 w 95"/>
                <a:gd name="T7" fmla="*/ 0 h 82"/>
                <a:gd name="T8" fmla="*/ 0 w 95"/>
                <a:gd name="T9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0" y="13"/>
                  </a:moveTo>
                  <a:lnTo>
                    <a:pt x="22" y="82"/>
                  </a:lnTo>
                  <a:lnTo>
                    <a:pt x="95" y="73"/>
                  </a:lnTo>
                  <a:lnTo>
                    <a:pt x="7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Rectangle 12"/>
            <p:cNvSpPr>
              <a:spLocks noChangeArrowheads="1"/>
            </p:cNvSpPr>
            <p:nvPr/>
          </p:nvSpPr>
          <p:spPr bwMode="auto">
            <a:xfrm>
              <a:off x="8715242" y="3010628"/>
              <a:ext cx="64322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3"/>
            <p:cNvSpPr>
              <a:spLocks/>
            </p:cNvSpPr>
            <p:nvPr/>
          </p:nvSpPr>
          <p:spPr bwMode="auto">
            <a:xfrm>
              <a:off x="9265936" y="2847623"/>
              <a:ext cx="72251" cy="72251"/>
            </a:xfrm>
            <a:custGeom>
              <a:avLst/>
              <a:gdLst>
                <a:gd name="T0" fmla="*/ 82 w 82"/>
                <a:gd name="T1" fmla="*/ 73 h 82"/>
                <a:gd name="T2" fmla="*/ 60 w 82"/>
                <a:gd name="T3" fmla="*/ 0 h 82"/>
                <a:gd name="T4" fmla="*/ 0 w 82"/>
                <a:gd name="T5" fmla="*/ 9 h 82"/>
                <a:gd name="T6" fmla="*/ 21 w 82"/>
                <a:gd name="T7" fmla="*/ 82 h 82"/>
                <a:gd name="T8" fmla="*/ 82 w 82"/>
                <a:gd name="T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2" y="73"/>
                  </a:moveTo>
                  <a:lnTo>
                    <a:pt x="60" y="0"/>
                  </a:lnTo>
                  <a:lnTo>
                    <a:pt x="0" y="9"/>
                  </a:lnTo>
                  <a:lnTo>
                    <a:pt x="21" y="82"/>
                  </a:lnTo>
                  <a:lnTo>
                    <a:pt x="82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Rectangle 14"/>
            <p:cNvSpPr>
              <a:spLocks noChangeArrowheads="1"/>
            </p:cNvSpPr>
            <p:nvPr/>
          </p:nvSpPr>
          <p:spPr bwMode="auto">
            <a:xfrm>
              <a:off x="8710836" y="3268795"/>
              <a:ext cx="6872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5"/>
            <p:cNvSpPr>
              <a:spLocks/>
            </p:cNvSpPr>
            <p:nvPr/>
          </p:nvSpPr>
          <p:spPr bwMode="auto">
            <a:xfrm>
              <a:off x="8805995" y="3268795"/>
              <a:ext cx="448487" cy="95160"/>
            </a:xfrm>
            <a:custGeom>
              <a:avLst/>
              <a:gdLst>
                <a:gd name="T0" fmla="*/ 0 w 509"/>
                <a:gd name="T1" fmla="*/ 108 h 108"/>
                <a:gd name="T2" fmla="*/ 509 w 509"/>
                <a:gd name="T3" fmla="*/ 108 h 108"/>
                <a:gd name="T4" fmla="*/ 509 w 509"/>
                <a:gd name="T5" fmla="*/ 5 h 108"/>
                <a:gd name="T6" fmla="*/ 0 w 509"/>
                <a:gd name="T7" fmla="*/ 0 h 108"/>
                <a:gd name="T8" fmla="*/ 0 w 509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9" h="108">
                  <a:moveTo>
                    <a:pt x="0" y="108"/>
                  </a:moveTo>
                  <a:lnTo>
                    <a:pt x="509" y="108"/>
                  </a:lnTo>
                  <a:lnTo>
                    <a:pt x="509" y="5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6"/>
            <p:cNvSpPr>
              <a:spLocks/>
            </p:cNvSpPr>
            <p:nvPr/>
          </p:nvSpPr>
          <p:spPr bwMode="auto">
            <a:xfrm>
              <a:off x="9254481" y="3132222"/>
              <a:ext cx="79300" cy="121594"/>
            </a:xfrm>
            <a:custGeom>
              <a:avLst/>
              <a:gdLst>
                <a:gd name="T0" fmla="*/ 0 w 21"/>
                <a:gd name="T1" fmla="*/ 15 h 32"/>
                <a:gd name="T2" fmla="*/ 4 w 21"/>
                <a:gd name="T3" fmla="*/ 32 h 32"/>
                <a:gd name="T4" fmla="*/ 21 w 21"/>
                <a:gd name="T5" fmla="*/ 32 h 32"/>
                <a:gd name="T6" fmla="*/ 21 w 21"/>
                <a:gd name="T7" fmla="*/ 0 h 32"/>
                <a:gd name="T8" fmla="*/ 4 w 21"/>
                <a:gd name="T9" fmla="*/ 0 h 32"/>
                <a:gd name="T10" fmla="*/ 0 w 21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0" y="15"/>
                  </a:moveTo>
                  <a:cubicBezTo>
                    <a:pt x="0" y="23"/>
                    <a:pt x="3" y="29"/>
                    <a:pt x="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0" y="5"/>
                    <a:pt x="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Rectangle 17"/>
            <p:cNvSpPr>
              <a:spLocks noChangeArrowheads="1"/>
            </p:cNvSpPr>
            <p:nvPr/>
          </p:nvSpPr>
          <p:spPr bwMode="auto">
            <a:xfrm>
              <a:off x="9280914" y="3010629"/>
              <a:ext cx="52867" cy="95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Rectangle 18"/>
            <p:cNvSpPr>
              <a:spLocks noChangeArrowheads="1"/>
            </p:cNvSpPr>
            <p:nvPr/>
          </p:nvSpPr>
          <p:spPr bwMode="auto">
            <a:xfrm>
              <a:off x="9280915" y="3273203"/>
              <a:ext cx="49342" cy="90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9"/>
            <p:cNvSpPr>
              <a:spLocks/>
            </p:cNvSpPr>
            <p:nvPr/>
          </p:nvSpPr>
          <p:spPr bwMode="auto">
            <a:xfrm>
              <a:off x="8870317" y="3010631"/>
              <a:ext cx="318963" cy="95160"/>
            </a:xfrm>
            <a:custGeom>
              <a:avLst/>
              <a:gdLst>
                <a:gd name="T0" fmla="*/ 362 w 362"/>
                <a:gd name="T1" fmla="*/ 0 h 108"/>
                <a:gd name="T2" fmla="*/ 0 w 362"/>
                <a:gd name="T3" fmla="*/ 0 h 108"/>
                <a:gd name="T4" fmla="*/ 0 w 362"/>
                <a:gd name="T5" fmla="*/ 104 h 108"/>
                <a:gd name="T6" fmla="*/ 358 w 362"/>
                <a:gd name="T7" fmla="*/ 108 h 108"/>
                <a:gd name="T8" fmla="*/ 362 w 36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08">
                  <a:moveTo>
                    <a:pt x="362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58" y="108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Rectangle 20"/>
            <p:cNvSpPr>
              <a:spLocks noChangeArrowheads="1"/>
            </p:cNvSpPr>
            <p:nvPr/>
          </p:nvSpPr>
          <p:spPr bwMode="auto">
            <a:xfrm>
              <a:off x="8805996" y="3010631"/>
              <a:ext cx="37888" cy="9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21"/>
            <p:cNvSpPr>
              <a:spLocks/>
            </p:cNvSpPr>
            <p:nvPr/>
          </p:nvSpPr>
          <p:spPr bwMode="auto">
            <a:xfrm>
              <a:off x="9212189" y="3010631"/>
              <a:ext cx="42293" cy="95160"/>
            </a:xfrm>
            <a:custGeom>
              <a:avLst/>
              <a:gdLst>
                <a:gd name="T0" fmla="*/ 48 w 48"/>
                <a:gd name="T1" fmla="*/ 0 h 108"/>
                <a:gd name="T2" fmla="*/ 5 w 48"/>
                <a:gd name="T3" fmla="*/ 0 h 108"/>
                <a:gd name="T4" fmla="*/ 0 w 48"/>
                <a:gd name="T5" fmla="*/ 108 h 108"/>
                <a:gd name="T6" fmla="*/ 48 w 48"/>
                <a:gd name="T7" fmla="*/ 108 h 108"/>
                <a:gd name="T8" fmla="*/ 48 w 4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8">
                  <a:moveTo>
                    <a:pt x="48" y="0"/>
                  </a:moveTo>
                  <a:lnTo>
                    <a:pt x="5" y="0"/>
                  </a:lnTo>
                  <a:lnTo>
                    <a:pt x="0" y="108"/>
                  </a:lnTo>
                  <a:lnTo>
                    <a:pt x="48" y="10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22"/>
            <p:cNvSpPr>
              <a:spLocks/>
            </p:cNvSpPr>
            <p:nvPr/>
          </p:nvSpPr>
          <p:spPr bwMode="auto">
            <a:xfrm>
              <a:off x="8919659" y="3132225"/>
              <a:ext cx="323369" cy="121594"/>
            </a:xfrm>
            <a:custGeom>
              <a:avLst/>
              <a:gdLst>
                <a:gd name="T0" fmla="*/ 85 w 85"/>
                <a:gd name="T1" fmla="*/ 32 h 32"/>
                <a:gd name="T2" fmla="*/ 81 w 85"/>
                <a:gd name="T3" fmla="*/ 15 h 32"/>
                <a:gd name="T4" fmla="*/ 84 w 85"/>
                <a:gd name="T5" fmla="*/ 0 h 32"/>
                <a:gd name="T6" fmla="*/ 0 w 85"/>
                <a:gd name="T7" fmla="*/ 0 h 32"/>
                <a:gd name="T8" fmla="*/ 4 w 85"/>
                <a:gd name="T9" fmla="*/ 14 h 32"/>
                <a:gd name="T10" fmla="*/ 0 w 85"/>
                <a:gd name="T11" fmla="*/ 31 h 32"/>
                <a:gd name="T12" fmla="*/ 85 w 8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85" y="32"/>
                  </a:moveTo>
                  <a:cubicBezTo>
                    <a:pt x="83" y="28"/>
                    <a:pt x="81" y="22"/>
                    <a:pt x="81" y="15"/>
                  </a:cubicBezTo>
                  <a:cubicBezTo>
                    <a:pt x="81" y="7"/>
                    <a:pt x="83" y="3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7"/>
                    <a:pt x="4" y="14"/>
                  </a:cubicBezTo>
                  <a:cubicBezTo>
                    <a:pt x="4" y="22"/>
                    <a:pt x="2" y="28"/>
                    <a:pt x="0" y="31"/>
                  </a:cubicBezTo>
                  <a:lnTo>
                    <a:pt x="85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3" name="圆角矩形 2"/>
          <p:cNvSpPr/>
          <p:nvPr/>
        </p:nvSpPr>
        <p:spPr>
          <a:xfrm>
            <a:off x="1988029" y="4412529"/>
            <a:ext cx="8193034" cy="45719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0" y="2418226"/>
            <a:ext cx="12192000" cy="501650"/>
          </a:xfrm>
        </p:spPr>
        <p:txBody>
          <a:bodyPr/>
          <a:lstStyle/>
          <a:p>
            <a:r>
              <a:rPr lang="zh-CN" altLang="zh-CN" sz="3600" b="1" dirty="0">
                <a:solidFill>
                  <a:schemeClr val="accent1"/>
                </a:solidFill>
              </a:rPr>
              <a:t>你</a:t>
            </a:r>
            <a:r>
              <a:rPr lang="zh-CN" altLang="en-US" sz="3600" b="1" dirty="0">
                <a:solidFill>
                  <a:schemeClr val="accent1"/>
                </a:solidFill>
              </a:rPr>
              <a:t>，</a:t>
            </a:r>
            <a:r>
              <a:rPr lang="zh-CN" altLang="zh-CN" sz="3600" b="1" dirty="0">
                <a:solidFill>
                  <a:schemeClr val="accent1"/>
                </a:solidFill>
              </a:rPr>
              <a:t>学富五车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93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725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空心弧 127"/>
          <p:cNvSpPr/>
          <p:nvPr/>
        </p:nvSpPr>
        <p:spPr>
          <a:xfrm>
            <a:off x="3462454" y="1929161"/>
            <a:ext cx="5441796" cy="5441794"/>
          </a:xfrm>
          <a:prstGeom prst="blockArc">
            <a:avLst>
              <a:gd name="adj1" fmla="val 10800000"/>
              <a:gd name="adj2" fmla="val 21436558"/>
              <a:gd name="adj3" fmla="val 137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9" name="矩形: 圆角 128"/>
          <p:cNvSpPr/>
          <p:nvPr/>
        </p:nvSpPr>
        <p:spPr>
          <a:xfrm>
            <a:off x="4640591" y="1702687"/>
            <a:ext cx="2906932" cy="735747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别人眼中的学霸</a:t>
            </a:r>
            <a:endParaRPr lang="zh-CN" altLang="zh-CN" sz="2800" b="1" dirty="0">
              <a:solidFill>
                <a:schemeClr val="accent1"/>
              </a:solidFill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3389971" y="4489977"/>
            <a:ext cx="223024" cy="223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753709" y="4489977"/>
            <a:ext cx="223024" cy="22302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2"/>
          <p:cNvSpPr/>
          <p:nvPr/>
        </p:nvSpPr>
        <p:spPr>
          <a:xfrm>
            <a:off x="5070087" y="4489977"/>
            <a:ext cx="2051825" cy="22192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72655" y="2471509"/>
            <a:ext cx="1646691" cy="1914983"/>
            <a:chOff x="5272655" y="2906945"/>
            <a:chExt cx="1646691" cy="1914983"/>
          </a:xfrm>
        </p:grpSpPr>
        <p:sp>
          <p:nvSpPr>
            <p:cNvPr id="18" name="椭圆 17"/>
            <p:cNvSpPr/>
            <p:nvPr/>
          </p:nvSpPr>
          <p:spPr>
            <a:xfrm>
              <a:off x="5738286" y="3144767"/>
              <a:ext cx="682543" cy="8139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272655" y="2906945"/>
              <a:ext cx="1646691" cy="1914983"/>
              <a:chOff x="4638674" y="1641475"/>
              <a:chExt cx="2689225" cy="3127377"/>
            </a:xfrm>
            <a:solidFill>
              <a:schemeClr val="accent1"/>
            </a:solidFill>
          </p:grpSpPr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4638674" y="3421063"/>
                <a:ext cx="2689225" cy="1347789"/>
              </a:xfrm>
              <a:custGeom>
                <a:avLst/>
                <a:gdLst>
                  <a:gd name="T0" fmla="*/ 336 w 393"/>
                  <a:gd name="T1" fmla="*/ 62 h 197"/>
                  <a:gd name="T2" fmla="*/ 317 w 393"/>
                  <a:gd name="T3" fmla="*/ 45 h 197"/>
                  <a:gd name="T4" fmla="*/ 264 w 393"/>
                  <a:gd name="T5" fmla="*/ 21 h 197"/>
                  <a:gd name="T6" fmla="*/ 239 w 393"/>
                  <a:gd name="T7" fmla="*/ 0 h 197"/>
                  <a:gd name="T8" fmla="*/ 198 w 393"/>
                  <a:gd name="T9" fmla="*/ 40 h 197"/>
                  <a:gd name="T10" fmla="*/ 198 w 393"/>
                  <a:gd name="T11" fmla="*/ 40 h 197"/>
                  <a:gd name="T12" fmla="*/ 216 w 393"/>
                  <a:gd name="T13" fmla="*/ 157 h 197"/>
                  <a:gd name="T14" fmla="*/ 216 w 393"/>
                  <a:gd name="T15" fmla="*/ 158 h 197"/>
                  <a:gd name="T16" fmla="*/ 197 w 393"/>
                  <a:gd name="T17" fmla="*/ 183 h 197"/>
                  <a:gd name="T18" fmla="*/ 196 w 393"/>
                  <a:gd name="T19" fmla="*/ 184 h 197"/>
                  <a:gd name="T20" fmla="*/ 195 w 393"/>
                  <a:gd name="T21" fmla="*/ 183 h 197"/>
                  <a:gd name="T22" fmla="*/ 177 w 393"/>
                  <a:gd name="T23" fmla="*/ 158 h 197"/>
                  <a:gd name="T24" fmla="*/ 176 w 393"/>
                  <a:gd name="T25" fmla="*/ 157 h 197"/>
                  <a:gd name="T26" fmla="*/ 194 w 393"/>
                  <a:gd name="T27" fmla="*/ 40 h 197"/>
                  <a:gd name="T28" fmla="*/ 194 w 393"/>
                  <a:gd name="T29" fmla="*/ 40 h 197"/>
                  <a:gd name="T30" fmla="*/ 153 w 393"/>
                  <a:gd name="T31" fmla="*/ 0 h 197"/>
                  <a:gd name="T32" fmla="*/ 128 w 393"/>
                  <a:gd name="T33" fmla="*/ 21 h 197"/>
                  <a:gd name="T34" fmla="*/ 76 w 393"/>
                  <a:gd name="T35" fmla="*/ 45 h 197"/>
                  <a:gd name="T36" fmla="*/ 57 w 393"/>
                  <a:gd name="T37" fmla="*/ 62 h 197"/>
                  <a:gd name="T38" fmla="*/ 30 w 393"/>
                  <a:gd name="T39" fmla="*/ 197 h 197"/>
                  <a:gd name="T40" fmla="*/ 362 w 393"/>
                  <a:gd name="T41" fmla="*/ 197 h 197"/>
                  <a:gd name="T42" fmla="*/ 336 w 393"/>
                  <a:gd name="T43" fmla="*/ 62 h 197"/>
                  <a:gd name="T44" fmla="*/ 336 w 393"/>
                  <a:gd name="T45" fmla="*/ 62 h 197"/>
                  <a:gd name="T46" fmla="*/ 336 w 393"/>
                  <a:gd name="T47" fmla="*/ 6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3" h="197">
                    <a:moveTo>
                      <a:pt x="336" y="62"/>
                    </a:moveTo>
                    <a:cubicBezTo>
                      <a:pt x="332" y="54"/>
                      <a:pt x="324" y="48"/>
                      <a:pt x="317" y="45"/>
                    </a:cubicBezTo>
                    <a:cubicBezTo>
                      <a:pt x="264" y="21"/>
                      <a:pt x="264" y="21"/>
                      <a:pt x="264" y="21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216" y="157"/>
                      <a:pt x="216" y="157"/>
                      <a:pt x="216" y="157"/>
                    </a:cubicBezTo>
                    <a:cubicBezTo>
                      <a:pt x="216" y="157"/>
                      <a:pt x="216" y="158"/>
                      <a:pt x="216" y="158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7" y="183"/>
                      <a:pt x="197" y="184"/>
                      <a:pt x="196" y="184"/>
                    </a:cubicBezTo>
                    <a:cubicBezTo>
                      <a:pt x="196" y="184"/>
                      <a:pt x="195" y="183"/>
                      <a:pt x="195" y="183"/>
                    </a:cubicBezTo>
                    <a:cubicBezTo>
                      <a:pt x="177" y="158"/>
                      <a:pt x="177" y="158"/>
                      <a:pt x="177" y="158"/>
                    </a:cubicBezTo>
                    <a:cubicBezTo>
                      <a:pt x="176" y="158"/>
                      <a:pt x="176" y="157"/>
                      <a:pt x="176" y="157"/>
                    </a:cubicBezTo>
                    <a:cubicBezTo>
                      <a:pt x="194" y="40"/>
                      <a:pt x="194" y="40"/>
                      <a:pt x="194" y="40"/>
                    </a:cubicBezTo>
                    <a:cubicBezTo>
                      <a:pt x="194" y="40"/>
                      <a:pt x="194" y="40"/>
                      <a:pt x="194" y="4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68" y="48"/>
                      <a:pt x="60" y="53"/>
                      <a:pt x="57" y="62"/>
                    </a:cubicBezTo>
                    <a:cubicBezTo>
                      <a:pt x="57" y="62"/>
                      <a:pt x="0" y="197"/>
                      <a:pt x="30" y="197"/>
                    </a:cubicBezTo>
                    <a:cubicBezTo>
                      <a:pt x="362" y="197"/>
                      <a:pt x="362" y="197"/>
                      <a:pt x="362" y="197"/>
                    </a:cubicBezTo>
                    <a:cubicBezTo>
                      <a:pt x="393" y="197"/>
                      <a:pt x="336" y="62"/>
                      <a:pt x="336" y="62"/>
                    </a:cubicBezTo>
                    <a:close/>
                    <a:moveTo>
                      <a:pt x="336" y="62"/>
                    </a:moveTo>
                    <a:cubicBezTo>
                      <a:pt x="336" y="62"/>
                      <a:pt x="336" y="62"/>
                      <a:pt x="336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7"/>
              <p:cNvSpPr>
                <a:spLocks noEditPoints="1"/>
              </p:cNvSpPr>
              <p:nvPr/>
            </p:nvSpPr>
            <p:spPr bwMode="auto">
              <a:xfrm>
                <a:off x="4967288" y="1641475"/>
                <a:ext cx="2025650" cy="1771650"/>
              </a:xfrm>
              <a:custGeom>
                <a:avLst/>
                <a:gdLst>
                  <a:gd name="T0" fmla="*/ 291 w 296"/>
                  <a:gd name="T1" fmla="*/ 136 h 259"/>
                  <a:gd name="T2" fmla="*/ 293 w 296"/>
                  <a:gd name="T3" fmla="*/ 135 h 259"/>
                  <a:gd name="T4" fmla="*/ 294 w 296"/>
                  <a:gd name="T5" fmla="*/ 132 h 259"/>
                  <a:gd name="T6" fmla="*/ 292 w 296"/>
                  <a:gd name="T7" fmla="*/ 117 h 259"/>
                  <a:gd name="T8" fmla="*/ 291 w 296"/>
                  <a:gd name="T9" fmla="*/ 107 h 259"/>
                  <a:gd name="T10" fmla="*/ 288 w 296"/>
                  <a:gd name="T11" fmla="*/ 104 h 259"/>
                  <a:gd name="T12" fmla="*/ 286 w 296"/>
                  <a:gd name="T13" fmla="*/ 104 h 259"/>
                  <a:gd name="T14" fmla="*/ 286 w 296"/>
                  <a:gd name="T15" fmla="*/ 69 h 259"/>
                  <a:gd name="T16" fmla="*/ 287 w 296"/>
                  <a:gd name="T17" fmla="*/ 69 h 259"/>
                  <a:gd name="T18" fmla="*/ 291 w 296"/>
                  <a:gd name="T19" fmla="*/ 67 h 259"/>
                  <a:gd name="T20" fmla="*/ 296 w 296"/>
                  <a:gd name="T21" fmla="*/ 59 h 259"/>
                  <a:gd name="T22" fmla="*/ 291 w 296"/>
                  <a:gd name="T23" fmla="*/ 51 h 259"/>
                  <a:gd name="T24" fmla="*/ 151 w 296"/>
                  <a:gd name="T25" fmla="*/ 1 h 259"/>
                  <a:gd name="T26" fmla="*/ 145 w 296"/>
                  <a:gd name="T27" fmla="*/ 1 h 259"/>
                  <a:gd name="T28" fmla="*/ 5 w 296"/>
                  <a:gd name="T29" fmla="*/ 51 h 259"/>
                  <a:gd name="T30" fmla="*/ 0 w 296"/>
                  <a:gd name="T31" fmla="*/ 59 h 259"/>
                  <a:gd name="T32" fmla="*/ 5 w 296"/>
                  <a:gd name="T33" fmla="*/ 67 h 259"/>
                  <a:gd name="T34" fmla="*/ 57 w 296"/>
                  <a:gd name="T35" fmla="*/ 86 h 259"/>
                  <a:gd name="T36" fmla="*/ 52 w 296"/>
                  <a:gd name="T37" fmla="*/ 125 h 259"/>
                  <a:gd name="T38" fmla="*/ 146 w 296"/>
                  <a:gd name="T39" fmla="*/ 259 h 259"/>
                  <a:gd name="T40" fmla="*/ 241 w 296"/>
                  <a:gd name="T41" fmla="*/ 125 h 259"/>
                  <a:gd name="T42" fmla="*/ 236 w 296"/>
                  <a:gd name="T43" fmla="*/ 87 h 259"/>
                  <a:gd name="T44" fmla="*/ 274 w 296"/>
                  <a:gd name="T45" fmla="*/ 74 h 259"/>
                  <a:gd name="T46" fmla="*/ 274 w 296"/>
                  <a:gd name="T47" fmla="*/ 104 h 259"/>
                  <a:gd name="T48" fmla="*/ 272 w 296"/>
                  <a:gd name="T49" fmla="*/ 104 h 259"/>
                  <a:gd name="T50" fmla="*/ 268 w 296"/>
                  <a:gd name="T51" fmla="*/ 107 h 259"/>
                  <a:gd name="T52" fmla="*/ 265 w 296"/>
                  <a:gd name="T53" fmla="*/ 133 h 259"/>
                  <a:gd name="T54" fmla="*/ 266 w 296"/>
                  <a:gd name="T55" fmla="*/ 135 h 259"/>
                  <a:gd name="T56" fmla="*/ 268 w 296"/>
                  <a:gd name="T57" fmla="*/ 136 h 259"/>
                  <a:gd name="T58" fmla="*/ 147 w 296"/>
                  <a:gd name="T59" fmla="*/ 239 h 259"/>
                  <a:gd name="T60" fmla="*/ 75 w 296"/>
                  <a:gd name="T61" fmla="*/ 147 h 259"/>
                  <a:gd name="T62" fmla="*/ 135 w 296"/>
                  <a:gd name="T63" fmla="*/ 129 h 259"/>
                  <a:gd name="T64" fmla="*/ 128 w 296"/>
                  <a:gd name="T65" fmla="*/ 149 h 259"/>
                  <a:gd name="T66" fmla="*/ 218 w 296"/>
                  <a:gd name="T67" fmla="*/ 147 h 259"/>
                  <a:gd name="T68" fmla="*/ 147 w 296"/>
                  <a:gd name="T69" fmla="*/ 239 h 259"/>
                  <a:gd name="T70" fmla="*/ 147 w 296"/>
                  <a:gd name="T71" fmla="*/ 239 h 259"/>
                  <a:gd name="T72" fmla="*/ 147 w 296"/>
                  <a:gd name="T73" fmla="*/ 23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6" h="259">
                    <a:moveTo>
                      <a:pt x="291" y="136"/>
                    </a:moveTo>
                    <a:cubicBezTo>
                      <a:pt x="292" y="136"/>
                      <a:pt x="293" y="135"/>
                      <a:pt x="293" y="135"/>
                    </a:cubicBezTo>
                    <a:cubicBezTo>
                      <a:pt x="294" y="134"/>
                      <a:pt x="294" y="133"/>
                      <a:pt x="294" y="132"/>
                    </a:cubicBezTo>
                    <a:cubicBezTo>
                      <a:pt x="293" y="127"/>
                      <a:pt x="293" y="122"/>
                      <a:pt x="292" y="117"/>
                    </a:cubicBezTo>
                    <a:cubicBezTo>
                      <a:pt x="291" y="107"/>
                      <a:pt x="291" y="107"/>
                      <a:pt x="291" y="107"/>
                    </a:cubicBezTo>
                    <a:cubicBezTo>
                      <a:pt x="291" y="105"/>
                      <a:pt x="289" y="104"/>
                      <a:pt x="288" y="104"/>
                    </a:cubicBezTo>
                    <a:cubicBezTo>
                      <a:pt x="286" y="104"/>
                      <a:pt x="286" y="104"/>
                      <a:pt x="286" y="104"/>
                    </a:cubicBezTo>
                    <a:cubicBezTo>
                      <a:pt x="286" y="69"/>
                      <a:pt x="286" y="69"/>
                      <a:pt x="286" y="69"/>
                    </a:cubicBezTo>
                    <a:cubicBezTo>
                      <a:pt x="287" y="69"/>
                      <a:pt x="287" y="69"/>
                      <a:pt x="287" y="69"/>
                    </a:cubicBezTo>
                    <a:cubicBezTo>
                      <a:pt x="291" y="67"/>
                      <a:pt x="291" y="67"/>
                      <a:pt x="291" y="67"/>
                    </a:cubicBezTo>
                    <a:cubicBezTo>
                      <a:pt x="294" y="66"/>
                      <a:pt x="296" y="63"/>
                      <a:pt x="296" y="59"/>
                    </a:cubicBezTo>
                    <a:cubicBezTo>
                      <a:pt x="296" y="56"/>
                      <a:pt x="294" y="53"/>
                      <a:pt x="291" y="51"/>
                    </a:cubicBezTo>
                    <a:cubicBezTo>
                      <a:pt x="151" y="1"/>
                      <a:pt x="151" y="1"/>
                      <a:pt x="151" y="1"/>
                    </a:cubicBezTo>
                    <a:cubicBezTo>
                      <a:pt x="149" y="0"/>
                      <a:pt x="147" y="0"/>
                      <a:pt x="145" y="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2" y="53"/>
                      <a:pt x="0" y="56"/>
                      <a:pt x="0" y="59"/>
                    </a:cubicBezTo>
                    <a:cubicBezTo>
                      <a:pt x="0" y="63"/>
                      <a:pt x="2" y="66"/>
                      <a:pt x="5" y="67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3" y="98"/>
                      <a:pt x="52" y="111"/>
                      <a:pt x="52" y="125"/>
                    </a:cubicBezTo>
                    <a:cubicBezTo>
                      <a:pt x="53" y="209"/>
                      <a:pt x="102" y="259"/>
                      <a:pt x="146" y="259"/>
                    </a:cubicBezTo>
                    <a:cubicBezTo>
                      <a:pt x="191" y="259"/>
                      <a:pt x="240" y="209"/>
                      <a:pt x="241" y="125"/>
                    </a:cubicBezTo>
                    <a:cubicBezTo>
                      <a:pt x="241" y="111"/>
                      <a:pt x="240" y="98"/>
                      <a:pt x="236" y="87"/>
                    </a:cubicBezTo>
                    <a:cubicBezTo>
                      <a:pt x="274" y="74"/>
                      <a:pt x="274" y="74"/>
                      <a:pt x="274" y="74"/>
                    </a:cubicBezTo>
                    <a:cubicBezTo>
                      <a:pt x="274" y="104"/>
                      <a:pt x="274" y="104"/>
                      <a:pt x="274" y="104"/>
                    </a:cubicBezTo>
                    <a:cubicBezTo>
                      <a:pt x="272" y="104"/>
                      <a:pt x="272" y="104"/>
                      <a:pt x="272" y="104"/>
                    </a:cubicBezTo>
                    <a:cubicBezTo>
                      <a:pt x="270" y="104"/>
                      <a:pt x="269" y="105"/>
                      <a:pt x="268" y="107"/>
                    </a:cubicBezTo>
                    <a:cubicBezTo>
                      <a:pt x="265" y="133"/>
                      <a:pt x="265" y="133"/>
                      <a:pt x="265" y="133"/>
                    </a:cubicBezTo>
                    <a:cubicBezTo>
                      <a:pt x="265" y="133"/>
                      <a:pt x="266" y="134"/>
                      <a:pt x="266" y="135"/>
                    </a:cubicBezTo>
                    <a:cubicBezTo>
                      <a:pt x="267" y="135"/>
                      <a:pt x="267" y="136"/>
                      <a:pt x="268" y="136"/>
                    </a:cubicBezTo>
                    <a:moveTo>
                      <a:pt x="147" y="239"/>
                    </a:moveTo>
                    <a:cubicBezTo>
                      <a:pt x="107" y="239"/>
                      <a:pt x="80" y="193"/>
                      <a:pt x="75" y="147"/>
                    </a:cubicBezTo>
                    <a:cubicBezTo>
                      <a:pt x="70" y="104"/>
                      <a:pt x="131" y="102"/>
                      <a:pt x="135" y="129"/>
                    </a:cubicBezTo>
                    <a:cubicBezTo>
                      <a:pt x="136" y="137"/>
                      <a:pt x="126" y="146"/>
                      <a:pt x="128" y="149"/>
                    </a:cubicBezTo>
                    <a:cubicBezTo>
                      <a:pt x="133" y="165"/>
                      <a:pt x="219" y="95"/>
                      <a:pt x="218" y="147"/>
                    </a:cubicBezTo>
                    <a:cubicBezTo>
                      <a:pt x="218" y="183"/>
                      <a:pt x="184" y="239"/>
                      <a:pt x="147" y="239"/>
                    </a:cubicBezTo>
                    <a:close/>
                    <a:moveTo>
                      <a:pt x="147" y="239"/>
                    </a:moveTo>
                    <a:cubicBezTo>
                      <a:pt x="147" y="239"/>
                      <a:pt x="147" y="239"/>
                      <a:pt x="147" y="2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1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304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1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4"/>
          <p:cNvSpPr/>
          <p:nvPr/>
        </p:nvSpPr>
        <p:spPr>
          <a:xfrm>
            <a:off x="3773519" y="831142"/>
            <a:ext cx="4649908" cy="3126605"/>
          </a:xfrm>
          <a:prstGeom prst="roundRect">
            <a:avLst>
              <a:gd name="adj" fmla="val 3010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494049" y="451061"/>
            <a:ext cx="5203902" cy="475292"/>
            <a:chOff x="1228280" y="968186"/>
            <a:chExt cx="4093370" cy="373863"/>
          </a:xfrm>
        </p:grpSpPr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3107483" y="968186"/>
              <a:ext cx="334963" cy="246063"/>
            </a:xfrm>
            <a:custGeom>
              <a:avLst/>
              <a:gdLst>
                <a:gd name="T0" fmla="*/ 49 w 49"/>
                <a:gd name="T1" fmla="*/ 15 h 36"/>
                <a:gd name="T2" fmla="*/ 34 w 49"/>
                <a:gd name="T3" fmla="*/ 0 h 36"/>
                <a:gd name="T4" fmla="*/ 16 w 49"/>
                <a:gd name="T5" fmla="*/ 0 h 36"/>
                <a:gd name="T6" fmla="*/ 0 w 49"/>
                <a:gd name="T7" fmla="*/ 15 h 36"/>
                <a:gd name="T8" fmla="*/ 0 w 49"/>
                <a:gd name="T9" fmla="*/ 36 h 36"/>
                <a:gd name="T10" fmla="*/ 49 w 49"/>
                <a:gd name="T11" fmla="*/ 36 h 36"/>
                <a:gd name="T12" fmla="*/ 49 w 49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6">
                  <a:moveTo>
                    <a:pt x="49" y="15"/>
                  </a:moveTo>
                  <a:cubicBezTo>
                    <a:pt x="49" y="7"/>
                    <a:pt x="42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9" y="36"/>
                    <a:pt x="49" y="36"/>
                    <a:pt x="49" y="36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1228280" y="1143659"/>
              <a:ext cx="4093370" cy="19839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圆角矩形 14"/>
          <p:cNvSpPr/>
          <p:nvPr/>
        </p:nvSpPr>
        <p:spPr>
          <a:xfrm>
            <a:off x="4032804" y="1162315"/>
            <a:ext cx="4063131" cy="251124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圆角矩形 14"/>
          <p:cNvSpPr/>
          <p:nvPr/>
        </p:nvSpPr>
        <p:spPr>
          <a:xfrm>
            <a:off x="4171783" y="1664003"/>
            <a:ext cx="234090" cy="533926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圆角矩形 13"/>
          <p:cNvSpPr/>
          <p:nvPr/>
        </p:nvSpPr>
        <p:spPr>
          <a:xfrm>
            <a:off x="4549304" y="1706359"/>
            <a:ext cx="1587474" cy="113056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圆角矩形 23"/>
          <p:cNvSpPr/>
          <p:nvPr/>
        </p:nvSpPr>
        <p:spPr>
          <a:xfrm>
            <a:off x="4788233" y="1942708"/>
            <a:ext cx="1587474" cy="153422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圆角矩形 26"/>
          <p:cNvSpPr/>
          <p:nvPr/>
        </p:nvSpPr>
        <p:spPr>
          <a:xfrm>
            <a:off x="6500659" y="1560100"/>
            <a:ext cx="792774" cy="76521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圆角矩形 11"/>
          <p:cNvSpPr/>
          <p:nvPr/>
        </p:nvSpPr>
        <p:spPr>
          <a:xfrm>
            <a:off x="7072947" y="1942706"/>
            <a:ext cx="902549" cy="900732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圆角矩形 23"/>
          <p:cNvSpPr/>
          <p:nvPr/>
        </p:nvSpPr>
        <p:spPr>
          <a:xfrm>
            <a:off x="4352955" y="2274952"/>
            <a:ext cx="290192" cy="974637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圆角矩形 13"/>
          <p:cNvSpPr/>
          <p:nvPr/>
        </p:nvSpPr>
        <p:spPr>
          <a:xfrm>
            <a:off x="4730475" y="2463988"/>
            <a:ext cx="263596" cy="67982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圆角矩形 19"/>
          <p:cNvSpPr/>
          <p:nvPr/>
        </p:nvSpPr>
        <p:spPr>
          <a:xfrm>
            <a:off x="5138487" y="2787232"/>
            <a:ext cx="370997" cy="432303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圆角矩形 27"/>
          <p:cNvSpPr/>
          <p:nvPr/>
        </p:nvSpPr>
        <p:spPr>
          <a:xfrm>
            <a:off x="6612237" y="2540478"/>
            <a:ext cx="681196" cy="67982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圆角矩形 13"/>
          <p:cNvSpPr/>
          <p:nvPr/>
        </p:nvSpPr>
        <p:spPr>
          <a:xfrm>
            <a:off x="4106659" y="3463144"/>
            <a:ext cx="3915420" cy="339912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圆角矩形 10"/>
          <p:cNvSpPr/>
          <p:nvPr/>
        </p:nvSpPr>
        <p:spPr>
          <a:xfrm>
            <a:off x="5694512" y="2338971"/>
            <a:ext cx="758922" cy="1028738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70088" y="4873519"/>
            <a:ext cx="2051824" cy="1990920"/>
            <a:chOff x="5070088" y="4873519"/>
            <a:chExt cx="2051824" cy="1990920"/>
          </a:xfrm>
        </p:grpSpPr>
        <p:sp>
          <p:nvSpPr>
            <p:cNvPr id="94" name="矩形 93"/>
            <p:cNvSpPr/>
            <p:nvPr/>
          </p:nvSpPr>
          <p:spPr>
            <a:xfrm>
              <a:off x="5070088" y="4873519"/>
              <a:ext cx="2051824" cy="8709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5323167" y="5744427"/>
              <a:ext cx="1545666" cy="1120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5223503" y="505099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zh-CN" b="1" dirty="0">
                  <a:solidFill>
                    <a:schemeClr val="bg1"/>
                  </a:solidFill>
                </a:rPr>
                <a:t>在毕业答辩现场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72655" y="2919645"/>
            <a:ext cx="1646691" cy="1914983"/>
            <a:chOff x="5272655" y="2906945"/>
            <a:chExt cx="1646691" cy="1914983"/>
          </a:xfrm>
        </p:grpSpPr>
        <p:sp>
          <p:nvSpPr>
            <p:cNvPr id="108" name="椭圆 107"/>
            <p:cNvSpPr/>
            <p:nvPr/>
          </p:nvSpPr>
          <p:spPr>
            <a:xfrm>
              <a:off x="5738286" y="3144767"/>
              <a:ext cx="682543" cy="8139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72655" y="2906945"/>
              <a:ext cx="1646691" cy="1914983"/>
              <a:chOff x="4638674" y="1641475"/>
              <a:chExt cx="2689225" cy="3127377"/>
            </a:xfrm>
            <a:solidFill>
              <a:schemeClr val="accent1"/>
            </a:solidFill>
          </p:grpSpPr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4638674" y="3421063"/>
                <a:ext cx="2689225" cy="1347789"/>
              </a:xfrm>
              <a:custGeom>
                <a:avLst/>
                <a:gdLst>
                  <a:gd name="T0" fmla="*/ 336 w 393"/>
                  <a:gd name="T1" fmla="*/ 62 h 197"/>
                  <a:gd name="T2" fmla="*/ 317 w 393"/>
                  <a:gd name="T3" fmla="*/ 45 h 197"/>
                  <a:gd name="T4" fmla="*/ 264 w 393"/>
                  <a:gd name="T5" fmla="*/ 21 h 197"/>
                  <a:gd name="T6" fmla="*/ 239 w 393"/>
                  <a:gd name="T7" fmla="*/ 0 h 197"/>
                  <a:gd name="T8" fmla="*/ 198 w 393"/>
                  <a:gd name="T9" fmla="*/ 40 h 197"/>
                  <a:gd name="T10" fmla="*/ 198 w 393"/>
                  <a:gd name="T11" fmla="*/ 40 h 197"/>
                  <a:gd name="T12" fmla="*/ 216 w 393"/>
                  <a:gd name="T13" fmla="*/ 157 h 197"/>
                  <a:gd name="T14" fmla="*/ 216 w 393"/>
                  <a:gd name="T15" fmla="*/ 158 h 197"/>
                  <a:gd name="T16" fmla="*/ 197 w 393"/>
                  <a:gd name="T17" fmla="*/ 183 h 197"/>
                  <a:gd name="T18" fmla="*/ 196 w 393"/>
                  <a:gd name="T19" fmla="*/ 184 h 197"/>
                  <a:gd name="T20" fmla="*/ 195 w 393"/>
                  <a:gd name="T21" fmla="*/ 183 h 197"/>
                  <a:gd name="T22" fmla="*/ 177 w 393"/>
                  <a:gd name="T23" fmla="*/ 158 h 197"/>
                  <a:gd name="T24" fmla="*/ 176 w 393"/>
                  <a:gd name="T25" fmla="*/ 157 h 197"/>
                  <a:gd name="T26" fmla="*/ 194 w 393"/>
                  <a:gd name="T27" fmla="*/ 40 h 197"/>
                  <a:gd name="T28" fmla="*/ 194 w 393"/>
                  <a:gd name="T29" fmla="*/ 40 h 197"/>
                  <a:gd name="T30" fmla="*/ 153 w 393"/>
                  <a:gd name="T31" fmla="*/ 0 h 197"/>
                  <a:gd name="T32" fmla="*/ 128 w 393"/>
                  <a:gd name="T33" fmla="*/ 21 h 197"/>
                  <a:gd name="T34" fmla="*/ 76 w 393"/>
                  <a:gd name="T35" fmla="*/ 45 h 197"/>
                  <a:gd name="T36" fmla="*/ 57 w 393"/>
                  <a:gd name="T37" fmla="*/ 62 h 197"/>
                  <a:gd name="T38" fmla="*/ 30 w 393"/>
                  <a:gd name="T39" fmla="*/ 197 h 197"/>
                  <a:gd name="T40" fmla="*/ 362 w 393"/>
                  <a:gd name="T41" fmla="*/ 197 h 197"/>
                  <a:gd name="T42" fmla="*/ 336 w 393"/>
                  <a:gd name="T43" fmla="*/ 62 h 197"/>
                  <a:gd name="T44" fmla="*/ 336 w 393"/>
                  <a:gd name="T45" fmla="*/ 62 h 197"/>
                  <a:gd name="T46" fmla="*/ 336 w 393"/>
                  <a:gd name="T47" fmla="*/ 6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3" h="197">
                    <a:moveTo>
                      <a:pt x="336" y="62"/>
                    </a:moveTo>
                    <a:cubicBezTo>
                      <a:pt x="332" y="54"/>
                      <a:pt x="324" y="48"/>
                      <a:pt x="317" y="45"/>
                    </a:cubicBezTo>
                    <a:cubicBezTo>
                      <a:pt x="264" y="21"/>
                      <a:pt x="264" y="21"/>
                      <a:pt x="264" y="21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216" y="157"/>
                      <a:pt x="216" y="157"/>
                      <a:pt x="216" y="157"/>
                    </a:cubicBezTo>
                    <a:cubicBezTo>
                      <a:pt x="216" y="157"/>
                      <a:pt x="216" y="158"/>
                      <a:pt x="216" y="158"/>
                    </a:cubicBezTo>
                    <a:cubicBezTo>
                      <a:pt x="197" y="183"/>
                      <a:pt x="197" y="183"/>
                      <a:pt x="197" y="183"/>
                    </a:cubicBezTo>
                    <a:cubicBezTo>
                      <a:pt x="197" y="183"/>
                      <a:pt x="197" y="184"/>
                      <a:pt x="196" y="184"/>
                    </a:cubicBezTo>
                    <a:cubicBezTo>
                      <a:pt x="196" y="184"/>
                      <a:pt x="195" y="183"/>
                      <a:pt x="195" y="183"/>
                    </a:cubicBezTo>
                    <a:cubicBezTo>
                      <a:pt x="177" y="158"/>
                      <a:pt x="177" y="158"/>
                      <a:pt x="177" y="158"/>
                    </a:cubicBezTo>
                    <a:cubicBezTo>
                      <a:pt x="176" y="158"/>
                      <a:pt x="176" y="157"/>
                      <a:pt x="176" y="157"/>
                    </a:cubicBezTo>
                    <a:cubicBezTo>
                      <a:pt x="194" y="40"/>
                      <a:pt x="194" y="40"/>
                      <a:pt x="194" y="40"/>
                    </a:cubicBezTo>
                    <a:cubicBezTo>
                      <a:pt x="194" y="40"/>
                      <a:pt x="194" y="40"/>
                      <a:pt x="194" y="4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68" y="48"/>
                      <a:pt x="60" y="53"/>
                      <a:pt x="57" y="62"/>
                    </a:cubicBezTo>
                    <a:cubicBezTo>
                      <a:pt x="57" y="62"/>
                      <a:pt x="0" y="197"/>
                      <a:pt x="30" y="197"/>
                    </a:cubicBezTo>
                    <a:cubicBezTo>
                      <a:pt x="362" y="197"/>
                      <a:pt x="362" y="197"/>
                      <a:pt x="362" y="197"/>
                    </a:cubicBezTo>
                    <a:cubicBezTo>
                      <a:pt x="393" y="197"/>
                      <a:pt x="336" y="62"/>
                      <a:pt x="336" y="62"/>
                    </a:cubicBezTo>
                    <a:close/>
                    <a:moveTo>
                      <a:pt x="336" y="62"/>
                    </a:moveTo>
                    <a:cubicBezTo>
                      <a:pt x="336" y="62"/>
                      <a:pt x="336" y="62"/>
                      <a:pt x="336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4967288" y="1641475"/>
                <a:ext cx="2025650" cy="1771650"/>
              </a:xfrm>
              <a:custGeom>
                <a:avLst/>
                <a:gdLst>
                  <a:gd name="T0" fmla="*/ 291 w 296"/>
                  <a:gd name="T1" fmla="*/ 136 h 259"/>
                  <a:gd name="T2" fmla="*/ 293 w 296"/>
                  <a:gd name="T3" fmla="*/ 135 h 259"/>
                  <a:gd name="T4" fmla="*/ 294 w 296"/>
                  <a:gd name="T5" fmla="*/ 132 h 259"/>
                  <a:gd name="T6" fmla="*/ 292 w 296"/>
                  <a:gd name="T7" fmla="*/ 117 h 259"/>
                  <a:gd name="T8" fmla="*/ 291 w 296"/>
                  <a:gd name="T9" fmla="*/ 107 h 259"/>
                  <a:gd name="T10" fmla="*/ 288 w 296"/>
                  <a:gd name="T11" fmla="*/ 104 h 259"/>
                  <a:gd name="T12" fmla="*/ 286 w 296"/>
                  <a:gd name="T13" fmla="*/ 104 h 259"/>
                  <a:gd name="T14" fmla="*/ 286 w 296"/>
                  <a:gd name="T15" fmla="*/ 69 h 259"/>
                  <a:gd name="T16" fmla="*/ 287 w 296"/>
                  <a:gd name="T17" fmla="*/ 69 h 259"/>
                  <a:gd name="T18" fmla="*/ 291 w 296"/>
                  <a:gd name="T19" fmla="*/ 67 h 259"/>
                  <a:gd name="T20" fmla="*/ 296 w 296"/>
                  <a:gd name="T21" fmla="*/ 59 h 259"/>
                  <a:gd name="T22" fmla="*/ 291 w 296"/>
                  <a:gd name="T23" fmla="*/ 51 h 259"/>
                  <a:gd name="T24" fmla="*/ 151 w 296"/>
                  <a:gd name="T25" fmla="*/ 1 h 259"/>
                  <a:gd name="T26" fmla="*/ 145 w 296"/>
                  <a:gd name="T27" fmla="*/ 1 h 259"/>
                  <a:gd name="T28" fmla="*/ 5 w 296"/>
                  <a:gd name="T29" fmla="*/ 51 h 259"/>
                  <a:gd name="T30" fmla="*/ 0 w 296"/>
                  <a:gd name="T31" fmla="*/ 59 h 259"/>
                  <a:gd name="T32" fmla="*/ 5 w 296"/>
                  <a:gd name="T33" fmla="*/ 67 h 259"/>
                  <a:gd name="T34" fmla="*/ 57 w 296"/>
                  <a:gd name="T35" fmla="*/ 86 h 259"/>
                  <a:gd name="T36" fmla="*/ 52 w 296"/>
                  <a:gd name="T37" fmla="*/ 125 h 259"/>
                  <a:gd name="T38" fmla="*/ 146 w 296"/>
                  <a:gd name="T39" fmla="*/ 259 h 259"/>
                  <a:gd name="T40" fmla="*/ 241 w 296"/>
                  <a:gd name="T41" fmla="*/ 125 h 259"/>
                  <a:gd name="T42" fmla="*/ 236 w 296"/>
                  <a:gd name="T43" fmla="*/ 87 h 259"/>
                  <a:gd name="T44" fmla="*/ 274 w 296"/>
                  <a:gd name="T45" fmla="*/ 74 h 259"/>
                  <a:gd name="T46" fmla="*/ 274 w 296"/>
                  <a:gd name="T47" fmla="*/ 104 h 259"/>
                  <a:gd name="T48" fmla="*/ 272 w 296"/>
                  <a:gd name="T49" fmla="*/ 104 h 259"/>
                  <a:gd name="T50" fmla="*/ 268 w 296"/>
                  <a:gd name="T51" fmla="*/ 107 h 259"/>
                  <a:gd name="T52" fmla="*/ 265 w 296"/>
                  <a:gd name="T53" fmla="*/ 133 h 259"/>
                  <a:gd name="T54" fmla="*/ 266 w 296"/>
                  <a:gd name="T55" fmla="*/ 135 h 259"/>
                  <a:gd name="T56" fmla="*/ 268 w 296"/>
                  <a:gd name="T57" fmla="*/ 136 h 259"/>
                  <a:gd name="T58" fmla="*/ 147 w 296"/>
                  <a:gd name="T59" fmla="*/ 239 h 259"/>
                  <a:gd name="T60" fmla="*/ 75 w 296"/>
                  <a:gd name="T61" fmla="*/ 147 h 259"/>
                  <a:gd name="T62" fmla="*/ 135 w 296"/>
                  <a:gd name="T63" fmla="*/ 129 h 259"/>
                  <a:gd name="T64" fmla="*/ 128 w 296"/>
                  <a:gd name="T65" fmla="*/ 149 h 259"/>
                  <a:gd name="T66" fmla="*/ 218 w 296"/>
                  <a:gd name="T67" fmla="*/ 147 h 259"/>
                  <a:gd name="T68" fmla="*/ 147 w 296"/>
                  <a:gd name="T69" fmla="*/ 239 h 259"/>
                  <a:gd name="T70" fmla="*/ 147 w 296"/>
                  <a:gd name="T71" fmla="*/ 239 h 259"/>
                  <a:gd name="T72" fmla="*/ 147 w 296"/>
                  <a:gd name="T73" fmla="*/ 23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6" h="259">
                    <a:moveTo>
                      <a:pt x="291" y="136"/>
                    </a:moveTo>
                    <a:cubicBezTo>
                      <a:pt x="292" y="136"/>
                      <a:pt x="293" y="135"/>
                      <a:pt x="293" y="135"/>
                    </a:cubicBezTo>
                    <a:cubicBezTo>
                      <a:pt x="294" y="134"/>
                      <a:pt x="294" y="133"/>
                      <a:pt x="294" y="132"/>
                    </a:cubicBezTo>
                    <a:cubicBezTo>
                      <a:pt x="293" y="127"/>
                      <a:pt x="293" y="122"/>
                      <a:pt x="292" y="117"/>
                    </a:cubicBezTo>
                    <a:cubicBezTo>
                      <a:pt x="291" y="107"/>
                      <a:pt x="291" y="107"/>
                      <a:pt x="291" y="107"/>
                    </a:cubicBezTo>
                    <a:cubicBezTo>
                      <a:pt x="291" y="105"/>
                      <a:pt x="289" y="104"/>
                      <a:pt x="288" y="104"/>
                    </a:cubicBezTo>
                    <a:cubicBezTo>
                      <a:pt x="286" y="104"/>
                      <a:pt x="286" y="104"/>
                      <a:pt x="286" y="104"/>
                    </a:cubicBezTo>
                    <a:cubicBezTo>
                      <a:pt x="286" y="69"/>
                      <a:pt x="286" y="69"/>
                      <a:pt x="286" y="69"/>
                    </a:cubicBezTo>
                    <a:cubicBezTo>
                      <a:pt x="287" y="69"/>
                      <a:pt x="287" y="69"/>
                      <a:pt x="287" y="69"/>
                    </a:cubicBezTo>
                    <a:cubicBezTo>
                      <a:pt x="291" y="67"/>
                      <a:pt x="291" y="67"/>
                      <a:pt x="291" y="67"/>
                    </a:cubicBezTo>
                    <a:cubicBezTo>
                      <a:pt x="294" y="66"/>
                      <a:pt x="296" y="63"/>
                      <a:pt x="296" y="59"/>
                    </a:cubicBezTo>
                    <a:cubicBezTo>
                      <a:pt x="296" y="56"/>
                      <a:pt x="294" y="53"/>
                      <a:pt x="291" y="51"/>
                    </a:cubicBezTo>
                    <a:cubicBezTo>
                      <a:pt x="151" y="1"/>
                      <a:pt x="151" y="1"/>
                      <a:pt x="151" y="1"/>
                    </a:cubicBezTo>
                    <a:cubicBezTo>
                      <a:pt x="149" y="0"/>
                      <a:pt x="147" y="0"/>
                      <a:pt x="145" y="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2" y="53"/>
                      <a:pt x="0" y="56"/>
                      <a:pt x="0" y="59"/>
                    </a:cubicBezTo>
                    <a:cubicBezTo>
                      <a:pt x="0" y="63"/>
                      <a:pt x="2" y="66"/>
                      <a:pt x="5" y="67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3" y="98"/>
                      <a:pt x="52" y="111"/>
                      <a:pt x="52" y="125"/>
                    </a:cubicBezTo>
                    <a:cubicBezTo>
                      <a:pt x="53" y="209"/>
                      <a:pt x="102" y="259"/>
                      <a:pt x="146" y="259"/>
                    </a:cubicBezTo>
                    <a:cubicBezTo>
                      <a:pt x="191" y="259"/>
                      <a:pt x="240" y="209"/>
                      <a:pt x="241" y="125"/>
                    </a:cubicBezTo>
                    <a:cubicBezTo>
                      <a:pt x="241" y="111"/>
                      <a:pt x="240" y="98"/>
                      <a:pt x="236" y="87"/>
                    </a:cubicBezTo>
                    <a:cubicBezTo>
                      <a:pt x="274" y="74"/>
                      <a:pt x="274" y="74"/>
                      <a:pt x="274" y="74"/>
                    </a:cubicBezTo>
                    <a:cubicBezTo>
                      <a:pt x="274" y="104"/>
                      <a:pt x="274" y="104"/>
                      <a:pt x="274" y="104"/>
                    </a:cubicBezTo>
                    <a:cubicBezTo>
                      <a:pt x="272" y="104"/>
                      <a:pt x="272" y="104"/>
                      <a:pt x="272" y="104"/>
                    </a:cubicBezTo>
                    <a:cubicBezTo>
                      <a:pt x="270" y="104"/>
                      <a:pt x="269" y="105"/>
                      <a:pt x="268" y="107"/>
                    </a:cubicBezTo>
                    <a:cubicBezTo>
                      <a:pt x="265" y="133"/>
                      <a:pt x="265" y="133"/>
                      <a:pt x="265" y="133"/>
                    </a:cubicBezTo>
                    <a:cubicBezTo>
                      <a:pt x="265" y="133"/>
                      <a:pt x="266" y="134"/>
                      <a:pt x="266" y="135"/>
                    </a:cubicBezTo>
                    <a:cubicBezTo>
                      <a:pt x="267" y="135"/>
                      <a:pt x="267" y="136"/>
                      <a:pt x="268" y="136"/>
                    </a:cubicBezTo>
                    <a:moveTo>
                      <a:pt x="147" y="239"/>
                    </a:moveTo>
                    <a:cubicBezTo>
                      <a:pt x="107" y="239"/>
                      <a:pt x="80" y="193"/>
                      <a:pt x="75" y="147"/>
                    </a:cubicBezTo>
                    <a:cubicBezTo>
                      <a:pt x="70" y="104"/>
                      <a:pt x="131" y="102"/>
                      <a:pt x="135" y="129"/>
                    </a:cubicBezTo>
                    <a:cubicBezTo>
                      <a:pt x="136" y="137"/>
                      <a:pt x="126" y="146"/>
                      <a:pt x="128" y="149"/>
                    </a:cubicBezTo>
                    <a:cubicBezTo>
                      <a:pt x="133" y="165"/>
                      <a:pt x="219" y="95"/>
                      <a:pt x="218" y="147"/>
                    </a:cubicBezTo>
                    <a:cubicBezTo>
                      <a:pt x="218" y="183"/>
                      <a:pt x="184" y="239"/>
                      <a:pt x="147" y="239"/>
                    </a:cubicBezTo>
                    <a:close/>
                    <a:moveTo>
                      <a:pt x="147" y="239"/>
                    </a:moveTo>
                    <a:cubicBezTo>
                      <a:pt x="147" y="239"/>
                      <a:pt x="147" y="239"/>
                      <a:pt x="147" y="2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rot="10800000">
            <a:off x="5070088" y="2919645"/>
            <a:ext cx="2051824" cy="7889589"/>
            <a:chOff x="5070088" y="2919645"/>
            <a:chExt cx="2051824" cy="7889589"/>
          </a:xfrm>
        </p:grpSpPr>
        <p:sp>
          <p:nvSpPr>
            <p:cNvPr id="56" name="矩形 55"/>
            <p:cNvSpPr/>
            <p:nvPr/>
          </p:nvSpPr>
          <p:spPr>
            <a:xfrm rot="10800000">
              <a:off x="5070088" y="7984452"/>
              <a:ext cx="2051824" cy="8709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0800000">
              <a:off x="5323167" y="6864440"/>
              <a:ext cx="1545666" cy="1120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0800000">
              <a:off x="5168004" y="8308551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zh-CN" b="1" dirty="0">
                  <a:solidFill>
                    <a:schemeClr val="bg1"/>
                  </a:solidFill>
                </a:rPr>
                <a:t>在毕业答辩现场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0800000">
              <a:off x="5272654" y="8894251"/>
              <a:ext cx="1646691" cy="1914983"/>
              <a:chOff x="5272655" y="2906945"/>
              <a:chExt cx="1646691" cy="1914983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738286" y="3144767"/>
                <a:ext cx="682543" cy="8139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5272655" y="2906945"/>
                <a:ext cx="1646691" cy="1914983"/>
                <a:chOff x="4638674" y="1641475"/>
                <a:chExt cx="2689225" cy="3127377"/>
              </a:xfrm>
              <a:solidFill>
                <a:schemeClr val="accent1"/>
              </a:solidFill>
            </p:grpSpPr>
            <p:sp>
              <p:nvSpPr>
                <p:cNvPr id="70" name="Freeform 6"/>
                <p:cNvSpPr>
                  <a:spLocks noEditPoints="1"/>
                </p:cNvSpPr>
                <p:nvPr/>
              </p:nvSpPr>
              <p:spPr bwMode="auto">
                <a:xfrm>
                  <a:off x="4638674" y="3421063"/>
                  <a:ext cx="2689225" cy="1347789"/>
                </a:xfrm>
                <a:custGeom>
                  <a:avLst/>
                  <a:gdLst>
                    <a:gd name="T0" fmla="*/ 336 w 393"/>
                    <a:gd name="T1" fmla="*/ 62 h 197"/>
                    <a:gd name="T2" fmla="*/ 317 w 393"/>
                    <a:gd name="T3" fmla="*/ 45 h 197"/>
                    <a:gd name="T4" fmla="*/ 264 w 393"/>
                    <a:gd name="T5" fmla="*/ 21 h 197"/>
                    <a:gd name="T6" fmla="*/ 239 w 393"/>
                    <a:gd name="T7" fmla="*/ 0 h 197"/>
                    <a:gd name="T8" fmla="*/ 198 w 393"/>
                    <a:gd name="T9" fmla="*/ 40 h 197"/>
                    <a:gd name="T10" fmla="*/ 198 w 393"/>
                    <a:gd name="T11" fmla="*/ 40 h 197"/>
                    <a:gd name="T12" fmla="*/ 216 w 393"/>
                    <a:gd name="T13" fmla="*/ 157 h 197"/>
                    <a:gd name="T14" fmla="*/ 216 w 393"/>
                    <a:gd name="T15" fmla="*/ 158 h 197"/>
                    <a:gd name="T16" fmla="*/ 197 w 393"/>
                    <a:gd name="T17" fmla="*/ 183 h 197"/>
                    <a:gd name="T18" fmla="*/ 196 w 393"/>
                    <a:gd name="T19" fmla="*/ 184 h 197"/>
                    <a:gd name="T20" fmla="*/ 195 w 393"/>
                    <a:gd name="T21" fmla="*/ 183 h 197"/>
                    <a:gd name="T22" fmla="*/ 177 w 393"/>
                    <a:gd name="T23" fmla="*/ 158 h 197"/>
                    <a:gd name="T24" fmla="*/ 176 w 393"/>
                    <a:gd name="T25" fmla="*/ 157 h 197"/>
                    <a:gd name="T26" fmla="*/ 194 w 393"/>
                    <a:gd name="T27" fmla="*/ 40 h 197"/>
                    <a:gd name="T28" fmla="*/ 194 w 393"/>
                    <a:gd name="T29" fmla="*/ 40 h 197"/>
                    <a:gd name="T30" fmla="*/ 153 w 393"/>
                    <a:gd name="T31" fmla="*/ 0 h 197"/>
                    <a:gd name="T32" fmla="*/ 128 w 393"/>
                    <a:gd name="T33" fmla="*/ 21 h 197"/>
                    <a:gd name="T34" fmla="*/ 76 w 393"/>
                    <a:gd name="T35" fmla="*/ 45 h 197"/>
                    <a:gd name="T36" fmla="*/ 57 w 393"/>
                    <a:gd name="T37" fmla="*/ 62 h 197"/>
                    <a:gd name="T38" fmla="*/ 30 w 393"/>
                    <a:gd name="T39" fmla="*/ 197 h 197"/>
                    <a:gd name="T40" fmla="*/ 362 w 393"/>
                    <a:gd name="T41" fmla="*/ 197 h 197"/>
                    <a:gd name="T42" fmla="*/ 336 w 393"/>
                    <a:gd name="T43" fmla="*/ 62 h 197"/>
                    <a:gd name="T44" fmla="*/ 336 w 393"/>
                    <a:gd name="T45" fmla="*/ 62 h 197"/>
                    <a:gd name="T46" fmla="*/ 336 w 393"/>
                    <a:gd name="T47" fmla="*/ 62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93" h="197">
                      <a:moveTo>
                        <a:pt x="336" y="62"/>
                      </a:moveTo>
                      <a:cubicBezTo>
                        <a:pt x="332" y="54"/>
                        <a:pt x="324" y="48"/>
                        <a:pt x="317" y="45"/>
                      </a:cubicBezTo>
                      <a:cubicBezTo>
                        <a:pt x="264" y="21"/>
                        <a:pt x="264" y="21"/>
                        <a:pt x="264" y="21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216" y="157"/>
                        <a:pt x="216" y="157"/>
                        <a:pt x="216" y="157"/>
                      </a:cubicBezTo>
                      <a:cubicBezTo>
                        <a:pt x="216" y="157"/>
                        <a:pt x="216" y="158"/>
                        <a:pt x="216" y="158"/>
                      </a:cubicBezTo>
                      <a:cubicBezTo>
                        <a:pt x="197" y="183"/>
                        <a:pt x="197" y="183"/>
                        <a:pt x="197" y="183"/>
                      </a:cubicBezTo>
                      <a:cubicBezTo>
                        <a:pt x="197" y="183"/>
                        <a:pt x="197" y="184"/>
                        <a:pt x="196" y="184"/>
                      </a:cubicBezTo>
                      <a:cubicBezTo>
                        <a:pt x="196" y="184"/>
                        <a:pt x="195" y="183"/>
                        <a:pt x="195" y="183"/>
                      </a:cubicBezTo>
                      <a:cubicBezTo>
                        <a:pt x="177" y="158"/>
                        <a:pt x="177" y="158"/>
                        <a:pt x="177" y="158"/>
                      </a:cubicBezTo>
                      <a:cubicBezTo>
                        <a:pt x="176" y="158"/>
                        <a:pt x="176" y="157"/>
                        <a:pt x="176" y="157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28" y="21"/>
                        <a:pt x="128" y="21"/>
                        <a:pt x="128" y="21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68" y="48"/>
                        <a:pt x="60" y="53"/>
                        <a:pt x="57" y="62"/>
                      </a:cubicBezTo>
                      <a:cubicBezTo>
                        <a:pt x="57" y="62"/>
                        <a:pt x="0" y="197"/>
                        <a:pt x="30" y="197"/>
                      </a:cubicBezTo>
                      <a:cubicBezTo>
                        <a:pt x="362" y="197"/>
                        <a:pt x="362" y="197"/>
                        <a:pt x="362" y="197"/>
                      </a:cubicBezTo>
                      <a:cubicBezTo>
                        <a:pt x="393" y="197"/>
                        <a:pt x="336" y="62"/>
                        <a:pt x="336" y="62"/>
                      </a:cubicBezTo>
                      <a:close/>
                      <a:moveTo>
                        <a:pt x="336" y="62"/>
                      </a:moveTo>
                      <a:cubicBezTo>
                        <a:pt x="336" y="62"/>
                        <a:pt x="336" y="62"/>
                        <a:pt x="336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7"/>
                <p:cNvSpPr>
                  <a:spLocks noEditPoints="1"/>
                </p:cNvSpPr>
                <p:nvPr/>
              </p:nvSpPr>
              <p:spPr bwMode="auto">
                <a:xfrm>
                  <a:off x="4967288" y="1641475"/>
                  <a:ext cx="2025650" cy="1771650"/>
                </a:xfrm>
                <a:custGeom>
                  <a:avLst/>
                  <a:gdLst>
                    <a:gd name="T0" fmla="*/ 291 w 296"/>
                    <a:gd name="T1" fmla="*/ 136 h 259"/>
                    <a:gd name="T2" fmla="*/ 293 w 296"/>
                    <a:gd name="T3" fmla="*/ 135 h 259"/>
                    <a:gd name="T4" fmla="*/ 294 w 296"/>
                    <a:gd name="T5" fmla="*/ 132 h 259"/>
                    <a:gd name="T6" fmla="*/ 292 w 296"/>
                    <a:gd name="T7" fmla="*/ 117 h 259"/>
                    <a:gd name="T8" fmla="*/ 291 w 296"/>
                    <a:gd name="T9" fmla="*/ 107 h 259"/>
                    <a:gd name="T10" fmla="*/ 288 w 296"/>
                    <a:gd name="T11" fmla="*/ 104 h 259"/>
                    <a:gd name="T12" fmla="*/ 286 w 296"/>
                    <a:gd name="T13" fmla="*/ 104 h 259"/>
                    <a:gd name="T14" fmla="*/ 286 w 296"/>
                    <a:gd name="T15" fmla="*/ 69 h 259"/>
                    <a:gd name="T16" fmla="*/ 287 w 296"/>
                    <a:gd name="T17" fmla="*/ 69 h 259"/>
                    <a:gd name="T18" fmla="*/ 291 w 296"/>
                    <a:gd name="T19" fmla="*/ 67 h 259"/>
                    <a:gd name="T20" fmla="*/ 296 w 296"/>
                    <a:gd name="T21" fmla="*/ 59 h 259"/>
                    <a:gd name="T22" fmla="*/ 291 w 296"/>
                    <a:gd name="T23" fmla="*/ 51 h 259"/>
                    <a:gd name="T24" fmla="*/ 151 w 296"/>
                    <a:gd name="T25" fmla="*/ 1 h 259"/>
                    <a:gd name="T26" fmla="*/ 145 w 296"/>
                    <a:gd name="T27" fmla="*/ 1 h 259"/>
                    <a:gd name="T28" fmla="*/ 5 w 296"/>
                    <a:gd name="T29" fmla="*/ 51 h 259"/>
                    <a:gd name="T30" fmla="*/ 0 w 296"/>
                    <a:gd name="T31" fmla="*/ 59 h 259"/>
                    <a:gd name="T32" fmla="*/ 5 w 296"/>
                    <a:gd name="T33" fmla="*/ 67 h 259"/>
                    <a:gd name="T34" fmla="*/ 57 w 296"/>
                    <a:gd name="T35" fmla="*/ 86 h 259"/>
                    <a:gd name="T36" fmla="*/ 52 w 296"/>
                    <a:gd name="T37" fmla="*/ 125 h 259"/>
                    <a:gd name="T38" fmla="*/ 146 w 296"/>
                    <a:gd name="T39" fmla="*/ 259 h 259"/>
                    <a:gd name="T40" fmla="*/ 241 w 296"/>
                    <a:gd name="T41" fmla="*/ 125 h 259"/>
                    <a:gd name="T42" fmla="*/ 236 w 296"/>
                    <a:gd name="T43" fmla="*/ 87 h 259"/>
                    <a:gd name="T44" fmla="*/ 274 w 296"/>
                    <a:gd name="T45" fmla="*/ 74 h 259"/>
                    <a:gd name="T46" fmla="*/ 274 w 296"/>
                    <a:gd name="T47" fmla="*/ 104 h 259"/>
                    <a:gd name="T48" fmla="*/ 272 w 296"/>
                    <a:gd name="T49" fmla="*/ 104 h 259"/>
                    <a:gd name="T50" fmla="*/ 268 w 296"/>
                    <a:gd name="T51" fmla="*/ 107 h 259"/>
                    <a:gd name="T52" fmla="*/ 265 w 296"/>
                    <a:gd name="T53" fmla="*/ 133 h 259"/>
                    <a:gd name="T54" fmla="*/ 266 w 296"/>
                    <a:gd name="T55" fmla="*/ 135 h 259"/>
                    <a:gd name="T56" fmla="*/ 268 w 296"/>
                    <a:gd name="T57" fmla="*/ 136 h 259"/>
                    <a:gd name="T58" fmla="*/ 147 w 296"/>
                    <a:gd name="T59" fmla="*/ 239 h 259"/>
                    <a:gd name="T60" fmla="*/ 75 w 296"/>
                    <a:gd name="T61" fmla="*/ 147 h 259"/>
                    <a:gd name="T62" fmla="*/ 135 w 296"/>
                    <a:gd name="T63" fmla="*/ 129 h 259"/>
                    <a:gd name="T64" fmla="*/ 128 w 296"/>
                    <a:gd name="T65" fmla="*/ 149 h 259"/>
                    <a:gd name="T66" fmla="*/ 218 w 296"/>
                    <a:gd name="T67" fmla="*/ 147 h 259"/>
                    <a:gd name="T68" fmla="*/ 147 w 296"/>
                    <a:gd name="T69" fmla="*/ 239 h 259"/>
                    <a:gd name="T70" fmla="*/ 147 w 296"/>
                    <a:gd name="T71" fmla="*/ 239 h 259"/>
                    <a:gd name="T72" fmla="*/ 147 w 296"/>
                    <a:gd name="T73" fmla="*/ 239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6" h="259">
                      <a:moveTo>
                        <a:pt x="291" y="136"/>
                      </a:moveTo>
                      <a:cubicBezTo>
                        <a:pt x="292" y="136"/>
                        <a:pt x="293" y="135"/>
                        <a:pt x="293" y="135"/>
                      </a:cubicBezTo>
                      <a:cubicBezTo>
                        <a:pt x="294" y="134"/>
                        <a:pt x="294" y="133"/>
                        <a:pt x="294" y="132"/>
                      </a:cubicBezTo>
                      <a:cubicBezTo>
                        <a:pt x="293" y="127"/>
                        <a:pt x="293" y="122"/>
                        <a:pt x="292" y="117"/>
                      </a:cubicBezTo>
                      <a:cubicBezTo>
                        <a:pt x="291" y="107"/>
                        <a:pt x="291" y="107"/>
                        <a:pt x="291" y="107"/>
                      </a:cubicBezTo>
                      <a:cubicBezTo>
                        <a:pt x="291" y="105"/>
                        <a:pt x="289" y="104"/>
                        <a:pt x="288" y="104"/>
                      </a:cubicBezTo>
                      <a:cubicBezTo>
                        <a:pt x="286" y="104"/>
                        <a:pt x="286" y="104"/>
                        <a:pt x="286" y="104"/>
                      </a:cubicBezTo>
                      <a:cubicBezTo>
                        <a:pt x="286" y="69"/>
                        <a:pt x="286" y="69"/>
                        <a:pt x="286" y="69"/>
                      </a:cubicBezTo>
                      <a:cubicBezTo>
                        <a:pt x="287" y="69"/>
                        <a:pt x="287" y="69"/>
                        <a:pt x="287" y="69"/>
                      </a:cubicBezTo>
                      <a:cubicBezTo>
                        <a:pt x="291" y="67"/>
                        <a:pt x="291" y="67"/>
                        <a:pt x="291" y="67"/>
                      </a:cubicBezTo>
                      <a:cubicBezTo>
                        <a:pt x="294" y="66"/>
                        <a:pt x="296" y="63"/>
                        <a:pt x="296" y="59"/>
                      </a:cubicBezTo>
                      <a:cubicBezTo>
                        <a:pt x="296" y="56"/>
                        <a:pt x="294" y="53"/>
                        <a:pt x="291" y="51"/>
                      </a:cubicBezTo>
                      <a:cubicBezTo>
                        <a:pt x="151" y="1"/>
                        <a:pt x="151" y="1"/>
                        <a:pt x="151" y="1"/>
                      </a:cubicBezTo>
                      <a:cubicBezTo>
                        <a:pt x="149" y="0"/>
                        <a:pt x="147" y="0"/>
                        <a:pt x="145" y="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2" y="53"/>
                        <a:pt x="0" y="56"/>
                        <a:pt x="0" y="59"/>
                      </a:cubicBezTo>
                      <a:cubicBezTo>
                        <a:pt x="0" y="63"/>
                        <a:pt x="2" y="66"/>
                        <a:pt x="5" y="67"/>
                      </a:cubicBezTo>
                      <a:cubicBezTo>
                        <a:pt x="57" y="86"/>
                        <a:pt x="57" y="86"/>
                        <a:pt x="57" y="86"/>
                      </a:cubicBezTo>
                      <a:cubicBezTo>
                        <a:pt x="53" y="98"/>
                        <a:pt x="52" y="111"/>
                        <a:pt x="52" y="125"/>
                      </a:cubicBezTo>
                      <a:cubicBezTo>
                        <a:pt x="53" y="209"/>
                        <a:pt x="102" y="259"/>
                        <a:pt x="146" y="259"/>
                      </a:cubicBezTo>
                      <a:cubicBezTo>
                        <a:pt x="191" y="259"/>
                        <a:pt x="240" y="209"/>
                        <a:pt x="241" y="125"/>
                      </a:cubicBezTo>
                      <a:cubicBezTo>
                        <a:pt x="241" y="111"/>
                        <a:pt x="240" y="98"/>
                        <a:pt x="236" y="87"/>
                      </a:cubicBezTo>
                      <a:cubicBezTo>
                        <a:pt x="274" y="74"/>
                        <a:pt x="274" y="74"/>
                        <a:pt x="274" y="74"/>
                      </a:cubicBezTo>
                      <a:cubicBezTo>
                        <a:pt x="274" y="104"/>
                        <a:pt x="274" y="104"/>
                        <a:pt x="274" y="104"/>
                      </a:cubicBezTo>
                      <a:cubicBezTo>
                        <a:pt x="272" y="104"/>
                        <a:pt x="272" y="104"/>
                        <a:pt x="272" y="104"/>
                      </a:cubicBezTo>
                      <a:cubicBezTo>
                        <a:pt x="270" y="104"/>
                        <a:pt x="269" y="105"/>
                        <a:pt x="268" y="107"/>
                      </a:cubicBezTo>
                      <a:cubicBezTo>
                        <a:pt x="265" y="133"/>
                        <a:pt x="265" y="133"/>
                        <a:pt x="265" y="133"/>
                      </a:cubicBezTo>
                      <a:cubicBezTo>
                        <a:pt x="265" y="133"/>
                        <a:pt x="266" y="134"/>
                        <a:pt x="266" y="135"/>
                      </a:cubicBezTo>
                      <a:cubicBezTo>
                        <a:pt x="267" y="135"/>
                        <a:pt x="267" y="136"/>
                        <a:pt x="268" y="136"/>
                      </a:cubicBezTo>
                      <a:moveTo>
                        <a:pt x="147" y="239"/>
                      </a:moveTo>
                      <a:cubicBezTo>
                        <a:pt x="107" y="239"/>
                        <a:pt x="80" y="193"/>
                        <a:pt x="75" y="147"/>
                      </a:cubicBezTo>
                      <a:cubicBezTo>
                        <a:pt x="70" y="104"/>
                        <a:pt x="131" y="102"/>
                        <a:pt x="135" y="129"/>
                      </a:cubicBezTo>
                      <a:cubicBezTo>
                        <a:pt x="136" y="137"/>
                        <a:pt x="126" y="146"/>
                        <a:pt x="128" y="149"/>
                      </a:cubicBezTo>
                      <a:cubicBezTo>
                        <a:pt x="133" y="165"/>
                        <a:pt x="219" y="95"/>
                        <a:pt x="218" y="147"/>
                      </a:cubicBezTo>
                      <a:cubicBezTo>
                        <a:pt x="218" y="183"/>
                        <a:pt x="184" y="239"/>
                        <a:pt x="147" y="239"/>
                      </a:cubicBezTo>
                      <a:close/>
                      <a:moveTo>
                        <a:pt x="147" y="239"/>
                      </a:moveTo>
                      <a:cubicBezTo>
                        <a:pt x="147" y="239"/>
                        <a:pt x="147" y="239"/>
                        <a:pt x="147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5253971" y="2919645"/>
              <a:ext cx="1687946" cy="3944795"/>
              <a:chOff x="5668963" y="2427288"/>
              <a:chExt cx="857250" cy="2003426"/>
            </a:xfrm>
          </p:grpSpPr>
          <p:sp>
            <p:nvSpPr>
              <p:cNvPr id="61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5705475" y="2427288"/>
                <a:ext cx="781050" cy="200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5754688" y="2430463"/>
                <a:ext cx="655638" cy="647700"/>
              </a:xfrm>
              <a:custGeom>
                <a:avLst/>
                <a:gdLst>
                  <a:gd name="T0" fmla="*/ 63 w 196"/>
                  <a:gd name="T1" fmla="*/ 5 h 196"/>
                  <a:gd name="T2" fmla="*/ 52 w 196"/>
                  <a:gd name="T3" fmla="*/ 41 h 196"/>
                  <a:gd name="T4" fmla="*/ 14 w 196"/>
                  <a:gd name="T5" fmla="*/ 29 h 196"/>
                  <a:gd name="T6" fmla="*/ 28 w 196"/>
                  <a:gd name="T7" fmla="*/ 61 h 196"/>
                  <a:gd name="T8" fmla="*/ 0 w 196"/>
                  <a:gd name="T9" fmla="*/ 69 h 196"/>
                  <a:gd name="T10" fmla="*/ 24 w 196"/>
                  <a:gd name="T11" fmla="*/ 90 h 196"/>
                  <a:gd name="T12" fmla="*/ 21 w 196"/>
                  <a:gd name="T13" fmla="*/ 101 h 196"/>
                  <a:gd name="T14" fmla="*/ 20 w 196"/>
                  <a:gd name="T15" fmla="*/ 114 h 196"/>
                  <a:gd name="T16" fmla="*/ 102 w 196"/>
                  <a:gd name="T17" fmla="*/ 196 h 196"/>
                  <a:gd name="T18" fmla="*/ 183 w 196"/>
                  <a:gd name="T19" fmla="*/ 114 h 196"/>
                  <a:gd name="T20" fmla="*/ 179 w 196"/>
                  <a:gd name="T21" fmla="*/ 88 h 196"/>
                  <a:gd name="T22" fmla="*/ 196 w 196"/>
                  <a:gd name="T23" fmla="*/ 66 h 196"/>
                  <a:gd name="T24" fmla="*/ 166 w 196"/>
                  <a:gd name="T25" fmla="*/ 55 h 196"/>
                  <a:gd name="T26" fmla="*/ 172 w 196"/>
                  <a:gd name="T27" fmla="*/ 25 h 196"/>
                  <a:gd name="T28" fmla="*/ 135 w 196"/>
                  <a:gd name="T29" fmla="*/ 35 h 196"/>
                  <a:gd name="T30" fmla="*/ 119 w 196"/>
                  <a:gd name="T31" fmla="*/ 0 h 196"/>
                  <a:gd name="T32" fmla="*/ 88 w 196"/>
                  <a:gd name="T33" fmla="*/ 32 h 196"/>
                  <a:gd name="T34" fmla="*/ 63 w 196"/>
                  <a:gd name="T35" fmla="*/ 5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6" h="196">
                    <a:moveTo>
                      <a:pt x="63" y="5"/>
                    </a:moveTo>
                    <a:cubicBezTo>
                      <a:pt x="52" y="41"/>
                      <a:pt x="52" y="41"/>
                      <a:pt x="52" y="41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3" y="94"/>
                      <a:pt x="22" y="97"/>
                      <a:pt x="21" y="101"/>
                    </a:cubicBezTo>
                    <a:cubicBezTo>
                      <a:pt x="20" y="105"/>
                      <a:pt x="20" y="110"/>
                      <a:pt x="20" y="114"/>
                    </a:cubicBezTo>
                    <a:cubicBezTo>
                      <a:pt x="20" y="159"/>
                      <a:pt x="56" y="196"/>
                      <a:pt x="102" y="196"/>
                    </a:cubicBezTo>
                    <a:cubicBezTo>
                      <a:pt x="147" y="196"/>
                      <a:pt x="183" y="159"/>
                      <a:pt x="183" y="114"/>
                    </a:cubicBezTo>
                    <a:cubicBezTo>
                      <a:pt x="183" y="105"/>
                      <a:pt x="182" y="97"/>
                      <a:pt x="179" y="88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72" y="25"/>
                      <a:pt x="172" y="25"/>
                      <a:pt x="172" y="25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88" y="32"/>
                      <a:pt x="88" y="32"/>
                      <a:pt x="88" y="32"/>
                    </a:cubicBezTo>
                    <a:lnTo>
                      <a:pt x="63" y="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5765800" y="3187701"/>
                <a:ext cx="3175" cy="15875"/>
              </a:xfrm>
              <a:custGeom>
                <a:avLst/>
                <a:gdLst>
                  <a:gd name="T0" fmla="*/ 0 w 1"/>
                  <a:gd name="T1" fmla="*/ 3 h 5"/>
                  <a:gd name="T2" fmla="*/ 0 w 1"/>
                  <a:gd name="T3" fmla="*/ 5 h 5"/>
                  <a:gd name="T4" fmla="*/ 1 w 1"/>
                  <a:gd name="T5" fmla="*/ 0 h 5"/>
                  <a:gd name="T6" fmla="*/ 0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3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6432550" y="3187701"/>
                <a:ext cx="0" cy="15875"/>
              </a:xfrm>
              <a:custGeom>
                <a:avLst/>
                <a:gdLst>
                  <a:gd name="T0" fmla="*/ 3 h 5"/>
                  <a:gd name="T1" fmla="*/ 0 h 5"/>
                  <a:gd name="T2" fmla="*/ 5 h 5"/>
                  <a:gd name="T3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5889625" y="2808288"/>
                <a:ext cx="136525" cy="22225"/>
              </a:xfrm>
              <a:custGeom>
                <a:avLst/>
                <a:gdLst>
                  <a:gd name="T0" fmla="*/ 5 w 41"/>
                  <a:gd name="T1" fmla="*/ 7 h 7"/>
                  <a:gd name="T2" fmla="*/ 36 w 41"/>
                  <a:gd name="T3" fmla="*/ 7 h 7"/>
                  <a:gd name="T4" fmla="*/ 36 w 41"/>
                  <a:gd name="T5" fmla="*/ 0 h 7"/>
                  <a:gd name="T6" fmla="*/ 5 w 41"/>
                  <a:gd name="T7" fmla="*/ 0 h 7"/>
                  <a:gd name="T8" fmla="*/ 5 w 4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">
                    <a:moveTo>
                      <a:pt x="5" y="7"/>
                    </a:moveTo>
                    <a:cubicBezTo>
                      <a:pt x="15" y="7"/>
                      <a:pt x="26" y="7"/>
                      <a:pt x="36" y="7"/>
                    </a:cubicBezTo>
                    <a:cubicBezTo>
                      <a:pt x="41" y="7"/>
                      <a:pt x="41" y="0"/>
                      <a:pt x="36" y="0"/>
                    </a:cubicBezTo>
                    <a:cubicBezTo>
                      <a:pt x="26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6156325" y="2808288"/>
                <a:ext cx="133350" cy="22225"/>
              </a:xfrm>
              <a:custGeom>
                <a:avLst/>
                <a:gdLst>
                  <a:gd name="T0" fmla="*/ 5 w 40"/>
                  <a:gd name="T1" fmla="*/ 7 h 7"/>
                  <a:gd name="T2" fmla="*/ 36 w 40"/>
                  <a:gd name="T3" fmla="*/ 7 h 7"/>
                  <a:gd name="T4" fmla="*/ 36 w 40"/>
                  <a:gd name="T5" fmla="*/ 0 h 7"/>
                  <a:gd name="T6" fmla="*/ 5 w 40"/>
                  <a:gd name="T7" fmla="*/ 0 h 7"/>
                  <a:gd name="T8" fmla="*/ 5 w 4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">
                    <a:moveTo>
                      <a:pt x="5" y="7"/>
                    </a:moveTo>
                    <a:cubicBezTo>
                      <a:pt x="15" y="7"/>
                      <a:pt x="25" y="7"/>
                      <a:pt x="36" y="7"/>
                    </a:cubicBezTo>
                    <a:cubicBezTo>
                      <a:pt x="40" y="7"/>
                      <a:pt x="40" y="0"/>
                      <a:pt x="36" y="0"/>
                    </a:cubicBezTo>
                    <a:cubicBezTo>
                      <a:pt x="25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>
                <a:off x="5668963" y="3092451"/>
                <a:ext cx="857250" cy="1338263"/>
              </a:xfrm>
              <a:custGeom>
                <a:avLst/>
                <a:gdLst>
                  <a:gd name="T0" fmla="*/ 236 w 257"/>
                  <a:gd name="T1" fmla="*/ 375 h 405"/>
                  <a:gd name="T2" fmla="*/ 203 w 257"/>
                  <a:gd name="T3" fmla="*/ 368 h 405"/>
                  <a:gd name="T4" fmla="*/ 197 w 257"/>
                  <a:gd name="T5" fmla="*/ 368 h 405"/>
                  <a:gd name="T6" fmla="*/ 213 w 257"/>
                  <a:gd name="T7" fmla="*/ 286 h 405"/>
                  <a:gd name="T8" fmla="*/ 197 w 257"/>
                  <a:gd name="T9" fmla="*/ 222 h 405"/>
                  <a:gd name="T10" fmla="*/ 202 w 257"/>
                  <a:gd name="T11" fmla="*/ 222 h 405"/>
                  <a:gd name="T12" fmla="*/ 202 w 257"/>
                  <a:gd name="T13" fmla="*/ 166 h 405"/>
                  <a:gd name="T14" fmla="*/ 202 w 257"/>
                  <a:gd name="T15" fmla="*/ 88 h 405"/>
                  <a:gd name="T16" fmla="*/ 230 w 257"/>
                  <a:gd name="T17" fmla="*/ 88 h 405"/>
                  <a:gd name="T18" fmla="*/ 229 w 257"/>
                  <a:gd name="T19" fmla="*/ 26 h 405"/>
                  <a:gd name="T20" fmla="*/ 229 w 257"/>
                  <a:gd name="T21" fmla="*/ 21 h 405"/>
                  <a:gd name="T22" fmla="*/ 205 w 257"/>
                  <a:gd name="T23" fmla="*/ 0 h 405"/>
                  <a:gd name="T24" fmla="*/ 205 w 257"/>
                  <a:gd name="T25" fmla="*/ 0 h 405"/>
                  <a:gd name="T26" fmla="*/ 205 w 257"/>
                  <a:gd name="T27" fmla="*/ 0 h 405"/>
                  <a:gd name="T28" fmla="*/ 168 w 257"/>
                  <a:gd name="T29" fmla="*/ 0 h 405"/>
                  <a:gd name="T30" fmla="*/ 126 w 257"/>
                  <a:gd name="T31" fmla="*/ 36 h 405"/>
                  <a:gd name="T32" fmla="*/ 84 w 257"/>
                  <a:gd name="T33" fmla="*/ 0 h 405"/>
                  <a:gd name="T34" fmla="*/ 53 w 257"/>
                  <a:gd name="T35" fmla="*/ 0 h 405"/>
                  <a:gd name="T36" fmla="*/ 53 w 257"/>
                  <a:gd name="T37" fmla="*/ 0 h 405"/>
                  <a:gd name="T38" fmla="*/ 53 w 257"/>
                  <a:gd name="T39" fmla="*/ 0 h 405"/>
                  <a:gd name="T40" fmla="*/ 53 w 257"/>
                  <a:gd name="T41" fmla="*/ 0 h 405"/>
                  <a:gd name="T42" fmla="*/ 30 w 257"/>
                  <a:gd name="T43" fmla="*/ 21 h 405"/>
                  <a:gd name="T44" fmla="*/ 29 w 257"/>
                  <a:gd name="T45" fmla="*/ 26 h 405"/>
                  <a:gd name="T46" fmla="*/ 28 w 257"/>
                  <a:gd name="T47" fmla="*/ 88 h 405"/>
                  <a:gd name="T48" fmla="*/ 54 w 257"/>
                  <a:gd name="T49" fmla="*/ 88 h 405"/>
                  <a:gd name="T50" fmla="*/ 54 w 257"/>
                  <a:gd name="T51" fmla="*/ 166 h 405"/>
                  <a:gd name="T52" fmla="*/ 54 w 257"/>
                  <a:gd name="T53" fmla="*/ 173 h 405"/>
                  <a:gd name="T54" fmla="*/ 54 w 257"/>
                  <a:gd name="T55" fmla="*/ 222 h 405"/>
                  <a:gd name="T56" fmla="*/ 59 w 257"/>
                  <a:gd name="T57" fmla="*/ 222 h 405"/>
                  <a:gd name="T58" fmla="*/ 59 w 257"/>
                  <a:gd name="T59" fmla="*/ 368 h 405"/>
                  <a:gd name="T60" fmla="*/ 54 w 257"/>
                  <a:gd name="T61" fmla="*/ 368 h 405"/>
                  <a:gd name="T62" fmla="*/ 21 w 257"/>
                  <a:gd name="T63" fmla="*/ 375 h 405"/>
                  <a:gd name="T64" fmla="*/ 21 w 257"/>
                  <a:gd name="T65" fmla="*/ 405 h 405"/>
                  <a:gd name="T66" fmla="*/ 118 w 257"/>
                  <a:gd name="T67" fmla="*/ 405 h 405"/>
                  <a:gd name="T68" fmla="*/ 118 w 257"/>
                  <a:gd name="T69" fmla="*/ 222 h 405"/>
                  <a:gd name="T70" fmla="*/ 139 w 257"/>
                  <a:gd name="T71" fmla="*/ 222 h 405"/>
                  <a:gd name="T72" fmla="*/ 154 w 257"/>
                  <a:gd name="T73" fmla="*/ 285 h 405"/>
                  <a:gd name="T74" fmla="*/ 139 w 257"/>
                  <a:gd name="T75" fmla="*/ 368 h 405"/>
                  <a:gd name="T76" fmla="*/ 139 w 257"/>
                  <a:gd name="T77" fmla="*/ 405 h 405"/>
                  <a:gd name="T78" fmla="*/ 236 w 257"/>
                  <a:gd name="T79" fmla="*/ 405 h 405"/>
                  <a:gd name="T80" fmla="*/ 236 w 257"/>
                  <a:gd name="T81" fmla="*/ 37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405">
                    <a:moveTo>
                      <a:pt x="236" y="375"/>
                    </a:moveTo>
                    <a:cubicBezTo>
                      <a:pt x="214" y="370"/>
                      <a:pt x="203" y="368"/>
                      <a:pt x="203" y="368"/>
                    </a:cubicBezTo>
                    <a:cubicBezTo>
                      <a:pt x="197" y="368"/>
                      <a:pt x="197" y="368"/>
                      <a:pt x="197" y="368"/>
                    </a:cubicBezTo>
                    <a:cubicBezTo>
                      <a:pt x="213" y="286"/>
                      <a:pt x="213" y="286"/>
                      <a:pt x="213" y="286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202" y="222"/>
                      <a:pt x="202" y="222"/>
                      <a:pt x="202" y="222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202" y="140"/>
                      <a:pt x="202" y="114"/>
                      <a:pt x="202" y="88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29" y="21"/>
                      <a:pt x="229" y="21"/>
                      <a:pt x="229" y="21"/>
                    </a:cubicBezTo>
                    <a:cubicBezTo>
                      <a:pt x="227" y="9"/>
                      <a:pt x="217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68" y="0"/>
                      <a:pt x="157" y="35"/>
                      <a:pt x="126" y="36"/>
                    </a:cubicBezTo>
                    <a:cubicBezTo>
                      <a:pt x="95" y="38"/>
                      <a:pt x="84" y="0"/>
                      <a:pt x="8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1" y="0"/>
                      <a:pt x="31" y="9"/>
                      <a:pt x="30" y="21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73"/>
                      <a:pt x="54" y="173"/>
                      <a:pt x="54" y="173"/>
                    </a:cubicBezTo>
                    <a:cubicBezTo>
                      <a:pt x="54" y="222"/>
                      <a:pt x="54" y="222"/>
                      <a:pt x="54" y="222"/>
                    </a:cubicBezTo>
                    <a:cubicBezTo>
                      <a:pt x="59" y="222"/>
                      <a:pt x="59" y="222"/>
                      <a:pt x="59" y="222"/>
                    </a:cubicBezTo>
                    <a:cubicBezTo>
                      <a:pt x="59" y="368"/>
                      <a:pt x="59" y="368"/>
                      <a:pt x="59" y="368"/>
                    </a:cubicBezTo>
                    <a:cubicBezTo>
                      <a:pt x="54" y="368"/>
                      <a:pt x="54" y="368"/>
                      <a:pt x="54" y="368"/>
                    </a:cubicBezTo>
                    <a:cubicBezTo>
                      <a:pt x="54" y="368"/>
                      <a:pt x="42" y="370"/>
                      <a:pt x="21" y="375"/>
                    </a:cubicBezTo>
                    <a:cubicBezTo>
                      <a:pt x="0" y="380"/>
                      <a:pt x="21" y="405"/>
                      <a:pt x="21" y="405"/>
                    </a:cubicBezTo>
                    <a:cubicBezTo>
                      <a:pt x="118" y="405"/>
                      <a:pt x="118" y="405"/>
                      <a:pt x="118" y="405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39" y="222"/>
                      <a:pt x="139" y="222"/>
                      <a:pt x="139" y="222"/>
                    </a:cubicBezTo>
                    <a:cubicBezTo>
                      <a:pt x="154" y="285"/>
                      <a:pt x="154" y="285"/>
                      <a:pt x="154" y="285"/>
                    </a:cubicBezTo>
                    <a:cubicBezTo>
                      <a:pt x="139" y="368"/>
                      <a:pt x="139" y="368"/>
                      <a:pt x="139" y="368"/>
                    </a:cubicBezTo>
                    <a:cubicBezTo>
                      <a:pt x="139" y="405"/>
                      <a:pt x="139" y="405"/>
                      <a:pt x="139" y="40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36" y="405"/>
                      <a:pt x="257" y="380"/>
                      <a:pt x="236" y="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3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7418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29606 L 0 2.96296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34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49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6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11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56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56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56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24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63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3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63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32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17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17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817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0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604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15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93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93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93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41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9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92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92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95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4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4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9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2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2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29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55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953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53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953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3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3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3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8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8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7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94049" y="444585"/>
            <a:ext cx="5203902" cy="3506687"/>
            <a:chOff x="3494049" y="444585"/>
            <a:chExt cx="5203902" cy="3506687"/>
          </a:xfrm>
        </p:grpSpPr>
        <p:sp>
          <p:nvSpPr>
            <p:cNvPr id="73" name="圆角矩形 4"/>
            <p:cNvSpPr/>
            <p:nvPr/>
          </p:nvSpPr>
          <p:spPr>
            <a:xfrm>
              <a:off x="3773519" y="824666"/>
              <a:ext cx="4649908" cy="3126606"/>
            </a:xfrm>
            <a:prstGeom prst="roundRect">
              <a:avLst>
                <a:gd name="adj" fmla="val 3010"/>
              </a:avLst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494049" y="444585"/>
              <a:ext cx="5203902" cy="475292"/>
              <a:chOff x="1228280" y="968186"/>
              <a:chExt cx="4093370" cy="373863"/>
            </a:xfrm>
          </p:grpSpPr>
          <p:sp>
            <p:nvSpPr>
              <p:cNvPr id="75" name="Freeform 23"/>
              <p:cNvSpPr>
                <a:spLocks/>
              </p:cNvSpPr>
              <p:nvPr/>
            </p:nvSpPr>
            <p:spPr bwMode="auto">
              <a:xfrm>
                <a:off x="3107483" y="968186"/>
                <a:ext cx="334963" cy="246063"/>
              </a:xfrm>
              <a:custGeom>
                <a:avLst/>
                <a:gdLst>
                  <a:gd name="T0" fmla="*/ 49 w 49"/>
                  <a:gd name="T1" fmla="*/ 15 h 36"/>
                  <a:gd name="T2" fmla="*/ 34 w 49"/>
                  <a:gd name="T3" fmla="*/ 0 h 36"/>
                  <a:gd name="T4" fmla="*/ 16 w 49"/>
                  <a:gd name="T5" fmla="*/ 0 h 36"/>
                  <a:gd name="T6" fmla="*/ 0 w 49"/>
                  <a:gd name="T7" fmla="*/ 15 h 36"/>
                  <a:gd name="T8" fmla="*/ 0 w 49"/>
                  <a:gd name="T9" fmla="*/ 36 h 36"/>
                  <a:gd name="T10" fmla="*/ 49 w 49"/>
                  <a:gd name="T11" fmla="*/ 36 h 36"/>
                  <a:gd name="T12" fmla="*/ 49 w 49"/>
                  <a:gd name="T13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6">
                    <a:moveTo>
                      <a:pt x="49" y="15"/>
                    </a:moveTo>
                    <a:cubicBezTo>
                      <a:pt x="49" y="7"/>
                      <a:pt x="42" y="0"/>
                      <a:pt x="3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9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9"/>
              <p:cNvSpPr>
                <a:spLocks/>
              </p:cNvSpPr>
              <p:nvPr/>
            </p:nvSpPr>
            <p:spPr bwMode="auto">
              <a:xfrm>
                <a:off x="1228280" y="1143659"/>
                <a:ext cx="4093370" cy="19839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269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392952" y="1281401"/>
              <a:ext cx="3406093" cy="2276713"/>
              <a:chOff x="8721725" y="1785938"/>
              <a:chExt cx="3011488" cy="201295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>
                <a:off x="9351963" y="1785938"/>
                <a:ext cx="423863" cy="582613"/>
              </a:xfrm>
              <a:custGeom>
                <a:avLst/>
                <a:gdLst>
                  <a:gd name="T0" fmla="*/ 62 w 62"/>
                  <a:gd name="T1" fmla="*/ 23 h 85"/>
                  <a:gd name="T2" fmla="*/ 0 w 62"/>
                  <a:gd name="T3" fmla="*/ 0 h 85"/>
                  <a:gd name="T4" fmla="*/ 0 w 62"/>
                  <a:gd name="T5" fmla="*/ 85 h 85"/>
                  <a:gd name="T6" fmla="*/ 62 w 62"/>
                  <a:gd name="T7" fmla="*/ 2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85">
                    <a:moveTo>
                      <a:pt x="62" y="23"/>
                    </a:moveTo>
                    <a:cubicBezTo>
                      <a:pt x="46" y="8"/>
                      <a:pt x="24" y="0"/>
                      <a:pt x="0" y="0"/>
                    </a:cubicBezTo>
                    <a:cubicBezTo>
                      <a:pt x="0" y="85"/>
                      <a:pt x="0" y="85"/>
                      <a:pt x="0" y="85"/>
                    </a:cubicBezTo>
                    <a:lnTo>
                      <a:pt x="6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0"/>
              <p:cNvSpPr>
                <a:spLocks/>
              </p:cNvSpPr>
              <p:nvPr/>
            </p:nvSpPr>
            <p:spPr bwMode="auto">
              <a:xfrm>
                <a:off x="9399588" y="1978025"/>
                <a:ext cx="595313" cy="411163"/>
              </a:xfrm>
              <a:custGeom>
                <a:avLst/>
                <a:gdLst>
                  <a:gd name="T0" fmla="*/ 87 w 87"/>
                  <a:gd name="T1" fmla="*/ 60 h 60"/>
                  <a:gd name="T2" fmla="*/ 60 w 87"/>
                  <a:gd name="T3" fmla="*/ 0 h 60"/>
                  <a:gd name="T4" fmla="*/ 0 w 87"/>
                  <a:gd name="T5" fmla="*/ 60 h 60"/>
                  <a:gd name="T6" fmla="*/ 87 w 8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60">
                    <a:moveTo>
                      <a:pt x="87" y="60"/>
                    </a:moveTo>
                    <a:cubicBezTo>
                      <a:pt x="87" y="38"/>
                      <a:pt x="76" y="17"/>
                      <a:pt x="60" y="0"/>
                    </a:cubicBezTo>
                    <a:cubicBezTo>
                      <a:pt x="0" y="60"/>
                      <a:pt x="0" y="60"/>
                      <a:pt x="0" y="60"/>
                    </a:cubicBezTo>
                    <a:lnTo>
                      <a:pt x="8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31"/>
              <p:cNvSpPr>
                <a:spLocks/>
              </p:cNvSpPr>
              <p:nvPr/>
            </p:nvSpPr>
            <p:spPr bwMode="auto">
              <a:xfrm>
                <a:off x="8721725" y="2430463"/>
                <a:ext cx="1273175" cy="636588"/>
              </a:xfrm>
              <a:custGeom>
                <a:avLst/>
                <a:gdLst>
                  <a:gd name="T0" fmla="*/ 186 w 186"/>
                  <a:gd name="T1" fmla="*/ 0 h 93"/>
                  <a:gd name="T2" fmla="*/ 93 w 186"/>
                  <a:gd name="T3" fmla="*/ 0 h 93"/>
                  <a:gd name="T4" fmla="*/ 0 w 186"/>
                  <a:gd name="T5" fmla="*/ 0 h 93"/>
                  <a:gd name="T6" fmla="*/ 93 w 186"/>
                  <a:gd name="T7" fmla="*/ 93 h 93"/>
                  <a:gd name="T8" fmla="*/ 186 w 186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93">
                    <a:moveTo>
                      <a:pt x="186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2" y="93"/>
                      <a:pt x="93" y="93"/>
                    </a:cubicBezTo>
                    <a:cubicBezTo>
                      <a:pt x="144" y="93"/>
                      <a:pt x="186" y="51"/>
                      <a:pt x="1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32"/>
              <p:cNvSpPr>
                <a:spLocks/>
              </p:cNvSpPr>
              <p:nvPr/>
            </p:nvSpPr>
            <p:spPr bwMode="auto">
              <a:xfrm>
                <a:off x="8728075" y="1793875"/>
                <a:ext cx="582613" cy="595313"/>
              </a:xfrm>
              <a:custGeom>
                <a:avLst/>
                <a:gdLst>
                  <a:gd name="T0" fmla="*/ 85 w 85"/>
                  <a:gd name="T1" fmla="*/ 0 h 87"/>
                  <a:gd name="T2" fmla="*/ 0 w 85"/>
                  <a:gd name="T3" fmla="*/ 87 h 87"/>
                  <a:gd name="T4" fmla="*/ 85 w 85"/>
                  <a:gd name="T5" fmla="*/ 87 h 87"/>
                  <a:gd name="T6" fmla="*/ 85 w 85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87">
                    <a:moveTo>
                      <a:pt x="85" y="0"/>
                    </a:moveTo>
                    <a:cubicBezTo>
                      <a:pt x="38" y="0"/>
                      <a:pt x="0" y="40"/>
                      <a:pt x="0" y="87"/>
                    </a:cubicBezTo>
                    <a:cubicBezTo>
                      <a:pt x="85" y="87"/>
                      <a:pt x="85" y="87"/>
                      <a:pt x="85" y="87"/>
                    </a:cubicBez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Rectangle 33"/>
              <p:cNvSpPr>
                <a:spLocks noChangeArrowheads="1"/>
              </p:cNvSpPr>
              <p:nvPr/>
            </p:nvSpPr>
            <p:spPr bwMode="auto">
              <a:xfrm>
                <a:off x="8721725" y="3333750"/>
                <a:ext cx="1293813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Rectangle 34"/>
              <p:cNvSpPr>
                <a:spLocks noChangeArrowheads="1"/>
              </p:cNvSpPr>
              <p:nvPr/>
            </p:nvSpPr>
            <p:spPr bwMode="auto">
              <a:xfrm>
                <a:off x="8721725" y="3470275"/>
                <a:ext cx="1293813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Rectangle 35"/>
              <p:cNvSpPr>
                <a:spLocks noChangeArrowheads="1"/>
              </p:cNvSpPr>
              <p:nvPr/>
            </p:nvSpPr>
            <p:spPr bwMode="auto">
              <a:xfrm>
                <a:off x="8721725" y="3606800"/>
                <a:ext cx="1293813" cy="55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Rectangle 36"/>
              <p:cNvSpPr>
                <a:spLocks noChangeArrowheads="1"/>
              </p:cNvSpPr>
              <p:nvPr/>
            </p:nvSpPr>
            <p:spPr bwMode="auto">
              <a:xfrm>
                <a:off x="8721725" y="3743325"/>
                <a:ext cx="977900" cy="55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39"/>
              <p:cNvSpPr>
                <a:spLocks/>
              </p:cNvSpPr>
              <p:nvPr/>
            </p:nvSpPr>
            <p:spPr bwMode="auto">
              <a:xfrm>
                <a:off x="11144250" y="1930400"/>
                <a:ext cx="233363" cy="758825"/>
              </a:xfrm>
              <a:custGeom>
                <a:avLst/>
                <a:gdLst>
                  <a:gd name="T0" fmla="*/ 34 w 34"/>
                  <a:gd name="T1" fmla="*/ 101 h 111"/>
                  <a:gd name="T2" fmla="*/ 23 w 34"/>
                  <a:gd name="T3" fmla="*/ 111 h 111"/>
                  <a:gd name="T4" fmla="*/ 11 w 34"/>
                  <a:gd name="T5" fmla="*/ 111 h 111"/>
                  <a:gd name="T6" fmla="*/ 0 w 34"/>
                  <a:gd name="T7" fmla="*/ 101 h 111"/>
                  <a:gd name="T8" fmla="*/ 0 w 34"/>
                  <a:gd name="T9" fmla="*/ 10 h 111"/>
                  <a:gd name="T10" fmla="*/ 11 w 34"/>
                  <a:gd name="T11" fmla="*/ 0 h 111"/>
                  <a:gd name="T12" fmla="*/ 23 w 34"/>
                  <a:gd name="T13" fmla="*/ 0 h 111"/>
                  <a:gd name="T14" fmla="*/ 34 w 34"/>
                  <a:gd name="T15" fmla="*/ 10 h 111"/>
                  <a:gd name="T16" fmla="*/ 34 w 34"/>
                  <a:gd name="T17" fmla="*/ 10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1">
                    <a:moveTo>
                      <a:pt x="34" y="101"/>
                    </a:moveTo>
                    <a:cubicBezTo>
                      <a:pt x="34" y="107"/>
                      <a:pt x="29" y="111"/>
                      <a:pt x="23" y="111"/>
                    </a:cubicBezTo>
                    <a:cubicBezTo>
                      <a:pt x="11" y="111"/>
                      <a:pt x="11" y="111"/>
                      <a:pt x="11" y="111"/>
                    </a:cubicBezTo>
                    <a:cubicBezTo>
                      <a:pt x="5" y="111"/>
                      <a:pt x="0" y="107"/>
                      <a:pt x="0" y="10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34" y="4"/>
                      <a:pt x="34" y="10"/>
                    </a:cubicBezTo>
                    <a:lnTo>
                      <a:pt x="3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40"/>
              <p:cNvSpPr>
                <a:spLocks/>
              </p:cNvSpPr>
              <p:nvPr/>
            </p:nvSpPr>
            <p:spPr bwMode="auto">
              <a:xfrm>
                <a:off x="10433050" y="2141538"/>
                <a:ext cx="231775" cy="547688"/>
              </a:xfrm>
              <a:custGeom>
                <a:avLst/>
                <a:gdLst>
                  <a:gd name="T0" fmla="*/ 34 w 34"/>
                  <a:gd name="T1" fmla="*/ 70 h 80"/>
                  <a:gd name="T2" fmla="*/ 23 w 34"/>
                  <a:gd name="T3" fmla="*/ 80 h 80"/>
                  <a:gd name="T4" fmla="*/ 11 w 34"/>
                  <a:gd name="T5" fmla="*/ 80 h 80"/>
                  <a:gd name="T6" fmla="*/ 0 w 34"/>
                  <a:gd name="T7" fmla="*/ 70 h 80"/>
                  <a:gd name="T8" fmla="*/ 0 w 34"/>
                  <a:gd name="T9" fmla="*/ 11 h 80"/>
                  <a:gd name="T10" fmla="*/ 11 w 34"/>
                  <a:gd name="T11" fmla="*/ 0 h 80"/>
                  <a:gd name="T12" fmla="*/ 23 w 34"/>
                  <a:gd name="T13" fmla="*/ 0 h 80"/>
                  <a:gd name="T14" fmla="*/ 34 w 34"/>
                  <a:gd name="T15" fmla="*/ 11 h 80"/>
                  <a:gd name="T16" fmla="*/ 34 w 34"/>
                  <a:gd name="T17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80">
                    <a:moveTo>
                      <a:pt x="34" y="70"/>
                    </a:moveTo>
                    <a:cubicBezTo>
                      <a:pt x="34" y="76"/>
                      <a:pt x="29" y="80"/>
                      <a:pt x="23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5" y="80"/>
                      <a:pt x="0" y="76"/>
                      <a:pt x="0" y="7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34" y="5"/>
                      <a:pt x="34" y="11"/>
                    </a:cubicBezTo>
                    <a:lnTo>
                      <a:pt x="34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41"/>
              <p:cNvSpPr>
                <a:spLocks/>
              </p:cNvSpPr>
              <p:nvPr/>
            </p:nvSpPr>
            <p:spPr bwMode="auto">
              <a:xfrm>
                <a:off x="11499850" y="1874838"/>
                <a:ext cx="233363" cy="814388"/>
              </a:xfrm>
              <a:custGeom>
                <a:avLst/>
                <a:gdLst>
                  <a:gd name="T0" fmla="*/ 34 w 34"/>
                  <a:gd name="T1" fmla="*/ 109 h 119"/>
                  <a:gd name="T2" fmla="*/ 23 w 34"/>
                  <a:gd name="T3" fmla="*/ 119 h 119"/>
                  <a:gd name="T4" fmla="*/ 11 w 34"/>
                  <a:gd name="T5" fmla="*/ 119 h 119"/>
                  <a:gd name="T6" fmla="*/ 0 w 34"/>
                  <a:gd name="T7" fmla="*/ 109 h 119"/>
                  <a:gd name="T8" fmla="*/ 0 w 34"/>
                  <a:gd name="T9" fmla="*/ 10 h 119"/>
                  <a:gd name="T10" fmla="*/ 11 w 34"/>
                  <a:gd name="T11" fmla="*/ 0 h 119"/>
                  <a:gd name="T12" fmla="*/ 23 w 34"/>
                  <a:gd name="T13" fmla="*/ 0 h 119"/>
                  <a:gd name="T14" fmla="*/ 34 w 34"/>
                  <a:gd name="T15" fmla="*/ 10 h 119"/>
                  <a:gd name="T16" fmla="*/ 34 w 34"/>
                  <a:gd name="T17" fmla="*/ 10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19">
                    <a:moveTo>
                      <a:pt x="34" y="109"/>
                    </a:moveTo>
                    <a:cubicBezTo>
                      <a:pt x="34" y="115"/>
                      <a:pt x="29" y="119"/>
                      <a:pt x="23" y="119"/>
                    </a:cubicBezTo>
                    <a:cubicBezTo>
                      <a:pt x="11" y="119"/>
                      <a:pt x="11" y="119"/>
                      <a:pt x="11" y="119"/>
                    </a:cubicBezTo>
                    <a:cubicBezTo>
                      <a:pt x="5" y="119"/>
                      <a:pt x="0" y="115"/>
                      <a:pt x="0" y="10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34" y="4"/>
                      <a:pt x="34" y="10"/>
                    </a:cubicBezTo>
                    <a:lnTo>
                      <a:pt x="34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42"/>
              <p:cNvSpPr>
                <a:spLocks/>
              </p:cNvSpPr>
              <p:nvPr/>
            </p:nvSpPr>
            <p:spPr bwMode="auto">
              <a:xfrm>
                <a:off x="10433050" y="2778125"/>
                <a:ext cx="1300163" cy="198438"/>
              </a:xfrm>
              <a:custGeom>
                <a:avLst/>
                <a:gdLst>
                  <a:gd name="T0" fmla="*/ 11 w 190"/>
                  <a:gd name="T1" fmla="*/ 29 h 29"/>
                  <a:gd name="T2" fmla="*/ 0 w 190"/>
                  <a:gd name="T3" fmla="*/ 19 h 29"/>
                  <a:gd name="T4" fmla="*/ 0 w 190"/>
                  <a:gd name="T5" fmla="*/ 10 h 29"/>
                  <a:gd name="T6" fmla="*/ 11 w 190"/>
                  <a:gd name="T7" fmla="*/ 0 h 29"/>
                  <a:gd name="T8" fmla="*/ 179 w 190"/>
                  <a:gd name="T9" fmla="*/ 0 h 29"/>
                  <a:gd name="T10" fmla="*/ 190 w 190"/>
                  <a:gd name="T11" fmla="*/ 10 h 29"/>
                  <a:gd name="T12" fmla="*/ 190 w 190"/>
                  <a:gd name="T13" fmla="*/ 19 h 29"/>
                  <a:gd name="T14" fmla="*/ 179 w 190"/>
                  <a:gd name="T15" fmla="*/ 29 h 29"/>
                  <a:gd name="T16" fmla="*/ 11 w 19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9">
                    <a:moveTo>
                      <a:pt x="11" y="29"/>
                    </a:moveTo>
                    <a:cubicBezTo>
                      <a:pt x="5" y="29"/>
                      <a:pt x="0" y="25"/>
                      <a:pt x="0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5" y="0"/>
                      <a:pt x="190" y="4"/>
                      <a:pt x="190" y="10"/>
                    </a:cubicBezTo>
                    <a:cubicBezTo>
                      <a:pt x="190" y="19"/>
                      <a:pt x="190" y="19"/>
                      <a:pt x="190" y="19"/>
                    </a:cubicBezTo>
                    <a:cubicBezTo>
                      <a:pt x="190" y="25"/>
                      <a:pt x="185" y="29"/>
                      <a:pt x="179" y="29"/>
                    </a:cubicBezTo>
                    <a:lnTo>
                      <a:pt x="11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43"/>
              <p:cNvSpPr>
                <a:spLocks/>
              </p:cNvSpPr>
              <p:nvPr/>
            </p:nvSpPr>
            <p:spPr bwMode="auto">
              <a:xfrm>
                <a:off x="10788650" y="2052638"/>
                <a:ext cx="233363" cy="636588"/>
              </a:xfrm>
              <a:custGeom>
                <a:avLst/>
                <a:gdLst>
                  <a:gd name="T0" fmla="*/ 34 w 34"/>
                  <a:gd name="T1" fmla="*/ 83 h 93"/>
                  <a:gd name="T2" fmla="*/ 23 w 34"/>
                  <a:gd name="T3" fmla="*/ 93 h 93"/>
                  <a:gd name="T4" fmla="*/ 11 w 34"/>
                  <a:gd name="T5" fmla="*/ 93 h 93"/>
                  <a:gd name="T6" fmla="*/ 0 w 34"/>
                  <a:gd name="T7" fmla="*/ 83 h 93"/>
                  <a:gd name="T8" fmla="*/ 0 w 34"/>
                  <a:gd name="T9" fmla="*/ 10 h 93"/>
                  <a:gd name="T10" fmla="*/ 11 w 34"/>
                  <a:gd name="T11" fmla="*/ 0 h 93"/>
                  <a:gd name="T12" fmla="*/ 23 w 34"/>
                  <a:gd name="T13" fmla="*/ 0 h 93"/>
                  <a:gd name="T14" fmla="*/ 34 w 34"/>
                  <a:gd name="T15" fmla="*/ 10 h 93"/>
                  <a:gd name="T16" fmla="*/ 34 w 34"/>
                  <a:gd name="T17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93">
                    <a:moveTo>
                      <a:pt x="34" y="83"/>
                    </a:moveTo>
                    <a:cubicBezTo>
                      <a:pt x="34" y="89"/>
                      <a:pt x="29" y="93"/>
                      <a:pt x="23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5" y="93"/>
                      <a:pt x="0" y="89"/>
                      <a:pt x="0" y="8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34" y="5"/>
                      <a:pt x="34" y="10"/>
                    </a:cubicBezTo>
                    <a:lnTo>
                      <a:pt x="34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Rectangle 44"/>
              <p:cNvSpPr>
                <a:spLocks noChangeArrowheads="1"/>
              </p:cNvSpPr>
              <p:nvPr/>
            </p:nvSpPr>
            <p:spPr bwMode="auto">
              <a:xfrm>
                <a:off x="10433050" y="3298825"/>
                <a:ext cx="1300163" cy="55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Rectangle 45"/>
              <p:cNvSpPr>
                <a:spLocks noChangeArrowheads="1"/>
              </p:cNvSpPr>
              <p:nvPr/>
            </p:nvSpPr>
            <p:spPr bwMode="auto">
              <a:xfrm>
                <a:off x="10433050" y="3435350"/>
                <a:ext cx="1300163" cy="55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Rectangle 46"/>
              <p:cNvSpPr>
                <a:spLocks noChangeArrowheads="1"/>
              </p:cNvSpPr>
              <p:nvPr/>
            </p:nvSpPr>
            <p:spPr bwMode="auto">
              <a:xfrm>
                <a:off x="10433050" y="3565525"/>
                <a:ext cx="1300163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Rectangle 47"/>
              <p:cNvSpPr>
                <a:spLocks noChangeArrowheads="1"/>
              </p:cNvSpPr>
              <p:nvPr/>
            </p:nvSpPr>
            <p:spPr bwMode="auto">
              <a:xfrm>
                <a:off x="10433050" y="3702050"/>
                <a:ext cx="977900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494049" y="451061"/>
            <a:ext cx="5203902" cy="3506686"/>
            <a:chOff x="3494049" y="451061"/>
            <a:chExt cx="5203902" cy="3506686"/>
          </a:xfrm>
        </p:grpSpPr>
        <p:sp>
          <p:nvSpPr>
            <p:cNvPr id="19" name="圆角矩形 4"/>
            <p:cNvSpPr/>
            <p:nvPr/>
          </p:nvSpPr>
          <p:spPr>
            <a:xfrm>
              <a:off x="3773519" y="831142"/>
              <a:ext cx="4649908" cy="3126605"/>
            </a:xfrm>
            <a:prstGeom prst="roundRect">
              <a:avLst>
                <a:gd name="adj" fmla="val 3010"/>
              </a:avLst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494049" y="451061"/>
              <a:ext cx="5203902" cy="475292"/>
              <a:chOff x="1228280" y="968186"/>
              <a:chExt cx="4093370" cy="373863"/>
            </a:xfrm>
          </p:grpSpPr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3107483" y="968186"/>
                <a:ext cx="334963" cy="246063"/>
              </a:xfrm>
              <a:custGeom>
                <a:avLst/>
                <a:gdLst>
                  <a:gd name="T0" fmla="*/ 49 w 49"/>
                  <a:gd name="T1" fmla="*/ 15 h 36"/>
                  <a:gd name="T2" fmla="*/ 34 w 49"/>
                  <a:gd name="T3" fmla="*/ 0 h 36"/>
                  <a:gd name="T4" fmla="*/ 16 w 49"/>
                  <a:gd name="T5" fmla="*/ 0 h 36"/>
                  <a:gd name="T6" fmla="*/ 0 w 49"/>
                  <a:gd name="T7" fmla="*/ 15 h 36"/>
                  <a:gd name="T8" fmla="*/ 0 w 49"/>
                  <a:gd name="T9" fmla="*/ 36 h 36"/>
                  <a:gd name="T10" fmla="*/ 49 w 49"/>
                  <a:gd name="T11" fmla="*/ 36 h 36"/>
                  <a:gd name="T12" fmla="*/ 49 w 49"/>
                  <a:gd name="T13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6">
                    <a:moveTo>
                      <a:pt x="49" y="15"/>
                    </a:moveTo>
                    <a:cubicBezTo>
                      <a:pt x="49" y="7"/>
                      <a:pt x="42" y="0"/>
                      <a:pt x="3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1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69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9"/>
              <p:cNvSpPr>
                <a:spLocks/>
              </p:cNvSpPr>
              <p:nvPr/>
            </p:nvSpPr>
            <p:spPr bwMode="auto">
              <a:xfrm>
                <a:off x="1228280" y="1143659"/>
                <a:ext cx="4093370" cy="198390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 w="269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圆角矩形 14"/>
            <p:cNvSpPr/>
            <p:nvPr/>
          </p:nvSpPr>
          <p:spPr>
            <a:xfrm>
              <a:off x="4032804" y="1162315"/>
              <a:ext cx="4063131" cy="25112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圆角矩形 14"/>
            <p:cNvSpPr/>
            <p:nvPr/>
          </p:nvSpPr>
          <p:spPr>
            <a:xfrm>
              <a:off x="4171783" y="1664003"/>
              <a:ext cx="234090" cy="533926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圆角矩形 13"/>
            <p:cNvSpPr/>
            <p:nvPr/>
          </p:nvSpPr>
          <p:spPr>
            <a:xfrm>
              <a:off x="4549304" y="1706359"/>
              <a:ext cx="1587474" cy="113056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圆角矩形 23"/>
            <p:cNvSpPr/>
            <p:nvPr/>
          </p:nvSpPr>
          <p:spPr>
            <a:xfrm>
              <a:off x="4788233" y="1942708"/>
              <a:ext cx="1587474" cy="153422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圆角矩形 26"/>
            <p:cNvSpPr/>
            <p:nvPr/>
          </p:nvSpPr>
          <p:spPr>
            <a:xfrm>
              <a:off x="6500659" y="1560100"/>
              <a:ext cx="792774" cy="76521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圆角矩形 11"/>
            <p:cNvSpPr/>
            <p:nvPr/>
          </p:nvSpPr>
          <p:spPr>
            <a:xfrm>
              <a:off x="7072947" y="1942706"/>
              <a:ext cx="902549" cy="900732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圆角矩形 23"/>
            <p:cNvSpPr/>
            <p:nvPr/>
          </p:nvSpPr>
          <p:spPr>
            <a:xfrm>
              <a:off x="4352955" y="2274952"/>
              <a:ext cx="290192" cy="974637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圆角矩形 13"/>
            <p:cNvSpPr/>
            <p:nvPr/>
          </p:nvSpPr>
          <p:spPr>
            <a:xfrm>
              <a:off x="4730475" y="2463988"/>
              <a:ext cx="263596" cy="67982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圆角矩形 19"/>
            <p:cNvSpPr/>
            <p:nvPr/>
          </p:nvSpPr>
          <p:spPr>
            <a:xfrm>
              <a:off x="5138487" y="2787232"/>
              <a:ext cx="370997" cy="432303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圆角矩形 27"/>
            <p:cNvSpPr/>
            <p:nvPr/>
          </p:nvSpPr>
          <p:spPr>
            <a:xfrm>
              <a:off x="6612237" y="2540478"/>
              <a:ext cx="681196" cy="67982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圆角矩形 13"/>
            <p:cNvSpPr/>
            <p:nvPr/>
          </p:nvSpPr>
          <p:spPr>
            <a:xfrm>
              <a:off x="4106659" y="3463144"/>
              <a:ext cx="3915420" cy="339912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圆角矩形 10"/>
            <p:cNvSpPr/>
            <p:nvPr/>
          </p:nvSpPr>
          <p:spPr>
            <a:xfrm>
              <a:off x="5694512" y="2338971"/>
              <a:ext cx="758922" cy="1028738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0800000">
            <a:off x="5070088" y="2919645"/>
            <a:ext cx="2051824" cy="7889589"/>
            <a:chOff x="5070088" y="2919645"/>
            <a:chExt cx="2051824" cy="7889589"/>
          </a:xfrm>
        </p:grpSpPr>
        <p:sp>
          <p:nvSpPr>
            <p:cNvPr id="56" name="矩形 55"/>
            <p:cNvSpPr/>
            <p:nvPr/>
          </p:nvSpPr>
          <p:spPr>
            <a:xfrm rot="10800000">
              <a:off x="5070088" y="7984452"/>
              <a:ext cx="2051824" cy="8709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0800000">
              <a:off x="5323167" y="6864440"/>
              <a:ext cx="1545666" cy="11200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0800000">
              <a:off x="5168004" y="830759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zh-CN" b="1" dirty="0">
                  <a:solidFill>
                    <a:srgbClr val="FFFFFF"/>
                  </a:solidFill>
                </a:rPr>
                <a:t>在毕业答辩现场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0800000">
              <a:off x="5272654" y="8894251"/>
              <a:ext cx="1646691" cy="1914983"/>
              <a:chOff x="5272655" y="2906945"/>
              <a:chExt cx="1646691" cy="1914983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738286" y="3144767"/>
                <a:ext cx="682543" cy="8139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5272655" y="2906945"/>
                <a:ext cx="1646691" cy="1914983"/>
                <a:chOff x="4638674" y="1641475"/>
                <a:chExt cx="2689225" cy="3127377"/>
              </a:xfrm>
              <a:solidFill>
                <a:schemeClr val="accent1"/>
              </a:solidFill>
            </p:grpSpPr>
            <p:sp>
              <p:nvSpPr>
                <p:cNvPr id="70" name="Freeform 6"/>
                <p:cNvSpPr>
                  <a:spLocks noEditPoints="1"/>
                </p:cNvSpPr>
                <p:nvPr/>
              </p:nvSpPr>
              <p:spPr bwMode="auto">
                <a:xfrm>
                  <a:off x="4638674" y="3421063"/>
                  <a:ext cx="2689225" cy="1347789"/>
                </a:xfrm>
                <a:custGeom>
                  <a:avLst/>
                  <a:gdLst>
                    <a:gd name="T0" fmla="*/ 336 w 393"/>
                    <a:gd name="T1" fmla="*/ 62 h 197"/>
                    <a:gd name="T2" fmla="*/ 317 w 393"/>
                    <a:gd name="T3" fmla="*/ 45 h 197"/>
                    <a:gd name="T4" fmla="*/ 264 w 393"/>
                    <a:gd name="T5" fmla="*/ 21 h 197"/>
                    <a:gd name="T6" fmla="*/ 239 w 393"/>
                    <a:gd name="T7" fmla="*/ 0 h 197"/>
                    <a:gd name="T8" fmla="*/ 198 w 393"/>
                    <a:gd name="T9" fmla="*/ 40 h 197"/>
                    <a:gd name="T10" fmla="*/ 198 w 393"/>
                    <a:gd name="T11" fmla="*/ 40 h 197"/>
                    <a:gd name="T12" fmla="*/ 216 w 393"/>
                    <a:gd name="T13" fmla="*/ 157 h 197"/>
                    <a:gd name="T14" fmla="*/ 216 w 393"/>
                    <a:gd name="T15" fmla="*/ 158 h 197"/>
                    <a:gd name="T16" fmla="*/ 197 w 393"/>
                    <a:gd name="T17" fmla="*/ 183 h 197"/>
                    <a:gd name="T18" fmla="*/ 196 w 393"/>
                    <a:gd name="T19" fmla="*/ 184 h 197"/>
                    <a:gd name="T20" fmla="*/ 195 w 393"/>
                    <a:gd name="T21" fmla="*/ 183 h 197"/>
                    <a:gd name="T22" fmla="*/ 177 w 393"/>
                    <a:gd name="T23" fmla="*/ 158 h 197"/>
                    <a:gd name="T24" fmla="*/ 176 w 393"/>
                    <a:gd name="T25" fmla="*/ 157 h 197"/>
                    <a:gd name="T26" fmla="*/ 194 w 393"/>
                    <a:gd name="T27" fmla="*/ 40 h 197"/>
                    <a:gd name="T28" fmla="*/ 194 w 393"/>
                    <a:gd name="T29" fmla="*/ 40 h 197"/>
                    <a:gd name="T30" fmla="*/ 153 w 393"/>
                    <a:gd name="T31" fmla="*/ 0 h 197"/>
                    <a:gd name="T32" fmla="*/ 128 w 393"/>
                    <a:gd name="T33" fmla="*/ 21 h 197"/>
                    <a:gd name="T34" fmla="*/ 76 w 393"/>
                    <a:gd name="T35" fmla="*/ 45 h 197"/>
                    <a:gd name="T36" fmla="*/ 57 w 393"/>
                    <a:gd name="T37" fmla="*/ 62 h 197"/>
                    <a:gd name="T38" fmla="*/ 30 w 393"/>
                    <a:gd name="T39" fmla="*/ 197 h 197"/>
                    <a:gd name="T40" fmla="*/ 362 w 393"/>
                    <a:gd name="T41" fmla="*/ 197 h 197"/>
                    <a:gd name="T42" fmla="*/ 336 w 393"/>
                    <a:gd name="T43" fmla="*/ 62 h 197"/>
                    <a:gd name="T44" fmla="*/ 336 w 393"/>
                    <a:gd name="T45" fmla="*/ 62 h 197"/>
                    <a:gd name="T46" fmla="*/ 336 w 393"/>
                    <a:gd name="T47" fmla="*/ 62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93" h="197">
                      <a:moveTo>
                        <a:pt x="336" y="62"/>
                      </a:moveTo>
                      <a:cubicBezTo>
                        <a:pt x="332" y="54"/>
                        <a:pt x="324" y="48"/>
                        <a:pt x="317" y="45"/>
                      </a:cubicBezTo>
                      <a:cubicBezTo>
                        <a:pt x="264" y="21"/>
                        <a:pt x="264" y="21"/>
                        <a:pt x="264" y="21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216" y="157"/>
                        <a:pt x="216" y="157"/>
                        <a:pt x="216" y="157"/>
                      </a:cubicBezTo>
                      <a:cubicBezTo>
                        <a:pt x="216" y="157"/>
                        <a:pt x="216" y="158"/>
                        <a:pt x="216" y="158"/>
                      </a:cubicBezTo>
                      <a:cubicBezTo>
                        <a:pt x="197" y="183"/>
                        <a:pt x="197" y="183"/>
                        <a:pt x="197" y="183"/>
                      </a:cubicBezTo>
                      <a:cubicBezTo>
                        <a:pt x="197" y="183"/>
                        <a:pt x="197" y="184"/>
                        <a:pt x="196" y="184"/>
                      </a:cubicBezTo>
                      <a:cubicBezTo>
                        <a:pt x="196" y="184"/>
                        <a:pt x="195" y="183"/>
                        <a:pt x="195" y="183"/>
                      </a:cubicBezTo>
                      <a:cubicBezTo>
                        <a:pt x="177" y="158"/>
                        <a:pt x="177" y="158"/>
                        <a:pt x="177" y="158"/>
                      </a:cubicBezTo>
                      <a:cubicBezTo>
                        <a:pt x="176" y="158"/>
                        <a:pt x="176" y="157"/>
                        <a:pt x="176" y="157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28" y="21"/>
                        <a:pt x="128" y="21"/>
                        <a:pt x="128" y="21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68" y="48"/>
                        <a:pt x="60" y="53"/>
                        <a:pt x="57" y="62"/>
                      </a:cubicBezTo>
                      <a:cubicBezTo>
                        <a:pt x="57" y="62"/>
                        <a:pt x="0" y="197"/>
                        <a:pt x="30" y="197"/>
                      </a:cubicBezTo>
                      <a:cubicBezTo>
                        <a:pt x="362" y="197"/>
                        <a:pt x="362" y="197"/>
                        <a:pt x="362" y="197"/>
                      </a:cubicBezTo>
                      <a:cubicBezTo>
                        <a:pt x="393" y="197"/>
                        <a:pt x="336" y="62"/>
                        <a:pt x="336" y="62"/>
                      </a:cubicBezTo>
                      <a:close/>
                      <a:moveTo>
                        <a:pt x="336" y="62"/>
                      </a:moveTo>
                      <a:cubicBezTo>
                        <a:pt x="336" y="62"/>
                        <a:pt x="336" y="62"/>
                        <a:pt x="336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Freeform 7"/>
                <p:cNvSpPr>
                  <a:spLocks noEditPoints="1"/>
                </p:cNvSpPr>
                <p:nvPr/>
              </p:nvSpPr>
              <p:spPr bwMode="auto">
                <a:xfrm>
                  <a:off x="4967288" y="1641475"/>
                  <a:ext cx="2025650" cy="1771650"/>
                </a:xfrm>
                <a:custGeom>
                  <a:avLst/>
                  <a:gdLst>
                    <a:gd name="T0" fmla="*/ 291 w 296"/>
                    <a:gd name="T1" fmla="*/ 136 h 259"/>
                    <a:gd name="T2" fmla="*/ 293 w 296"/>
                    <a:gd name="T3" fmla="*/ 135 h 259"/>
                    <a:gd name="T4" fmla="*/ 294 w 296"/>
                    <a:gd name="T5" fmla="*/ 132 h 259"/>
                    <a:gd name="T6" fmla="*/ 292 w 296"/>
                    <a:gd name="T7" fmla="*/ 117 h 259"/>
                    <a:gd name="T8" fmla="*/ 291 w 296"/>
                    <a:gd name="T9" fmla="*/ 107 h 259"/>
                    <a:gd name="T10" fmla="*/ 288 w 296"/>
                    <a:gd name="T11" fmla="*/ 104 h 259"/>
                    <a:gd name="T12" fmla="*/ 286 w 296"/>
                    <a:gd name="T13" fmla="*/ 104 h 259"/>
                    <a:gd name="T14" fmla="*/ 286 w 296"/>
                    <a:gd name="T15" fmla="*/ 69 h 259"/>
                    <a:gd name="T16" fmla="*/ 287 w 296"/>
                    <a:gd name="T17" fmla="*/ 69 h 259"/>
                    <a:gd name="T18" fmla="*/ 291 w 296"/>
                    <a:gd name="T19" fmla="*/ 67 h 259"/>
                    <a:gd name="T20" fmla="*/ 296 w 296"/>
                    <a:gd name="T21" fmla="*/ 59 h 259"/>
                    <a:gd name="T22" fmla="*/ 291 w 296"/>
                    <a:gd name="T23" fmla="*/ 51 h 259"/>
                    <a:gd name="T24" fmla="*/ 151 w 296"/>
                    <a:gd name="T25" fmla="*/ 1 h 259"/>
                    <a:gd name="T26" fmla="*/ 145 w 296"/>
                    <a:gd name="T27" fmla="*/ 1 h 259"/>
                    <a:gd name="T28" fmla="*/ 5 w 296"/>
                    <a:gd name="T29" fmla="*/ 51 h 259"/>
                    <a:gd name="T30" fmla="*/ 0 w 296"/>
                    <a:gd name="T31" fmla="*/ 59 h 259"/>
                    <a:gd name="T32" fmla="*/ 5 w 296"/>
                    <a:gd name="T33" fmla="*/ 67 h 259"/>
                    <a:gd name="T34" fmla="*/ 57 w 296"/>
                    <a:gd name="T35" fmla="*/ 86 h 259"/>
                    <a:gd name="T36" fmla="*/ 52 w 296"/>
                    <a:gd name="T37" fmla="*/ 125 h 259"/>
                    <a:gd name="T38" fmla="*/ 146 w 296"/>
                    <a:gd name="T39" fmla="*/ 259 h 259"/>
                    <a:gd name="T40" fmla="*/ 241 w 296"/>
                    <a:gd name="T41" fmla="*/ 125 h 259"/>
                    <a:gd name="T42" fmla="*/ 236 w 296"/>
                    <a:gd name="T43" fmla="*/ 87 h 259"/>
                    <a:gd name="T44" fmla="*/ 274 w 296"/>
                    <a:gd name="T45" fmla="*/ 74 h 259"/>
                    <a:gd name="T46" fmla="*/ 274 w 296"/>
                    <a:gd name="T47" fmla="*/ 104 h 259"/>
                    <a:gd name="T48" fmla="*/ 272 w 296"/>
                    <a:gd name="T49" fmla="*/ 104 h 259"/>
                    <a:gd name="T50" fmla="*/ 268 w 296"/>
                    <a:gd name="T51" fmla="*/ 107 h 259"/>
                    <a:gd name="T52" fmla="*/ 265 w 296"/>
                    <a:gd name="T53" fmla="*/ 133 h 259"/>
                    <a:gd name="T54" fmla="*/ 266 w 296"/>
                    <a:gd name="T55" fmla="*/ 135 h 259"/>
                    <a:gd name="T56" fmla="*/ 268 w 296"/>
                    <a:gd name="T57" fmla="*/ 136 h 259"/>
                    <a:gd name="T58" fmla="*/ 147 w 296"/>
                    <a:gd name="T59" fmla="*/ 239 h 259"/>
                    <a:gd name="T60" fmla="*/ 75 w 296"/>
                    <a:gd name="T61" fmla="*/ 147 h 259"/>
                    <a:gd name="T62" fmla="*/ 135 w 296"/>
                    <a:gd name="T63" fmla="*/ 129 h 259"/>
                    <a:gd name="T64" fmla="*/ 128 w 296"/>
                    <a:gd name="T65" fmla="*/ 149 h 259"/>
                    <a:gd name="T66" fmla="*/ 218 w 296"/>
                    <a:gd name="T67" fmla="*/ 147 h 259"/>
                    <a:gd name="T68" fmla="*/ 147 w 296"/>
                    <a:gd name="T69" fmla="*/ 239 h 259"/>
                    <a:gd name="T70" fmla="*/ 147 w 296"/>
                    <a:gd name="T71" fmla="*/ 239 h 259"/>
                    <a:gd name="T72" fmla="*/ 147 w 296"/>
                    <a:gd name="T73" fmla="*/ 239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6" h="259">
                      <a:moveTo>
                        <a:pt x="291" y="136"/>
                      </a:moveTo>
                      <a:cubicBezTo>
                        <a:pt x="292" y="136"/>
                        <a:pt x="293" y="135"/>
                        <a:pt x="293" y="135"/>
                      </a:cubicBezTo>
                      <a:cubicBezTo>
                        <a:pt x="294" y="134"/>
                        <a:pt x="294" y="133"/>
                        <a:pt x="294" y="132"/>
                      </a:cubicBezTo>
                      <a:cubicBezTo>
                        <a:pt x="293" y="127"/>
                        <a:pt x="293" y="122"/>
                        <a:pt x="292" y="117"/>
                      </a:cubicBezTo>
                      <a:cubicBezTo>
                        <a:pt x="291" y="107"/>
                        <a:pt x="291" y="107"/>
                        <a:pt x="291" y="107"/>
                      </a:cubicBezTo>
                      <a:cubicBezTo>
                        <a:pt x="291" y="105"/>
                        <a:pt x="289" y="104"/>
                        <a:pt x="288" y="104"/>
                      </a:cubicBezTo>
                      <a:cubicBezTo>
                        <a:pt x="286" y="104"/>
                        <a:pt x="286" y="104"/>
                        <a:pt x="286" y="104"/>
                      </a:cubicBezTo>
                      <a:cubicBezTo>
                        <a:pt x="286" y="69"/>
                        <a:pt x="286" y="69"/>
                        <a:pt x="286" y="69"/>
                      </a:cubicBezTo>
                      <a:cubicBezTo>
                        <a:pt x="287" y="69"/>
                        <a:pt x="287" y="69"/>
                        <a:pt x="287" y="69"/>
                      </a:cubicBezTo>
                      <a:cubicBezTo>
                        <a:pt x="291" y="67"/>
                        <a:pt x="291" y="67"/>
                        <a:pt x="291" y="67"/>
                      </a:cubicBezTo>
                      <a:cubicBezTo>
                        <a:pt x="294" y="66"/>
                        <a:pt x="296" y="63"/>
                        <a:pt x="296" y="59"/>
                      </a:cubicBezTo>
                      <a:cubicBezTo>
                        <a:pt x="296" y="56"/>
                        <a:pt x="294" y="53"/>
                        <a:pt x="291" y="51"/>
                      </a:cubicBezTo>
                      <a:cubicBezTo>
                        <a:pt x="151" y="1"/>
                        <a:pt x="151" y="1"/>
                        <a:pt x="151" y="1"/>
                      </a:cubicBezTo>
                      <a:cubicBezTo>
                        <a:pt x="149" y="0"/>
                        <a:pt x="147" y="0"/>
                        <a:pt x="145" y="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2" y="53"/>
                        <a:pt x="0" y="56"/>
                        <a:pt x="0" y="59"/>
                      </a:cubicBezTo>
                      <a:cubicBezTo>
                        <a:pt x="0" y="63"/>
                        <a:pt x="2" y="66"/>
                        <a:pt x="5" y="67"/>
                      </a:cubicBezTo>
                      <a:cubicBezTo>
                        <a:pt x="57" y="86"/>
                        <a:pt x="57" y="86"/>
                        <a:pt x="57" y="86"/>
                      </a:cubicBezTo>
                      <a:cubicBezTo>
                        <a:pt x="53" y="98"/>
                        <a:pt x="52" y="111"/>
                        <a:pt x="52" y="125"/>
                      </a:cubicBezTo>
                      <a:cubicBezTo>
                        <a:pt x="53" y="209"/>
                        <a:pt x="102" y="259"/>
                        <a:pt x="146" y="259"/>
                      </a:cubicBezTo>
                      <a:cubicBezTo>
                        <a:pt x="191" y="259"/>
                        <a:pt x="240" y="209"/>
                        <a:pt x="241" y="125"/>
                      </a:cubicBezTo>
                      <a:cubicBezTo>
                        <a:pt x="241" y="111"/>
                        <a:pt x="240" y="98"/>
                        <a:pt x="236" y="87"/>
                      </a:cubicBezTo>
                      <a:cubicBezTo>
                        <a:pt x="274" y="74"/>
                        <a:pt x="274" y="74"/>
                        <a:pt x="274" y="74"/>
                      </a:cubicBezTo>
                      <a:cubicBezTo>
                        <a:pt x="274" y="104"/>
                        <a:pt x="274" y="104"/>
                        <a:pt x="274" y="104"/>
                      </a:cubicBezTo>
                      <a:cubicBezTo>
                        <a:pt x="272" y="104"/>
                        <a:pt x="272" y="104"/>
                        <a:pt x="272" y="104"/>
                      </a:cubicBezTo>
                      <a:cubicBezTo>
                        <a:pt x="270" y="104"/>
                        <a:pt x="269" y="105"/>
                        <a:pt x="268" y="107"/>
                      </a:cubicBezTo>
                      <a:cubicBezTo>
                        <a:pt x="265" y="133"/>
                        <a:pt x="265" y="133"/>
                        <a:pt x="265" y="133"/>
                      </a:cubicBezTo>
                      <a:cubicBezTo>
                        <a:pt x="265" y="133"/>
                        <a:pt x="266" y="134"/>
                        <a:pt x="266" y="135"/>
                      </a:cubicBezTo>
                      <a:cubicBezTo>
                        <a:pt x="267" y="135"/>
                        <a:pt x="267" y="136"/>
                        <a:pt x="268" y="136"/>
                      </a:cubicBezTo>
                      <a:moveTo>
                        <a:pt x="147" y="239"/>
                      </a:moveTo>
                      <a:cubicBezTo>
                        <a:pt x="107" y="239"/>
                        <a:pt x="80" y="193"/>
                        <a:pt x="75" y="147"/>
                      </a:cubicBezTo>
                      <a:cubicBezTo>
                        <a:pt x="70" y="104"/>
                        <a:pt x="131" y="102"/>
                        <a:pt x="135" y="129"/>
                      </a:cubicBezTo>
                      <a:cubicBezTo>
                        <a:pt x="136" y="137"/>
                        <a:pt x="126" y="146"/>
                        <a:pt x="128" y="149"/>
                      </a:cubicBezTo>
                      <a:cubicBezTo>
                        <a:pt x="133" y="165"/>
                        <a:pt x="219" y="95"/>
                        <a:pt x="218" y="147"/>
                      </a:cubicBezTo>
                      <a:cubicBezTo>
                        <a:pt x="218" y="183"/>
                        <a:pt x="184" y="239"/>
                        <a:pt x="147" y="239"/>
                      </a:cubicBezTo>
                      <a:close/>
                      <a:moveTo>
                        <a:pt x="147" y="239"/>
                      </a:moveTo>
                      <a:cubicBezTo>
                        <a:pt x="147" y="239"/>
                        <a:pt x="147" y="239"/>
                        <a:pt x="147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5253971" y="2919645"/>
              <a:ext cx="1687946" cy="3944795"/>
              <a:chOff x="5668963" y="2427288"/>
              <a:chExt cx="857250" cy="2003426"/>
            </a:xfrm>
          </p:grpSpPr>
          <p:sp>
            <p:nvSpPr>
              <p:cNvPr id="61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5705475" y="2427288"/>
                <a:ext cx="781050" cy="200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5754688" y="2430463"/>
                <a:ext cx="655638" cy="647700"/>
              </a:xfrm>
              <a:custGeom>
                <a:avLst/>
                <a:gdLst>
                  <a:gd name="T0" fmla="*/ 63 w 196"/>
                  <a:gd name="T1" fmla="*/ 5 h 196"/>
                  <a:gd name="T2" fmla="*/ 52 w 196"/>
                  <a:gd name="T3" fmla="*/ 41 h 196"/>
                  <a:gd name="T4" fmla="*/ 14 w 196"/>
                  <a:gd name="T5" fmla="*/ 29 h 196"/>
                  <a:gd name="T6" fmla="*/ 28 w 196"/>
                  <a:gd name="T7" fmla="*/ 61 h 196"/>
                  <a:gd name="T8" fmla="*/ 0 w 196"/>
                  <a:gd name="T9" fmla="*/ 69 h 196"/>
                  <a:gd name="T10" fmla="*/ 24 w 196"/>
                  <a:gd name="T11" fmla="*/ 90 h 196"/>
                  <a:gd name="T12" fmla="*/ 21 w 196"/>
                  <a:gd name="T13" fmla="*/ 101 h 196"/>
                  <a:gd name="T14" fmla="*/ 20 w 196"/>
                  <a:gd name="T15" fmla="*/ 114 h 196"/>
                  <a:gd name="T16" fmla="*/ 102 w 196"/>
                  <a:gd name="T17" fmla="*/ 196 h 196"/>
                  <a:gd name="T18" fmla="*/ 183 w 196"/>
                  <a:gd name="T19" fmla="*/ 114 h 196"/>
                  <a:gd name="T20" fmla="*/ 179 w 196"/>
                  <a:gd name="T21" fmla="*/ 88 h 196"/>
                  <a:gd name="T22" fmla="*/ 196 w 196"/>
                  <a:gd name="T23" fmla="*/ 66 h 196"/>
                  <a:gd name="T24" fmla="*/ 166 w 196"/>
                  <a:gd name="T25" fmla="*/ 55 h 196"/>
                  <a:gd name="T26" fmla="*/ 172 w 196"/>
                  <a:gd name="T27" fmla="*/ 25 h 196"/>
                  <a:gd name="T28" fmla="*/ 135 w 196"/>
                  <a:gd name="T29" fmla="*/ 35 h 196"/>
                  <a:gd name="T30" fmla="*/ 119 w 196"/>
                  <a:gd name="T31" fmla="*/ 0 h 196"/>
                  <a:gd name="T32" fmla="*/ 88 w 196"/>
                  <a:gd name="T33" fmla="*/ 32 h 196"/>
                  <a:gd name="T34" fmla="*/ 63 w 196"/>
                  <a:gd name="T35" fmla="*/ 5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6" h="196">
                    <a:moveTo>
                      <a:pt x="63" y="5"/>
                    </a:moveTo>
                    <a:cubicBezTo>
                      <a:pt x="52" y="41"/>
                      <a:pt x="52" y="41"/>
                      <a:pt x="52" y="41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3" y="94"/>
                      <a:pt x="22" y="97"/>
                      <a:pt x="21" y="101"/>
                    </a:cubicBezTo>
                    <a:cubicBezTo>
                      <a:pt x="20" y="105"/>
                      <a:pt x="20" y="110"/>
                      <a:pt x="20" y="114"/>
                    </a:cubicBezTo>
                    <a:cubicBezTo>
                      <a:pt x="20" y="159"/>
                      <a:pt x="56" y="196"/>
                      <a:pt x="102" y="196"/>
                    </a:cubicBezTo>
                    <a:cubicBezTo>
                      <a:pt x="147" y="196"/>
                      <a:pt x="183" y="159"/>
                      <a:pt x="183" y="114"/>
                    </a:cubicBezTo>
                    <a:cubicBezTo>
                      <a:pt x="183" y="105"/>
                      <a:pt x="182" y="97"/>
                      <a:pt x="179" y="88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72" y="25"/>
                      <a:pt x="172" y="25"/>
                      <a:pt x="172" y="25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88" y="32"/>
                      <a:pt x="88" y="32"/>
                      <a:pt x="88" y="32"/>
                    </a:cubicBezTo>
                    <a:lnTo>
                      <a:pt x="63" y="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5765800" y="3187701"/>
                <a:ext cx="3175" cy="15875"/>
              </a:xfrm>
              <a:custGeom>
                <a:avLst/>
                <a:gdLst>
                  <a:gd name="T0" fmla="*/ 0 w 1"/>
                  <a:gd name="T1" fmla="*/ 3 h 5"/>
                  <a:gd name="T2" fmla="*/ 0 w 1"/>
                  <a:gd name="T3" fmla="*/ 5 h 5"/>
                  <a:gd name="T4" fmla="*/ 1 w 1"/>
                  <a:gd name="T5" fmla="*/ 0 h 5"/>
                  <a:gd name="T6" fmla="*/ 0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3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6432550" y="3187701"/>
                <a:ext cx="0" cy="15875"/>
              </a:xfrm>
              <a:custGeom>
                <a:avLst/>
                <a:gdLst>
                  <a:gd name="T0" fmla="*/ 3 h 5"/>
                  <a:gd name="T1" fmla="*/ 0 h 5"/>
                  <a:gd name="T2" fmla="*/ 5 h 5"/>
                  <a:gd name="T3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5889625" y="2808288"/>
                <a:ext cx="136525" cy="22225"/>
              </a:xfrm>
              <a:custGeom>
                <a:avLst/>
                <a:gdLst>
                  <a:gd name="T0" fmla="*/ 5 w 41"/>
                  <a:gd name="T1" fmla="*/ 7 h 7"/>
                  <a:gd name="T2" fmla="*/ 36 w 41"/>
                  <a:gd name="T3" fmla="*/ 7 h 7"/>
                  <a:gd name="T4" fmla="*/ 36 w 41"/>
                  <a:gd name="T5" fmla="*/ 0 h 7"/>
                  <a:gd name="T6" fmla="*/ 5 w 41"/>
                  <a:gd name="T7" fmla="*/ 0 h 7"/>
                  <a:gd name="T8" fmla="*/ 5 w 4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">
                    <a:moveTo>
                      <a:pt x="5" y="7"/>
                    </a:moveTo>
                    <a:cubicBezTo>
                      <a:pt x="15" y="7"/>
                      <a:pt x="26" y="7"/>
                      <a:pt x="36" y="7"/>
                    </a:cubicBezTo>
                    <a:cubicBezTo>
                      <a:pt x="41" y="7"/>
                      <a:pt x="41" y="0"/>
                      <a:pt x="36" y="0"/>
                    </a:cubicBezTo>
                    <a:cubicBezTo>
                      <a:pt x="26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6156325" y="2808288"/>
                <a:ext cx="133350" cy="22225"/>
              </a:xfrm>
              <a:custGeom>
                <a:avLst/>
                <a:gdLst>
                  <a:gd name="T0" fmla="*/ 5 w 40"/>
                  <a:gd name="T1" fmla="*/ 7 h 7"/>
                  <a:gd name="T2" fmla="*/ 36 w 40"/>
                  <a:gd name="T3" fmla="*/ 7 h 7"/>
                  <a:gd name="T4" fmla="*/ 36 w 40"/>
                  <a:gd name="T5" fmla="*/ 0 h 7"/>
                  <a:gd name="T6" fmla="*/ 5 w 40"/>
                  <a:gd name="T7" fmla="*/ 0 h 7"/>
                  <a:gd name="T8" fmla="*/ 5 w 4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">
                    <a:moveTo>
                      <a:pt x="5" y="7"/>
                    </a:moveTo>
                    <a:cubicBezTo>
                      <a:pt x="15" y="7"/>
                      <a:pt x="25" y="7"/>
                      <a:pt x="36" y="7"/>
                    </a:cubicBezTo>
                    <a:cubicBezTo>
                      <a:pt x="40" y="7"/>
                      <a:pt x="40" y="0"/>
                      <a:pt x="36" y="0"/>
                    </a:cubicBezTo>
                    <a:cubicBezTo>
                      <a:pt x="25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>
                <a:off x="5668963" y="3092451"/>
                <a:ext cx="857250" cy="1338263"/>
              </a:xfrm>
              <a:custGeom>
                <a:avLst/>
                <a:gdLst>
                  <a:gd name="T0" fmla="*/ 236 w 257"/>
                  <a:gd name="T1" fmla="*/ 375 h 405"/>
                  <a:gd name="T2" fmla="*/ 203 w 257"/>
                  <a:gd name="T3" fmla="*/ 368 h 405"/>
                  <a:gd name="T4" fmla="*/ 197 w 257"/>
                  <a:gd name="T5" fmla="*/ 368 h 405"/>
                  <a:gd name="T6" fmla="*/ 213 w 257"/>
                  <a:gd name="T7" fmla="*/ 286 h 405"/>
                  <a:gd name="T8" fmla="*/ 197 w 257"/>
                  <a:gd name="T9" fmla="*/ 222 h 405"/>
                  <a:gd name="T10" fmla="*/ 202 w 257"/>
                  <a:gd name="T11" fmla="*/ 222 h 405"/>
                  <a:gd name="T12" fmla="*/ 202 w 257"/>
                  <a:gd name="T13" fmla="*/ 166 h 405"/>
                  <a:gd name="T14" fmla="*/ 202 w 257"/>
                  <a:gd name="T15" fmla="*/ 88 h 405"/>
                  <a:gd name="T16" fmla="*/ 230 w 257"/>
                  <a:gd name="T17" fmla="*/ 88 h 405"/>
                  <a:gd name="T18" fmla="*/ 229 w 257"/>
                  <a:gd name="T19" fmla="*/ 26 h 405"/>
                  <a:gd name="T20" fmla="*/ 229 w 257"/>
                  <a:gd name="T21" fmla="*/ 21 h 405"/>
                  <a:gd name="T22" fmla="*/ 205 w 257"/>
                  <a:gd name="T23" fmla="*/ 0 h 405"/>
                  <a:gd name="T24" fmla="*/ 205 w 257"/>
                  <a:gd name="T25" fmla="*/ 0 h 405"/>
                  <a:gd name="T26" fmla="*/ 205 w 257"/>
                  <a:gd name="T27" fmla="*/ 0 h 405"/>
                  <a:gd name="T28" fmla="*/ 168 w 257"/>
                  <a:gd name="T29" fmla="*/ 0 h 405"/>
                  <a:gd name="T30" fmla="*/ 126 w 257"/>
                  <a:gd name="T31" fmla="*/ 36 h 405"/>
                  <a:gd name="T32" fmla="*/ 84 w 257"/>
                  <a:gd name="T33" fmla="*/ 0 h 405"/>
                  <a:gd name="T34" fmla="*/ 53 w 257"/>
                  <a:gd name="T35" fmla="*/ 0 h 405"/>
                  <a:gd name="T36" fmla="*/ 53 w 257"/>
                  <a:gd name="T37" fmla="*/ 0 h 405"/>
                  <a:gd name="T38" fmla="*/ 53 w 257"/>
                  <a:gd name="T39" fmla="*/ 0 h 405"/>
                  <a:gd name="T40" fmla="*/ 53 w 257"/>
                  <a:gd name="T41" fmla="*/ 0 h 405"/>
                  <a:gd name="T42" fmla="*/ 30 w 257"/>
                  <a:gd name="T43" fmla="*/ 21 h 405"/>
                  <a:gd name="T44" fmla="*/ 29 w 257"/>
                  <a:gd name="T45" fmla="*/ 26 h 405"/>
                  <a:gd name="T46" fmla="*/ 28 w 257"/>
                  <a:gd name="T47" fmla="*/ 88 h 405"/>
                  <a:gd name="T48" fmla="*/ 54 w 257"/>
                  <a:gd name="T49" fmla="*/ 88 h 405"/>
                  <a:gd name="T50" fmla="*/ 54 w 257"/>
                  <a:gd name="T51" fmla="*/ 166 h 405"/>
                  <a:gd name="T52" fmla="*/ 54 w 257"/>
                  <a:gd name="T53" fmla="*/ 173 h 405"/>
                  <a:gd name="T54" fmla="*/ 54 w 257"/>
                  <a:gd name="T55" fmla="*/ 222 h 405"/>
                  <a:gd name="T56" fmla="*/ 59 w 257"/>
                  <a:gd name="T57" fmla="*/ 222 h 405"/>
                  <a:gd name="T58" fmla="*/ 59 w 257"/>
                  <a:gd name="T59" fmla="*/ 368 h 405"/>
                  <a:gd name="T60" fmla="*/ 54 w 257"/>
                  <a:gd name="T61" fmla="*/ 368 h 405"/>
                  <a:gd name="T62" fmla="*/ 21 w 257"/>
                  <a:gd name="T63" fmla="*/ 375 h 405"/>
                  <a:gd name="T64" fmla="*/ 21 w 257"/>
                  <a:gd name="T65" fmla="*/ 405 h 405"/>
                  <a:gd name="T66" fmla="*/ 118 w 257"/>
                  <a:gd name="T67" fmla="*/ 405 h 405"/>
                  <a:gd name="T68" fmla="*/ 118 w 257"/>
                  <a:gd name="T69" fmla="*/ 222 h 405"/>
                  <a:gd name="T70" fmla="*/ 139 w 257"/>
                  <a:gd name="T71" fmla="*/ 222 h 405"/>
                  <a:gd name="T72" fmla="*/ 154 w 257"/>
                  <a:gd name="T73" fmla="*/ 285 h 405"/>
                  <a:gd name="T74" fmla="*/ 139 w 257"/>
                  <a:gd name="T75" fmla="*/ 368 h 405"/>
                  <a:gd name="T76" fmla="*/ 139 w 257"/>
                  <a:gd name="T77" fmla="*/ 405 h 405"/>
                  <a:gd name="T78" fmla="*/ 236 w 257"/>
                  <a:gd name="T79" fmla="*/ 405 h 405"/>
                  <a:gd name="T80" fmla="*/ 236 w 257"/>
                  <a:gd name="T81" fmla="*/ 37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405">
                    <a:moveTo>
                      <a:pt x="236" y="375"/>
                    </a:moveTo>
                    <a:cubicBezTo>
                      <a:pt x="214" y="370"/>
                      <a:pt x="203" y="368"/>
                      <a:pt x="203" y="368"/>
                    </a:cubicBezTo>
                    <a:cubicBezTo>
                      <a:pt x="197" y="368"/>
                      <a:pt x="197" y="368"/>
                      <a:pt x="197" y="368"/>
                    </a:cubicBezTo>
                    <a:cubicBezTo>
                      <a:pt x="213" y="286"/>
                      <a:pt x="213" y="286"/>
                      <a:pt x="213" y="286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202" y="222"/>
                      <a:pt x="202" y="222"/>
                      <a:pt x="202" y="222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202" y="140"/>
                      <a:pt x="202" y="114"/>
                      <a:pt x="202" y="88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29" y="21"/>
                      <a:pt x="229" y="21"/>
                      <a:pt x="229" y="21"/>
                    </a:cubicBezTo>
                    <a:cubicBezTo>
                      <a:pt x="227" y="9"/>
                      <a:pt x="217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68" y="0"/>
                      <a:pt x="157" y="35"/>
                      <a:pt x="126" y="36"/>
                    </a:cubicBezTo>
                    <a:cubicBezTo>
                      <a:pt x="95" y="38"/>
                      <a:pt x="84" y="0"/>
                      <a:pt x="8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1" y="0"/>
                      <a:pt x="31" y="9"/>
                      <a:pt x="30" y="21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73"/>
                      <a:pt x="54" y="173"/>
                      <a:pt x="54" y="173"/>
                    </a:cubicBezTo>
                    <a:cubicBezTo>
                      <a:pt x="54" y="222"/>
                      <a:pt x="54" y="222"/>
                      <a:pt x="54" y="222"/>
                    </a:cubicBezTo>
                    <a:cubicBezTo>
                      <a:pt x="59" y="222"/>
                      <a:pt x="59" y="222"/>
                      <a:pt x="59" y="222"/>
                    </a:cubicBezTo>
                    <a:cubicBezTo>
                      <a:pt x="59" y="368"/>
                      <a:pt x="59" y="368"/>
                      <a:pt x="59" y="368"/>
                    </a:cubicBezTo>
                    <a:cubicBezTo>
                      <a:pt x="54" y="368"/>
                      <a:pt x="54" y="368"/>
                      <a:pt x="54" y="368"/>
                    </a:cubicBezTo>
                    <a:cubicBezTo>
                      <a:pt x="54" y="368"/>
                      <a:pt x="42" y="370"/>
                      <a:pt x="21" y="375"/>
                    </a:cubicBezTo>
                    <a:cubicBezTo>
                      <a:pt x="0" y="380"/>
                      <a:pt x="21" y="405"/>
                      <a:pt x="21" y="405"/>
                    </a:cubicBezTo>
                    <a:cubicBezTo>
                      <a:pt x="118" y="405"/>
                      <a:pt x="118" y="405"/>
                      <a:pt x="118" y="405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39" y="222"/>
                      <a:pt x="139" y="222"/>
                      <a:pt x="139" y="222"/>
                    </a:cubicBezTo>
                    <a:cubicBezTo>
                      <a:pt x="154" y="285"/>
                      <a:pt x="154" y="285"/>
                      <a:pt x="154" y="285"/>
                    </a:cubicBezTo>
                    <a:cubicBezTo>
                      <a:pt x="139" y="368"/>
                      <a:pt x="139" y="368"/>
                      <a:pt x="139" y="368"/>
                    </a:cubicBezTo>
                    <a:cubicBezTo>
                      <a:pt x="139" y="405"/>
                      <a:pt x="139" y="405"/>
                      <a:pt x="139" y="40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36" y="405"/>
                      <a:pt x="257" y="380"/>
                      <a:pt x="236" y="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9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3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(pi/2)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(pi/2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菱形 760"/>
          <p:cNvSpPr/>
          <p:nvPr/>
        </p:nvSpPr>
        <p:spPr>
          <a:xfrm rot="14954747" flipH="1">
            <a:off x="9023385" y="677989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菱形 66"/>
          <p:cNvSpPr/>
          <p:nvPr/>
        </p:nvSpPr>
        <p:spPr>
          <a:xfrm rot="15323911" flipH="1">
            <a:off x="9023385" y="1027373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菱形 89"/>
          <p:cNvSpPr/>
          <p:nvPr/>
        </p:nvSpPr>
        <p:spPr>
          <a:xfrm rot="15700143" flipH="1">
            <a:off x="9073340" y="1360957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菱形 91"/>
          <p:cNvSpPr/>
          <p:nvPr/>
        </p:nvSpPr>
        <p:spPr>
          <a:xfrm rot="15996063" flipH="1">
            <a:off x="9073340" y="1644072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菱形 92"/>
          <p:cNvSpPr/>
          <p:nvPr/>
        </p:nvSpPr>
        <p:spPr>
          <a:xfrm rot="16353497" flipH="1">
            <a:off x="9073339" y="1905887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菱形 93"/>
          <p:cNvSpPr/>
          <p:nvPr/>
        </p:nvSpPr>
        <p:spPr>
          <a:xfrm rot="16655894" flipH="1">
            <a:off x="9073339" y="2225545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菱形 98"/>
          <p:cNvSpPr/>
          <p:nvPr/>
        </p:nvSpPr>
        <p:spPr>
          <a:xfrm rot="16959474" flipH="1">
            <a:off x="9073339" y="2536702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菱形 99"/>
          <p:cNvSpPr/>
          <p:nvPr/>
        </p:nvSpPr>
        <p:spPr>
          <a:xfrm rot="17287476" flipH="1">
            <a:off x="9073339" y="2797182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菱形 100"/>
          <p:cNvSpPr/>
          <p:nvPr/>
        </p:nvSpPr>
        <p:spPr>
          <a:xfrm rot="6645253">
            <a:off x="3034943" y="677990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菱形 101"/>
          <p:cNvSpPr/>
          <p:nvPr/>
        </p:nvSpPr>
        <p:spPr>
          <a:xfrm rot="6276089">
            <a:off x="3034943" y="1027374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菱形 102"/>
          <p:cNvSpPr/>
          <p:nvPr/>
        </p:nvSpPr>
        <p:spPr>
          <a:xfrm rot="5830442">
            <a:off x="3084898" y="1360958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菱形 103"/>
          <p:cNvSpPr/>
          <p:nvPr/>
        </p:nvSpPr>
        <p:spPr>
          <a:xfrm rot="5603937">
            <a:off x="3084898" y="1644073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菱形 104"/>
          <p:cNvSpPr/>
          <p:nvPr/>
        </p:nvSpPr>
        <p:spPr>
          <a:xfrm rot="5246503">
            <a:off x="3084897" y="1905888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菱形 105"/>
          <p:cNvSpPr/>
          <p:nvPr/>
        </p:nvSpPr>
        <p:spPr>
          <a:xfrm rot="4944106">
            <a:off x="3084897" y="2225546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菱形 106"/>
          <p:cNvSpPr/>
          <p:nvPr/>
        </p:nvSpPr>
        <p:spPr>
          <a:xfrm rot="4640526">
            <a:off x="3084897" y="2536703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菱形 107"/>
          <p:cNvSpPr/>
          <p:nvPr/>
        </p:nvSpPr>
        <p:spPr>
          <a:xfrm rot="4312524">
            <a:off x="3084897" y="2797183"/>
            <a:ext cx="45719" cy="107033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Rectangle 3"/>
          <p:cNvSpPr/>
          <p:nvPr/>
        </p:nvSpPr>
        <p:spPr>
          <a:xfrm>
            <a:off x="3803199" y="915088"/>
            <a:ext cx="4620228" cy="3036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4"/>
          <p:cNvSpPr/>
          <p:nvPr/>
        </p:nvSpPr>
        <p:spPr>
          <a:xfrm>
            <a:off x="3773519" y="824666"/>
            <a:ext cx="4649908" cy="3126606"/>
          </a:xfrm>
          <a:prstGeom prst="roundRect">
            <a:avLst>
              <a:gd name="adj" fmla="val 3010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494049" y="444585"/>
            <a:ext cx="5203902" cy="475292"/>
            <a:chOff x="1228280" y="968186"/>
            <a:chExt cx="4093370" cy="373863"/>
          </a:xfrm>
        </p:grpSpPr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3107483" y="968186"/>
              <a:ext cx="334963" cy="246063"/>
            </a:xfrm>
            <a:custGeom>
              <a:avLst/>
              <a:gdLst>
                <a:gd name="T0" fmla="*/ 49 w 49"/>
                <a:gd name="T1" fmla="*/ 15 h 36"/>
                <a:gd name="T2" fmla="*/ 34 w 49"/>
                <a:gd name="T3" fmla="*/ 0 h 36"/>
                <a:gd name="T4" fmla="*/ 16 w 49"/>
                <a:gd name="T5" fmla="*/ 0 h 36"/>
                <a:gd name="T6" fmla="*/ 0 w 49"/>
                <a:gd name="T7" fmla="*/ 15 h 36"/>
                <a:gd name="T8" fmla="*/ 0 w 49"/>
                <a:gd name="T9" fmla="*/ 36 h 36"/>
                <a:gd name="T10" fmla="*/ 49 w 49"/>
                <a:gd name="T11" fmla="*/ 36 h 36"/>
                <a:gd name="T12" fmla="*/ 49 w 49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6">
                  <a:moveTo>
                    <a:pt x="49" y="15"/>
                  </a:moveTo>
                  <a:cubicBezTo>
                    <a:pt x="49" y="7"/>
                    <a:pt x="42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9" y="36"/>
                    <a:pt x="49" y="36"/>
                    <a:pt x="49" y="36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1228280" y="1143659"/>
              <a:ext cx="4093370" cy="19839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92952" y="1281401"/>
            <a:ext cx="3406093" cy="2276713"/>
            <a:chOff x="8721725" y="1785938"/>
            <a:chExt cx="3011488" cy="201295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9351963" y="1785938"/>
              <a:ext cx="423863" cy="582613"/>
            </a:xfrm>
            <a:custGeom>
              <a:avLst/>
              <a:gdLst>
                <a:gd name="T0" fmla="*/ 62 w 62"/>
                <a:gd name="T1" fmla="*/ 23 h 85"/>
                <a:gd name="T2" fmla="*/ 0 w 62"/>
                <a:gd name="T3" fmla="*/ 0 h 85"/>
                <a:gd name="T4" fmla="*/ 0 w 62"/>
                <a:gd name="T5" fmla="*/ 85 h 85"/>
                <a:gd name="T6" fmla="*/ 62 w 62"/>
                <a:gd name="T7" fmla="*/ 2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85">
                  <a:moveTo>
                    <a:pt x="62" y="23"/>
                  </a:moveTo>
                  <a:cubicBezTo>
                    <a:pt x="46" y="8"/>
                    <a:pt x="24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62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9399588" y="1978025"/>
              <a:ext cx="595313" cy="411163"/>
            </a:xfrm>
            <a:custGeom>
              <a:avLst/>
              <a:gdLst>
                <a:gd name="T0" fmla="*/ 87 w 87"/>
                <a:gd name="T1" fmla="*/ 60 h 60"/>
                <a:gd name="T2" fmla="*/ 60 w 87"/>
                <a:gd name="T3" fmla="*/ 0 h 60"/>
                <a:gd name="T4" fmla="*/ 0 w 87"/>
                <a:gd name="T5" fmla="*/ 60 h 60"/>
                <a:gd name="T6" fmla="*/ 87 w 87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60">
                  <a:moveTo>
                    <a:pt x="87" y="60"/>
                  </a:moveTo>
                  <a:cubicBezTo>
                    <a:pt x="87" y="38"/>
                    <a:pt x="76" y="17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8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8721725" y="2430463"/>
              <a:ext cx="1273175" cy="636588"/>
            </a:xfrm>
            <a:custGeom>
              <a:avLst/>
              <a:gdLst>
                <a:gd name="T0" fmla="*/ 186 w 186"/>
                <a:gd name="T1" fmla="*/ 0 h 93"/>
                <a:gd name="T2" fmla="*/ 93 w 186"/>
                <a:gd name="T3" fmla="*/ 0 h 93"/>
                <a:gd name="T4" fmla="*/ 0 w 186"/>
                <a:gd name="T5" fmla="*/ 0 h 93"/>
                <a:gd name="T6" fmla="*/ 93 w 186"/>
                <a:gd name="T7" fmla="*/ 93 h 93"/>
                <a:gd name="T8" fmla="*/ 186 w 186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93">
                  <a:moveTo>
                    <a:pt x="186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42" y="93"/>
                    <a:pt x="93" y="93"/>
                  </a:cubicBezTo>
                  <a:cubicBezTo>
                    <a:pt x="144" y="93"/>
                    <a:pt x="186" y="51"/>
                    <a:pt x="1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8728075" y="1793875"/>
              <a:ext cx="582613" cy="595313"/>
            </a:xfrm>
            <a:custGeom>
              <a:avLst/>
              <a:gdLst>
                <a:gd name="T0" fmla="*/ 85 w 85"/>
                <a:gd name="T1" fmla="*/ 0 h 87"/>
                <a:gd name="T2" fmla="*/ 0 w 85"/>
                <a:gd name="T3" fmla="*/ 87 h 87"/>
                <a:gd name="T4" fmla="*/ 85 w 85"/>
                <a:gd name="T5" fmla="*/ 87 h 87"/>
                <a:gd name="T6" fmla="*/ 85 w 85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7">
                  <a:moveTo>
                    <a:pt x="85" y="0"/>
                  </a:moveTo>
                  <a:cubicBezTo>
                    <a:pt x="38" y="0"/>
                    <a:pt x="0" y="40"/>
                    <a:pt x="0" y="87"/>
                  </a:cubicBezTo>
                  <a:cubicBezTo>
                    <a:pt x="85" y="87"/>
                    <a:pt x="85" y="87"/>
                    <a:pt x="85" y="87"/>
                  </a:cubicBez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8721725" y="3333750"/>
              <a:ext cx="1293813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8721725" y="3470275"/>
              <a:ext cx="1293813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8721725" y="3606800"/>
              <a:ext cx="1293813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21725" y="3743325"/>
              <a:ext cx="977900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39"/>
            <p:cNvSpPr>
              <a:spLocks/>
            </p:cNvSpPr>
            <p:nvPr/>
          </p:nvSpPr>
          <p:spPr bwMode="auto">
            <a:xfrm>
              <a:off x="11144250" y="1930400"/>
              <a:ext cx="233363" cy="758825"/>
            </a:xfrm>
            <a:custGeom>
              <a:avLst/>
              <a:gdLst>
                <a:gd name="T0" fmla="*/ 34 w 34"/>
                <a:gd name="T1" fmla="*/ 101 h 111"/>
                <a:gd name="T2" fmla="*/ 23 w 34"/>
                <a:gd name="T3" fmla="*/ 111 h 111"/>
                <a:gd name="T4" fmla="*/ 11 w 34"/>
                <a:gd name="T5" fmla="*/ 111 h 111"/>
                <a:gd name="T6" fmla="*/ 0 w 34"/>
                <a:gd name="T7" fmla="*/ 101 h 111"/>
                <a:gd name="T8" fmla="*/ 0 w 34"/>
                <a:gd name="T9" fmla="*/ 10 h 111"/>
                <a:gd name="T10" fmla="*/ 11 w 34"/>
                <a:gd name="T11" fmla="*/ 0 h 111"/>
                <a:gd name="T12" fmla="*/ 23 w 34"/>
                <a:gd name="T13" fmla="*/ 0 h 111"/>
                <a:gd name="T14" fmla="*/ 34 w 34"/>
                <a:gd name="T15" fmla="*/ 10 h 111"/>
                <a:gd name="T16" fmla="*/ 34 w 34"/>
                <a:gd name="T17" fmla="*/ 10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1">
                  <a:moveTo>
                    <a:pt x="34" y="101"/>
                  </a:moveTo>
                  <a:cubicBezTo>
                    <a:pt x="34" y="107"/>
                    <a:pt x="29" y="111"/>
                    <a:pt x="23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5" y="111"/>
                    <a:pt x="0" y="107"/>
                    <a:pt x="0" y="10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4"/>
                    <a:pt x="34" y="10"/>
                  </a:cubicBezTo>
                  <a:lnTo>
                    <a:pt x="3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40"/>
            <p:cNvSpPr>
              <a:spLocks/>
            </p:cNvSpPr>
            <p:nvPr/>
          </p:nvSpPr>
          <p:spPr bwMode="auto">
            <a:xfrm>
              <a:off x="10433050" y="2141538"/>
              <a:ext cx="231775" cy="547688"/>
            </a:xfrm>
            <a:custGeom>
              <a:avLst/>
              <a:gdLst>
                <a:gd name="T0" fmla="*/ 34 w 34"/>
                <a:gd name="T1" fmla="*/ 70 h 80"/>
                <a:gd name="T2" fmla="*/ 23 w 34"/>
                <a:gd name="T3" fmla="*/ 80 h 80"/>
                <a:gd name="T4" fmla="*/ 11 w 34"/>
                <a:gd name="T5" fmla="*/ 80 h 80"/>
                <a:gd name="T6" fmla="*/ 0 w 34"/>
                <a:gd name="T7" fmla="*/ 70 h 80"/>
                <a:gd name="T8" fmla="*/ 0 w 34"/>
                <a:gd name="T9" fmla="*/ 11 h 80"/>
                <a:gd name="T10" fmla="*/ 11 w 34"/>
                <a:gd name="T11" fmla="*/ 0 h 80"/>
                <a:gd name="T12" fmla="*/ 23 w 34"/>
                <a:gd name="T13" fmla="*/ 0 h 80"/>
                <a:gd name="T14" fmla="*/ 34 w 34"/>
                <a:gd name="T15" fmla="*/ 11 h 80"/>
                <a:gd name="T16" fmla="*/ 34 w 34"/>
                <a:gd name="T17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0">
                  <a:moveTo>
                    <a:pt x="34" y="70"/>
                  </a:moveTo>
                  <a:cubicBezTo>
                    <a:pt x="34" y="76"/>
                    <a:pt x="29" y="80"/>
                    <a:pt x="23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5" y="80"/>
                    <a:pt x="0" y="76"/>
                    <a:pt x="0" y="7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11499850" y="1874838"/>
              <a:ext cx="233363" cy="814388"/>
            </a:xfrm>
            <a:custGeom>
              <a:avLst/>
              <a:gdLst>
                <a:gd name="T0" fmla="*/ 34 w 34"/>
                <a:gd name="T1" fmla="*/ 109 h 119"/>
                <a:gd name="T2" fmla="*/ 23 w 34"/>
                <a:gd name="T3" fmla="*/ 119 h 119"/>
                <a:gd name="T4" fmla="*/ 11 w 34"/>
                <a:gd name="T5" fmla="*/ 119 h 119"/>
                <a:gd name="T6" fmla="*/ 0 w 34"/>
                <a:gd name="T7" fmla="*/ 109 h 119"/>
                <a:gd name="T8" fmla="*/ 0 w 34"/>
                <a:gd name="T9" fmla="*/ 10 h 119"/>
                <a:gd name="T10" fmla="*/ 11 w 34"/>
                <a:gd name="T11" fmla="*/ 0 h 119"/>
                <a:gd name="T12" fmla="*/ 23 w 34"/>
                <a:gd name="T13" fmla="*/ 0 h 119"/>
                <a:gd name="T14" fmla="*/ 34 w 34"/>
                <a:gd name="T15" fmla="*/ 10 h 119"/>
                <a:gd name="T16" fmla="*/ 34 w 34"/>
                <a:gd name="T17" fmla="*/ 10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19">
                  <a:moveTo>
                    <a:pt x="34" y="109"/>
                  </a:moveTo>
                  <a:cubicBezTo>
                    <a:pt x="34" y="115"/>
                    <a:pt x="29" y="119"/>
                    <a:pt x="23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5" y="119"/>
                    <a:pt x="0" y="115"/>
                    <a:pt x="0" y="10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4"/>
                    <a:pt x="34" y="10"/>
                  </a:cubicBezTo>
                  <a:lnTo>
                    <a:pt x="3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10433050" y="2778125"/>
              <a:ext cx="1300163" cy="198438"/>
            </a:xfrm>
            <a:custGeom>
              <a:avLst/>
              <a:gdLst>
                <a:gd name="T0" fmla="*/ 11 w 190"/>
                <a:gd name="T1" fmla="*/ 29 h 29"/>
                <a:gd name="T2" fmla="*/ 0 w 190"/>
                <a:gd name="T3" fmla="*/ 19 h 29"/>
                <a:gd name="T4" fmla="*/ 0 w 190"/>
                <a:gd name="T5" fmla="*/ 10 h 29"/>
                <a:gd name="T6" fmla="*/ 11 w 190"/>
                <a:gd name="T7" fmla="*/ 0 h 29"/>
                <a:gd name="T8" fmla="*/ 179 w 190"/>
                <a:gd name="T9" fmla="*/ 0 h 29"/>
                <a:gd name="T10" fmla="*/ 190 w 190"/>
                <a:gd name="T11" fmla="*/ 10 h 29"/>
                <a:gd name="T12" fmla="*/ 190 w 190"/>
                <a:gd name="T13" fmla="*/ 19 h 29"/>
                <a:gd name="T14" fmla="*/ 179 w 190"/>
                <a:gd name="T15" fmla="*/ 29 h 29"/>
                <a:gd name="T16" fmla="*/ 11 w 190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9">
                  <a:moveTo>
                    <a:pt x="11" y="29"/>
                  </a:moveTo>
                  <a:cubicBezTo>
                    <a:pt x="5" y="29"/>
                    <a:pt x="0" y="25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5" y="0"/>
                    <a:pt x="190" y="4"/>
                    <a:pt x="190" y="10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0" y="25"/>
                    <a:pt x="185" y="29"/>
                    <a:pt x="179" y="29"/>
                  </a:cubicBezTo>
                  <a:lnTo>
                    <a:pt x="1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10788650" y="2052638"/>
              <a:ext cx="233363" cy="636588"/>
            </a:xfrm>
            <a:custGeom>
              <a:avLst/>
              <a:gdLst>
                <a:gd name="T0" fmla="*/ 34 w 34"/>
                <a:gd name="T1" fmla="*/ 83 h 93"/>
                <a:gd name="T2" fmla="*/ 23 w 34"/>
                <a:gd name="T3" fmla="*/ 93 h 93"/>
                <a:gd name="T4" fmla="*/ 11 w 34"/>
                <a:gd name="T5" fmla="*/ 93 h 93"/>
                <a:gd name="T6" fmla="*/ 0 w 34"/>
                <a:gd name="T7" fmla="*/ 83 h 93"/>
                <a:gd name="T8" fmla="*/ 0 w 34"/>
                <a:gd name="T9" fmla="*/ 10 h 93"/>
                <a:gd name="T10" fmla="*/ 11 w 34"/>
                <a:gd name="T11" fmla="*/ 0 h 93"/>
                <a:gd name="T12" fmla="*/ 23 w 34"/>
                <a:gd name="T13" fmla="*/ 0 h 93"/>
                <a:gd name="T14" fmla="*/ 34 w 34"/>
                <a:gd name="T15" fmla="*/ 10 h 93"/>
                <a:gd name="T16" fmla="*/ 34 w 34"/>
                <a:gd name="T17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93">
                  <a:moveTo>
                    <a:pt x="34" y="83"/>
                  </a:moveTo>
                  <a:cubicBezTo>
                    <a:pt x="34" y="89"/>
                    <a:pt x="29" y="93"/>
                    <a:pt x="23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0"/>
                  </a:cubicBezTo>
                  <a:lnTo>
                    <a:pt x="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Rectangle 44"/>
            <p:cNvSpPr>
              <a:spLocks noChangeArrowheads="1"/>
            </p:cNvSpPr>
            <p:nvPr/>
          </p:nvSpPr>
          <p:spPr bwMode="auto">
            <a:xfrm>
              <a:off x="10433050" y="3298825"/>
              <a:ext cx="1300163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Rectangle 45"/>
            <p:cNvSpPr>
              <a:spLocks noChangeArrowheads="1"/>
            </p:cNvSpPr>
            <p:nvPr/>
          </p:nvSpPr>
          <p:spPr bwMode="auto">
            <a:xfrm>
              <a:off x="10433050" y="3435350"/>
              <a:ext cx="1300163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46"/>
            <p:cNvSpPr>
              <a:spLocks noChangeArrowheads="1"/>
            </p:cNvSpPr>
            <p:nvPr/>
          </p:nvSpPr>
          <p:spPr bwMode="auto">
            <a:xfrm>
              <a:off x="10433050" y="3565525"/>
              <a:ext cx="1300163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47"/>
            <p:cNvSpPr>
              <a:spLocks noChangeArrowheads="1"/>
            </p:cNvSpPr>
            <p:nvPr/>
          </p:nvSpPr>
          <p:spPr bwMode="auto">
            <a:xfrm>
              <a:off x="10433050" y="3702050"/>
              <a:ext cx="97790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70088" y="2919645"/>
            <a:ext cx="2051824" cy="7889589"/>
            <a:chOff x="5070088" y="2919645"/>
            <a:chExt cx="2051824" cy="7889589"/>
          </a:xfrm>
        </p:grpSpPr>
        <p:sp>
          <p:nvSpPr>
            <p:cNvPr id="56" name="矩形 55"/>
            <p:cNvSpPr/>
            <p:nvPr/>
          </p:nvSpPr>
          <p:spPr>
            <a:xfrm rot="10800000">
              <a:off x="5070088" y="7984452"/>
              <a:ext cx="2051824" cy="87090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0800000">
              <a:off x="5323167" y="6864440"/>
              <a:ext cx="1545666" cy="112001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10800000">
              <a:off x="5774778" y="8308551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答辩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0800000">
              <a:off x="5272654" y="8894251"/>
              <a:ext cx="1646691" cy="1914983"/>
              <a:chOff x="5272655" y="2906945"/>
              <a:chExt cx="1646691" cy="1914983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738286" y="3144767"/>
                <a:ext cx="682543" cy="813935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rgbClr val="FF0000"/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5272655" y="2906945"/>
                <a:ext cx="1646691" cy="1914983"/>
                <a:chOff x="4638674" y="1641475"/>
                <a:chExt cx="2689225" cy="3127377"/>
              </a:xfrm>
              <a:solidFill>
                <a:schemeClr val="accent1"/>
              </a:solidFill>
            </p:grpSpPr>
            <p:sp>
              <p:nvSpPr>
                <p:cNvPr id="97" name="Freeform 6"/>
                <p:cNvSpPr>
                  <a:spLocks noEditPoints="1"/>
                </p:cNvSpPr>
                <p:nvPr/>
              </p:nvSpPr>
              <p:spPr bwMode="auto">
                <a:xfrm>
                  <a:off x="4638674" y="3421063"/>
                  <a:ext cx="2689225" cy="1347789"/>
                </a:xfrm>
                <a:custGeom>
                  <a:avLst/>
                  <a:gdLst>
                    <a:gd name="T0" fmla="*/ 336 w 393"/>
                    <a:gd name="T1" fmla="*/ 62 h 197"/>
                    <a:gd name="T2" fmla="*/ 317 w 393"/>
                    <a:gd name="T3" fmla="*/ 45 h 197"/>
                    <a:gd name="T4" fmla="*/ 264 w 393"/>
                    <a:gd name="T5" fmla="*/ 21 h 197"/>
                    <a:gd name="T6" fmla="*/ 239 w 393"/>
                    <a:gd name="T7" fmla="*/ 0 h 197"/>
                    <a:gd name="T8" fmla="*/ 198 w 393"/>
                    <a:gd name="T9" fmla="*/ 40 h 197"/>
                    <a:gd name="T10" fmla="*/ 198 w 393"/>
                    <a:gd name="T11" fmla="*/ 40 h 197"/>
                    <a:gd name="T12" fmla="*/ 216 w 393"/>
                    <a:gd name="T13" fmla="*/ 157 h 197"/>
                    <a:gd name="T14" fmla="*/ 216 w 393"/>
                    <a:gd name="T15" fmla="*/ 158 h 197"/>
                    <a:gd name="T16" fmla="*/ 197 w 393"/>
                    <a:gd name="T17" fmla="*/ 183 h 197"/>
                    <a:gd name="T18" fmla="*/ 196 w 393"/>
                    <a:gd name="T19" fmla="*/ 184 h 197"/>
                    <a:gd name="T20" fmla="*/ 195 w 393"/>
                    <a:gd name="T21" fmla="*/ 183 h 197"/>
                    <a:gd name="T22" fmla="*/ 177 w 393"/>
                    <a:gd name="T23" fmla="*/ 158 h 197"/>
                    <a:gd name="T24" fmla="*/ 176 w 393"/>
                    <a:gd name="T25" fmla="*/ 157 h 197"/>
                    <a:gd name="T26" fmla="*/ 194 w 393"/>
                    <a:gd name="T27" fmla="*/ 40 h 197"/>
                    <a:gd name="T28" fmla="*/ 194 w 393"/>
                    <a:gd name="T29" fmla="*/ 40 h 197"/>
                    <a:gd name="T30" fmla="*/ 153 w 393"/>
                    <a:gd name="T31" fmla="*/ 0 h 197"/>
                    <a:gd name="T32" fmla="*/ 128 w 393"/>
                    <a:gd name="T33" fmla="*/ 21 h 197"/>
                    <a:gd name="T34" fmla="*/ 76 w 393"/>
                    <a:gd name="T35" fmla="*/ 45 h 197"/>
                    <a:gd name="T36" fmla="*/ 57 w 393"/>
                    <a:gd name="T37" fmla="*/ 62 h 197"/>
                    <a:gd name="T38" fmla="*/ 30 w 393"/>
                    <a:gd name="T39" fmla="*/ 197 h 197"/>
                    <a:gd name="T40" fmla="*/ 362 w 393"/>
                    <a:gd name="T41" fmla="*/ 197 h 197"/>
                    <a:gd name="T42" fmla="*/ 336 w 393"/>
                    <a:gd name="T43" fmla="*/ 62 h 197"/>
                    <a:gd name="T44" fmla="*/ 336 w 393"/>
                    <a:gd name="T45" fmla="*/ 62 h 197"/>
                    <a:gd name="T46" fmla="*/ 336 w 393"/>
                    <a:gd name="T47" fmla="*/ 62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93" h="197">
                      <a:moveTo>
                        <a:pt x="336" y="62"/>
                      </a:moveTo>
                      <a:cubicBezTo>
                        <a:pt x="332" y="54"/>
                        <a:pt x="324" y="48"/>
                        <a:pt x="317" y="45"/>
                      </a:cubicBezTo>
                      <a:cubicBezTo>
                        <a:pt x="264" y="21"/>
                        <a:pt x="264" y="21"/>
                        <a:pt x="264" y="21"/>
                      </a:cubicBezTo>
                      <a:cubicBezTo>
                        <a:pt x="239" y="0"/>
                        <a:pt x="239" y="0"/>
                        <a:pt x="239" y="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198" y="40"/>
                        <a:pt x="198" y="40"/>
                        <a:pt x="198" y="40"/>
                      </a:cubicBezTo>
                      <a:cubicBezTo>
                        <a:pt x="216" y="157"/>
                        <a:pt x="216" y="157"/>
                        <a:pt x="216" y="157"/>
                      </a:cubicBezTo>
                      <a:cubicBezTo>
                        <a:pt x="216" y="157"/>
                        <a:pt x="216" y="158"/>
                        <a:pt x="216" y="158"/>
                      </a:cubicBezTo>
                      <a:cubicBezTo>
                        <a:pt x="197" y="183"/>
                        <a:pt x="197" y="183"/>
                        <a:pt x="197" y="183"/>
                      </a:cubicBezTo>
                      <a:cubicBezTo>
                        <a:pt x="197" y="183"/>
                        <a:pt x="197" y="184"/>
                        <a:pt x="196" y="184"/>
                      </a:cubicBezTo>
                      <a:cubicBezTo>
                        <a:pt x="196" y="184"/>
                        <a:pt x="195" y="183"/>
                        <a:pt x="195" y="183"/>
                      </a:cubicBezTo>
                      <a:cubicBezTo>
                        <a:pt x="177" y="158"/>
                        <a:pt x="177" y="158"/>
                        <a:pt x="177" y="158"/>
                      </a:cubicBezTo>
                      <a:cubicBezTo>
                        <a:pt x="176" y="158"/>
                        <a:pt x="176" y="157"/>
                        <a:pt x="176" y="157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94" y="40"/>
                        <a:pt x="194" y="40"/>
                        <a:pt x="194" y="4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28" y="21"/>
                        <a:pt x="128" y="21"/>
                        <a:pt x="128" y="21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68" y="48"/>
                        <a:pt x="60" y="53"/>
                        <a:pt x="57" y="62"/>
                      </a:cubicBezTo>
                      <a:cubicBezTo>
                        <a:pt x="57" y="62"/>
                        <a:pt x="0" y="197"/>
                        <a:pt x="30" y="197"/>
                      </a:cubicBezTo>
                      <a:cubicBezTo>
                        <a:pt x="362" y="197"/>
                        <a:pt x="362" y="197"/>
                        <a:pt x="362" y="197"/>
                      </a:cubicBezTo>
                      <a:cubicBezTo>
                        <a:pt x="393" y="197"/>
                        <a:pt x="336" y="62"/>
                        <a:pt x="336" y="62"/>
                      </a:cubicBezTo>
                      <a:close/>
                      <a:moveTo>
                        <a:pt x="336" y="62"/>
                      </a:moveTo>
                      <a:cubicBezTo>
                        <a:pt x="336" y="62"/>
                        <a:pt x="336" y="62"/>
                        <a:pt x="336" y="6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" name="Freeform 7"/>
                <p:cNvSpPr>
                  <a:spLocks noEditPoints="1"/>
                </p:cNvSpPr>
                <p:nvPr/>
              </p:nvSpPr>
              <p:spPr bwMode="auto">
                <a:xfrm>
                  <a:off x="4967288" y="1641475"/>
                  <a:ext cx="2025650" cy="1771650"/>
                </a:xfrm>
                <a:custGeom>
                  <a:avLst/>
                  <a:gdLst>
                    <a:gd name="T0" fmla="*/ 291 w 296"/>
                    <a:gd name="T1" fmla="*/ 136 h 259"/>
                    <a:gd name="T2" fmla="*/ 293 w 296"/>
                    <a:gd name="T3" fmla="*/ 135 h 259"/>
                    <a:gd name="T4" fmla="*/ 294 w 296"/>
                    <a:gd name="T5" fmla="*/ 132 h 259"/>
                    <a:gd name="T6" fmla="*/ 292 w 296"/>
                    <a:gd name="T7" fmla="*/ 117 h 259"/>
                    <a:gd name="T8" fmla="*/ 291 w 296"/>
                    <a:gd name="T9" fmla="*/ 107 h 259"/>
                    <a:gd name="T10" fmla="*/ 288 w 296"/>
                    <a:gd name="T11" fmla="*/ 104 h 259"/>
                    <a:gd name="T12" fmla="*/ 286 w 296"/>
                    <a:gd name="T13" fmla="*/ 104 h 259"/>
                    <a:gd name="T14" fmla="*/ 286 w 296"/>
                    <a:gd name="T15" fmla="*/ 69 h 259"/>
                    <a:gd name="T16" fmla="*/ 287 w 296"/>
                    <a:gd name="T17" fmla="*/ 69 h 259"/>
                    <a:gd name="T18" fmla="*/ 291 w 296"/>
                    <a:gd name="T19" fmla="*/ 67 h 259"/>
                    <a:gd name="T20" fmla="*/ 296 w 296"/>
                    <a:gd name="T21" fmla="*/ 59 h 259"/>
                    <a:gd name="T22" fmla="*/ 291 w 296"/>
                    <a:gd name="T23" fmla="*/ 51 h 259"/>
                    <a:gd name="T24" fmla="*/ 151 w 296"/>
                    <a:gd name="T25" fmla="*/ 1 h 259"/>
                    <a:gd name="T26" fmla="*/ 145 w 296"/>
                    <a:gd name="T27" fmla="*/ 1 h 259"/>
                    <a:gd name="T28" fmla="*/ 5 w 296"/>
                    <a:gd name="T29" fmla="*/ 51 h 259"/>
                    <a:gd name="T30" fmla="*/ 0 w 296"/>
                    <a:gd name="T31" fmla="*/ 59 h 259"/>
                    <a:gd name="T32" fmla="*/ 5 w 296"/>
                    <a:gd name="T33" fmla="*/ 67 h 259"/>
                    <a:gd name="T34" fmla="*/ 57 w 296"/>
                    <a:gd name="T35" fmla="*/ 86 h 259"/>
                    <a:gd name="T36" fmla="*/ 52 w 296"/>
                    <a:gd name="T37" fmla="*/ 125 h 259"/>
                    <a:gd name="T38" fmla="*/ 146 w 296"/>
                    <a:gd name="T39" fmla="*/ 259 h 259"/>
                    <a:gd name="T40" fmla="*/ 241 w 296"/>
                    <a:gd name="T41" fmla="*/ 125 h 259"/>
                    <a:gd name="T42" fmla="*/ 236 w 296"/>
                    <a:gd name="T43" fmla="*/ 87 h 259"/>
                    <a:gd name="T44" fmla="*/ 274 w 296"/>
                    <a:gd name="T45" fmla="*/ 74 h 259"/>
                    <a:gd name="T46" fmla="*/ 274 w 296"/>
                    <a:gd name="T47" fmla="*/ 104 h 259"/>
                    <a:gd name="T48" fmla="*/ 272 w 296"/>
                    <a:gd name="T49" fmla="*/ 104 h 259"/>
                    <a:gd name="T50" fmla="*/ 268 w 296"/>
                    <a:gd name="T51" fmla="*/ 107 h 259"/>
                    <a:gd name="T52" fmla="*/ 265 w 296"/>
                    <a:gd name="T53" fmla="*/ 133 h 259"/>
                    <a:gd name="T54" fmla="*/ 266 w 296"/>
                    <a:gd name="T55" fmla="*/ 135 h 259"/>
                    <a:gd name="T56" fmla="*/ 268 w 296"/>
                    <a:gd name="T57" fmla="*/ 136 h 259"/>
                    <a:gd name="T58" fmla="*/ 147 w 296"/>
                    <a:gd name="T59" fmla="*/ 239 h 259"/>
                    <a:gd name="T60" fmla="*/ 75 w 296"/>
                    <a:gd name="T61" fmla="*/ 147 h 259"/>
                    <a:gd name="T62" fmla="*/ 135 w 296"/>
                    <a:gd name="T63" fmla="*/ 129 h 259"/>
                    <a:gd name="T64" fmla="*/ 128 w 296"/>
                    <a:gd name="T65" fmla="*/ 149 h 259"/>
                    <a:gd name="T66" fmla="*/ 218 w 296"/>
                    <a:gd name="T67" fmla="*/ 147 h 259"/>
                    <a:gd name="T68" fmla="*/ 147 w 296"/>
                    <a:gd name="T69" fmla="*/ 239 h 259"/>
                    <a:gd name="T70" fmla="*/ 147 w 296"/>
                    <a:gd name="T71" fmla="*/ 239 h 259"/>
                    <a:gd name="T72" fmla="*/ 147 w 296"/>
                    <a:gd name="T73" fmla="*/ 239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6" h="259">
                      <a:moveTo>
                        <a:pt x="291" y="136"/>
                      </a:moveTo>
                      <a:cubicBezTo>
                        <a:pt x="292" y="136"/>
                        <a:pt x="293" y="135"/>
                        <a:pt x="293" y="135"/>
                      </a:cubicBezTo>
                      <a:cubicBezTo>
                        <a:pt x="294" y="134"/>
                        <a:pt x="294" y="133"/>
                        <a:pt x="294" y="132"/>
                      </a:cubicBezTo>
                      <a:cubicBezTo>
                        <a:pt x="293" y="127"/>
                        <a:pt x="293" y="122"/>
                        <a:pt x="292" y="117"/>
                      </a:cubicBezTo>
                      <a:cubicBezTo>
                        <a:pt x="291" y="107"/>
                        <a:pt x="291" y="107"/>
                        <a:pt x="291" y="107"/>
                      </a:cubicBezTo>
                      <a:cubicBezTo>
                        <a:pt x="291" y="105"/>
                        <a:pt x="289" y="104"/>
                        <a:pt x="288" y="104"/>
                      </a:cubicBezTo>
                      <a:cubicBezTo>
                        <a:pt x="286" y="104"/>
                        <a:pt x="286" y="104"/>
                        <a:pt x="286" y="104"/>
                      </a:cubicBezTo>
                      <a:cubicBezTo>
                        <a:pt x="286" y="69"/>
                        <a:pt x="286" y="69"/>
                        <a:pt x="286" y="69"/>
                      </a:cubicBezTo>
                      <a:cubicBezTo>
                        <a:pt x="287" y="69"/>
                        <a:pt x="287" y="69"/>
                        <a:pt x="287" y="69"/>
                      </a:cubicBezTo>
                      <a:cubicBezTo>
                        <a:pt x="291" y="67"/>
                        <a:pt x="291" y="67"/>
                        <a:pt x="291" y="67"/>
                      </a:cubicBezTo>
                      <a:cubicBezTo>
                        <a:pt x="294" y="66"/>
                        <a:pt x="296" y="63"/>
                        <a:pt x="296" y="59"/>
                      </a:cubicBezTo>
                      <a:cubicBezTo>
                        <a:pt x="296" y="56"/>
                        <a:pt x="294" y="53"/>
                        <a:pt x="291" y="51"/>
                      </a:cubicBezTo>
                      <a:cubicBezTo>
                        <a:pt x="151" y="1"/>
                        <a:pt x="151" y="1"/>
                        <a:pt x="151" y="1"/>
                      </a:cubicBezTo>
                      <a:cubicBezTo>
                        <a:pt x="149" y="0"/>
                        <a:pt x="147" y="0"/>
                        <a:pt x="145" y="1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2" y="53"/>
                        <a:pt x="0" y="56"/>
                        <a:pt x="0" y="59"/>
                      </a:cubicBezTo>
                      <a:cubicBezTo>
                        <a:pt x="0" y="63"/>
                        <a:pt x="2" y="66"/>
                        <a:pt x="5" y="67"/>
                      </a:cubicBezTo>
                      <a:cubicBezTo>
                        <a:pt x="57" y="86"/>
                        <a:pt x="57" y="86"/>
                        <a:pt x="57" y="86"/>
                      </a:cubicBezTo>
                      <a:cubicBezTo>
                        <a:pt x="53" y="98"/>
                        <a:pt x="52" y="111"/>
                        <a:pt x="52" y="125"/>
                      </a:cubicBezTo>
                      <a:cubicBezTo>
                        <a:pt x="53" y="209"/>
                        <a:pt x="102" y="259"/>
                        <a:pt x="146" y="259"/>
                      </a:cubicBezTo>
                      <a:cubicBezTo>
                        <a:pt x="191" y="259"/>
                        <a:pt x="240" y="209"/>
                        <a:pt x="241" y="125"/>
                      </a:cubicBezTo>
                      <a:cubicBezTo>
                        <a:pt x="241" y="111"/>
                        <a:pt x="240" y="98"/>
                        <a:pt x="236" y="87"/>
                      </a:cubicBezTo>
                      <a:cubicBezTo>
                        <a:pt x="274" y="74"/>
                        <a:pt x="274" y="74"/>
                        <a:pt x="274" y="74"/>
                      </a:cubicBezTo>
                      <a:cubicBezTo>
                        <a:pt x="274" y="104"/>
                        <a:pt x="274" y="104"/>
                        <a:pt x="274" y="104"/>
                      </a:cubicBezTo>
                      <a:cubicBezTo>
                        <a:pt x="272" y="104"/>
                        <a:pt x="272" y="104"/>
                        <a:pt x="272" y="104"/>
                      </a:cubicBezTo>
                      <a:cubicBezTo>
                        <a:pt x="270" y="104"/>
                        <a:pt x="269" y="105"/>
                        <a:pt x="268" y="107"/>
                      </a:cubicBezTo>
                      <a:cubicBezTo>
                        <a:pt x="265" y="133"/>
                        <a:pt x="265" y="133"/>
                        <a:pt x="265" y="133"/>
                      </a:cubicBezTo>
                      <a:cubicBezTo>
                        <a:pt x="265" y="133"/>
                        <a:pt x="266" y="134"/>
                        <a:pt x="266" y="135"/>
                      </a:cubicBezTo>
                      <a:cubicBezTo>
                        <a:pt x="267" y="135"/>
                        <a:pt x="267" y="136"/>
                        <a:pt x="268" y="136"/>
                      </a:cubicBezTo>
                      <a:moveTo>
                        <a:pt x="147" y="239"/>
                      </a:moveTo>
                      <a:cubicBezTo>
                        <a:pt x="107" y="239"/>
                        <a:pt x="80" y="193"/>
                        <a:pt x="75" y="147"/>
                      </a:cubicBezTo>
                      <a:cubicBezTo>
                        <a:pt x="70" y="104"/>
                        <a:pt x="131" y="102"/>
                        <a:pt x="135" y="129"/>
                      </a:cubicBezTo>
                      <a:cubicBezTo>
                        <a:pt x="136" y="137"/>
                        <a:pt x="126" y="146"/>
                        <a:pt x="128" y="149"/>
                      </a:cubicBezTo>
                      <a:cubicBezTo>
                        <a:pt x="133" y="165"/>
                        <a:pt x="219" y="95"/>
                        <a:pt x="218" y="147"/>
                      </a:cubicBezTo>
                      <a:cubicBezTo>
                        <a:pt x="218" y="183"/>
                        <a:pt x="184" y="239"/>
                        <a:pt x="147" y="239"/>
                      </a:cubicBezTo>
                      <a:close/>
                      <a:moveTo>
                        <a:pt x="147" y="239"/>
                      </a:moveTo>
                      <a:cubicBezTo>
                        <a:pt x="147" y="239"/>
                        <a:pt x="147" y="239"/>
                        <a:pt x="147" y="23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5253971" y="2919645"/>
              <a:ext cx="1687946" cy="3944795"/>
              <a:chOff x="5668963" y="2427288"/>
              <a:chExt cx="857250" cy="2003426"/>
            </a:xfrm>
          </p:grpSpPr>
          <p:sp>
            <p:nvSpPr>
              <p:cNvPr id="61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5705475" y="2427288"/>
                <a:ext cx="781050" cy="2003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5754688" y="2430463"/>
                <a:ext cx="655638" cy="647700"/>
              </a:xfrm>
              <a:custGeom>
                <a:avLst/>
                <a:gdLst>
                  <a:gd name="T0" fmla="*/ 63 w 196"/>
                  <a:gd name="T1" fmla="*/ 5 h 196"/>
                  <a:gd name="T2" fmla="*/ 52 w 196"/>
                  <a:gd name="T3" fmla="*/ 41 h 196"/>
                  <a:gd name="T4" fmla="*/ 14 w 196"/>
                  <a:gd name="T5" fmla="*/ 29 h 196"/>
                  <a:gd name="T6" fmla="*/ 28 w 196"/>
                  <a:gd name="T7" fmla="*/ 61 h 196"/>
                  <a:gd name="T8" fmla="*/ 0 w 196"/>
                  <a:gd name="T9" fmla="*/ 69 h 196"/>
                  <a:gd name="T10" fmla="*/ 24 w 196"/>
                  <a:gd name="T11" fmla="*/ 90 h 196"/>
                  <a:gd name="T12" fmla="*/ 21 w 196"/>
                  <a:gd name="T13" fmla="*/ 101 h 196"/>
                  <a:gd name="T14" fmla="*/ 20 w 196"/>
                  <a:gd name="T15" fmla="*/ 114 h 196"/>
                  <a:gd name="T16" fmla="*/ 102 w 196"/>
                  <a:gd name="T17" fmla="*/ 196 h 196"/>
                  <a:gd name="T18" fmla="*/ 183 w 196"/>
                  <a:gd name="T19" fmla="*/ 114 h 196"/>
                  <a:gd name="T20" fmla="*/ 179 w 196"/>
                  <a:gd name="T21" fmla="*/ 88 h 196"/>
                  <a:gd name="T22" fmla="*/ 196 w 196"/>
                  <a:gd name="T23" fmla="*/ 66 h 196"/>
                  <a:gd name="T24" fmla="*/ 166 w 196"/>
                  <a:gd name="T25" fmla="*/ 55 h 196"/>
                  <a:gd name="T26" fmla="*/ 172 w 196"/>
                  <a:gd name="T27" fmla="*/ 25 h 196"/>
                  <a:gd name="T28" fmla="*/ 135 w 196"/>
                  <a:gd name="T29" fmla="*/ 35 h 196"/>
                  <a:gd name="T30" fmla="*/ 119 w 196"/>
                  <a:gd name="T31" fmla="*/ 0 h 196"/>
                  <a:gd name="T32" fmla="*/ 88 w 196"/>
                  <a:gd name="T33" fmla="*/ 32 h 196"/>
                  <a:gd name="T34" fmla="*/ 63 w 196"/>
                  <a:gd name="T35" fmla="*/ 5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6" h="196">
                    <a:moveTo>
                      <a:pt x="63" y="5"/>
                    </a:moveTo>
                    <a:cubicBezTo>
                      <a:pt x="52" y="41"/>
                      <a:pt x="52" y="41"/>
                      <a:pt x="52" y="41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3" y="94"/>
                      <a:pt x="22" y="97"/>
                      <a:pt x="21" y="101"/>
                    </a:cubicBezTo>
                    <a:cubicBezTo>
                      <a:pt x="20" y="105"/>
                      <a:pt x="20" y="110"/>
                      <a:pt x="20" y="114"/>
                    </a:cubicBezTo>
                    <a:cubicBezTo>
                      <a:pt x="20" y="159"/>
                      <a:pt x="56" y="196"/>
                      <a:pt x="102" y="196"/>
                    </a:cubicBezTo>
                    <a:cubicBezTo>
                      <a:pt x="147" y="196"/>
                      <a:pt x="183" y="159"/>
                      <a:pt x="183" y="114"/>
                    </a:cubicBezTo>
                    <a:cubicBezTo>
                      <a:pt x="183" y="105"/>
                      <a:pt x="182" y="97"/>
                      <a:pt x="179" y="88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72" y="25"/>
                      <a:pt x="172" y="25"/>
                      <a:pt x="172" y="25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88" y="32"/>
                      <a:pt x="88" y="32"/>
                      <a:pt x="88" y="32"/>
                    </a:cubicBezTo>
                    <a:lnTo>
                      <a:pt x="63" y="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>
                    <a:solidFill>
                      <a:srgbClr val="FF0000"/>
                    </a:solidFill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5765800" y="3187701"/>
                <a:ext cx="3175" cy="15875"/>
              </a:xfrm>
              <a:custGeom>
                <a:avLst/>
                <a:gdLst>
                  <a:gd name="T0" fmla="*/ 0 w 1"/>
                  <a:gd name="T1" fmla="*/ 3 h 5"/>
                  <a:gd name="T2" fmla="*/ 0 w 1"/>
                  <a:gd name="T3" fmla="*/ 5 h 5"/>
                  <a:gd name="T4" fmla="*/ 1 w 1"/>
                  <a:gd name="T5" fmla="*/ 0 h 5"/>
                  <a:gd name="T6" fmla="*/ 0 w 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3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6432550" y="3187701"/>
                <a:ext cx="0" cy="15875"/>
              </a:xfrm>
              <a:custGeom>
                <a:avLst/>
                <a:gdLst>
                  <a:gd name="T0" fmla="*/ 3 h 5"/>
                  <a:gd name="T1" fmla="*/ 0 h 5"/>
                  <a:gd name="T2" fmla="*/ 5 h 5"/>
                  <a:gd name="T3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5889625" y="2808288"/>
                <a:ext cx="136525" cy="22225"/>
              </a:xfrm>
              <a:custGeom>
                <a:avLst/>
                <a:gdLst>
                  <a:gd name="T0" fmla="*/ 5 w 41"/>
                  <a:gd name="T1" fmla="*/ 7 h 7"/>
                  <a:gd name="T2" fmla="*/ 36 w 41"/>
                  <a:gd name="T3" fmla="*/ 7 h 7"/>
                  <a:gd name="T4" fmla="*/ 36 w 41"/>
                  <a:gd name="T5" fmla="*/ 0 h 7"/>
                  <a:gd name="T6" fmla="*/ 5 w 41"/>
                  <a:gd name="T7" fmla="*/ 0 h 7"/>
                  <a:gd name="T8" fmla="*/ 5 w 4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">
                    <a:moveTo>
                      <a:pt x="5" y="7"/>
                    </a:moveTo>
                    <a:cubicBezTo>
                      <a:pt x="15" y="7"/>
                      <a:pt x="26" y="7"/>
                      <a:pt x="36" y="7"/>
                    </a:cubicBezTo>
                    <a:cubicBezTo>
                      <a:pt x="41" y="7"/>
                      <a:pt x="41" y="0"/>
                      <a:pt x="36" y="0"/>
                    </a:cubicBezTo>
                    <a:cubicBezTo>
                      <a:pt x="26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6156325" y="2808288"/>
                <a:ext cx="133350" cy="22225"/>
              </a:xfrm>
              <a:custGeom>
                <a:avLst/>
                <a:gdLst>
                  <a:gd name="T0" fmla="*/ 5 w 40"/>
                  <a:gd name="T1" fmla="*/ 7 h 7"/>
                  <a:gd name="T2" fmla="*/ 36 w 40"/>
                  <a:gd name="T3" fmla="*/ 7 h 7"/>
                  <a:gd name="T4" fmla="*/ 36 w 40"/>
                  <a:gd name="T5" fmla="*/ 0 h 7"/>
                  <a:gd name="T6" fmla="*/ 5 w 40"/>
                  <a:gd name="T7" fmla="*/ 0 h 7"/>
                  <a:gd name="T8" fmla="*/ 5 w 4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">
                    <a:moveTo>
                      <a:pt x="5" y="7"/>
                    </a:moveTo>
                    <a:cubicBezTo>
                      <a:pt x="15" y="7"/>
                      <a:pt x="25" y="7"/>
                      <a:pt x="36" y="7"/>
                    </a:cubicBezTo>
                    <a:cubicBezTo>
                      <a:pt x="40" y="7"/>
                      <a:pt x="40" y="0"/>
                      <a:pt x="36" y="0"/>
                    </a:cubicBezTo>
                    <a:cubicBezTo>
                      <a:pt x="25" y="0"/>
                      <a:pt x="15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9"/>
              <p:cNvSpPr>
                <a:spLocks/>
              </p:cNvSpPr>
              <p:nvPr/>
            </p:nvSpPr>
            <p:spPr bwMode="auto">
              <a:xfrm>
                <a:off x="5668963" y="3092451"/>
                <a:ext cx="857250" cy="1338263"/>
              </a:xfrm>
              <a:custGeom>
                <a:avLst/>
                <a:gdLst>
                  <a:gd name="T0" fmla="*/ 236 w 257"/>
                  <a:gd name="T1" fmla="*/ 375 h 405"/>
                  <a:gd name="T2" fmla="*/ 203 w 257"/>
                  <a:gd name="T3" fmla="*/ 368 h 405"/>
                  <a:gd name="T4" fmla="*/ 197 w 257"/>
                  <a:gd name="T5" fmla="*/ 368 h 405"/>
                  <a:gd name="T6" fmla="*/ 213 w 257"/>
                  <a:gd name="T7" fmla="*/ 286 h 405"/>
                  <a:gd name="T8" fmla="*/ 197 w 257"/>
                  <a:gd name="T9" fmla="*/ 222 h 405"/>
                  <a:gd name="T10" fmla="*/ 202 w 257"/>
                  <a:gd name="T11" fmla="*/ 222 h 405"/>
                  <a:gd name="T12" fmla="*/ 202 w 257"/>
                  <a:gd name="T13" fmla="*/ 166 h 405"/>
                  <a:gd name="T14" fmla="*/ 202 w 257"/>
                  <a:gd name="T15" fmla="*/ 88 h 405"/>
                  <a:gd name="T16" fmla="*/ 230 w 257"/>
                  <a:gd name="T17" fmla="*/ 88 h 405"/>
                  <a:gd name="T18" fmla="*/ 229 w 257"/>
                  <a:gd name="T19" fmla="*/ 26 h 405"/>
                  <a:gd name="T20" fmla="*/ 229 w 257"/>
                  <a:gd name="T21" fmla="*/ 21 h 405"/>
                  <a:gd name="T22" fmla="*/ 205 w 257"/>
                  <a:gd name="T23" fmla="*/ 0 h 405"/>
                  <a:gd name="T24" fmla="*/ 205 w 257"/>
                  <a:gd name="T25" fmla="*/ 0 h 405"/>
                  <a:gd name="T26" fmla="*/ 205 w 257"/>
                  <a:gd name="T27" fmla="*/ 0 h 405"/>
                  <a:gd name="T28" fmla="*/ 168 w 257"/>
                  <a:gd name="T29" fmla="*/ 0 h 405"/>
                  <a:gd name="T30" fmla="*/ 126 w 257"/>
                  <a:gd name="T31" fmla="*/ 36 h 405"/>
                  <a:gd name="T32" fmla="*/ 84 w 257"/>
                  <a:gd name="T33" fmla="*/ 0 h 405"/>
                  <a:gd name="T34" fmla="*/ 53 w 257"/>
                  <a:gd name="T35" fmla="*/ 0 h 405"/>
                  <a:gd name="T36" fmla="*/ 53 w 257"/>
                  <a:gd name="T37" fmla="*/ 0 h 405"/>
                  <a:gd name="T38" fmla="*/ 53 w 257"/>
                  <a:gd name="T39" fmla="*/ 0 h 405"/>
                  <a:gd name="T40" fmla="*/ 53 w 257"/>
                  <a:gd name="T41" fmla="*/ 0 h 405"/>
                  <a:gd name="T42" fmla="*/ 30 w 257"/>
                  <a:gd name="T43" fmla="*/ 21 h 405"/>
                  <a:gd name="T44" fmla="*/ 29 w 257"/>
                  <a:gd name="T45" fmla="*/ 26 h 405"/>
                  <a:gd name="T46" fmla="*/ 28 w 257"/>
                  <a:gd name="T47" fmla="*/ 88 h 405"/>
                  <a:gd name="T48" fmla="*/ 54 w 257"/>
                  <a:gd name="T49" fmla="*/ 88 h 405"/>
                  <a:gd name="T50" fmla="*/ 54 w 257"/>
                  <a:gd name="T51" fmla="*/ 166 h 405"/>
                  <a:gd name="T52" fmla="*/ 54 w 257"/>
                  <a:gd name="T53" fmla="*/ 173 h 405"/>
                  <a:gd name="T54" fmla="*/ 54 w 257"/>
                  <a:gd name="T55" fmla="*/ 222 h 405"/>
                  <a:gd name="T56" fmla="*/ 59 w 257"/>
                  <a:gd name="T57" fmla="*/ 222 h 405"/>
                  <a:gd name="T58" fmla="*/ 59 w 257"/>
                  <a:gd name="T59" fmla="*/ 368 h 405"/>
                  <a:gd name="T60" fmla="*/ 54 w 257"/>
                  <a:gd name="T61" fmla="*/ 368 h 405"/>
                  <a:gd name="T62" fmla="*/ 21 w 257"/>
                  <a:gd name="T63" fmla="*/ 375 h 405"/>
                  <a:gd name="T64" fmla="*/ 21 w 257"/>
                  <a:gd name="T65" fmla="*/ 405 h 405"/>
                  <a:gd name="T66" fmla="*/ 118 w 257"/>
                  <a:gd name="T67" fmla="*/ 405 h 405"/>
                  <a:gd name="T68" fmla="*/ 118 w 257"/>
                  <a:gd name="T69" fmla="*/ 222 h 405"/>
                  <a:gd name="T70" fmla="*/ 139 w 257"/>
                  <a:gd name="T71" fmla="*/ 222 h 405"/>
                  <a:gd name="T72" fmla="*/ 154 w 257"/>
                  <a:gd name="T73" fmla="*/ 285 h 405"/>
                  <a:gd name="T74" fmla="*/ 139 w 257"/>
                  <a:gd name="T75" fmla="*/ 368 h 405"/>
                  <a:gd name="T76" fmla="*/ 139 w 257"/>
                  <a:gd name="T77" fmla="*/ 405 h 405"/>
                  <a:gd name="T78" fmla="*/ 236 w 257"/>
                  <a:gd name="T79" fmla="*/ 405 h 405"/>
                  <a:gd name="T80" fmla="*/ 236 w 257"/>
                  <a:gd name="T81" fmla="*/ 37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405">
                    <a:moveTo>
                      <a:pt x="236" y="375"/>
                    </a:moveTo>
                    <a:cubicBezTo>
                      <a:pt x="214" y="370"/>
                      <a:pt x="203" y="368"/>
                      <a:pt x="203" y="368"/>
                    </a:cubicBezTo>
                    <a:cubicBezTo>
                      <a:pt x="197" y="368"/>
                      <a:pt x="197" y="368"/>
                      <a:pt x="197" y="368"/>
                    </a:cubicBezTo>
                    <a:cubicBezTo>
                      <a:pt x="213" y="286"/>
                      <a:pt x="213" y="286"/>
                      <a:pt x="213" y="286"/>
                    </a:cubicBezTo>
                    <a:cubicBezTo>
                      <a:pt x="197" y="222"/>
                      <a:pt x="197" y="222"/>
                      <a:pt x="197" y="222"/>
                    </a:cubicBezTo>
                    <a:cubicBezTo>
                      <a:pt x="202" y="222"/>
                      <a:pt x="202" y="222"/>
                      <a:pt x="202" y="222"/>
                    </a:cubicBezTo>
                    <a:cubicBezTo>
                      <a:pt x="202" y="166"/>
                      <a:pt x="202" y="166"/>
                      <a:pt x="202" y="166"/>
                    </a:cubicBezTo>
                    <a:cubicBezTo>
                      <a:pt x="202" y="140"/>
                      <a:pt x="202" y="114"/>
                      <a:pt x="202" y="88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29" y="21"/>
                      <a:pt x="229" y="21"/>
                      <a:pt x="229" y="21"/>
                    </a:cubicBezTo>
                    <a:cubicBezTo>
                      <a:pt x="227" y="9"/>
                      <a:pt x="217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68" y="0"/>
                      <a:pt x="157" y="35"/>
                      <a:pt x="126" y="36"/>
                    </a:cubicBezTo>
                    <a:cubicBezTo>
                      <a:pt x="95" y="38"/>
                      <a:pt x="84" y="0"/>
                      <a:pt x="8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1" y="0"/>
                      <a:pt x="31" y="9"/>
                      <a:pt x="30" y="21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73"/>
                      <a:pt x="54" y="173"/>
                      <a:pt x="54" y="173"/>
                    </a:cubicBezTo>
                    <a:cubicBezTo>
                      <a:pt x="54" y="222"/>
                      <a:pt x="54" y="222"/>
                      <a:pt x="54" y="222"/>
                    </a:cubicBezTo>
                    <a:cubicBezTo>
                      <a:pt x="59" y="222"/>
                      <a:pt x="59" y="222"/>
                      <a:pt x="59" y="222"/>
                    </a:cubicBezTo>
                    <a:cubicBezTo>
                      <a:pt x="59" y="368"/>
                      <a:pt x="59" y="368"/>
                      <a:pt x="59" y="368"/>
                    </a:cubicBezTo>
                    <a:cubicBezTo>
                      <a:pt x="54" y="368"/>
                      <a:pt x="54" y="368"/>
                      <a:pt x="54" y="368"/>
                    </a:cubicBezTo>
                    <a:cubicBezTo>
                      <a:pt x="54" y="368"/>
                      <a:pt x="42" y="370"/>
                      <a:pt x="21" y="375"/>
                    </a:cubicBezTo>
                    <a:cubicBezTo>
                      <a:pt x="0" y="380"/>
                      <a:pt x="21" y="405"/>
                      <a:pt x="21" y="405"/>
                    </a:cubicBezTo>
                    <a:cubicBezTo>
                      <a:pt x="118" y="405"/>
                      <a:pt x="118" y="405"/>
                      <a:pt x="118" y="405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39" y="222"/>
                      <a:pt x="139" y="222"/>
                      <a:pt x="139" y="222"/>
                    </a:cubicBezTo>
                    <a:cubicBezTo>
                      <a:pt x="154" y="285"/>
                      <a:pt x="154" y="285"/>
                      <a:pt x="154" y="285"/>
                    </a:cubicBezTo>
                    <a:cubicBezTo>
                      <a:pt x="139" y="368"/>
                      <a:pt x="139" y="368"/>
                      <a:pt x="139" y="368"/>
                    </a:cubicBezTo>
                    <a:cubicBezTo>
                      <a:pt x="139" y="405"/>
                      <a:pt x="139" y="405"/>
                      <a:pt x="139" y="40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36" y="405"/>
                      <a:pt x="257" y="380"/>
                      <a:pt x="236" y="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>
                    <a:solidFill>
                      <a:srgbClr val="FF0000"/>
                    </a:solidFill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109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4107" y="433145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</a:rPr>
              <a:t>莫名</a:t>
            </a:r>
            <a:r>
              <a:rPr lang="zh-CN" altLang="zh-CN" sz="3600" dirty="0">
                <a:solidFill>
                  <a:schemeClr val="accent1"/>
                </a:solidFill>
              </a:rPr>
              <a:t>被学渣</a:t>
            </a:r>
          </a:p>
        </p:txBody>
      </p:sp>
      <p:sp>
        <p:nvSpPr>
          <p:cNvPr id="7" name="矩形 6"/>
          <p:cNvSpPr/>
          <p:nvPr/>
        </p:nvSpPr>
        <p:spPr>
          <a:xfrm>
            <a:off x="6935663" y="4334788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867D98"/>
                </a:solidFill>
              </a:rPr>
              <a:t>的</a:t>
            </a:r>
            <a:r>
              <a:rPr lang="zh-CN" altLang="en-US" sz="3600" dirty="0">
                <a:solidFill>
                  <a:srgbClr val="867D98"/>
                </a:solidFill>
              </a:rPr>
              <a:t>开挂</a:t>
            </a:r>
            <a:r>
              <a:rPr lang="en-US" altLang="zh-CN" sz="3600" dirty="0">
                <a:solidFill>
                  <a:srgbClr val="867D98"/>
                </a:solidFill>
              </a:rPr>
              <a:t>PPT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44615" y="4877267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chemeClr val="accent1"/>
                </a:solidFill>
              </a:rPr>
              <a:t>秒杀</a:t>
            </a:r>
            <a:endParaRPr lang="zh-CN" altLang="en-US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193 0.11713 L 0.09687 -0.0432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-8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96 0.06319 L 0.09961 -0.0266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9" y="-449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96 0.02176 L 0.10157 -0.0085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0" y="-152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96 -0.01458 L 0.10326 0.0060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101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96 -0.0625 L 0.09987 0.0280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92" y="451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96 -0.10834 L 0.0905 0.036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724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414 -0.14444 L 0.07644 0.0430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9" y="93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013 0.16088 L -0.07904 -0.05393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58" y="-1074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22 0.10995 L -0.09922 -0.0474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-787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0.06389 L -0.10326 0.02778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-180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0.01991 L -0.10404 -0.06967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1" y="-449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-0.01273 L -0.1056 0.00532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9" y="90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-0.05718 L -0.09427 0.02129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391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-0.10255 L -0.08985 0.0368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8" y="6968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8 -0.14259 L -0.07188 0.04306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59" y="928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6" presetClass="path" presetSubtype="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193 0.16505 L 0.07838 -0.05509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16" y="-1101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2" presetClass="exit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2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1" grpId="0" animBg="1"/>
      <p:bldP spid="761" grpId="1" animBg="1"/>
      <p:bldP spid="761" grpId="2" animBg="1"/>
      <p:bldP spid="67" grpId="0" animBg="1"/>
      <p:bldP spid="67" grpId="1" animBg="1"/>
      <p:bldP spid="67" grpId="2" animBg="1"/>
      <p:bldP spid="90" grpId="0" animBg="1"/>
      <p:bldP spid="90" grpId="1" animBg="1"/>
      <p:bldP spid="90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576404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906492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194988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25076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813572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762244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432156" y="3052683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60"/>
          <p:cNvSpPr/>
          <p:nvPr/>
        </p:nvSpPr>
        <p:spPr>
          <a:xfrm>
            <a:off x="8380828" y="3052683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62"/>
          <p:cNvSpPr/>
          <p:nvPr/>
        </p:nvSpPr>
        <p:spPr>
          <a:xfrm>
            <a:off x="5287908" y="3052683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67"/>
          <p:cNvSpPr/>
          <p:nvPr/>
        </p:nvSpPr>
        <p:spPr>
          <a:xfrm>
            <a:off x="10236579" y="3052683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68"/>
          <p:cNvSpPr/>
          <p:nvPr/>
        </p:nvSpPr>
        <p:spPr>
          <a:xfrm>
            <a:off x="9617996" y="3052683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82"/>
          <p:cNvSpPr/>
          <p:nvPr/>
        </p:nvSpPr>
        <p:spPr>
          <a:xfrm>
            <a:off x="7143660" y="3052683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84"/>
          <p:cNvSpPr/>
          <p:nvPr/>
        </p:nvSpPr>
        <p:spPr>
          <a:xfrm>
            <a:off x="8999412" y="3052683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87"/>
          <p:cNvSpPr/>
          <p:nvPr/>
        </p:nvSpPr>
        <p:spPr>
          <a:xfrm>
            <a:off x="4050740" y="3052683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9"/>
          <p:cNvSpPr/>
          <p:nvPr/>
        </p:nvSpPr>
        <p:spPr>
          <a:xfrm>
            <a:off x="4669324" y="3052683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95441" y="4351199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906489" y="4351199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380521" y="4351199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813949" y="4351199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32457" y="4351199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61"/>
          <p:cNvSpPr/>
          <p:nvPr/>
        </p:nvSpPr>
        <p:spPr>
          <a:xfrm>
            <a:off x="4669473" y="4351199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63"/>
          <p:cNvSpPr/>
          <p:nvPr/>
        </p:nvSpPr>
        <p:spPr>
          <a:xfrm>
            <a:off x="6524997" y="4351199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64"/>
          <p:cNvSpPr/>
          <p:nvPr/>
        </p:nvSpPr>
        <p:spPr>
          <a:xfrm>
            <a:off x="10236051" y="4351199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70"/>
          <p:cNvSpPr/>
          <p:nvPr/>
        </p:nvSpPr>
        <p:spPr>
          <a:xfrm>
            <a:off x="5287981" y="4351199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81"/>
          <p:cNvSpPr/>
          <p:nvPr/>
        </p:nvSpPr>
        <p:spPr>
          <a:xfrm>
            <a:off x="7143505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86"/>
          <p:cNvSpPr/>
          <p:nvPr/>
        </p:nvSpPr>
        <p:spPr>
          <a:xfrm>
            <a:off x="7762013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88"/>
          <p:cNvSpPr/>
          <p:nvPr/>
        </p:nvSpPr>
        <p:spPr>
          <a:xfrm>
            <a:off x="1576933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92"/>
          <p:cNvSpPr/>
          <p:nvPr/>
        </p:nvSpPr>
        <p:spPr>
          <a:xfrm>
            <a:off x="8999029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93"/>
          <p:cNvSpPr/>
          <p:nvPr/>
        </p:nvSpPr>
        <p:spPr>
          <a:xfrm>
            <a:off x="9617537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97"/>
          <p:cNvSpPr/>
          <p:nvPr/>
        </p:nvSpPr>
        <p:spPr>
          <a:xfrm>
            <a:off x="4050965" y="4351199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287999" y="3701941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195549" y="3701941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051019" y="3701941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57"/>
          <p:cNvSpPr/>
          <p:nvPr/>
        </p:nvSpPr>
        <p:spPr>
          <a:xfrm>
            <a:off x="343252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9"/>
          <p:cNvSpPr/>
          <p:nvPr/>
        </p:nvSpPr>
        <p:spPr>
          <a:xfrm>
            <a:off x="10235925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65"/>
          <p:cNvSpPr/>
          <p:nvPr/>
        </p:nvSpPr>
        <p:spPr>
          <a:xfrm>
            <a:off x="590648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66"/>
          <p:cNvSpPr/>
          <p:nvPr/>
        </p:nvSpPr>
        <p:spPr>
          <a:xfrm>
            <a:off x="157705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73"/>
          <p:cNvSpPr/>
          <p:nvPr/>
        </p:nvSpPr>
        <p:spPr>
          <a:xfrm>
            <a:off x="776195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74"/>
          <p:cNvSpPr/>
          <p:nvPr/>
        </p:nvSpPr>
        <p:spPr>
          <a:xfrm>
            <a:off x="466950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75"/>
          <p:cNvSpPr/>
          <p:nvPr/>
        </p:nvSpPr>
        <p:spPr>
          <a:xfrm>
            <a:off x="652497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78"/>
          <p:cNvSpPr/>
          <p:nvPr/>
        </p:nvSpPr>
        <p:spPr>
          <a:xfrm>
            <a:off x="8380449" y="3701941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91"/>
          <p:cNvSpPr/>
          <p:nvPr/>
        </p:nvSpPr>
        <p:spPr>
          <a:xfrm>
            <a:off x="2814039" y="3701941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96"/>
          <p:cNvSpPr/>
          <p:nvPr/>
        </p:nvSpPr>
        <p:spPr>
          <a:xfrm>
            <a:off x="9617429" y="3701941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98"/>
          <p:cNvSpPr/>
          <p:nvPr/>
        </p:nvSpPr>
        <p:spPr>
          <a:xfrm>
            <a:off x="7143469" y="3701941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100"/>
          <p:cNvSpPr/>
          <p:nvPr/>
        </p:nvSpPr>
        <p:spPr>
          <a:xfrm>
            <a:off x="8998939" y="3701941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813949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524997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432457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380521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50965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69473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143505" y="500045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54"/>
          <p:cNvSpPr/>
          <p:nvPr/>
        </p:nvSpPr>
        <p:spPr>
          <a:xfrm>
            <a:off x="2195441" y="500045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58"/>
          <p:cNvSpPr/>
          <p:nvPr/>
        </p:nvSpPr>
        <p:spPr>
          <a:xfrm>
            <a:off x="7762013" y="500045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72"/>
          <p:cNvSpPr/>
          <p:nvPr/>
        </p:nvSpPr>
        <p:spPr>
          <a:xfrm>
            <a:off x="10236050" y="500045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76"/>
          <p:cNvSpPr/>
          <p:nvPr/>
        </p:nvSpPr>
        <p:spPr>
          <a:xfrm>
            <a:off x="1576933" y="500045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77"/>
          <p:cNvSpPr/>
          <p:nvPr/>
        </p:nvSpPr>
        <p:spPr>
          <a:xfrm>
            <a:off x="8999029" y="500045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80"/>
          <p:cNvSpPr/>
          <p:nvPr/>
        </p:nvSpPr>
        <p:spPr>
          <a:xfrm>
            <a:off x="5287981" y="500045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9"/>
          <p:cNvSpPr/>
          <p:nvPr/>
        </p:nvSpPr>
        <p:spPr>
          <a:xfrm>
            <a:off x="9617537" y="500045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103"/>
          <p:cNvSpPr/>
          <p:nvPr/>
        </p:nvSpPr>
        <p:spPr>
          <a:xfrm>
            <a:off x="5906489" y="500045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763420" y="2403425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811604" y="2403425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573650" y="2403425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55"/>
          <p:cNvSpPr/>
          <p:nvPr/>
        </p:nvSpPr>
        <p:spPr>
          <a:xfrm>
            <a:off x="4049558" y="2403425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56"/>
          <p:cNvSpPr/>
          <p:nvPr/>
        </p:nvSpPr>
        <p:spPr>
          <a:xfrm>
            <a:off x="7144443" y="2403425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9"/>
          <p:cNvSpPr/>
          <p:nvPr/>
        </p:nvSpPr>
        <p:spPr>
          <a:xfrm>
            <a:off x="5906489" y="2403425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71"/>
          <p:cNvSpPr/>
          <p:nvPr/>
        </p:nvSpPr>
        <p:spPr>
          <a:xfrm>
            <a:off x="3430581" y="2403425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83"/>
          <p:cNvSpPr/>
          <p:nvPr/>
        </p:nvSpPr>
        <p:spPr>
          <a:xfrm>
            <a:off x="5287512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85"/>
          <p:cNvSpPr/>
          <p:nvPr/>
        </p:nvSpPr>
        <p:spPr>
          <a:xfrm>
            <a:off x="8382397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90"/>
          <p:cNvSpPr/>
          <p:nvPr/>
        </p:nvSpPr>
        <p:spPr>
          <a:xfrm>
            <a:off x="6525466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94"/>
          <p:cNvSpPr/>
          <p:nvPr/>
        </p:nvSpPr>
        <p:spPr>
          <a:xfrm>
            <a:off x="10239333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95"/>
          <p:cNvSpPr/>
          <p:nvPr/>
        </p:nvSpPr>
        <p:spPr>
          <a:xfrm>
            <a:off x="9001374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101"/>
          <p:cNvSpPr/>
          <p:nvPr/>
        </p:nvSpPr>
        <p:spPr>
          <a:xfrm>
            <a:off x="2192627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102"/>
          <p:cNvSpPr/>
          <p:nvPr/>
        </p:nvSpPr>
        <p:spPr>
          <a:xfrm>
            <a:off x="9620351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104"/>
          <p:cNvSpPr/>
          <p:nvPr/>
        </p:nvSpPr>
        <p:spPr>
          <a:xfrm>
            <a:off x="4668535" y="2403425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575113" y="564971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431417" y="564971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050185" y="564971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8381561" y="564971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2193881" y="564971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70"/>
          <p:cNvSpPr/>
          <p:nvPr/>
        </p:nvSpPr>
        <p:spPr>
          <a:xfrm>
            <a:off x="7762793" y="564971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71"/>
          <p:cNvSpPr/>
          <p:nvPr/>
        </p:nvSpPr>
        <p:spPr>
          <a:xfrm>
            <a:off x="4668953" y="564971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72"/>
          <p:cNvSpPr/>
          <p:nvPr/>
        </p:nvSpPr>
        <p:spPr>
          <a:xfrm>
            <a:off x="10237871" y="564971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76"/>
          <p:cNvSpPr/>
          <p:nvPr/>
        </p:nvSpPr>
        <p:spPr>
          <a:xfrm>
            <a:off x="2812649" y="564971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83"/>
          <p:cNvSpPr/>
          <p:nvPr/>
        </p:nvSpPr>
        <p:spPr>
          <a:xfrm>
            <a:off x="5906489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90"/>
          <p:cNvSpPr/>
          <p:nvPr/>
        </p:nvSpPr>
        <p:spPr>
          <a:xfrm>
            <a:off x="7144025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92"/>
          <p:cNvSpPr/>
          <p:nvPr/>
        </p:nvSpPr>
        <p:spPr>
          <a:xfrm>
            <a:off x="9619097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95"/>
          <p:cNvSpPr/>
          <p:nvPr/>
        </p:nvSpPr>
        <p:spPr>
          <a:xfrm>
            <a:off x="9000329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03"/>
          <p:cNvSpPr/>
          <p:nvPr/>
        </p:nvSpPr>
        <p:spPr>
          <a:xfrm>
            <a:off x="6525257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04"/>
          <p:cNvSpPr/>
          <p:nvPr/>
        </p:nvSpPr>
        <p:spPr>
          <a:xfrm>
            <a:off x="5287721" y="564971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0" y="1309165"/>
            <a:ext cx="12192000" cy="501650"/>
          </a:xfrm>
        </p:spPr>
        <p:txBody>
          <a:bodyPr/>
          <a:lstStyle/>
          <a:p>
            <a:r>
              <a:rPr lang="zh-CN" altLang="zh-CN" sz="2400" b="1" dirty="0">
                <a:solidFill>
                  <a:schemeClr val="bg1"/>
                </a:solidFill>
                <a:effectLst/>
              </a:rPr>
              <a:t>你是严重的强迫症患者</a:t>
            </a:r>
            <a:endParaRPr lang="zh-CN" altLang="en-US" sz="24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331957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1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7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7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19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1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39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7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5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2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55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56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2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99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76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96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95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978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82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22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45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97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57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37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992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9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16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14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99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71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95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8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87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69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23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27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93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53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37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5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19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4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8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92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623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89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77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699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98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63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635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9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605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7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39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53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948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56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64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826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9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68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616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97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72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923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414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2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41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46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96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885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339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917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227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69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79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98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75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663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352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07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464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76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265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8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45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603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201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846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231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52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92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996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65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736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48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2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295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13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85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644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464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876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49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946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222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91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136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88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436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54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136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76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337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689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94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45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99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15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936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161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9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395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865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149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73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118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629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14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7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914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892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0" nodeType="withEffect">
                                  <p:stCondLst>
                                    <p:cond delay="22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896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241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666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103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725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778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294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902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377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782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464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602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166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604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271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682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787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672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205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764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6" grpId="0" animBg="1"/>
      <p:bldP spid="27" grpId="0" animBg="1"/>
      <p:bldP spid="28" grpId="0" animBg="1"/>
      <p:bldP spid="37" grpId="0" animBg="1"/>
      <p:bldP spid="39" grpId="0" animBg="1"/>
      <p:bldP spid="52" grpId="0" animBg="1"/>
      <p:bldP spid="54" grpId="0" animBg="1"/>
      <p:bldP spid="59" grpId="0" animBg="1"/>
      <p:bldP spid="60" grpId="0" animBg="1"/>
      <p:bldP spid="74" grpId="0" animBg="1"/>
      <p:bldP spid="76" grpId="0" animBg="1"/>
      <p:bldP spid="79" grpId="0" animBg="1"/>
      <p:bldP spid="81" grpId="0" animBg="1"/>
      <p:bldP spid="21" grpId="0" animBg="1"/>
      <p:bldP spid="32" grpId="0" animBg="1"/>
      <p:bldP spid="33" grpId="0" animBg="1"/>
      <p:bldP spid="36" grpId="0" animBg="1"/>
      <p:bldP spid="41" grpId="0" animBg="1"/>
      <p:bldP spid="53" grpId="0" animBg="1"/>
      <p:bldP spid="55" grpId="0" animBg="1"/>
      <p:bldP spid="56" grpId="0" animBg="1"/>
      <p:bldP spid="62" grpId="0" animBg="1"/>
      <p:bldP spid="73" grpId="0" animBg="1"/>
      <p:bldP spid="78" grpId="0" animBg="1"/>
      <p:bldP spid="80" grpId="0" animBg="1"/>
      <p:bldP spid="84" grpId="0" animBg="1"/>
      <p:bldP spid="85" grpId="0" animBg="1"/>
      <p:bldP spid="89" grpId="0" animBg="1"/>
      <p:bldP spid="29" grpId="0" animBg="1"/>
      <p:bldP spid="30" grpId="0" animBg="1"/>
      <p:bldP spid="34" grpId="0" animBg="1"/>
      <p:bldP spid="49" grpId="0" animBg="1"/>
      <p:bldP spid="51" grpId="0" animBg="1"/>
      <p:bldP spid="57" grpId="0" animBg="1"/>
      <p:bldP spid="58" grpId="0" animBg="1"/>
      <p:bldP spid="65" grpId="0" animBg="1"/>
      <p:bldP spid="66" grpId="0" animBg="1"/>
      <p:bldP spid="67" grpId="0" animBg="1"/>
      <p:bldP spid="70" grpId="0" animBg="1"/>
      <p:bldP spid="83" grpId="0" animBg="1"/>
      <p:bldP spid="88" grpId="0" animBg="1"/>
      <p:bldP spid="90" grpId="0" animBg="1"/>
      <p:bldP spid="92" grpId="0" animBg="1"/>
      <p:bldP spid="22" grpId="0" animBg="1"/>
      <p:bldP spid="23" grpId="0" animBg="1"/>
      <p:bldP spid="25" grpId="0" animBg="1"/>
      <p:bldP spid="35" grpId="0" animBg="1"/>
      <p:bldP spid="38" grpId="0" animBg="1"/>
      <p:bldP spid="43" grpId="0" animBg="1"/>
      <p:bldP spid="44" grpId="0" animBg="1"/>
      <p:bldP spid="46" grpId="0" animBg="1"/>
      <p:bldP spid="50" grpId="0" animBg="1"/>
      <p:bldP spid="64" grpId="0" animBg="1"/>
      <p:bldP spid="68" grpId="0" animBg="1"/>
      <p:bldP spid="69" grpId="0" animBg="1"/>
      <p:bldP spid="72" grpId="0" animBg="1"/>
      <p:bldP spid="91" grpId="0" animBg="1"/>
      <p:bldP spid="95" grpId="0" animBg="1"/>
      <p:bldP spid="31" grpId="0" animBg="1"/>
      <p:bldP spid="40" grpId="0" animBg="1"/>
      <p:bldP spid="42" grpId="0" animBg="1"/>
      <p:bldP spid="47" grpId="0" animBg="1"/>
      <p:bldP spid="48" grpId="0" animBg="1"/>
      <p:bldP spid="63" grpId="0" animBg="1"/>
      <p:bldP spid="75" grpId="0" animBg="1"/>
      <p:bldP spid="77" grpId="0" animBg="1"/>
      <p:bldP spid="82" grpId="0" animBg="1"/>
      <p:bldP spid="86" grpId="0" animBg="1"/>
      <p:bldP spid="87" grpId="0" animBg="1"/>
      <p:bldP spid="93" grpId="0" animBg="1"/>
      <p:bldP spid="94" grpId="0" animBg="1"/>
      <p:bldP spid="96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46084" y="281194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36032" y="281194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25980" y="281194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15928" y="281194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05875" y="2811944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46084" y="3338870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36032" y="3338870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25980" y="3338870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15928" y="3338870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05875" y="3338870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46084" y="3865796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36032" y="3865796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25980" y="3865796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715928" y="3865796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05875" y="3865796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246084" y="4392722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736032" y="4392722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225980" y="4392722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715928" y="4392722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205875" y="4392722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246084" y="491964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36032" y="491964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225980" y="491964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715928" y="491964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05875" y="4919647"/>
            <a:ext cx="379017" cy="3790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926596" y="281194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416544" y="281194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906492" y="281194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396440" y="281194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886387" y="2811944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926596" y="3338870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416544" y="3338870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906492" y="3338870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396440" y="3338870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886387" y="3338870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926596" y="3865796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416544" y="3865796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906492" y="3865796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396440" y="3865796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886387" y="3865796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926596" y="4392722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416544" y="4392722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906492" y="4392722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396440" y="4392722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886387" y="4392722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926596" y="491964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416544" y="491964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906492" y="491964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396440" y="491964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886387" y="4919647"/>
            <a:ext cx="379017" cy="3790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607108" y="281194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9097056" y="281194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9587004" y="281194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0076952" y="281194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566899" y="2811944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607108" y="3338870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9097056" y="3338870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9587004" y="3338870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0076952" y="3338870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0566899" y="3338870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8607108" y="3865796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9097056" y="3865796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9587004" y="3865796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0076952" y="3865796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0566899" y="3865796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607108" y="4392722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9097056" y="4392722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9587004" y="4392722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10076952" y="4392722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0566899" y="4392722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8607108" y="491964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9097056" y="491964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9587004" y="491964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0076952" y="491964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0566899" y="4919647"/>
            <a:ext cx="379017" cy="37901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3"/>
          </p:nvPr>
        </p:nvSpPr>
        <p:spPr>
          <a:xfrm>
            <a:off x="0" y="5037740"/>
            <a:ext cx="12192000" cy="50165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7" name="文本占位符 1"/>
          <p:cNvSpPr txBox="1">
            <a:spLocks/>
          </p:cNvSpPr>
          <p:nvPr/>
        </p:nvSpPr>
        <p:spPr>
          <a:xfrm>
            <a:off x="0" y="1309165"/>
            <a:ext cx="12192000" cy="501650"/>
          </a:xfrm>
          <a:prstGeom prst="rect">
            <a:avLst/>
          </a:prstGeom>
          <a:noFill/>
          <a:effectLst/>
        </p:spPr>
        <p:txBody>
          <a:bodyPr vert="horz" wrap="none" lIns="91440" tIns="45720" rIns="91440" bIns="45720" spcCol="18000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1800" b="0" kern="1200" smtClean="0">
                <a:ln>
                  <a:noFill/>
                </a:ln>
                <a:solidFill>
                  <a:schemeClr val="tx1"/>
                </a:solidFill>
                <a:effectLst>
                  <a:glow rad="38100">
                    <a:schemeClr val="bg1"/>
                  </a:glow>
                </a:effectLst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effectLst/>
              </a:rPr>
              <a:t>外加传说中的处女座</a:t>
            </a:r>
          </a:p>
        </p:txBody>
      </p:sp>
    </p:spTree>
    <p:extLst>
      <p:ext uri="{BB962C8B-B14F-4D97-AF65-F5344CB8AC3E}">
        <p14:creationId xmlns:p14="http://schemas.microsoft.com/office/powerpoint/2010/main" val="1876653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"/>
          <p:cNvSpPr/>
          <p:nvPr/>
        </p:nvSpPr>
        <p:spPr>
          <a:xfrm>
            <a:off x="1192278" y="1244601"/>
            <a:ext cx="9807443" cy="5801043"/>
          </a:xfrm>
          <a:prstGeom prst="roundRect">
            <a:avLst>
              <a:gd name="adj" fmla="val 1911"/>
            </a:avLst>
          </a:prstGeom>
          <a:solidFill>
            <a:schemeClr val="bg1"/>
          </a:solidFill>
          <a:ln w="38100">
            <a:solidFill>
              <a:srgbClr val="D3D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92279" y="1252918"/>
            <a:ext cx="9807443" cy="5792726"/>
          </a:xfrm>
          <a:prstGeom prst="roundRect">
            <a:avLst>
              <a:gd name="adj" fmla="val 3574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同侧圆角矩形 4"/>
          <p:cNvSpPr/>
          <p:nvPr/>
        </p:nvSpPr>
        <p:spPr>
          <a:xfrm>
            <a:off x="1192279" y="1252917"/>
            <a:ext cx="9807443" cy="667071"/>
          </a:xfrm>
          <a:prstGeom prst="round2SameRect">
            <a:avLst/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7212" y="2252808"/>
            <a:ext cx="7155621" cy="479283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6150" y="2252808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6150" y="3631632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6150" y="5010457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圆角矩形 14"/>
          <p:cNvSpPr/>
          <p:nvPr/>
        </p:nvSpPr>
        <p:spPr>
          <a:xfrm>
            <a:off x="4036268" y="2497260"/>
            <a:ext cx="6316884" cy="390418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圆角矩形 14"/>
          <p:cNvSpPr/>
          <p:nvPr/>
        </p:nvSpPr>
        <p:spPr>
          <a:xfrm>
            <a:off x="8729099" y="4793137"/>
            <a:ext cx="973393" cy="111417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圆角矩形 23"/>
          <p:cNvSpPr/>
          <p:nvPr/>
        </p:nvSpPr>
        <p:spPr>
          <a:xfrm>
            <a:off x="4861988" y="3823314"/>
            <a:ext cx="2468021" cy="238522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23"/>
          <p:cNvSpPr/>
          <p:nvPr/>
        </p:nvSpPr>
        <p:spPr>
          <a:xfrm>
            <a:off x="4725296" y="4284231"/>
            <a:ext cx="288000" cy="1515254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3"/>
          <p:cNvSpPr/>
          <p:nvPr/>
        </p:nvSpPr>
        <p:spPr>
          <a:xfrm>
            <a:off x="5132546" y="4747415"/>
            <a:ext cx="288000" cy="1056912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圆角矩形 19"/>
          <p:cNvSpPr/>
          <p:nvPr/>
        </p:nvSpPr>
        <p:spPr>
          <a:xfrm>
            <a:off x="5541514" y="5136283"/>
            <a:ext cx="288000" cy="672095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圆角矩形 13"/>
          <p:cNvSpPr/>
          <p:nvPr/>
        </p:nvSpPr>
        <p:spPr>
          <a:xfrm>
            <a:off x="4151090" y="6187113"/>
            <a:ext cx="6087239" cy="528456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圆角矩形 10"/>
          <p:cNvSpPr/>
          <p:nvPr/>
        </p:nvSpPr>
        <p:spPr>
          <a:xfrm>
            <a:off x="6662987" y="4793137"/>
            <a:ext cx="1819223" cy="1111507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06150" y="6389281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1406150" y="1394177"/>
            <a:ext cx="384550" cy="3845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P</a:t>
            </a:r>
            <a:endParaRPr lang="zh-CN" altLang="en-US" sz="2000" b="1" dirty="0"/>
          </a:p>
        </p:txBody>
      </p:sp>
      <p:cxnSp>
        <p:nvCxnSpPr>
          <p:cNvPr id="47" name="直接连接符 46"/>
          <p:cNvCxnSpPr/>
          <p:nvPr/>
        </p:nvCxnSpPr>
        <p:spPr>
          <a:xfrm>
            <a:off x="4036268" y="2252808"/>
            <a:ext cx="0" cy="3785935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210721" y="3002108"/>
            <a:ext cx="0" cy="453758"/>
          </a:xfrm>
          <a:prstGeom prst="line">
            <a:avLst/>
          </a:prstGeom>
          <a:ln>
            <a:solidFill>
              <a:schemeClr val="accent4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3"/>
          <p:cNvSpPr/>
          <p:nvPr/>
        </p:nvSpPr>
        <p:spPr>
          <a:xfrm>
            <a:off x="4391492" y="3579703"/>
            <a:ext cx="2468021" cy="175766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21026045">
            <a:off x="5531348" y="3649435"/>
            <a:ext cx="250327" cy="478816"/>
          </a:xfrm>
          <a:custGeom>
            <a:avLst/>
            <a:gdLst>
              <a:gd name="T0" fmla="*/ 889 w 1611"/>
              <a:gd name="T1" fmla="*/ 1857 h 3089"/>
              <a:gd name="T2" fmla="*/ 1611 w 1611"/>
              <a:gd name="T3" fmla="*/ 1940 h 3089"/>
              <a:gd name="T4" fmla="*/ 52 w 1611"/>
              <a:gd name="T5" fmla="*/ 0 h 3089"/>
              <a:gd name="T6" fmla="*/ 0 w 1611"/>
              <a:gd name="T7" fmla="*/ 2490 h 3089"/>
              <a:gd name="T8" fmla="*/ 528 w 1611"/>
              <a:gd name="T9" fmla="*/ 1979 h 3089"/>
              <a:gd name="T10" fmla="*/ 880 w 1611"/>
              <a:gd name="T11" fmla="*/ 2963 h 3089"/>
              <a:gd name="T12" fmla="*/ 1059 w 1611"/>
              <a:gd name="T13" fmla="*/ 3089 h 3089"/>
              <a:gd name="T14" fmla="*/ 1123 w 1611"/>
              <a:gd name="T15" fmla="*/ 3078 h 3089"/>
              <a:gd name="T16" fmla="*/ 1250 w 1611"/>
              <a:gd name="T17" fmla="*/ 2899 h 3089"/>
              <a:gd name="T18" fmla="*/ 1238 w 1611"/>
              <a:gd name="T19" fmla="*/ 2835 h 3089"/>
              <a:gd name="T20" fmla="*/ 889 w 1611"/>
              <a:gd name="T21" fmla="*/ 1857 h 3089"/>
              <a:gd name="T22" fmla="*/ 889 w 1611"/>
              <a:gd name="T23" fmla="*/ 1857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1" h="3089">
                <a:moveTo>
                  <a:pt x="889" y="1857"/>
                </a:moveTo>
                <a:cubicBezTo>
                  <a:pt x="1611" y="1940"/>
                  <a:pt x="1611" y="1940"/>
                  <a:pt x="1611" y="194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2490"/>
                  <a:pt x="0" y="2490"/>
                  <a:pt x="0" y="2490"/>
                </a:cubicBezTo>
                <a:cubicBezTo>
                  <a:pt x="528" y="1979"/>
                  <a:pt x="528" y="1979"/>
                  <a:pt x="528" y="1979"/>
                </a:cubicBezTo>
                <a:cubicBezTo>
                  <a:pt x="880" y="2963"/>
                  <a:pt x="880" y="2963"/>
                  <a:pt x="880" y="2963"/>
                </a:cubicBezTo>
                <a:cubicBezTo>
                  <a:pt x="908" y="3040"/>
                  <a:pt x="981" y="3089"/>
                  <a:pt x="1059" y="3089"/>
                </a:cubicBezTo>
                <a:cubicBezTo>
                  <a:pt x="1081" y="3089"/>
                  <a:pt x="1102" y="3085"/>
                  <a:pt x="1123" y="3078"/>
                </a:cubicBezTo>
                <a:cubicBezTo>
                  <a:pt x="1201" y="3050"/>
                  <a:pt x="1250" y="2977"/>
                  <a:pt x="1250" y="2899"/>
                </a:cubicBezTo>
                <a:cubicBezTo>
                  <a:pt x="1250" y="2877"/>
                  <a:pt x="1246" y="2856"/>
                  <a:pt x="1238" y="2835"/>
                </a:cubicBezTo>
                <a:cubicBezTo>
                  <a:pt x="889" y="1857"/>
                  <a:pt x="889" y="1857"/>
                  <a:pt x="889" y="1857"/>
                </a:cubicBezTo>
                <a:cubicBezTo>
                  <a:pt x="889" y="1857"/>
                  <a:pt x="889" y="1857"/>
                  <a:pt x="889" y="1857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5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655" y="134038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无数次拖</a:t>
            </a:r>
            <a:r>
              <a:rPr lang="zh-CN" altLang="zh-CN" sz="2800" b="1" dirty="0">
                <a:solidFill>
                  <a:schemeClr val="accent1"/>
                </a:solidFill>
              </a:rPr>
              <a:t>动鼠标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16709" y="3129750"/>
            <a:ext cx="32498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指望那条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r>
              <a:rPr lang="zh-CN" altLang="en-US" sz="3600" b="1" dirty="0">
                <a:solidFill>
                  <a:schemeClr val="accent1"/>
                </a:solidFill>
              </a:rPr>
              <a:t>救世主般的</a:t>
            </a:r>
            <a:endParaRPr lang="en-US" altLang="zh-CN" sz="3600" b="1" dirty="0">
              <a:solidFill>
                <a:schemeClr val="accent1"/>
              </a:solidFill>
            </a:endParaRPr>
          </a:p>
          <a:p>
            <a:r>
              <a:rPr lang="zh-CN" altLang="zh-CN" sz="3600" b="1" dirty="0">
                <a:solidFill>
                  <a:schemeClr val="accent1"/>
                </a:solidFill>
              </a:rPr>
              <a:t>红色参考线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7" name="圆角矩形 19"/>
          <p:cNvSpPr/>
          <p:nvPr/>
        </p:nvSpPr>
        <p:spPr>
          <a:xfrm>
            <a:off x="5948764" y="5421983"/>
            <a:ext cx="288000" cy="386395"/>
          </a:xfrm>
          <a:prstGeom prst="roundRect">
            <a:avLst>
              <a:gd name="adj" fmla="val 13146"/>
            </a:avLst>
          </a:prstGeo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320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2.22222E-6 L 1.875E-6 -0.01805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2.22222E-6 L 1.875E-6 -0.01805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17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8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01805 L -0.02839 -0.01875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-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01806 L -0.0263 -0.0180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17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8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1"/>
                            </p:stCondLst>
                            <p:childTnLst>
                              <p:par>
                                <p:cTn id="3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1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1" grpId="2" animBg="1"/>
      <p:bldP spid="23" grpId="0" animBg="1"/>
      <p:bldP spid="23" grpId="1" animBg="1"/>
      <p:bldP spid="23" grpId="2" animBg="1"/>
      <p:bldP spid="23" grpId="3" animBg="1"/>
      <p:bldP spid="25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5393817" y="2824689"/>
            <a:ext cx="1404366" cy="1565282"/>
          </a:xfrm>
          <a:custGeom>
            <a:avLst/>
            <a:gdLst>
              <a:gd name="T0" fmla="*/ 431 w 690"/>
              <a:gd name="T1" fmla="*/ 458 h 770"/>
              <a:gd name="T2" fmla="*/ 350 w 690"/>
              <a:gd name="T3" fmla="*/ 539 h 770"/>
              <a:gd name="T4" fmla="*/ 350 w 690"/>
              <a:gd name="T5" fmla="*/ 539 h 770"/>
              <a:gd name="T6" fmla="*/ 384 w 690"/>
              <a:gd name="T7" fmla="*/ 770 h 770"/>
              <a:gd name="T8" fmla="*/ 690 w 690"/>
              <a:gd name="T9" fmla="*/ 770 h 770"/>
              <a:gd name="T10" fmla="*/ 627 w 690"/>
              <a:gd name="T11" fmla="*/ 583 h 770"/>
              <a:gd name="T12" fmla="*/ 588 w 690"/>
              <a:gd name="T13" fmla="*/ 550 h 770"/>
              <a:gd name="T14" fmla="*/ 482 w 690"/>
              <a:gd name="T15" fmla="*/ 501 h 770"/>
              <a:gd name="T16" fmla="*/ 431 w 690"/>
              <a:gd name="T17" fmla="*/ 458 h 770"/>
              <a:gd name="T18" fmla="*/ 431 w 690"/>
              <a:gd name="T19" fmla="*/ 458 h 770"/>
              <a:gd name="T20" fmla="*/ 431 w 690"/>
              <a:gd name="T21" fmla="*/ 458 h 770"/>
              <a:gd name="T22" fmla="*/ 340 w 690"/>
              <a:gd name="T23" fmla="*/ 539 h 770"/>
              <a:gd name="T24" fmla="*/ 340 w 690"/>
              <a:gd name="T25" fmla="*/ 539 h 770"/>
              <a:gd name="T26" fmla="*/ 259 w 690"/>
              <a:gd name="T27" fmla="*/ 458 h 770"/>
              <a:gd name="T28" fmla="*/ 208 w 690"/>
              <a:gd name="T29" fmla="*/ 501 h 770"/>
              <a:gd name="T30" fmla="*/ 102 w 690"/>
              <a:gd name="T31" fmla="*/ 550 h 770"/>
              <a:gd name="T32" fmla="*/ 63 w 690"/>
              <a:gd name="T33" fmla="*/ 583 h 770"/>
              <a:gd name="T34" fmla="*/ 0 w 690"/>
              <a:gd name="T35" fmla="*/ 770 h 770"/>
              <a:gd name="T36" fmla="*/ 306 w 690"/>
              <a:gd name="T37" fmla="*/ 770 h 770"/>
              <a:gd name="T38" fmla="*/ 340 w 690"/>
              <a:gd name="T39" fmla="*/ 539 h 770"/>
              <a:gd name="T40" fmla="*/ 340 w 690"/>
              <a:gd name="T41" fmla="*/ 539 h 770"/>
              <a:gd name="T42" fmla="*/ 340 w 690"/>
              <a:gd name="T43" fmla="*/ 539 h 770"/>
              <a:gd name="T44" fmla="*/ 342 w 690"/>
              <a:gd name="T45" fmla="*/ 457 h 770"/>
              <a:gd name="T46" fmla="*/ 532 w 690"/>
              <a:gd name="T47" fmla="*/ 187 h 770"/>
              <a:gd name="T48" fmla="*/ 342 w 690"/>
              <a:gd name="T49" fmla="*/ 0 h 770"/>
              <a:gd name="T50" fmla="*/ 151 w 690"/>
              <a:gd name="T51" fmla="*/ 187 h 770"/>
              <a:gd name="T52" fmla="*/ 342 w 690"/>
              <a:gd name="T53" fmla="*/ 457 h 770"/>
              <a:gd name="T54" fmla="*/ 303 w 690"/>
              <a:gd name="T55" fmla="*/ 234 h 770"/>
              <a:gd name="T56" fmla="*/ 486 w 690"/>
              <a:gd name="T57" fmla="*/ 230 h 770"/>
              <a:gd name="T58" fmla="*/ 342 w 690"/>
              <a:gd name="T59" fmla="*/ 416 h 770"/>
              <a:gd name="T60" fmla="*/ 197 w 690"/>
              <a:gd name="T61" fmla="*/ 230 h 770"/>
              <a:gd name="T62" fmla="*/ 303 w 690"/>
              <a:gd name="T63" fmla="*/ 234 h 770"/>
              <a:gd name="T64" fmla="*/ 303 w 690"/>
              <a:gd name="T65" fmla="*/ 234 h 770"/>
              <a:gd name="T66" fmla="*/ 303 w 690"/>
              <a:gd name="T67" fmla="*/ 234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0" h="770">
                <a:moveTo>
                  <a:pt x="431" y="458"/>
                </a:moveTo>
                <a:cubicBezTo>
                  <a:pt x="350" y="539"/>
                  <a:pt x="350" y="539"/>
                  <a:pt x="350" y="539"/>
                </a:cubicBezTo>
                <a:cubicBezTo>
                  <a:pt x="350" y="539"/>
                  <a:pt x="350" y="539"/>
                  <a:pt x="350" y="539"/>
                </a:cubicBezTo>
                <a:cubicBezTo>
                  <a:pt x="384" y="770"/>
                  <a:pt x="384" y="770"/>
                  <a:pt x="384" y="770"/>
                </a:cubicBezTo>
                <a:cubicBezTo>
                  <a:pt x="690" y="770"/>
                  <a:pt x="690" y="770"/>
                  <a:pt x="690" y="770"/>
                </a:cubicBezTo>
                <a:cubicBezTo>
                  <a:pt x="671" y="690"/>
                  <a:pt x="627" y="583"/>
                  <a:pt x="627" y="583"/>
                </a:cubicBezTo>
                <a:cubicBezTo>
                  <a:pt x="620" y="567"/>
                  <a:pt x="603" y="556"/>
                  <a:pt x="588" y="550"/>
                </a:cubicBezTo>
                <a:cubicBezTo>
                  <a:pt x="482" y="501"/>
                  <a:pt x="482" y="501"/>
                  <a:pt x="482" y="501"/>
                </a:cubicBezTo>
                <a:lnTo>
                  <a:pt x="431" y="458"/>
                </a:lnTo>
                <a:close/>
                <a:moveTo>
                  <a:pt x="431" y="458"/>
                </a:moveTo>
                <a:cubicBezTo>
                  <a:pt x="431" y="458"/>
                  <a:pt x="431" y="458"/>
                  <a:pt x="431" y="458"/>
                </a:cubicBezTo>
                <a:moveTo>
                  <a:pt x="340" y="539"/>
                </a:moveTo>
                <a:cubicBezTo>
                  <a:pt x="340" y="539"/>
                  <a:pt x="340" y="539"/>
                  <a:pt x="340" y="539"/>
                </a:cubicBezTo>
                <a:cubicBezTo>
                  <a:pt x="259" y="458"/>
                  <a:pt x="259" y="458"/>
                  <a:pt x="259" y="458"/>
                </a:cubicBezTo>
                <a:cubicBezTo>
                  <a:pt x="208" y="501"/>
                  <a:pt x="208" y="501"/>
                  <a:pt x="208" y="501"/>
                </a:cubicBezTo>
                <a:cubicBezTo>
                  <a:pt x="102" y="550"/>
                  <a:pt x="102" y="550"/>
                  <a:pt x="102" y="550"/>
                </a:cubicBezTo>
                <a:cubicBezTo>
                  <a:pt x="87" y="556"/>
                  <a:pt x="71" y="566"/>
                  <a:pt x="63" y="583"/>
                </a:cubicBezTo>
                <a:cubicBezTo>
                  <a:pt x="63" y="583"/>
                  <a:pt x="19" y="690"/>
                  <a:pt x="0" y="770"/>
                </a:cubicBezTo>
                <a:cubicBezTo>
                  <a:pt x="306" y="770"/>
                  <a:pt x="306" y="770"/>
                  <a:pt x="306" y="770"/>
                </a:cubicBezTo>
                <a:lnTo>
                  <a:pt x="340" y="539"/>
                </a:lnTo>
                <a:close/>
                <a:moveTo>
                  <a:pt x="340" y="539"/>
                </a:moveTo>
                <a:cubicBezTo>
                  <a:pt x="340" y="539"/>
                  <a:pt x="340" y="539"/>
                  <a:pt x="340" y="539"/>
                </a:cubicBezTo>
                <a:moveTo>
                  <a:pt x="342" y="457"/>
                </a:moveTo>
                <a:cubicBezTo>
                  <a:pt x="422" y="457"/>
                  <a:pt x="530" y="356"/>
                  <a:pt x="532" y="187"/>
                </a:cubicBezTo>
                <a:cubicBezTo>
                  <a:pt x="533" y="70"/>
                  <a:pt x="478" y="0"/>
                  <a:pt x="342" y="0"/>
                </a:cubicBezTo>
                <a:cubicBezTo>
                  <a:pt x="206" y="0"/>
                  <a:pt x="150" y="70"/>
                  <a:pt x="151" y="187"/>
                </a:cubicBezTo>
                <a:cubicBezTo>
                  <a:pt x="153" y="356"/>
                  <a:pt x="247" y="457"/>
                  <a:pt x="342" y="457"/>
                </a:cubicBezTo>
                <a:close/>
                <a:moveTo>
                  <a:pt x="303" y="234"/>
                </a:moveTo>
                <a:cubicBezTo>
                  <a:pt x="402" y="245"/>
                  <a:pt x="488" y="107"/>
                  <a:pt x="486" y="230"/>
                </a:cubicBezTo>
                <a:cubicBezTo>
                  <a:pt x="486" y="304"/>
                  <a:pt x="417" y="416"/>
                  <a:pt x="342" y="416"/>
                </a:cubicBezTo>
                <a:cubicBezTo>
                  <a:pt x="263" y="416"/>
                  <a:pt x="208" y="323"/>
                  <a:pt x="197" y="230"/>
                </a:cubicBezTo>
                <a:cubicBezTo>
                  <a:pt x="185" y="130"/>
                  <a:pt x="369" y="153"/>
                  <a:pt x="303" y="234"/>
                </a:cubicBezTo>
                <a:close/>
                <a:moveTo>
                  <a:pt x="303" y="234"/>
                </a:moveTo>
                <a:cubicBezTo>
                  <a:pt x="303" y="234"/>
                  <a:pt x="303" y="234"/>
                  <a:pt x="303" y="234"/>
                </a:cubicBezTo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 useBgFill="1">
        <p:nvSpPr>
          <p:cNvPr id="3" name="Rectangle 2"/>
          <p:cNvSpPr/>
          <p:nvPr/>
        </p:nvSpPr>
        <p:spPr>
          <a:xfrm>
            <a:off x="1" y="4408893"/>
            <a:ext cx="12192000" cy="2449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26"/>
          <p:cNvSpPr/>
          <p:nvPr/>
        </p:nvSpPr>
        <p:spPr>
          <a:xfrm flipV="1">
            <a:off x="5195220" y="4389971"/>
            <a:ext cx="1801560" cy="1828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747260" y="907213"/>
            <a:ext cx="3398520" cy="3398520"/>
            <a:chOff x="4747260" y="907213"/>
            <a:chExt cx="3398520" cy="3398520"/>
          </a:xfrm>
        </p:grpSpPr>
        <p:grpSp>
          <p:nvGrpSpPr>
            <p:cNvPr id="26" name="组合 25"/>
            <p:cNvGrpSpPr/>
            <p:nvPr/>
          </p:nvGrpSpPr>
          <p:grpSpPr>
            <a:xfrm>
              <a:off x="5200748" y="1857829"/>
              <a:ext cx="1790504" cy="726714"/>
              <a:chOff x="5021943" y="1785257"/>
              <a:chExt cx="2148114" cy="871858"/>
            </a:xfrm>
          </p:grpSpPr>
          <p:sp>
            <p:nvSpPr>
              <p:cNvPr id="24" name="自由: 形状 23"/>
              <p:cNvSpPr/>
              <p:nvPr/>
            </p:nvSpPr>
            <p:spPr>
              <a:xfrm rot="10800000">
                <a:off x="5021943" y="1785257"/>
                <a:ext cx="2148114" cy="871858"/>
              </a:xfrm>
              <a:custGeom>
                <a:avLst/>
                <a:gdLst>
                  <a:gd name="connsiteX0" fmla="*/ 1850571 w 2148114"/>
                  <a:gd name="connsiteY0" fmla="*/ 871858 h 871858"/>
                  <a:gd name="connsiteX1" fmla="*/ 297543 w 2148114"/>
                  <a:gd name="connsiteY1" fmla="*/ 871858 h 871858"/>
                  <a:gd name="connsiteX2" fmla="*/ 0 w 2148114"/>
                  <a:gd name="connsiteY2" fmla="*/ 574315 h 871858"/>
                  <a:gd name="connsiteX3" fmla="*/ 297543 w 2148114"/>
                  <a:gd name="connsiteY3" fmla="*/ 276772 h 871858"/>
                  <a:gd name="connsiteX4" fmla="*/ 371874 w 2148114"/>
                  <a:gd name="connsiteY4" fmla="*/ 276772 h 871858"/>
                  <a:gd name="connsiteX5" fmla="*/ 633132 w 2148114"/>
                  <a:gd name="connsiteY5" fmla="*/ 0 h 871858"/>
                  <a:gd name="connsiteX6" fmla="*/ 575074 w 2148114"/>
                  <a:gd name="connsiteY6" fmla="*/ 276772 h 871858"/>
                  <a:gd name="connsiteX7" fmla="*/ 1850571 w 2148114"/>
                  <a:gd name="connsiteY7" fmla="*/ 276772 h 871858"/>
                  <a:gd name="connsiteX8" fmla="*/ 2148114 w 2148114"/>
                  <a:gd name="connsiteY8" fmla="*/ 574315 h 871858"/>
                  <a:gd name="connsiteX9" fmla="*/ 1850571 w 2148114"/>
                  <a:gd name="connsiteY9" fmla="*/ 871858 h 87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8114" h="871858">
                    <a:moveTo>
                      <a:pt x="1850571" y="871858"/>
                    </a:moveTo>
                    <a:lnTo>
                      <a:pt x="297543" y="871858"/>
                    </a:lnTo>
                    <a:cubicBezTo>
                      <a:pt x="133215" y="871858"/>
                      <a:pt x="0" y="738643"/>
                      <a:pt x="0" y="574315"/>
                    </a:cubicBezTo>
                    <a:cubicBezTo>
                      <a:pt x="0" y="409987"/>
                      <a:pt x="133215" y="276772"/>
                      <a:pt x="297543" y="276772"/>
                    </a:cubicBezTo>
                    <a:lnTo>
                      <a:pt x="371874" y="276772"/>
                    </a:lnTo>
                    <a:lnTo>
                      <a:pt x="633132" y="0"/>
                    </a:lnTo>
                    <a:lnTo>
                      <a:pt x="575074" y="276772"/>
                    </a:lnTo>
                    <a:lnTo>
                      <a:pt x="1850571" y="276772"/>
                    </a:lnTo>
                    <a:cubicBezTo>
                      <a:pt x="2014899" y="276772"/>
                      <a:pt x="2148114" y="409987"/>
                      <a:pt x="2148114" y="574315"/>
                    </a:cubicBezTo>
                    <a:cubicBezTo>
                      <a:pt x="2148114" y="738643"/>
                      <a:pt x="2014899" y="871858"/>
                      <a:pt x="1850571" y="871858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118840" y="1909020"/>
                <a:ext cx="1954320" cy="3692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1">
                        <a:lumMod val="75000"/>
                      </a:schemeClr>
                    </a:solidFill>
                  </a:rPr>
                  <a:t>你是刚入行的新丁</a:t>
                </a:r>
              </a:p>
            </p:txBody>
          </p:sp>
        </p:grpSp>
        <p:sp>
          <p:nvSpPr>
            <p:cNvPr id="4" name="Oval 3"/>
            <p:cNvSpPr/>
            <p:nvPr/>
          </p:nvSpPr>
          <p:spPr>
            <a:xfrm>
              <a:off x="4747260" y="907213"/>
              <a:ext cx="3398520" cy="339852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83177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Click="0" advTm="0">
        <p159:morph option="byObjec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1 L 0 4.07407E-6 " pathEditMode="relative" rAng="0" ptsTypes="AA" p14:bounceEnd="50000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7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.1 L 0 4.07407E-6 " pathEditMode="relative" rAng="0" ptsTypes="AA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7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3136613"/>
            <a:ext cx="387798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你总是如此力不从心</a:t>
            </a: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83302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72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89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5393817" y="2824689"/>
            <a:ext cx="1404366" cy="1565282"/>
          </a:xfrm>
          <a:custGeom>
            <a:avLst/>
            <a:gdLst>
              <a:gd name="T0" fmla="*/ 431 w 690"/>
              <a:gd name="T1" fmla="*/ 458 h 770"/>
              <a:gd name="T2" fmla="*/ 350 w 690"/>
              <a:gd name="T3" fmla="*/ 539 h 770"/>
              <a:gd name="T4" fmla="*/ 350 w 690"/>
              <a:gd name="T5" fmla="*/ 539 h 770"/>
              <a:gd name="T6" fmla="*/ 384 w 690"/>
              <a:gd name="T7" fmla="*/ 770 h 770"/>
              <a:gd name="T8" fmla="*/ 690 w 690"/>
              <a:gd name="T9" fmla="*/ 770 h 770"/>
              <a:gd name="T10" fmla="*/ 627 w 690"/>
              <a:gd name="T11" fmla="*/ 583 h 770"/>
              <a:gd name="T12" fmla="*/ 588 w 690"/>
              <a:gd name="T13" fmla="*/ 550 h 770"/>
              <a:gd name="T14" fmla="*/ 482 w 690"/>
              <a:gd name="T15" fmla="*/ 501 h 770"/>
              <a:gd name="T16" fmla="*/ 431 w 690"/>
              <a:gd name="T17" fmla="*/ 458 h 770"/>
              <a:gd name="T18" fmla="*/ 431 w 690"/>
              <a:gd name="T19" fmla="*/ 458 h 770"/>
              <a:gd name="T20" fmla="*/ 431 w 690"/>
              <a:gd name="T21" fmla="*/ 458 h 770"/>
              <a:gd name="T22" fmla="*/ 340 w 690"/>
              <a:gd name="T23" fmla="*/ 539 h 770"/>
              <a:gd name="T24" fmla="*/ 340 w 690"/>
              <a:gd name="T25" fmla="*/ 539 h 770"/>
              <a:gd name="T26" fmla="*/ 259 w 690"/>
              <a:gd name="T27" fmla="*/ 458 h 770"/>
              <a:gd name="T28" fmla="*/ 208 w 690"/>
              <a:gd name="T29" fmla="*/ 501 h 770"/>
              <a:gd name="T30" fmla="*/ 102 w 690"/>
              <a:gd name="T31" fmla="*/ 550 h 770"/>
              <a:gd name="T32" fmla="*/ 63 w 690"/>
              <a:gd name="T33" fmla="*/ 583 h 770"/>
              <a:gd name="T34" fmla="*/ 0 w 690"/>
              <a:gd name="T35" fmla="*/ 770 h 770"/>
              <a:gd name="T36" fmla="*/ 306 w 690"/>
              <a:gd name="T37" fmla="*/ 770 h 770"/>
              <a:gd name="T38" fmla="*/ 340 w 690"/>
              <a:gd name="T39" fmla="*/ 539 h 770"/>
              <a:gd name="T40" fmla="*/ 340 w 690"/>
              <a:gd name="T41" fmla="*/ 539 h 770"/>
              <a:gd name="T42" fmla="*/ 340 w 690"/>
              <a:gd name="T43" fmla="*/ 539 h 770"/>
              <a:gd name="T44" fmla="*/ 342 w 690"/>
              <a:gd name="T45" fmla="*/ 457 h 770"/>
              <a:gd name="T46" fmla="*/ 532 w 690"/>
              <a:gd name="T47" fmla="*/ 187 h 770"/>
              <a:gd name="T48" fmla="*/ 342 w 690"/>
              <a:gd name="T49" fmla="*/ 0 h 770"/>
              <a:gd name="T50" fmla="*/ 151 w 690"/>
              <a:gd name="T51" fmla="*/ 187 h 770"/>
              <a:gd name="T52" fmla="*/ 342 w 690"/>
              <a:gd name="T53" fmla="*/ 457 h 770"/>
              <a:gd name="T54" fmla="*/ 303 w 690"/>
              <a:gd name="T55" fmla="*/ 234 h 770"/>
              <a:gd name="T56" fmla="*/ 486 w 690"/>
              <a:gd name="T57" fmla="*/ 230 h 770"/>
              <a:gd name="T58" fmla="*/ 342 w 690"/>
              <a:gd name="T59" fmla="*/ 416 h 770"/>
              <a:gd name="T60" fmla="*/ 197 w 690"/>
              <a:gd name="T61" fmla="*/ 230 h 770"/>
              <a:gd name="T62" fmla="*/ 303 w 690"/>
              <a:gd name="T63" fmla="*/ 234 h 770"/>
              <a:gd name="T64" fmla="*/ 303 w 690"/>
              <a:gd name="T65" fmla="*/ 234 h 770"/>
              <a:gd name="T66" fmla="*/ 303 w 690"/>
              <a:gd name="T67" fmla="*/ 234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0" h="770">
                <a:moveTo>
                  <a:pt x="431" y="458"/>
                </a:moveTo>
                <a:cubicBezTo>
                  <a:pt x="350" y="539"/>
                  <a:pt x="350" y="539"/>
                  <a:pt x="350" y="539"/>
                </a:cubicBezTo>
                <a:cubicBezTo>
                  <a:pt x="350" y="539"/>
                  <a:pt x="350" y="539"/>
                  <a:pt x="350" y="539"/>
                </a:cubicBezTo>
                <a:cubicBezTo>
                  <a:pt x="384" y="770"/>
                  <a:pt x="384" y="770"/>
                  <a:pt x="384" y="770"/>
                </a:cubicBezTo>
                <a:cubicBezTo>
                  <a:pt x="690" y="770"/>
                  <a:pt x="690" y="770"/>
                  <a:pt x="690" y="770"/>
                </a:cubicBezTo>
                <a:cubicBezTo>
                  <a:pt x="671" y="690"/>
                  <a:pt x="627" y="583"/>
                  <a:pt x="627" y="583"/>
                </a:cubicBezTo>
                <a:cubicBezTo>
                  <a:pt x="620" y="567"/>
                  <a:pt x="603" y="556"/>
                  <a:pt x="588" y="550"/>
                </a:cubicBezTo>
                <a:cubicBezTo>
                  <a:pt x="482" y="501"/>
                  <a:pt x="482" y="501"/>
                  <a:pt x="482" y="501"/>
                </a:cubicBezTo>
                <a:lnTo>
                  <a:pt x="431" y="458"/>
                </a:lnTo>
                <a:close/>
                <a:moveTo>
                  <a:pt x="431" y="458"/>
                </a:moveTo>
                <a:cubicBezTo>
                  <a:pt x="431" y="458"/>
                  <a:pt x="431" y="458"/>
                  <a:pt x="431" y="458"/>
                </a:cubicBezTo>
                <a:moveTo>
                  <a:pt x="340" y="539"/>
                </a:moveTo>
                <a:cubicBezTo>
                  <a:pt x="340" y="539"/>
                  <a:pt x="340" y="539"/>
                  <a:pt x="340" y="539"/>
                </a:cubicBezTo>
                <a:cubicBezTo>
                  <a:pt x="259" y="458"/>
                  <a:pt x="259" y="458"/>
                  <a:pt x="259" y="458"/>
                </a:cubicBezTo>
                <a:cubicBezTo>
                  <a:pt x="208" y="501"/>
                  <a:pt x="208" y="501"/>
                  <a:pt x="208" y="501"/>
                </a:cubicBezTo>
                <a:cubicBezTo>
                  <a:pt x="102" y="550"/>
                  <a:pt x="102" y="550"/>
                  <a:pt x="102" y="550"/>
                </a:cubicBezTo>
                <a:cubicBezTo>
                  <a:pt x="87" y="556"/>
                  <a:pt x="71" y="566"/>
                  <a:pt x="63" y="583"/>
                </a:cubicBezTo>
                <a:cubicBezTo>
                  <a:pt x="63" y="583"/>
                  <a:pt x="19" y="690"/>
                  <a:pt x="0" y="770"/>
                </a:cubicBezTo>
                <a:cubicBezTo>
                  <a:pt x="306" y="770"/>
                  <a:pt x="306" y="770"/>
                  <a:pt x="306" y="770"/>
                </a:cubicBezTo>
                <a:lnTo>
                  <a:pt x="340" y="539"/>
                </a:lnTo>
                <a:close/>
                <a:moveTo>
                  <a:pt x="340" y="539"/>
                </a:moveTo>
                <a:cubicBezTo>
                  <a:pt x="340" y="539"/>
                  <a:pt x="340" y="539"/>
                  <a:pt x="340" y="539"/>
                </a:cubicBezTo>
                <a:moveTo>
                  <a:pt x="342" y="457"/>
                </a:moveTo>
                <a:cubicBezTo>
                  <a:pt x="422" y="457"/>
                  <a:pt x="530" y="356"/>
                  <a:pt x="532" y="187"/>
                </a:cubicBezTo>
                <a:cubicBezTo>
                  <a:pt x="533" y="70"/>
                  <a:pt x="478" y="0"/>
                  <a:pt x="342" y="0"/>
                </a:cubicBezTo>
                <a:cubicBezTo>
                  <a:pt x="206" y="0"/>
                  <a:pt x="150" y="70"/>
                  <a:pt x="151" y="187"/>
                </a:cubicBezTo>
                <a:cubicBezTo>
                  <a:pt x="153" y="356"/>
                  <a:pt x="247" y="457"/>
                  <a:pt x="342" y="457"/>
                </a:cubicBezTo>
                <a:close/>
                <a:moveTo>
                  <a:pt x="303" y="234"/>
                </a:moveTo>
                <a:cubicBezTo>
                  <a:pt x="402" y="245"/>
                  <a:pt x="488" y="107"/>
                  <a:pt x="486" y="230"/>
                </a:cubicBezTo>
                <a:cubicBezTo>
                  <a:pt x="486" y="304"/>
                  <a:pt x="417" y="416"/>
                  <a:pt x="342" y="416"/>
                </a:cubicBezTo>
                <a:cubicBezTo>
                  <a:pt x="263" y="416"/>
                  <a:pt x="208" y="323"/>
                  <a:pt x="197" y="230"/>
                </a:cubicBezTo>
                <a:cubicBezTo>
                  <a:pt x="185" y="130"/>
                  <a:pt x="369" y="153"/>
                  <a:pt x="303" y="234"/>
                </a:cubicBezTo>
                <a:close/>
                <a:moveTo>
                  <a:pt x="303" y="234"/>
                </a:moveTo>
                <a:cubicBezTo>
                  <a:pt x="303" y="234"/>
                  <a:pt x="303" y="234"/>
                  <a:pt x="303" y="234"/>
                </a:cubicBezTo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35" name="救我"/>
          <p:cNvGrpSpPr/>
          <p:nvPr/>
        </p:nvGrpSpPr>
        <p:grpSpPr>
          <a:xfrm>
            <a:off x="1333594" y="5393334"/>
            <a:ext cx="1439569" cy="760386"/>
            <a:chOff x="1260088" y="5345989"/>
            <a:chExt cx="1439569" cy="760386"/>
          </a:xfrm>
        </p:grpSpPr>
        <p:sp>
          <p:nvSpPr>
            <p:cNvPr id="136" name="自由: 形状 135"/>
            <p:cNvSpPr/>
            <p:nvPr/>
          </p:nvSpPr>
          <p:spPr>
            <a:xfrm rot="10800000">
              <a:off x="1260088" y="5345989"/>
              <a:ext cx="1439569" cy="760386"/>
            </a:xfrm>
            <a:custGeom>
              <a:avLst/>
              <a:gdLst>
                <a:gd name="connsiteX0" fmla="*/ 1707199 w 1707199"/>
                <a:gd name="connsiteY0" fmla="*/ 557663 h 901749"/>
                <a:gd name="connsiteX1" fmla="*/ 1707199 w 1707199"/>
                <a:gd name="connsiteY1" fmla="*/ 557663 h 901749"/>
                <a:gd name="connsiteX2" fmla="*/ 1707199 w 1707199"/>
                <a:gd name="connsiteY2" fmla="*/ 557662 h 901749"/>
                <a:gd name="connsiteX3" fmla="*/ 1363112 w 1707199"/>
                <a:gd name="connsiteY3" fmla="*/ 901749 h 901749"/>
                <a:gd name="connsiteX4" fmla="*/ 344087 w 1707199"/>
                <a:gd name="connsiteY4" fmla="*/ 901749 h 901749"/>
                <a:gd name="connsiteX5" fmla="*/ 0 w 1707199"/>
                <a:gd name="connsiteY5" fmla="*/ 557662 h 901749"/>
                <a:gd name="connsiteX6" fmla="*/ 1 w 1707199"/>
                <a:gd name="connsiteY6" fmla="*/ 557662 h 901749"/>
                <a:gd name="connsiteX7" fmla="*/ 344088 w 1707199"/>
                <a:gd name="connsiteY7" fmla="*/ 213575 h 901749"/>
                <a:gd name="connsiteX8" fmla="*/ 406402 w 1707199"/>
                <a:gd name="connsiteY8" fmla="*/ 213575 h 901749"/>
                <a:gd name="connsiteX9" fmla="*/ 406402 w 1707199"/>
                <a:gd name="connsiteY9" fmla="*/ 0 h 901749"/>
                <a:gd name="connsiteX10" fmla="*/ 647834 w 1707199"/>
                <a:gd name="connsiteY10" fmla="*/ 213576 h 901749"/>
                <a:gd name="connsiteX11" fmla="*/ 1363112 w 1707199"/>
                <a:gd name="connsiteY11" fmla="*/ 213576 h 901749"/>
                <a:gd name="connsiteX12" fmla="*/ 1700208 w 1707199"/>
                <a:gd name="connsiteY12" fmla="*/ 488318 h 901749"/>
                <a:gd name="connsiteX13" fmla="*/ 1707199 w 1707199"/>
                <a:gd name="connsiteY13" fmla="*/ 557663 h 901749"/>
                <a:gd name="connsiteX14" fmla="*/ 1700208 w 1707199"/>
                <a:gd name="connsiteY14" fmla="*/ 627008 h 901749"/>
                <a:gd name="connsiteX15" fmla="*/ 1363112 w 1707199"/>
                <a:gd name="connsiteY15" fmla="*/ 901749 h 90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07199" h="901749">
                  <a:moveTo>
                    <a:pt x="1707199" y="557663"/>
                  </a:moveTo>
                  <a:lnTo>
                    <a:pt x="1707199" y="557663"/>
                  </a:lnTo>
                  <a:lnTo>
                    <a:pt x="1707199" y="557662"/>
                  </a:lnTo>
                  <a:close/>
                  <a:moveTo>
                    <a:pt x="1363112" y="901749"/>
                  </a:moveTo>
                  <a:lnTo>
                    <a:pt x="344087" y="901749"/>
                  </a:lnTo>
                  <a:cubicBezTo>
                    <a:pt x="154053" y="901749"/>
                    <a:pt x="0" y="747696"/>
                    <a:pt x="0" y="557662"/>
                  </a:cubicBezTo>
                  <a:lnTo>
                    <a:pt x="1" y="557662"/>
                  </a:lnTo>
                  <a:cubicBezTo>
                    <a:pt x="1" y="367628"/>
                    <a:pt x="154054" y="213575"/>
                    <a:pt x="344088" y="213575"/>
                  </a:cubicBezTo>
                  <a:lnTo>
                    <a:pt x="406402" y="213575"/>
                  </a:lnTo>
                  <a:lnTo>
                    <a:pt x="406402" y="0"/>
                  </a:lnTo>
                  <a:lnTo>
                    <a:pt x="647834" y="213576"/>
                  </a:lnTo>
                  <a:lnTo>
                    <a:pt x="1363112" y="213576"/>
                  </a:lnTo>
                  <a:cubicBezTo>
                    <a:pt x="1529392" y="213576"/>
                    <a:pt x="1668123" y="331523"/>
                    <a:pt x="1700208" y="488318"/>
                  </a:cubicBezTo>
                  <a:lnTo>
                    <a:pt x="1707199" y="557663"/>
                  </a:lnTo>
                  <a:lnTo>
                    <a:pt x="1700208" y="627008"/>
                  </a:lnTo>
                  <a:cubicBezTo>
                    <a:pt x="1668123" y="783802"/>
                    <a:pt x="1529392" y="901749"/>
                    <a:pt x="1363112" y="901749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1627678" y="5435199"/>
              <a:ext cx="7809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救我</a:t>
              </a:r>
              <a:r>
                <a:rPr lang="en-US" altLang="zh-CN" dirty="0">
                  <a:solidFill>
                    <a:schemeClr val="bg1"/>
                  </a:solidFill>
                </a:rPr>
                <a:t>~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8" name="等腰三角形 137"/>
          <p:cNvSpPr/>
          <p:nvPr/>
        </p:nvSpPr>
        <p:spPr>
          <a:xfrm rot="9411581">
            <a:off x="2862728" y="5973068"/>
            <a:ext cx="79559" cy="472107"/>
          </a:xfrm>
          <a:prstGeom prst="triangle">
            <a:avLst>
              <a:gd name="adj" fmla="val 5181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等腰三角形 138"/>
          <p:cNvSpPr/>
          <p:nvPr/>
        </p:nvSpPr>
        <p:spPr>
          <a:xfrm rot="11188674">
            <a:off x="3213646" y="5960977"/>
            <a:ext cx="80073" cy="472107"/>
          </a:xfrm>
          <a:prstGeom prst="triangle">
            <a:avLst>
              <a:gd name="adj" fmla="val 5181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等腰三角形 139"/>
          <p:cNvSpPr/>
          <p:nvPr/>
        </p:nvSpPr>
        <p:spPr>
          <a:xfrm rot="7891432">
            <a:off x="2617702" y="6160751"/>
            <a:ext cx="119576" cy="624646"/>
          </a:xfrm>
          <a:prstGeom prst="triangle">
            <a:avLst>
              <a:gd name="adj" fmla="val 5181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等腰三角形 140"/>
          <p:cNvSpPr/>
          <p:nvPr/>
        </p:nvSpPr>
        <p:spPr>
          <a:xfrm rot="5978944">
            <a:off x="2398029" y="6519934"/>
            <a:ext cx="80073" cy="472107"/>
          </a:xfrm>
          <a:prstGeom prst="triangle">
            <a:avLst>
              <a:gd name="adj" fmla="val 5181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圆角矩形 26"/>
          <p:cNvSpPr/>
          <p:nvPr/>
        </p:nvSpPr>
        <p:spPr>
          <a:xfrm flipV="1">
            <a:off x="5195220" y="4389970"/>
            <a:ext cx="7149180" cy="1828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7936384" y="2962889"/>
            <a:ext cx="1520301" cy="1518519"/>
            <a:chOff x="2140" y="462"/>
            <a:chExt cx="3404" cy="3400"/>
          </a:xfrm>
          <a:solidFill>
            <a:schemeClr val="accent1"/>
          </a:solidFill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9485318" y="2303113"/>
            <a:ext cx="2180851" cy="2178295"/>
            <a:chOff x="2140" y="462"/>
            <a:chExt cx="3404" cy="3400"/>
          </a:xfrm>
          <a:solidFill>
            <a:srgbClr val="867D98"/>
          </a:solidFill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4"/>
          <p:cNvGrpSpPr>
            <a:grpSpLocks noChangeAspect="1"/>
          </p:cNvGrpSpPr>
          <p:nvPr/>
        </p:nvGrpSpPr>
        <p:grpSpPr bwMode="auto">
          <a:xfrm>
            <a:off x="6859581" y="3465296"/>
            <a:ext cx="1017304" cy="1016111"/>
            <a:chOff x="2140" y="462"/>
            <a:chExt cx="3404" cy="3400"/>
          </a:xfrm>
          <a:solidFill>
            <a:schemeClr val="accent1"/>
          </a:solidFill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Group 4"/>
          <p:cNvGrpSpPr>
            <a:grpSpLocks noChangeAspect="1"/>
          </p:cNvGrpSpPr>
          <p:nvPr/>
        </p:nvGrpSpPr>
        <p:grpSpPr bwMode="auto">
          <a:xfrm>
            <a:off x="5981673" y="3653967"/>
            <a:ext cx="828411" cy="827440"/>
            <a:chOff x="2140" y="462"/>
            <a:chExt cx="3404" cy="3400"/>
          </a:xfrm>
          <a:solidFill>
            <a:schemeClr val="accent1"/>
          </a:solidFill>
        </p:grpSpPr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Group 4"/>
          <p:cNvGrpSpPr>
            <a:grpSpLocks noChangeAspect="1"/>
          </p:cNvGrpSpPr>
          <p:nvPr/>
        </p:nvGrpSpPr>
        <p:grpSpPr bwMode="auto">
          <a:xfrm>
            <a:off x="5393817" y="3923045"/>
            <a:ext cx="559017" cy="558362"/>
            <a:chOff x="2140" y="462"/>
            <a:chExt cx="3404" cy="3400"/>
          </a:xfrm>
          <a:solidFill>
            <a:schemeClr val="accent1"/>
          </a:solidFill>
        </p:grpSpPr>
        <p:sp>
          <p:nvSpPr>
            <p:cNvPr id="91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Group 4"/>
          <p:cNvGrpSpPr>
            <a:grpSpLocks noChangeAspect="1"/>
          </p:cNvGrpSpPr>
          <p:nvPr/>
        </p:nvGrpSpPr>
        <p:grpSpPr bwMode="auto">
          <a:xfrm>
            <a:off x="11714168" y="1514475"/>
            <a:ext cx="2970414" cy="2966933"/>
            <a:chOff x="2140" y="462"/>
            <a:chExt cx="3404" cy="3400"/>
          </a:xfrm>
          <a:solidFill>
            <a:srgbClr val="867D98"/>
          </a:solidFill>
        </p:grpSpPr>
        <p:sp>
          <p:nvSpPr>
            <p:cNvPr id="112" name="Freeform 5"/>
            <p:cNvSpPr>
              <a:spLocks noEditPoints="1"/>
            </p:cNvSpPr>
            <p:nvPr/>
          </p:nvSpPr>
          <p:spPr bwMode="auto">
            <a:xfrm>
              <a:off x="4409" y="1595"/>
              <a:ext cx="227" cy="115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4409" y="1822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8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8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10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4409" y="1369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"/>
            <p:cNvSpPr>
              <a:spLocks noEditPoints="1"/>
            </p:cNvSpPr>
            <p:nvPr/>
          </p:nvSpPr>
          <p:spPr bwMode="auto">
            <a:xfrm>
              <a:off x="4409" y="3183"/>
              <a:ext cx="227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 noEditPoints="1"/>
            </p:cNvSpPr>
            <p:nvPr/>
          </p:nvSpPr>
          <p:spPr bwMode="auto">
            <a:xfrm>
              <a:off x="2934" y="1369"/>
              <a:ext cx="455" cy="907"/>
            </a:xfrm>
            <a:custGeom>
              <a:avLst/>
              <a:gdLst>
                <a:gd name="T0" fmla="*/ 191 w 219"/>
                <a:gd name="T1" fmla="*/ 0 h 437"/>
                <a:gd name="T2" fmla="*/ 28 w 219"/>
                <a:gd name="T3" fmla="*/ 0 h 437"/>
                <a:gd name="T4" fmla="*/ 0 w 219"/>
                <a:gd name="T5" fmla="*/ 27 h 437"/>
                <a:gd name="T6" fmla="*/ 0 w 219"/>
                <a:gd name="T7" fmla="*/ 410 h 437"/>
                <a:gd name="T8" fmla="*/ 28 w 219"/>
                <a:gd name="T9" fmla="*/ 437 h 437"/>
                <a:gd name="T10" fmla="*/ 191 w 219"/>
                <a:gd name="T11" fmla="*/ 437 h 437"/>
                <a:gd name="T12" fmla="*/ 219 w 219"/>
                <a:gd name="T13" fmla="*/ 410 h 437"/>
                <a:gd name="T14" fmla="*/ 219 w 219"/>
                <a:gd name="T15" fmla="*/ 27 h 437"/>
                <a:gd name="T16" fmla="*/ 191 w 219"/>
                <a:gd name="T17" fmla="*/ 0 h 437"/>
                <a:gd name="T18" fmla="*/ 164 w 219"/>
                <a:gd name="T19" fmla="*/ 382 h 437"/>
                <a:gd name="T20" fmla="*/ 55 w 219"/>
                <a:gd name="T21" fmla="*/ 382 h 437"/>
                <a:gd name="T22" fmla="*/ 55 w 219"/>
                <a:gd name="T23" fmla="*/ 55 h 437"/>
                <a:gd name="T24" fmla="*/ 164 w 219"/>
                <a:gd name="T25" fmla="*/ 55 h 437"/>
                <a:gd name="T26" fmla="*/ 164 w 219"/>
                <a:gd name="T27" fmla="*/ 382 h 437"/>
                <a:gd name="T28" fmla="*/ 164 w 219"/>
                <a:gd name="T29" fmla="*/ 382 h 437"/>
                <a:gd name="T30" fmla="*/ 164 w 219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437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3" y="437"/>
                    <a:pt x="28" y="437"/>
                  </a:cubicBezTo>
                  <a:cubicBezTo>
                    <a:pt x="191" y="437"/>
                    <a:pt x="191" y="437"/>
                    <a:pt x="191" y="437"/>
                  </a:cubicBezTo>
                  <a:cubicBezTo>
                    <a:pt x="207" y="437"/>
                    <a:pt x="219" y="425"/>
                    <a:pt x="219" y="410"/>
                  </a:cubicBezTo>
                  <a:cubicBezTo>
                    <a:pt x="219" y="27"/>
                    <a:pt x="219" y="27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64" y="382"/>
                  </a:moveTo>
                  <a:cubicBezTo>
                    <a:pt x="55" y="382"/>
                    <a:pt x="55" y="382"/>
                    <a:pt x="55" y="382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82"/>
                  </a:ln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"/>
            <p:cNvSpPr>
              <a:spLocks noEditPoints="1"/>
            </p:cNvSpPr>
            <p:nvPr/>
          </p:nvSpPr>
          <p:spPr bwMode="auto">
            <a:xfrm>
              <a:off x="2934" y="3183"/>
              <a:ext cx="455" cy="112"/>
            </a:xfrm>
            <a:custGeom>
              <a:avLst/>
              <a:gdLst>
                <a:gd name="T0" fmla="*/ 191 w 219"/>
                <a:gd name="T1" fmla="*/ 0 h 54"/>
                <a:gd name="T2" fmla="*/ 28 w 219"/>
                <a:gd name="T3" fmla="*/ 0 h 54"/>
                <a:gd name="T4" fmla="*/ 0 w 219"/>
                <a:gd name="T5" fmla="*/ 27 h 54"/>
                <a:gd name="T6" fmla="*/ 28 w 219"/>
                <a:gd name="T7" fmla="*/ 54 h 54"/>
                <a:gd name="T8" fmla="*/ 191 w 219"/>
                <a:gd name="T9" fmla="*/ 54 h 54"/>
                <a:gd name="T10" fmla="*/ 219 w 219"/>
                <a:gd name="T11" fmla="*/ 27 h 54"/>
                <a:gd name="T12" fmla="*/ 191 w 219"/>
                <a:gd name="T13" fmla="*/ 0 h 54"/>
                <a:gd name="T14" fmla="*/ 191 w 219"/>
                <a:gd name="T15" fmla="*/ 0 h 54"/>
                <a:gd name="T16" fmla="*/ 191 w 21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4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207" y="54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"/>
            <p:cNvSpPr>
              <a:spLocks noEditPoints="1"/>
            </p:cNvSpPr>
            <p:nvPr/>
          </p:nvSpPr>
          <p:spPr bwMode="auto">
            <a:xfrm>
              <a:off x="2934" y="3410"/>
              <a:ext cx="455" cy="114"/>
            </a:xfrm>
            <a:custGeom>
              <a:avLst/>
              <a:gdLst>
                <a:gd name="T0" fmla="*/ 191 w 219"/>
                <a:gd name="T1" fmla="*/ 0 h 55"/>
                <a:gd name="T2" fmla="*/ 28 w 219"/>
                <a:gd name="T3" fmla="*/ 0 h 55"/>
                <a:gd name="T4" fmla="*/ 0 w 219"/>
                <a:gd name="T5" fmla="*/ 27 h 55"/>
                <a:gd name="T6" fmla="*/ 28 w 219"/>
                <a:gd name="T7" fmla="*/ 55 h 55"/>
                <a:gd name="T8" fmla="*/ 191 w 219"/>
                <a:gd name="T9" fmla="*/ 55 h 55"/>
                <a:gd name="T10" fmla="*/ 219 w 219"/>
                <a:gd name="T11" fmla="*/ 27 h 55"/>
                <a:gd name="T12" fmla="*/ 191 w 219"/>
                <a:gd name="T13" fmla="*/ 0 h 55"/>
                <a:gd name="T14" fmla="*/ 191 w 219"/>
                <a:gd name="T15" fmla="*/ 0 h 55"/>
                <a:gd name="T16" fmla="*/ 191 w 21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5">
                  <a:moveTo>
                    <a:pt x="19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207" y="55"/>
                    <a:pt x="219" y="42"/>
                    <a:pt x="219" y="27"/>
                  </a:cubicBezTo>
                  <a:cubicBezTo>
                    <a:pt x="219" y="12"/>
                    <a:pt x="207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"/>
            <p:cNvSpPr>
              <a:spLocks noEditPoints="1"/>
            </p:cNvSpPr>
            <p:nvPr/>
          </p:nvSpPr>
          <p:spPr bwMode="auto">
            <a:xfrm>
              <a:off x="4409" y="3410"/>
              <a:ext cx="229" cy="114"/>
            </a:xfrm>
            <a:custGeom>
              <a:avLst/>
              <a:gdLst>
                <a:gd name="T0" fmla="*/ 82 w 110"/>
                <a:gd name="T1" fmla="*/ 0 h 55"/>
                <a:gd name="T2" fmla="*/ 28 w 110"/>
                <a:gd name="T3" fmla="*/ 0 h 55"/>
                <a:gd name="T4" fmla="*/ 0 w 110"/>
                <a:gd name="T5" fmla="*/ 27 h 55"/>
                <a:gd name="T6" fmla="*/ 28 w 110"/>
                <a:gd name="T7" fmla="*/ 55 h 55"/>
                <a:gd name="T8" fmla="*/ 82 w 110"/>
                <a:gd name="T9" fmla="*/ 55 h 55"/>
                <a:gd name="T10" fmla="*/ 109 w 110"/>
                <a:gd name="T11" fmla="*/ 27 h 55"/>
                <a:gd name="T12" fmla="*/ 82 w 110"/>
                <a:gd name="T13" fmla="*/ 0 h 55"/>
                <a:gd name="T14" fmla="*/ 82 w 110"/>
                <a:gd name="T15" fmla="*/ 0 h 55"/>
                <a:gd name="T16" fmla="*/ 82 w 110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10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"/>
            <p:cNvSpPr>
              <a:spLocks noEditPoints="1"/>
            </p:cNvSpPr>
            <p:nvPr/>
          </p:nvSpPr>
          <p:spPr bwMode="auto">
            <a:xfrm>
              <a:off x="4977" y="3410"/>
              <a:ext cx="341" cy="114"/>
            </a:xfrm>
            <a:custGeom>
              <a:avLst/>
              <a:gdLst>
                <a:gd name="T0" fmla="*/ 137 w 164"/>
                <a:gd name="T1" fmla="*/ 0 h 55"/>
                <a:gd name="T2" fmla="*/ 28 w 164"/>
                <a:gd name="T3" fmla="*/ 0 h 55"/>
                <a:gd name="T4" fmla="*/ 0 w 164"/>
                <a:gd name="T5" fmla="*/ 27 h 55"/>
                <a:gd name="T6" fmla="*/ 28 w 164"/>
                <a:gd name="T7" fmla="*/ 55 h 55"/>
                <a:gd name="T8" fmla="*/ 137 w 164"/>
                <a:gd name="T9" fmla="*/ 55 h 55"/>
                <a:gd name="T10" fmla="*/ 164 w 164"/>
                <a:gd name="T11" fmla="*/ 27 h 55"/>
                <a:gd name="T12" fmla="*/ 137 w 164"/>
                <a:gd name="T13" fmla="*/ 0 h 55"/>
                <a:gd name="T14" fmla="*/ 137 w 164"/>
                <a:gd name="T15" fmla="*/ 0 h 55"/>
                <a:gd name="T16" fmla="*/ 137 w 164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5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5"/>
                    <a:pt x="28" y="55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4"/>
            <p:cNvSpPr>
              <a:spLocks noEditPoints="1"/>
            </p:cNvSpPr>
            <p:nvPr/>
          </p:nvSpPr>
          <p:spPr bwMode="auto">
            <a:xfrm>
              <a:off x="3730" y="1369"/>
              <a:ext cx="339" cy="907"/>
            </a:xfrm>
            <a:custGeom>
              <a:avLst/>
              <a:gdLst>
                <a:gd name="T0" fmla="*/ 163 w 163"/>
                <a:gd name="T1" fmla="*/ 27 h 437"/>
                <a:gd name="T2" fmla="*/ 136 w 163"/>
                <a:gd name="T3" fmla="*/ 0 h 437"/>
                <a:gd name="T4" fmla="*/ 27 w 163"/>
                <a:gd name="T5" fmla="*/ 0 h 437"/>
                <a:gd name="T6" fmla="*/ 0 w 163"/>
                <a:gd name="T7" fmla="*/ 27 h 437"/>
                <a:gd name="T8" fmla="*/ 0 w 163"/>
                <a:gd name="T9" fmla="*/ 410 h 437"/>
                <a:gd name="T10" fmla="*/ 27 w 163"/>
                <a:gd name="T11" fmla="*/ 437 h 437"/>
                <a:gd name="T12" fmla="*/ 136 w 163"/>
                <a:gd name="T13" fmla="*/ 437 h 437"/>
                <a:gd name="T14" fmla="*/ 163 w 163"/>
                <a:gd name="T15" fmla="*/ 410 h 437"/>
                <a:gd name="T16" fmla="*/ 163 w 163"/>
                <a:gd name="T17" fmla="*/ 27 h 437"/>
                <a:gd name="T18" fmla="*/ 109 w 163"/>
                <a:gd name="T19" fmla="*/ 382 h 437"/>
                <a:gd name="T20" fmla="*/ 54 w 163"/>
                <a:gd name="T21" fmla="*/ 382 h 437"/>
                <a:gd name="T22" fmla="*/ 54 w 163"/>
                <a:gd name="T23" fmla="*/ 55 h 437"/>
                <a:gd name="T24" fmla="*/ 109 w 163"/>
                <a:gd name="T25" fmla="*/ 55 h 437"/>
                <a:gd name="T26" fmla="*/ 109 w 163"/>
                <a:gd name="T27" fmla="*/ 382 h 437"/>
                <a:gd name="T28" fmla="*/ 109 w 163"/>
                <a:gd name="T29" fmla="*/ 382 h 437"/>
                <a:gd name="T30" fmla="*/ 109 w 163"/>
                <a:gd name="T31" fmla="*/ 38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437">
                  <a:moveTo>
                    <a:pt x="163" y="27"/>
                  </a:moveTo>
                  <a:cubicBezTo>
                    <a:pt x="163" y="12"/>
                    <a:pt x="151" y="0"/>
                    <a:pt x="1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25"/>
                    <a:pt x="12" y="437"/>
                    <a:pt x="27" y="437"/>
                  </a:cubicBezTo>
                  <a:cubicBezTo>
                    <a:pt x="136" y="437"/>
                    <a:pt x="136" y="437"/>
                    <a:pt x="136" y="437"/>
                  </a:cubicBezTo>
                  <a:cubicBezTo>
                    <a:pt x="151" y="437"/>
                    <a:pt x="163" y="425"/>
                    <a:pt x="163" y="410"/>
                  </a:cubicBezTo>
                  <a:lnTo>
                    <a:pt x="163" y="27"/>
                  </a:lnTo>
                  <a:close/>
                  <a:moveTo>
                    <a:pt x="109" y="382"/>
                  </a:moveTo>
                  <a:cubicBezTo>
                    <a:pt x="54" y="382"/>
                    <a:pt x="54" y="382"/>
                    <a:pt x="54" y="382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109" y="55"/>
                    <a:pt x="109" y="55"/>
                    <a:pt x="109" y="55"/>
                  </a:cubicBezTo>
                  <a:lnTo>
                    <a:pt x="109" y="382"/>
                  </a:lnTo>
                  <a:close/>
                  <a:moveTo>
                    <a:pt x="109" y="382"/>
                  </a:moveTo>
                  <a:cubicBezTo>
                    <a:pt x="109" y="382"/>
                    <a:pt x="109" y="382"/>
                    <a:pt x="109" y="3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5"/>
            <p:cNvSpPr>
              <a:spLocks noEditPoints="1"/>
            </p:cNvSpPr>
            <p:nvPr/>
          </p:nvSpPr>
          <p:spPr bwMode="auto">
            <a:xfrm>
              <a:off x="4977" y="3183"/>
              <a:ext cx="341" cy="112"/>
            </a:xfrm>
            <a:custGeom>
              <a:avLst/>
              <a:gdLst>
                <a:gd name="T0" fmla="*/ 137 w 164"/>
                <a:gd name="T1" fmla="*/ 0 h 54"/>
                <a:gd name="T2" fmla="*/ 28 w 164"/>
                <a:gd name="T3" fmla="*/ 0 h 54"/>
                <a:gd name="T4" fmla="*/ 0 w 164"/>
                <a:gd name="T5" fmla="*/ 27 h 54"/>
                <a:gd name="T6" fmla="*/ 28 w 164"/>
                <a:gd name="T7" fmla="*/ 54 h 54"/>
                <a:gd name="T8" fmla="*/ 137 w 164"/>
                <a:gd name="T9" fmla="*/ 54 h 54"/>
                <a:gd name="T10" fmla="*/ 164 w 164"/>
                <a:gd name="T11" fmla="*/ 27 h 54"/>
                <a:gd name="T12" fmla="*/ 137 w 164"/>
                <a:gd name="T13" fmla="*/ 0 h 54"/>
                <a:gd name="T14" fmla="*/ 137 w 164"/>
                <a:gd name="T15" fmla="*/ 0 h 54"/>
                <a:gd name="T16" fmla="*/ 137 w 164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54">
                  <a:moveTo>
                    <a:pt x="13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8" y="54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2" y="54"/>
                    <a:pt x="164" y="42"/>
                    <a:pt x="164" y="27"/>
                  </a:cubicBezTo>
                  <a:cubicBezTo>
                    <a:pt x="164" y="12"/>
                    <a:pt x="152" y="0"/>
                    <a:pt x="137" y="0"/>
                  </a:cubicBezTo>
                  <a:close/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6"/>
            <p:cNvSpPr>
              <a:spLocks noEditPoints="1"/>
            </p:cNvSpPr>
            <p:nvPr/>
          </p:nvSpPr>
          <p:spPr bwMode="auto">
            <a:xfrm>
              <a:off x="3730" y="3410"/>
              <a:ext cx="339" cy="114"/>
            </a:xfrm>
            <a:custGeom>
              <a:avLst/>
              <a:gdLst>
                <a:gd name="T0" fmla="*/ 136 w 163"/>
                <a:gd name="T1" fmla="*/ 0 h 55"/>
                <a:gd name="T2" fmla="*/ 27 w 163"/>
                <a:gd name="T3" fmla="*/ 0 h 55"/>
                <a:gd name="T4" fmla="*/ 0 w 163"/>
                <a:gd name="T5" fmla="*/ 27 h 55"/>
                <a:gd name="T6" fmla="*/ 27 w 163"/>
                <a:gd name="T7" fmla="*/ 55 h 55"/>
                <a:gd name="T8" fmla="*/ 136 w 163"/>
                <a:gd name="T9" fmla="*/ 55 h 55"/>
                <a:gd name="T10" fmla="*/ 163 w 163"/>
                <a:gd name="T11" fmla="*/ 27 h 55"/>
                <a:gd name="T12" fmla="*/ 136 w 163"/>
                <a:gd name="T13" fmla="*/ 0 h 55"/>
                <a:gd name="T14" fmla="*/ 136 w 163"/>
                <a:gd name="T15" fmla="*/ 0 h 55"/>
                <a:gd name="T16" fmla="*/ 136 w 16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5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51" y="55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7"/>
            <p:cNvSpPr>
              <a:spLocks noEditPoints="1"/>
            </p:cNvSpPr>
            <p:nvPr/>
          </p:nvSpPr>
          <p:spPr bwMode="auto">
            <a:xfrm>
              <a:off x="4977" y="1822"/>
              <a:ext cx="114" cy="681"/>
            </a:xfrm>
            <a:custGeom>
              <a:avLst/>
              <a:gdLst>
                <a:gd name="T0" fmla="*/ 28 w 55"/>
                <a:gd name="T1" fmla="*/ 328 h 328"/>
                <a:gd name="T2" fmla="*/ 55 w 55"/>
                <a:gd name="T3" fmla="*/ 301 h 328"/>
                <a:gd name="T4" fmla="*/ 55 w 55"/>
                <a:gd name="T5" fmla="*/ 28 h 328"/>
                <a:gd name="T6" fmla="*/ 28 w 55"/>
                <a:gd name="T7" fmla="*/ 0 h 328"/>
                <a:gd name="T8" fmla="*/ 0 w 55"/>
                <a:gd name="T9" fmla="*/ 28 h 328"/>
                <a:gd name="T10" fmla="*/ 0 w 55"/>
                <a:gd name="T11" fmla="*/ 301 h 328"/>
                <a:gd name="T12" fmla="*/ 28 w 55"/>
                <a:gd name="T13" fmla="*/ 328 h 328"/>
                <a:gd name="T14" fmla="*/ 28 w 55"/>
                <a:gd name="T15" fmla="*/ 328 h 328"/>
                <a:gd name="T16" fmla="*/ 28 w 55"/>
                <a:gd name="T17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28">
                  <a:moveTo>
                    <a:pt x="28" y="328"/>
                  </a:moveTo>
                  <a:cubicBezTo>
                    <a:pt x="43" y="328"/>
                    <a:pt x="55" y="316"/>
                    <a:pt x="55" y="301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3" y="328"/>
                    <a:pt x="28" y="328"/>
                  </a:cubicBezTo>
                  <a:close/>
                  <a:moveTo>
                    <a:pt x="28" y="328"/>
                  </a:moveTo>
                  <a:cubicBezTo>
                    <a:pt x="28" y="328"/>
                    <a:pt x="28" y="328"/>
                    <a:pt x="28" y="3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8"/>
            <p:cNvSpPr>
              <a:spLocks noEditPoints="1"/>
            </p:cNvSpPr>
            <p:nvPr/>
          </p:nvSpPr>
          <p:spPr bwMode="auto">
            <a:xfrm>
              <a:off x="5205" y="1822"/>
              <a:ext cx="113" cy="681"/>
            </a:xfrm>
            <a:custGeom>
              <a:avLst/>
              <a:gdLst>
                <a:gd name="T0" fmla="*/ 54 w 54"/>
                <a:gd name="T1" fmla="*/ 28 h 328"/>
                <a:gd name="T2" fmla="*/ 27 w 54"/>
                <a:gd name="T3" fmla="*/ 0 h 328"/>
                <a:gd name="T4" fmla="*/ 0 w 54"/>
                <a:gd name="T5" fmla="*/ 28 h 328"/>
                <a:gd name="T6" fmla="*/ 0 w 54"/>
                <a:gd name="T7" fmla="*/ 301 h 328"/>
                <a:gd name="T8" fmla="*/ 27 w 54"/>
                <a:gd name="T9" fmla="*/ 328 h 328"/>
                <a:gd name="T10" fmla="*/ 54 w 54"/>
                <a:gd name="T11" fmla="*/ 301 h 328"/>
                <a:gd name="T12" fmla="*/ 54 w 54"/>
                <a:gd name="T13" fmla="*/ 28 h 328"/>
                <a:gd name="T14" fmla="*/ 54 w 54"/>
                <a:gd name="T15" fmla="*/ 28 h 328"/>
                <a:gd name="T16" fmla="*/ 54 w 54"/>
                <a:gd name="T17" fmla="*/ 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28">
                  <a:moveTo>
                    <a:pt x="54" y="28"/>
                  </a:moveTo>
                  <a:cubicBezTo>
                    <a:pt x="54" y="13"/>
                    <a:pt x="42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6"/>
                    <a:pt x="12" y="328"/>
                    <a:pt x="27" y="328"/>
                  </a:cubicBezTo>
                  <a:cubicBezTo>
                    <a:pt x="42" y="328"/>
                    <a:pt x="54" y="316"/>
                    <a:pt x="54" y="301"/>
                  </a:cubicBezTo>
                  <a:lnTo>
                    <a:pt x="54" y="28"/>
                  </a:lnTo>
                  <a:close/>
                  <a:moveTo>
                    <a:pt x="54" y="28"/>
                  </a:moveTo>
                  <a:cubicBezTo>
                    <a:pt x="54" y="28"/>
                    <a:pt x="54" y="28"/>
                    <a:pt x="5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9"/>
            <p:cNvSpPr>
              <a:spLocks noEditPoints="1"/>
            </p:cNvSpPr>
            <p:nvPr/>
          </p:nvSpPr>
          <p:spPr bwMode="auto">
            <a:xfrm>
              <a:off x="2140" y="462"/>
              <a:ext cx="3404" cy="3400"/>
            </a:xfrm>
            <a:custGeom>
              <a:avLst/>
              <a:gdLst>
                <a:gd name="T0" fmla="*/ 1393 w 1638"/>
                <a:gd name="T1" fmla="*/ 218 h 1638"/>
                <a:gd name="T2" fmla="*/ 1393 w 1638"/>
                <a:gd name="T3" fmla="*/ 273 h 1638"/>
                <a:gd name="T4" fmla="*/ 1584 w 1638"/>
                <a:gd name="T5" fmla="*/ 300 h 1638"/>
                <a:gd name="T6" fmla="*/ 1556 w 1638"/>
                <a:gd name="T7" fmla="*/ 1584 h 1638"/>
                <a:gd name="T8" fmla="*/ 1311 w 1638"/>
                <a:gd name="T9" fmla="*/ 437 h 1638"/>
                <a:gd name="T10" fmla="*/ 1502 w 1638"/>
                <a:gd name="T11" fmla="*/ 410 h 1638"/>
                <a:gd name="T12" fmla="*/ 1311 w 1638"/>
                <a:gd name="T13" fmla="*/ 382 h 1638"/>
                <a:gd name="T14" fmla="*/ 1229 w 1638"/>
                <a:gd name="T15" fmla="*/ 55 h 1638"/>
                <a:gd name="T16" fmla="*/ 983 w 1638"/>
                <a:gd name="T17" fmla="*/ 137 h 1638"/>
                <a:gd name="T18" fmla="*/ 710 w 1638"/>
                <a:gd name="T19" fmla="*/ 1584 h 1638"/>
                <a:gd name="T20" fmla="*/ 901 w 1638"/>
                <a:gd name="T21" fmla="*/ 164 h 1638"/>
                <a:gd name="T22" fmla="*/ 901 w 1638"/>
                <a:gd name="T23" fmla="*/ 109 h 1638"/>
                <a:gd name="T24" fmla="*/ 710 w 1638"/>
                <a:gd name="T25" fmla="*/ 82 h 1638"/>
                <a:gd name="T26" fmla="*/ 355 w 1638"/>
                <a:gd name="T27" fmla="*/ 0 h 1638"/>
                <a:gd name="T28" fmla="*/ 273 w 1638"/>
                <a:gd name="T29" fmla="*/ 328 h 1638"/>
                <a:gd name="T30" fmla="*/ 109 w 1638"/>
                <a:gd name="T31" fmla="*/ 355 h 1638"/>
                <a:gd name="T32" fmla="*/ 273 w 1638"/>
                <a:gd name="T33" fmla="*/ 382 h 1638"/>
                <a:gd name="T34" fmla="*/ 82 w 1638"/>
                <a:gd name="T35" fmla="*/ 1584 h 1638"/>
                <a:gd name="T36" fmla="*/ 55 w 1638"/>
                <a:gd name="T37" fmla="*/ 246 h 1638"/>
                <a:gd name="T38" fmla="*/ 191 w 1638"/>
                <a:gd name="T39" fmla="*/ 218 h 1638"/>
                <a:gd name="T40" fmla="*/ 191 w 1638"/>
                <a:gd name="T41" fmla="*/ 164 h 1638"/>
                <a:gd name="T42" fmla="*/ 0 w 1638"/>
                <a:gd name="T43" fmla="*/ 246 h 1638"/>
                <a:gd name="T44" fmla="*/ 82 w 1638"/>
                <a:gd name="T45" fmla="*/ 1638 h 1638"/>
                <a:gd name="T46" fmla="*/ 1638 w 1638"/>
                <a:gd name="T47" fmla="*/ 1556 h 1638"/>
                <a:gd name="T48" fmla="*/ 1556 w 1638"/>
                <a:gd name="T49" fmla="*/ 218 h 1638"/>
                <a:gd name="T50" fmla="*/ 328 w 1638"/>
                <a:gd name="T51" fmla="*/ 1584 h 1638"/>
                <a:gd name="T52" fmla="*/ 573 w 1638"/>
                <a:gd name="T53" fmla="*/ 218 h 1638"/>
                <a:gd name="T54" fmla="*/ 573 w 1638"/>
                <a:gd name="T55" fmla="*/ 164 h 1638"/>
                <a:gd name="T56" fmla="*/ 328 w 1638"/>
                <a:gd name="T57" fmla="*/ 82 h 1638"/>
                <a:gd name="T58" fmla="*/ 628 w 1638"/>
                <a:gd name="T59" fmla="*/ 55 h 1638"/>
                <a:gd name="T60" fmla="*/ 655 w 1638"/>
                <a:gd name="T61" fmla="*/ 1584 h 1638"/>
                <a:gd name="T62" fmla="*/ 1038 w 1638"/>
                <a:gd name="T63" fmla="*/ 1584 h 1638"/>
                <a:gd name="T64" fmla="*/ 1174 w 1638"/>
                <a:gd name="T65" fmla="*/ 273 h 1638"/>
                <a:gd name="T66" fmla="*/ 1174 w 1638"/>
                <a:gd name="T67" fmla="*/ 218 h 1638"/>
                <a:gd name="T68" fmla="*/ 1038 w 1638"/>
                <a:gd name="T69" fmla="*/ 137 h 1638"/>
                <a:gd name="T70" fmla="*/ 1229 w 1638"/>
                <a:gd name="T71" fmla="*/ 109 h 1638"/>
                <a:gd name="T72" fmla="*/ 1256 w 1638"/>
                <a:gd name="T73" fmla="*/ 1584 h 1638"/>
                <a:gd name="T74" fmla="*/ 1256 w 1638"/>
                <a:gd name="T75" fmla="*/ 1584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8" h="1638">
                  <a:moveTo>
                    <a:pt x="1556" y="218"/>
                  </a:moveTo>
                  <a:cubicBezTo>
                    <a:pt x="1393" y="218"/>
                    <a:pt x="1393" y="218"/>
                    <a:pt x="1393" y="218"/>
                  </a:cubicBezTo>
                  <a:cubicBezTo>
                    <a:pt x="1378" y="218"/>
                    <a:pt x="1365" y="231"/>
                    <a:pt x="1365" y="246"/>
                  </a:cubicBezTo>
                  <a:cubicBezTo>
                    <a:pt x="1365" y="261"/>
                    <a:pt x="1378" y="273"/>
                    <a:pt x="1393" y="273"/>
                  </a:cubicBezTo>
                  <a:cubicBezTo>
                    <a:pt x="1556" y="273"/>
                    <a:pt x="1556" y="273"/>
                    <a:pt x="1556" y="273"/>
                  </a:cubicBezTo>
                  <a:cubicBezTo>
                    <a:pt x="1572" y="273"/>
                    <a:pt x="1584" y="285"/>
                    <a:pt x="1584" y="300"/>
                  </a:cubicBezTo>
                  <a:cubicBezTo>
                    <a:pt x="1584" y="1556"/>
                    <a:pt x="1584" y="1556"/>
                    <a:pt x="1584" y="1556"/>
                  </a:cubicBezTo>
                  <a:cubicBezTo>
                    <a:pt x="1584" y="1572"/>
                    <a:pt x="1572" y="1584"/>
                    <a:pt x="1556" y="1584"/>
                  </a:cubicBezTo>
                  <a:cubicBezTo>
                    <a:pt x="1311" y="1584"/>
                    <a:pt x="1311" y="1584"/>
                    <a:pt x="1311" y="1584"/>
                  </a:cubicBezTo>
                  <a:cubicBezTo>
                    <a:pt x="1311" y="437"/>
                    <a:pt x="1311" y="437"/>
                    <a:pt x="1311" y="437"/>
                  </a:cubicBezTo>
                  <a:cubicBezTo>
                    <a:pt x="1475" y="437"/>
                    <a:pt x="1475" y="437"/>
                    <a:pt x="1475" y="437"/>
                  </a:cubicBezTo>
                  <a:cubicBezTo>
                    <a:pt x="1490" y="437"/>
                    <a:pt x="1502" y="425"/>
                    <a:pt x="1502" y="410"/>
                  </a:cubicBezTo>
                  <a:cubicBezTo>
                    <a:pt x="1502" y="395"/>
                    <a:pt x="1490" y="382"/>
                    <a:pt x="1475" y="382"/>
                  </a:cubicBezTo>
                  <a:cubicBezTo>
                    <a:pt x="1311" y="382"/>
                    <a:pt x="1311" y="382"/>
                    <a:pt x="1311" y="382"/>
                  </a:cubicBezTo>
                  <a:cubicBezTo>
                    <a:pt x="1311" y="137"/>
                    <a:pt x="1311" y="137"/>
                    <a:pt x="1311" y="137"/>
                  </a:cubicBezTo>
                  <a:cubicBezTo>
                    <a:pt x="1311" y="91"/>
                    <a:pt x="1275" y="55"/>
                    <a:pt x="1229" y="55"/>
                  </a:cubicBezTo>
                  <a:cubicBezTo>
                    <a:pt x="1065" y="55"/>
                    <a:pt x="1065" y="55"/>
                    <a:pt x="1065" y="55"/>
                  </a:cubicBezTo>
                  <a:cubicBezTo>
                    <a:pt x="1020" y="55"/>
                    <a:pt x="983" y="91"/>
                    <a:pt x="983" y="137"/>
                  </a:cubicBezTo>
                  <a:cubicBezTo>
                    <a:pt x="983" y="1584"/>
                    <a:pt x="983" y="1584"/>
                    <a:pt x="983" y="1584"/>
                  </a:cubicBezTo>
                  <a:cubicBezTo>
                    <a:pt x="710" y="1584"/>
                    <a:pt x="710" y="1584"/>
                    <a:pt x="710" y="1584"/>
                  </a:cubicBezTo>
                  <a:cubicBezTo>
                    <a:pt x="710" y="164"/>
                    <a:pt x="710" y="164"/>
                    <a:pt x="710" y="164"/>
                  </a:cubicBezTo>
                  <a:cubicBezTo>
                    <a:pt x="901" y="164"/>
                    <a:pt x="901" y="164"/>
                    <a:pt x="901" y="164"/>
                  </a:cubicBezTo>
                  <a:cubicBezTo>
                    <a:pt x="916" y="164"/>
                    <a:pt x="928" y="152"/>
                    <a:pt x="928" y="137"/>
                  </a:cubicBezTo>
                  <a:cubicBezTo>
                    <a:pt x="928" y="121"/>
                    <a:pt x="916" y="109"/>
                    <a:pt x="901" y="109"/>
                  </a:cubicBezTo>
                  <a:cubicBezTo>
                    <a:pt x="710" y="109"/>
                    <a:pt x="710" y="109"/>
                    <a:pt x="710" y="109"/>
                  </a:cubicBezTo>
                  <a:cubicBezTo>
                    <a:pt x="710" y="82"/>
                    <a:pt x="710" y="82"/>
                    <a:pt x="710" y="82"/>
                  </a:cubicBezTo>
                  <a:cubicBezTo>
                    <a:pt x="710" y="36"/>
                    <a:pt x="674" y="0"/>
                    <a:pt x="628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10" y="0"/>
                    <a:pt x="273" y="37"/>
                    <a:pt x="273" y="82"/>
                  </a:cubicBezTo>
                  <a:cubicBezTo>
                    <a:pt x="273" y="328"/>
                    <a:pt x="273" y="328"/>
                    <a:pt x="273" y="328"/>
                  </a:cubicBezTo>
                  <a:cubicBezTo>
                    <a:pt x="137" y="328"/>
                    <a:pt x="137" y="328"/>
                    <a:pt x="137" y="328"/>
                  </a:cubicBezTo>
                  <a:cubicBezTo>
                    <a:pt x="121" y="328"/>
                    <a:pt x="109" y="340"/>
                    <a:pt x="109" y="355"/>
                  </a:cubicBezTo>
                  <a:cubicBezTo>
                    <a:pt x="109" y="370"/>
                    <a:pt x="121" y="382"/>
                    <a:pt x="137" y="382"/>
                  </a:cubicBezTo>
                  <a:cubicBezTo>
                    <a:pt x="273" y="382"/>
                    <a:pt x="273" y="382"/>
                    <a:pt x="273" y="382"/>
                  </a:cubicBezTo>
                  <a:cubicBezTo>
                    <a:pt x="273" y="1584"/>
                    <a:pt x="273" y="1584"/>
                    <a:pt x="273" y="1584"/>
                  </a:cubicBezTo>
                  <a:cubicBezTo>
                    <a:pt x="82" y="1584"/>
                    <a:pt x="82" y="1584"/>
                    <a:pt x="82" y="1584"/>
                  </a:cubicBezTo>
                  <a:cubicBezTo>
                    <a:pt x="67" y="1584"/>
                    <a:pt x="55" y="1572"/>
                    <a:pt x="55" y="1556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55" y="231"/>
                    <a:pt x="67" y="218"/>
                    <a:pt x="82" y="218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206" y="218"/>
                    <a:pt x="218" y="206"/>
                    <a:pt x="218" y="191"/>
                  </a:cubicBezTo>
                  <a:cubicBezTo>
                    <a:pt x="218" y="176"/>
                    <a:pt x="206" y="164"/>
                    <a:pt x="191" y="164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37" y="164"/>
                    <a:pt x="0" y="201"/>
                    <a:pt x="0" y="246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0" y="1602"/>
                    <a:pt x="37" y="1638"/>
                    <a:pt x="82" y="1638"/>
                  </a:cubicBezTo>
                  <a:cubicBezTo>
                    <a:pt x="1556" y="1638"/>
                    <a:pt x="1556" y="1638"/>
                    <a:pt x="1556" y="1638"/>
                  </a:cubicBezTo>
                  <a:cubicBezTo>
                    <a:pt x="1602" y="1638"/>
                    <a:pt x="1638" y="1602"/>
                    <a:pt x="1638" y="1556"/>
                  </a:cubicBezTo>
                  <a:cubicBezTo>
                    <a:pt x="1638" y="300"/>
                    <a:pt x="1638" y="300"/>
                    <a:pt x="1638" y="300"/>
                  </a:cubicBezTo>
                  <a:cubicBezTo>
                    <a:pt x="1638" y="255"/>
                    <a:pt x="1602" y="218"/>
                    <a:pt x="1556" y="218"/>
                  </a:cubicBezTo>
                  <a:close/>
                  <a:moveTo>
                    <a:pt x="655" y="1584"/>
                  </a:moveTo>
                  <a:cubicBezTo>
                    <a:pt x="328" y="1584"/>
                    <a:pt x="328" y="1584"/>
                    <a:pt x="328" y="1584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573" y="218"/>
                    <a:pt x="573" y="218"/>
                    <a:pt x="573" y="218"/>
                  </a:cubicBezTo>
                  <a:cubicBezTo>
                    <a:pt x="589" y="218"/>
                    <a:pt x="601" y="206"/>
                    <a:pt x="601" y="191"/>
                  </a:cubicBezTo>
                  <a:cubicBezTo>
                    <a:pt x="601" y="176"/>
                    <a:pt x="589" y="164"/>
                    <a:pt x="573" y="164"/>
                  </a:cubicBezTo>
                  <a:cubicBezTo>
                    <a:pt x="328" y="164"/>
                    <a:pt x="328" y="164"/>
                    <a:pt x="328" y="164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8" y="67"/>
                    <a:pt x="340" y="55"/>
                    <a:pt x="355" y="55"/>
                  </a:cubicBezTo>
                  <a:cubicBezTo>
                    <a:pt x="628" y="55"/>
                    <a:pt x="628" y="55"/>
                    <a:pt x="628" y="55"/>
                  </a:cubicBezTo>
                  <a:cubicBezTo>
                    <a:pt x="644" y="55"/>
                    <a:pt x="655" y="66"/>
                    <a:pt x="655" y="82"/>
                  </a:cubicBezTo>
                  <a:lnTo>
                    <a:pt x="655" y="1584"/>
                  </a:lnTo>
                  <a:close/>
                  <a:moveTo>
                    <a:pt x="1256" y="1584"/>
                  </a:moveTo>
                  <a:cubicBezTo>
                    <a:pt x="1038" y="1584"/>
                    <a:pt x="1038" y="1584"/>
                    <a:pt x="1038" y="1584"/>
                  </a:cubicBezTo>
                  <a:cubicBezTo>
                    <a:pt x="1038" y="273"/>
                    <a:pt x="1038" y="273"/>
                    <a:pt x="1038" y="273"/>
                  </a:cubicBezTo>
                  <a:cubicBezTo>
                    <a:pt x="1174" y="273"/>
                    <a:pt x="1174" y="273"/>
                    <a:pt x="1174" y="273"/>
                  </a:cubicBezTo>
                  <a:cubicBezTo>
                    <a:pt x="1189" y="273"/>
                    <a:pt x="1201" y="261"/>
                    <a:pt x="1201" y="246"/>
                  </a:cubicBezTo>
                  <a:cubicBezTo>
                    <a:pt x="1201" y="231"/>
                    <a:pt x="1189" y="218"/>
                    <a:pt x="1174" y="218"/>
                  </a:cubicBezTo>
                  <a:cubicBezTo>
                    <a:pt x="1038" y="218"/>
                    <a:pt x="1038" y="218"/>
                    <a:pt x="1038" y="218"/>
                  </a:cubicBezTo>
                  <a:cubicBezTo>
                    <a:pt x="1038" y="137"/>
                    <a:pt x="1038" y="137"/>
                    <a:pt x="1038" y="137"/>
                  </a:cubicBezTo>
                  <a:cubicBezTo>
                    <a:pt x="1038" y="121"/>
                    <a:pt x="1050" y="109"/>
                    <a:pt x="1065" y="109"/>
                  </a:cubicBezTo>
                  <a:cubicBezTo>
                    <a:pt x="1229" y="109"/>
                    <a:pt x="1229" y="109"/>
                    <a:pt x="1229" y="109"/>
                  </a:cubicBezTo>
                  <a:cubicBezTo>
                    <a:pt x="1244" y="109"/>
                    <a:pt x="1256" y="121"/>
                    <a:pt x="1256" y="137"/>
                  </a:cubicBezTo>
                  <a:lnTo>
                    <a:pt x="1256" y="1584"/>
                  </a:lnTo>
                  <a:close/>
                  <a:moveTo>
                    <a:pt x="1256" y="1584"/>
                  </a:moveTo>
                  <a:cubicBezTo>
                    <a:pt x="1256" y="1584"/>
                    <a:pt x="1256" y="1584"/>
                    <a:pt x="1256" y="15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"/>
            <p:cNvSpPr>
              <a:spLocks noEditPoints="1"/>
            </p:cNvSpPr>
            <p:nvPr/>
          </p:nvSpPr>
          <p:spPr bwMode="auto">
            <a:xfrm>
              <a:off x="2367" y="3183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 noEditPoints="1"/>
            </p:cNvSpPr>
            <p:nvPr/>
          </p:nvSpPr>
          <p:spPr bwMode="auto">
            <a:xfrm>
              <a:off x="2367" y="3410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7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 noEditPoints="1"/>
            </p:cNvSpPr>
            <p:nvPr/>
          </p:nvSpPr>
          <p:spPr bwMode="auto">
            <a:xfrm>
              <a:off x="3730" y="3183"/>
              <a:ext cx="339" cy="112"/>
            </a:xfrm>
            <a:custGeom>
              <a:avLst/>
              <a:gdLst>
                <a:gd name="T0" fmla="*/ 136 w 163"/>
                <a:gd name="T1" fmla="*/ 0 h 54"/>
                <a:gd name="T2" fmla="*/ 27 w 163"/>
                <a:gd name="T3" fmla="*/ 0 h 54"/>
                <a:gd name="T4" fmla="*/ 0 w 163"/>
                <a:gd name="T5" fmla="*/ 27 h 54"/>
                <a:gd name="T6" fmla="*/ 27 w 163"/>
                <a:gd name="T7" fmla="*/ 54 h 54"/>
                <a:gd name="T8" fmla="*/ 136 w 163"/>
                <a:gd name="T9" fmla="*/ 54 h 54"/>
                <a:gd name="T10" fmla="*/ 163 w 163"/>
                <a:gd name="T11" fmla="*/ 27 h 54"/>
                <a:gd name="T12" fmla="*/ 136 w 163"/>
                <a:gd name="T13" fmla="*/ 0 h 54"/>
                <a:gd name="T14" fmla="*/ 136 w 163"/>
                <a:gd name="T15" fmla="*/ 0 h 54"/>
                <a:gd name="T16" fmla="*/ 136 w 163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54">
                  <a:moveTo>
                    <a:pt x="1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51" y="54"/>
                    <a:pt x="163" y="42"/>
                    <a:pt x="163" y="27"/>
                  </a:cubicBezTo>
                  <a:cubicBezTo>
                    <a:pt x="163" y="12"/>
                    <a:pt x="151" y="0"/>
                    <a:pt x="136" y="0"/>
                  </a:cubicBezTo>
                  <a:close/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3"/>
            <p:cNvSpPr>
              <a:spLocks noEditPoints="1"/>
            </p:cNvSpPr>
            <p:nvPr/>
          </p:nvSpPr>
          <p:spPr bwMode="auto">
            <a:xfrm>
              <a:off x="2367" y="1822"/>
              <a:ext cx="226" cy="114"/>
            </a:xfrm>
            <a:custGeom>
              <a:avLst/>
              <a:gdLst>
                <a:gd name="T0" fmla="*/ 82 w 109"/>
                <a:gd name="T1" fmla="*/ 0 h 55"/>
                <a:gd name="T2" fmla="*/ 28 w 109"/>
                <a:gd name="T3" fmla="*/ 0 h 55"/>
                <a:gd name="T4" fmla="*/ 0 w 109"/>
                <a:gd name="T5" fmla="*/ 28 h 55"/>
                <a:gd name="T6" fmla="*/ 28 w 109"/>
                <a:gd name="T7" fmla="*/ 55 h 55"/>
                <a:gd name="T8" fmla="*/ 82 w 109"/>
                <a:gd name="T9" fmla="*/ 55 h 55"/>
                <a:gd name="T10" fmla="*/ 109 w 109"/>
                <a:gd name="T11" fmla="*/ 28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3"/>
                    <a:pt x="109" y="28"/>
                  </a:cubicBezTo>
                  <a:cubicBezTo>
                    <a:pt x="109" y="13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"/>
            <p:cNvSpPr>
              <a:spLocks noEditPoints="1"/>
            </p:cNvSpPr>
            <p:nvPr/>
          </p:nvSpPr>
          <p:spPr bwMode="auto">
            <a:xfrm>
              <a:off x="2367" y="2050"/>
              <a:ext cx="226" cy="112"/>
            </a:xfrm>
            <a:custGeom>
              <a:avLst/>
              <a:gdLst>
                <a:gd name="T0" fmla="*/ 82 w 109"/>
                <a:gd name="T1" fmla="*/ 0 h 54"/>
                <a:gd name="T2" fmla="*/ 28 w 109"/>
                <a:gd name="T3" fmla="*/ 0 h 54"/>
                <a:gd name="T4" fmla="*/ 0 w 109"/>
                <a:gd name="T5" fmla="*/ 27 h 54"/>
                <a:gd name="T6" fmla="*/ 28 w 109"/>
                <a:gd name="T7" fmla="*/ 54 h 54"/>
                <a:gd name="T8" fmla="*/ 82 w 109"/>
                <a:gd name="T9" fmla="*/ 54 h 54"/>
                <a:gd name="T10" fmla="*/ 109 w 109"/>
                <a:gd name="T11" fmla="*/ 27 h 54"/>
                <a:gd name="T12" fmla="*/ 82 w 109"/>
                <a:gd name="T13" fmla="*/ 0 h 54"/>
                <a:gd name="T14" fmla="*/ 82 w 109"/>
                <a:gd name="T15" fmla="*/ 0 h 54"/>
                <a:gd name="T16" fmla="*/ 82 w 109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4">
                  <a:moveTo>
                    <a:pt x="8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8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97" y="54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023772" y="-1821371"/>
            <a:ext cx="7503542" cy="7503542"/>
            <a:chOff x="6023772" y="-1821371"/>
            <a:chExt cx="7503542" cy="7503542"/>
          </a:xfrm>
        </p:grpSpPr>
        <p:sp>
          <p:nvSpPr>
            <p:cNvPr id="132" name="自由: 形状 131"/>
            <p:cNvSpPr/>
            <p:nvPr/>
          </p:nvSpPr>
          <p:spPr>
            <a:xfrm>
              <a:off x="6285635" y="1057314"/>
              <a:ext cx="3436234" cy="863600"/>
            </a:xfrm>
            <a:custGeom>
              <a:avLst/>
              <a:gdLst>
                <a:gd name="connsiteX0" fmla="*/ 425450 w 3162300"/>
                <a:gd name="connsiteY0" fmla="*/ 0 h 863600"/>
                <a:gd name="connsiteX1" fmla="*/ 2475485 w 3162300"/>
                <a:gd name="connsiteY1" fmla="*/ 0 h 863600"/>
                <a:gd name="connsiteX2" fmla="*/ 2900935 w 3162300"/>
                <a:gd name="connsiteY2" fmla="*/ 425450 h 863600"/>
                <a:gd name="connsiteX3" fmla="*/ 2867501 w 3162300"/>
                <a:gd name="connsiteY3" fmla="*/ 591055 h 863600"/>
                <a:gd name="connsiteX4" fmla="*/ 2837205 w 3162300"/>
                <a:gd name="connsiteY4" fmla="*/ 646870 h 863600"/>
                <a:gd name="connsiteX5" fmla="*/ 3162300 w 3162300"/>
                <a:gd name="connsiteY5" fmla="*/ 863600 h 863600"/>
                <a:gd name="connsiteX6" fmla="*/ 2723789 w 3162300"/>
                <a:gd name="connsiteY6" fmla="*/ 769634 h 863600"/>
                <a:gd name="connsiteX7" fmla="*/ 2713358 w 3162300"/>
                <a:gd name="connsiteY7" fmla="*/ 778240 h 863600"/>
                <a:gd name="connsiteX8" fmla="*/ 2475485 w 3162300"/>
                <a:gd name="connsiteY8" fmla="*/ 850900 h 863600"/>
                <a:gd name="connsiteX9" fmla="*/ 425450 w 3162300"/>
                <a:gd name="connsiteY9" fmla="*/ 850900 h 863600"/>
                <a:gd name="connsiteX10" fmla="*/ 0 w 3162300"/>
                <a:gd name="connsiteY10" fmla="*/ 425450 h 863600"/>
                <a:gd name="connsiteX11" fmla="*/ 425450 w 3162300"/>
                <a:gd name="connsiteY11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2300" h="863600">
                  <a:moveTo>
                    <a:pt x="425450" y="0"/>
                  </a:moveTo>
                  <a:lnTo>
                    <a:pt x="2475485" y="0"/>
                  </a:lnTo>
                  <a:cubicBezTo>
                    <a:pt x="2710455" y="0"/>
                    <a:pt x="2900935" y="190480"/>
                    <a:pt x="2900935" y="425450"/>
                  </a:cubicBezTo>
                  <a:cubicBezTo>
                    <a:pt x="2900935" y="484193"/>
                    <a:pt x="2889030" y="540154"/>
                    <a:pt x="2867501" y="591055"/>
                  </a:cubicBezTo>
                  <a:lnTo>
                    <a:pt x="2837205" y="646870"/>
                  </a:lnTo>
                  <a:lnTo>
                    <a:pt x="3162300" y="863600"/>
                  </a:lnTo>
                  <a:lnTo>
                    <a:pt x="2723789" y="769634"/>
                  </a:lnTo>
                  <a:lnTo>
                    <a:pt x="2713358" y="778240"/>
                  </a:lnTo>
                  <a:cubicBezTo>
                    <a:pt x="2645456" y="824114"/>
                    <a:pt x="2563599" y="850900"/>
                    <a:pt x="2475485" y="850900"/>
                  </a:cubicBezTo>
                  <a:lnTo>
                    <a:pt x="425450" y="850900"/>
                  </a:lnTo>
                  <a:cubicBezTo>
                    <a:pt x="190480" y="850900"/>
                    <a:pt x="0" y="660420"/>
                    <a:pt x="0" y="425450"/>
                  </a:cubicBezTo>
                  <a:cubicBezTo>
                    <a:pt x="0" y="190480"/>
                    <a:pt x="190480" y="0"/>
                    <a:pt x="425450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 b="1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399557" y="1298098"/>
              <a:ext cx="29546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accent1"/>
                  </a:solidFill>
                </a:rPr>
                <a:t>每个月的报告让你倍感压力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6023772" y="-1821371"/>
              <a:ext cx="7503542" cy="750354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94982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Click="0" advTm="0">
        <p159:morph option="byObjec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4.07407E-6 L 0 0.00023 C -0.02266 0.00115 -0.04466 0.00138 -0.06667 0.00416 C -0.07682 0.00532 -0.07604 0.0118 -0.08477 0.01805 C -0.09049 0.02199 -0.10273 0.02731 -0.10273 0.02777 C -0.10469 0.03217 -0.10599 0.03819 -0.10872 0.04143 C -0.11133 0.04467 -0.11536 0.04305 -0.11784 0.04583 C -0.12461 0.05463 -0.13138 0.06319 -0.13581 0.0743 C -0.13893 0.08217 -0.14232 0.08958 -0.14492 0.09745 C -0.14648 0.10185 -0.14648 0.10717 -0.14792 0.1118 C -0.15677 0.13888 -0.15221 0.1118 -0.1599 0.14444 C -0.16823 0.17916 -0.15677 0.14884 -0.16901 0.17731 C -0.17604 0.22083 -0.16758 0.16689 -0.17513 0.22384 C -0.18086 0.26782 -0.17526 0.22129 -0.18112 0.25648 C -0.1832 0.2699 -0.18568 0.29583 -0.18698 0.30833 C -0.18802 0.33333 -0.18828 0.35856 -0.19023 0.38333 C -0.19036 0.38819 -0.1931 0.39722 -0.1931 0.39745 L -0.19857 0.64629 " pathEditMode="relative" rAng="0" ptsTypes="AAAAAAAAAAAAAAAAAA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35" y="3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37" dur="75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750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6.25E-7 3.33333E-6 L 0.0651 0.11088 " pathEditMode="relative" rAng="0" ptsTypes="AA">
                                          <p:cBhvr>
                                            <p:cTn id="56" dur="75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55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repeatCount="3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" tmFilter="0, 0; .2, .5; .8, .5; 1, 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75" autoRev="1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8" grpId="0" animBg="1"/>
          <p:bldP spid="139" grpId="0" animBg="1"/>
          <p:bldP spid="140" grpId="0" animBg="1"/>
          <p:bldP spid="1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4.07407E-6 L 0 0.00023 C -0.02266 0.00115 -0.04466 0.00138 -0.06667 0.00416 C -0.07682 0.00532 -0.07604 0.0118 -0.08477 0.01805 C -0.09049 0.02199 -0.10273 0.02731 -0.10273 0.02777 C -0.10469 0.03217 -0.10599 0.03819 -0.10872 0.04143 C -0.11133 0.04467 -0.11536 0.04305 -0.11784 0.04583 C -0.12461 0.05463 -0.13138 0.06319 -0.13581 0.0743 C -0.13893 0.08217 -0.14232 0.08958 -0.14492 0.09745 C -0.14648 0.10185 -0.14648 0.10717 -0.14792 0.1118 C -0.15677 0.13888 -0.15221 0.1118 -0.1599 0.14444 C -0.16823 0.17916 -0.15677 0.14884 -0.16901 0.17731 C -0.17604 0.22083 -0.16758 0.16689 -0.17513 0.22384 C -0.18086 0.26782 -0.17526 0.22129 -0.18112 0.25648 C -0.1832 0.2699 -0.18568 0.29583 -0.18698 0.30833 C -0.18802 0.33333 -0.18828 0.35856 -0.19023 0.38333 C -0.19036 0.38819 -0.1931 0.39722 -0.1931 0.39745 L -0.19857 0.64629 " pathEditMode="relative" rAng="0" ptsTypes="AAAAAAAAAAAAAAAAAA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35" y="3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750" fill="hold"/>
                                            <p:tgtEl>
                                              <p:spTgt spid="134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750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150000" y="150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6.25E-7 3.33333E-6 L 0.0651 0.11088 " pathEditMode="relative" rAng="0" ptsTypes="AA">
                                          <p:cBhvr>
                                            <p:cTn id="56" dur="75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55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6" presetClass="emph" presetSubtype="0" repeatCount="3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50" tmFilter="0, 0; .2, .5; .8, .5; 1, 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75" autoRev="1" fill="hold"/>
                                            <p:tgtEl>
                                              <p:spTgt spid="1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38" grpId="0" animBg="1"/>
          <p:bldP spid="139" grpId="0" animBg="1"/>
          <p:bldP spid="140" grpId="0" animBg="1"/>
          <p:bldP spid="14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rot="1800000">
            <a:off x="10449986" y="3319321"/>
            <a:ext cx="278723" cy="44704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？</a:t>
            </a:r>
          </a:p>
        </p:txBody>
      </p:sp>
      <p:sp>
        <p:nvSpPr>
          <p:cNvPr id="18" name="圆角矩形 4"/>
          <p:cNvSpPr/>
          <p:nvPr/>
        </p:nvSpPr>
        <p:spPr>
          <a:xfrm>
            <a:off x="1918010" y="3172007"/>
            <a:ext cx="3657600" cy="2459377"/>
          </a:xfrm>
          <a:prstGeom prst="roundRect">
            <a:avLst>
              <a:gd name="adj" fmla="val 3010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圆角矩形 26"/>
          <p:cNvSpPr/>
          <p:nvPr/>
        </p:nvSpPr>
        <p:spPr>
          <a:xfrm flipV="1">
            <a:off x="0" y="-1"/>
            <a:ext cx="12192000" cy="237476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: 圆角C"/>
          <p:cNvSpPr/>
          <p:nvPr/>
        </p:nvSpPr>
        <p:spPr>
          <a:xfrm>
            <a:off x="4298292" y="1650681"/>
            <a:ext cx="899885" cy="8998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</a:rPr>
              <a:t>C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20" name="同侧圆角矩形 4"/>
          <p:cNvSpPr/>
          <p:nvPr/>
        </p:nvSpPr>
        <p:spPr>
          <a:xfrm>
            <a:off x="1918011" y="3179240"/>
            <a:ext cx="3657600" cy="314721"/>
          </a:xfrm>
          <a:prstGeom prst="round2SameRect">
            <a:avLst>
              <a:gd name="adj1" fmla="val 28814"/>
              <a:gd name="adj2" fmla="val 0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2057933" y="3227544"/>
            <a:ext cx="213519" cy="21351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/>
              <a:t>X</a:t>
            </a:r>
            <a:endParaRPr lang="zh-CN" altLang="en-US" sz="1400" b="1" dirty="0"/>
          </a:p>
        </p:txBody>
      </p:sp>
      <p:sp>
        <p:nvSpPr>
          <p:cNvPr id="24" name="圆角矩形 4"/>
          <p:cNvSpPr/>
          <p:nvPr/>
        </p:nvSpPr>
        <p:spPr>
          <a:xfrm>
            <a:off x="6794810" y="3172007"/>
            <a:ext cx="3657600" cy="2459377"/>
          </a:xfrm>
          <a:prstGeom prst="roundRect">
            <a:avLst>
              <a:gd name="adj" fmla="val 301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同侧圆角矩形 4"/>
          <p:cNvSpPr/>
          <p:nvPr/>
        </p:nvSpPr>
        <p:spPr>
          <a:xfrm>
            <a:off x="6794811" y="3179240"/>
            <a:ext cx="3657600" cy="314721"/>
          </a:xfrm>
          <a:prstGeom prst="round2SameRect">
            <a:avLst>
              <a:gd name="adj1" fmla="val 28814"/>
              <a:gd name="adj2" fmla="val 0"/>
            </a:avLst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6934733" y="3227544"/>
            <a:ext cx="213519" cy="21351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/>
              <a:t>P</a:t>
            </a:r>
            <a:endParaRPr lang="zh-CN" altLang="en-US" sz="1400" b="1" dirty="0"/>
          </a:p>
        </p:txBody>
      </p: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019375"/>
              </p:ext>
            </p:extLst>
          </p:nvPr>
        </p:nvGraphicFramePr>
        <p:xfrm>
          <a:off x="1918010" y="3495546"/>
          <a:ext cx="3657600" cy="213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xmlns="" val="64059589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3671303114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225760407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277223891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1509168324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52022296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280921181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261447444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85223670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3144193899"/>
                    </a:ext>
                  </a:extLst>
                </a:gridCol>
              </a:tblGrid>
              <a:tr h="266980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2356651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1085780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34166891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23818236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564523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65228455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53663326"/>
                  </a:ext>
                </a:extLst>
              </a:tr>
              <a:tr h="26698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48292" marR="48292" marT="24146" marB="24146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3556992"/>
                  </a:ext>
                </a:extLst>
              </a:tr>
            </a:tbl>
          </a:graphicData>
        </a:graphic>
      </p:graphicFrame>
      <p:sp>
        <p:nvSpPr>
          <p:cNvPr id="12" name="圆角矩形 13"/>
          <p:cNvSpPr/>
          <p:nvPr/>
        </p:nvSpPr>
        <p:spPr>
          <a:xfrm>
            <a:off x="2695529" y="3927903"/>
            <a:ext cx="1805141" cy="211260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圆角矩形 13"/>
          <p:cNvSpPr/>
          <p:nvPr/>
        </p:nvSpPr>
        <p:spPr>
          <a:xfrm>
            <a:off x="2695529" y="4223141"/>
            <a:ext cx="1138155" cy="133201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695529" y="4440320"/>
            <a:ext cx="1426000" cy="166888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13"/>
          <p:cNvSpPr/>
          <p:nvPr/>
        </p:nvSpPr>
        <p:spPr>
          <a:xfrm>
            <a:off x="2695528" y="4691186"/>
            <a:ext cx="2133599" cy="200955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3"/>
          <p:cNvSpPr/>
          <p:nvPr/>
        </p:nvSpPr>
        <p:spPr>
          <a:xfrm>
            <a:off x="2695528" y="4976118"/>
            <a:ext cx="1532639" cy="144353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圆角矩形 4"/>
          <p:cNvSpPr/>
          <p:nvPr/>
        </p:nvSpPr>
        <p:spPr>
          <a:xfrm>
            <a:off x="6931748" y="3591727"/>
            <a:ext cx="609494" cy="409825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圆角矩形 4"/>
          <p:cNvSpPr/>
          <p:nvPr/>
        </p:nvSpPr>
        <p:spPr>
          <a:xfrm>
            <a:off x="6931748" y="4106077"/>
            <a:ext cx="609494" cy="409825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圆角矩形 4"/>
          <p:cNvSpPr/>
          <p:nvPr/>
        </p:nvSpPr>
        <p:spPr>
          <a:xfrm>
            <a:off x="6931748" y="4620427"/>
            <a:ext cx="609494" cy="409825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圆角矩形 4"/>
          <p:cNvSpPr/>
          <p:nvPr/>
        </p:nvSpPr>
        <p:spPr>
          <a:xfrm>
            <a:off x="6931748" y="5134777"/>
            <a:ext cx="609494" cy="409825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圆角矩形 4"/>
          <p:cNvSpPr/>
          <p:nvPr/>
        </p:nvSpPr>
        <p:spPr>
          <a:xfrm>
            <a:off x="7712797" y="3591727"/>
            <a:ext cx="2610581" cy="1952875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CTRL-C"/>
          <p:cNvSpPr txBox="1"/>
          <p:nvPr/>
        </p:nvSpPr>
        <p:spPr>
          <a:xfrm>
            <a:off x="2182695" y="1389424"/>
            <a:ext cx="751592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C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3" name="CTRL-T"/>
          <p:cNvSpPr txBox="1"/>
          <p:nvPr/>
        </p:nvSpPr>
        <p:spPr>
          <a:xfrm>
            <a:off x="2934287" y="1389424"/>
            <a:ext cx="38304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t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7" name="CTRL-R"/>
          <p:cNvSpPr txBox="1"/>
          <p:nvPr/>
        </p:nvSpPr>
        <p:spPr>
          <a:xfrm>
            <a:off x="3317327" y="1389424"/>
            <a:ext cx="411724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r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8" name="CTRL-L"/>
          <p:cNvSpPr txBox="1"/>
          <p:nvPr/>
        </p:nvSpPr>
        <p:spPr>
          <a:xfrm>
            <a:off x="3729051" y="1389424"/>
            <a:ext cx="411724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l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5528" y="3927903"/>
            <a:ext cx="2133599" cy="1192568"/>
            <a:chOff x="2695528" y="3927903"/>
            <a:chExt cx="2133599" cy="1192568"/>
          </a:xfrm>
        </p:grpSpPr>
        <p:sp>
          <p:nvSpPr>
            <p:cNvPr id="60" name="圆角矩形 13"/>
            <p:cNvSpPr/>
            <p:nvPr/>
          </p:nvSpPr>
          <p:spPr>
            <a:xfrm>
              <a:off x="2695529" y="3927903"/>
              <a:ext cx="1805141" cy="211260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圆角矩形 13"/>
            <p:cNvSpPr/>
            <p:nvPr/>
          </p:nvSpPr>
          <p:spPr>
            <a:xfrm>
              <a:off x="2695529" y="4223141"/>
              <a:ext cx="1138155" cy="133201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圆角矩形 13"/>
            <p:cNvSpPr/>
            <p:nvPr/>
          </p:nvSpPr>
          <p:spPr>
            <a:xfrm>
              <a:off x="2695529" y="4440320"/>
              <a:ext cx="1426000" cy="166888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3" name="圆角矩形 13"/>
            <p:cNvSpPr/>
            <p:nvPr/>
          </p:nvSpPr>
          <p:spPr>
            <a:xfrm>
              <a:off x="2695528" y="4691186"/>
              <a:ext cx="2133599" cy="200955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圆角矩形 13"/>
            <p:cNvSpPr/>
            <p:nvPr/>
          </p:nvSpPr>
          <p:spPr>
            <a:xfrm>
              <a:off x="2695528" y="4976118"/>
              <a:ext cx="1532639" cy="144353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0" y="627686"/>
            <a:ext cx="12192000" cy="501650"/>
          </a:xfrm>
        </p:spPr>
        <p:txBody>
          <a:bodyPr/>
          <a:lstStyle/>
          <a:p>
            <a:r>
              <a:rPr lang="zh-CN" altLang="zh-CN" sz="2400" b="1" dirty="0">
                <a:solidFill>
                  <a:schemeClr val="bg1"/>
                </a:solidFill>
                <a:effectLst/>
              </a:rPr>
              <a:t>复制粘贴</a:t>
            </a:r>
            <a:r>
              <a:rPr lang="zh-CN" altLang="en-US" sz="2400" b="1" dirty="0">
                <a:solidFill>
                  <a:schemeClr val="bg1"/>
                </a:solidFill>
                <a:effectLst/>
              </a:rPr>
              <a:t>成了永无止境的画面</a:t>
            </a:r>
            <a:endParaRPr lang="zh-CN" altLang="zh-CN" sz="2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33" name="矩形: 圆角V"/>
          <p:cNvSpPr/>
          <p:nvPr/>
        </p:nvSpPr>
        <p:spPr>
          <a:xfrm>
            <a:off x="9127422" y="1650681"/>
            <a:ext cx="899885" cy="89988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</a:rPr>
              <a:t>V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04920" y="1389424"/>
            <a:ext cx="751592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C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56512" y="1389424"/>
            <a:ext cx="383040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t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39552" y="1389424"/>
            <a:ext cx="411724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r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51276" y="1389424"/>
            <a:ext cx="411724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altLang="zh-CN" sz="8000" b="1" dirty="0">
                <a:solidFill>
                  <a:srgbClr val="FFFFFF"/>
                </a:solidFill>
              </a:rPr>
              <a:t>l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46" name="组合 45 COLOUR"/>
          <p:cNvGrpSpPr/>
          <p:nvPr/>
        </p:nvGrpSpPr>
        <p:grpSpPr>
          <a:xfrm>
            <a:off x="8132535" y="4060030"/>
            <a:ext cx="1753079" cy="966824"/>
            <a:chOff x="10646762" y="4060030"/>
            <a:chExt cx="1753079" cy="966824"/>
          </a:xfrm>
        </p:grpSpPr>
        <p:sp>
          <p:nvSpPr>
            <p:cNvPr id="49" name="圆角矩形 13"/>
            <p:cNvSpPr/>
            <p:nvPr/>
          </p:nvSpPr>
          <p:spPr>
            <a:xfrm>
              <a:off x="10646762" y="4060030"/>
              <a:ext cx="1483202" cy="162143"/>
            </a:xfrm>
            <a:prstGeom prst="roundRect">
              <a:avLst>
                <a:gd name="adj" fmla="val 1314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圆角矩形 13"/>
            <p:cNvSpPr/>
            <p:nvPr/>
          </p:nvSpPr>
          <p:spPr>
            <a:xfrm>
              <a:off x="10646762" y="4299507"/>
              <a:ext cx="935169" cy="102233"/>
            </a:xfrm>
            <a:prstGeom prst="roundRect">
              <a:avLst>
                <a:gd name="adj" fmla="val 13146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圆角矩形 13"/>
            <p:cNvSpPr/>
            <p:nvPr/>
          </p:nvSpPr>
          <p:spPr>
            <a:xfrm>
              <a:off x="10646762" y="4479074"/>
              <a:ext cx="1171679" cy="128087"/>
            </a:xfrm>
            <a:prstGeom prst="roundRect">
              <a:avLst>
                <a:gd name="adj" fmla="val 13146"/>
              </a:avLst>
            </a:prstGeom>
            <a:solidFill>
              <a:schemeClr val="accent2">
                <a:lumMod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圆角矩形 13"/>
            <p:cNvSpPr/>
            <p:nvPr/>
          </p:nvSpPr>
          <p:spPr>
            <a:xfrm>
              <a:off x="10646762" y="4684494"/>
              <a:ext cx="1753079" cy="154235"/>
            </a:xfrm>
            <a:prstGeom prst="roundRect">
              <a:avLst>
                <a:gd name="adj" fmla="val 13146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圆角矩形 13"/>
            <p:cNvSpPr/>
            <p:nvPr/>
          </p:nvSpPr>
          <p:spPr>
            <a:xfrm>
              <a:off x="10646762" y="4916062"/>
              <a:ext cx="1259299" cy="110792"/>
            </a:xfrm>
            <a:prstGeom prst="roundRect">
              <a:avLst>
                <a:gd name="adj" fmla="val 13146"/>
              </a:avLst>
            </a:prstGeom>
            <a:solidFill>
              <a:schemeClr val="accent6">
                <a:lumMod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 rot="1467663">
            <a:off x="10952969" y="3076376"/>
            <a:ext cx="482575" cy="77401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？</a:t>
            </a:r>
          </a:p>
        </p:txBody>
      </p:sp>
      <p:sp>
        <p:nvSpPr>
          <p:cNvPr id="56" name="文本框 55"/>
          <p:cNvSpPr txBox="1"/>
          <p:nvPr/>
        </p:nvSpPr>
        <p:spPr>
          <a:xfrm rot="618751">
            <a:off x="10565142" y="4045310"/>
            <a:ext cx="299946" cy="48108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？</a:t>
            </a:r>
          </a:p>
        </p:txBody>
      </p:sp>
      <p:sp>
        <p:nvSpPr>
          <p:cNvPr id="57" name="文本框 56"/>
          <p:cNvSpPr txBox="1"/>
          <p:nvPr/>
        </p:nvSpPr>
        <p:spPr>
          <a:xfrm rot="1379773">
            <a:off x="10987717" y="3959957"/>
            <a:ext cx="710521" cy="26825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变了？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21026045">
            <a:off x="4404729" y="4809134"/>
            <a:ext cx="250327" cy="478816"/>
          </a:xfrm>
          <a:custGeom>
            <a:avLst/>
            <a:gdLst>
              <a:gd name="T0" fmla="*/ 889 w 1611"/>
              <a:gd name="T1" fmla="*/ 1857 h 3089"/>
              <a:gd name="T2" fmla="*/ 1611 w 1611"/>
              <a:gd name="T3" fmla="*/ 1940 h 3089"/>
              <a:gd name="T4" fmla="*/ 52 w 1611"/>
              <a:gd name="T5" fmla="*/ 0 h 3089"/>
              <a:gd name="T6" fmla="*/ 0 w 1611"/>
              <a:gd name="T7" fmla="*/ 2490 h 3089"/>
              <a:gd name="T8" fmla="*/ 528 w 1611"/>
              <a:gd name="T9" fmla="*/ 1979 h 3089"/>
              <a:gd name="T10" fmla="*/ 880 w 1611"/>
              <a:gd name="T11" fmla="*/ 2963 h 3089"/>
              <a:gd name="T12" fmla="*/ 1059 w 1611"/>
              <a:gd name="T13" fmla="*/ 3089 h 3089"/>
              <a:gd name="T14" fmla="*/ 1123 w 1611"/>
              <a:gd name="T15" fmla="*/ 3078 h 3089"/>
              <a:gd name="T16" fmla="*/ 1250 w 1611"/>
              <a:gd name="T17" fmla="*/ 2899 h 3089"/>
              <a:gd name="T18" fmla="*/ 1238 w 1611"/>
              <a:gd name="T19" fmla="*/ 2835 h 3089"/>
              <a:gd name="T20" fmla="*/ 889 w 1611"/>
              <a:gd name="T21" fmla="*/ 1857 h 3089"/>
              <a:gd name="T22" fmla="*/ 889 w 1611"/>
              <a:gd name="T23" fmla="*/ 1857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1" h="3089">
                <a:moveTo>
                  <a:pt x="889" y="1857"/>
                </a:moveTo>
                <a:cubicBezTo>
                  <a:pt x="1611" y="1940"/>
                  <a:pt x="1611" y="1940"/>
                  <a:pt x="1611" y="194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2490"/>
                  <a:pt x="0" y="2490"/>
                  <a:pt x="0" y="2490"/>
                </a:cubicBezTo>
                <a:cubicBezTo>
                  <a:pt x="528" y="1979"/>
                  <a:pt x="528" y="1979"/>
                  <a:pt x="528" y="1979"/>
                </a:cubicBezTo>
                <a:cubicBezTo>
                  <a:pt x="880" y="2963"/>
                  <a:pt x="880" y="2963"/>
                  <a:pt x="880" y="2963"/>
                </a:cubicBezTo>
                <a:cubicBezTo>
                  <a:pt x="908" y="3040"/>
                  <a:pt x="981" y="3089"/>
                  <a:pt x="1059" y="3089"/>
                </a:cubicBezTo>
                <a:cubicBezTo>
                  <a:pt x="1081" y="3089"/>
                  <a:pt x="1102" y="3085"/>
                  <a:pt x="1123" y="3078"/>
                </a:cubicBezTo>
                <a:cubicBezTo>
                  <a:pt x="1201" y="3050"/>
                  <a:pt x="1250" y="2977"/>
                  <a:pt x="1250" y="2899"/>
                </a:cubicBezTo>
                <a:cubicBezTo>
                  <a:pt x="1250" y="2877"/>
                  <a:pt x="1246" y="2856"/>
                  <a:pt x="1238" y="2835"/>
                </a:cubicBezTo>
                <a:cubicBezTo>
                  <a:pt x="889" y="1857"/>
                  <a:pt x="889" y="1857"/>
                  <a:pt x="889" y="1857"/>
                </a:cubicBezTo>
                <a:cubicBezTo>
                  <a:pt x="889" y="1857"/>
                  <a:pt x="889" y="1857"/>
                  <a:pt x="889" y="185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delay"/>
          <p:cNvSpPr/>
          <p:nvPr/>
        </p:nvSpPr>
        <p:spPr>
          <a:xfrm>
            <a:off x="-28759" y="-747464"/>
            <a:ext cx="1080000" cy="54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814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decel="100000" fill="hold" grpId="0" nodeType="withEffect">
                                      <p:stCondLst>
                                        <p:cond delay="27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955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955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955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decel="100000" fill="hold" grpId="0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613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13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613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decel="100000" fill="hold" nodeType="withEffect">
                                      <p:stCondLst>
                                        <p:cond delay="215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848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848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848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decel="100000" fill="hold" grpId="0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99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9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99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decel="100000" fill="hold" grpId="0" nodeType="withEffect">
                                      <p:stCondLst>
                                        <p:cond delay="251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622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22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622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decel="100000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6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6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6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decel="100000" fill="hold" grpId="0" nodeType="withEffect">
                                      <p:stCondLst>
                                        <p:cond delay="231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53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53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5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decel="100000" fill="hold" grpId="0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decel="100000" fill="hold" grpId="0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838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38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838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decel="100000" fill="hold" grpId="0" nodeType="withEffect">
                                      <p:stCondLst>
                                        <p:cond delay="135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8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8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8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decel="100000" fill="hold" grpId="0" nodeType="withEffect">
                                      <p:stCondLst>
                                        <p:cond delay="28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88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88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88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decel="100000" fill="hold" grpId="0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decel="100000" fill="hold" grpId="0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52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52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52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decel="100000" fill="hold" grpId="0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899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899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899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decel="100000" fill="hold" grpId="0" nodeType="withEffect">
                                      <p:stCondLst>
                                        <p:cond delay="195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642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42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642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decel="100000" fill="hold" grpId="0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23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23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23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decel="100000" fill="hold" grpId="0" nodeType="withEffect">
                                      <p:stCondLst>
                                        <p:cond delay="245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648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48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648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9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9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9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0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0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2" presetClass="entr" presetSubtype="0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0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2" presetClass="entr" presetSubtype="0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16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37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7.40741E-7 L 0.11784 -0.07755 C 0.14232 -0.09514 0.17904 -0.1044 0.21771 -0.1044 C 0.26172 -0.1044 0.29688 -0.09514 0.32136 -0.07755 L 0.43933 -7.40741E-7 " pathEditMode="relative" rAng="0" ptsTypes="AAAAA">
                                          <p:cBhvr>
                                            <p:cTn id="1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966" y="-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37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7.40741E-7 L 0.11784 -0.07755 C 0.14232 -0.09514 0.17904 -0.1044 0.21771 -0.1044 C 0.26172 -0.1044 0.29688 -0.09514 0.32136 -0.07755 L 0.43933 -7.40741E-7 " pathEditMode="relative" rAng="0" ptsTypes="AAAAA">
                                          <p:cBhvr>
                                            <p:cTn id="13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966" y="-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42" presetClass="entr" presetSubtype="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4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42" presetClass="entr" presetSubtype="0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42" presetClass="entr" presetSubtype="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42" presetClass="entr" presetSubtype="0" fill="hold" grpId="0" nodeType="withEffect" p14:presetBounceEnd="5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6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6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6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fill="hold" grpId="0" nodeType="withEffect">
                                      <p:stCondLst>
                                        <p:cond delay="1136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72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73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0" nodeType="withEffect">
                                      <p:stCondLst>
                                        <p:cond delay="756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7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7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10" presetClass="entr" presetSubtype="0" fill="hold" grpId="0" nodeType="withEffect">
                                      <p:stCondLst>
                                        <p:cond delay="1129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82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83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3536"/>
                                </p:stCondLst>
                                <p:childTnLst>
                                  <p:par>
                                    <p:cTn id="1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18" grpId="0" animBg="1"/>
          <p:bldP spid="5" grpId="0" animBg="1"/>
          <p:bldP spid="20" grpId="0" animBg="1"/>
          <p:bldP spid="21" grpId="0" animBg="1"/>
          <p:bldP spid="24" grpId="0" animBg="1"/>
          <p:bldP spid="31" grpId="0" animBg="1"/>
          <p:bldP spid="32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0" grpId="0"/>
          <p:bldP spid="43" grpId="0"/>
          <p:bldP spid="47" grpId="0"/>
          <p:bldP spid="48" grpId="0"/>
          <p:bldP spid="33" grpId="0" animBg="1"/>
          <p:bldP spid="34" grpId="0"/>
          <p:bldP spid="42" grpId="0"/>
          <p:bldP spid="44" grpId="0"/>
          <p:bldP spid="45" grpId="0"/>
          <p:bldP spid="55" grpId="0"/>
          <p:bldP spid="56" grpId="0"/>
          <p:bldP spid="57" grpId="0"/>
          <p:bldP spid="22" grpId="0" animBg="1"/>
          <p:bldP spid="22" grpId="1" animBg="1"/>
          <p:bldP spid="58" grpId="0" animBg="1"/>
          <p:bldP spid="58" grpId="1" animBg="1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decel="100000" fill="hold" grpId="0" nodeType="withEffect">
                                      <p:stCondLst>
                                        <p:cond delay="27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955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955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955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decel="100000" fill="hold" grpId="0" nodeType="withEffect">
                                      <p:stCondLst>
                                        <p:cond delay="458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613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13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613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decel="100000" fill="hold" nodeType="withEffect">
                                      <p:stCondLst>
                                        <p:cond delay="215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848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848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848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decel="100000" fill="hold" grpId="0" nodeType="withEffect">
                                      <p:stCondLst>
                                        <p:cond delay="339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99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9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99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decel="100000" fill="hold" grpId="0" nodeType="withEffect">
                                      <p:stCondLst>
                                        <p:cond delay="251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622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22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622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decel="100000" fill="hold" grpId="0" nodeType="withEffect">
                                      <p:stCondLst>
                                        <p:cond delay="257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6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6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6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decel="100000" fill="hold" grpId="0" nodeType="withEffect">
                                      <p:stCondLst>
                                        <p:cond delay="231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53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53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53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decel="100000" fill="hold" grpId="0" nodeType="withEffect">
                                      <p:stCondLst>
                                        <p:cond delay="177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decel="100000" fill="hold" grpId="0" nodeType="withEffect">
                                      <p:stCondLst>
                                        <p:cond delay="202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838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838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838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decel="100000" fill="hold" grpId="0" nodeType="withEffect">
                                      <p:stCondLst>
                                        <p:cond delay="135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8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8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8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decel="100000" fill="hold" grpId="0" nodeType="withEffect">
                                      <p:stCondLst>
                                        <p:cond delay="28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88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88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88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decel="100000" fill="hold" grpId="0" nodeType="withEffect">
                                      <p:stCondLst>
                                        <p:cond delay="122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decel="100000" fill="hold" grpId="0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52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52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52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decel="100000" fill="hold" grpId="0" nodeType="withEffect">
                                      <p:stCondLst>
                                        <p:cond delay="3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899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899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899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decel="100000" fill="hold" grpId="0" nodeType="withEffect">
                                      <p:stCondLst>
                                        <p:cond delay="195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642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42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642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decel="100000" fill="hold" grpId="0" nodeType="withEffect">
                                      <p:stCondLst>
                                        <p:cond delay="182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23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23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23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decel="100000" fill="hold" grpId="0" nodeType="withEffect">
                                      <p:stCondLst>
                                        <p:cond delay="245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648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48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648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2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16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37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7.40741E-7 L 0.11784 -0.07755 C 0.14232 -0.09514 0.17904 -0.1044 0.21771 -0.1044 C 0.26172 -0.1044 0.29688 -0.09514 0.32136 -0.07755 L 0.43933 -7.40741E-7 " pathEditMode="relative" rAng="0" ptsTypes="AAAAA">
                                          <p:cBhvr>
                                            <p:cTn id="1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966" y="-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37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7.40741E-7 L 0.11784 -0.07755 C 0.14232 -0.09514 0.17904 -0.1044 0.21771 -0.1044 C 0.26172 -0.1044 0.29688 -0.09514 0.32136 -0.07755 L 0.43933 -7.40741E-7 " pathEditMode="relative" rAng="0" ptsTypes="AAAAA">
                                          <p:cBhvr>
                                            <p:cTn id="13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966" y="-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42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42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6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6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fill="hold" grpId="0" nodeType="withEffect">
                                      <p:stCondLst>
                                        <p:cond delay="1136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72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73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0" nodeType="withEffect">
                                      <p:stCondLst>
                                        <p:cond delay="756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7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7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10" presetClass="entr" presetSubtype="0" fill="hold" grpId="0" nodeType="withEffect">
                                      <p:stCondLst>
                                        <p:cond delay="1129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 additive="base" accumulate="none">
                                            <p:cTn id="182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from x="500000" y="500000"/>
                                          <p:to x="120000" y="120000"/>
                                        </p:animScale>
                                        <p:animScale>
                                          <p:cBhvr additive="base" accumulate="none">
                                            <p:cTn id="183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from x="120000" y="12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4" fill="hold">
                                <p:stCondLst>
                                  <p:cond delay="3536"/>
                                </p:stCondLst>
                                <p:childTnLst>
                                  <p:par>
                                    <p:cTn id="1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7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5" grpId="0" animBg="1"/>
          <p:bldP spid="20" grpId="0" animBg="1"/>
          <p:bldP spid="21" grpId="0" animBg="1"/>
          <p:bldP spid="24" grpId="0" animBg="1"/>
          <p:bldP spid="31" grpId="0" animBg="1"/>
          <p:bldP spid="32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36" grpId="0" animBg="1"/>
          <p:bldP spid="37" grpId="0" animBg="1"/>
          <p:bldP spid="38" grpId="0" animBg="1"/>
          <p:bldP spid="39" grpId="0" animBg="1"/>
          <p:bldP spid="41" grpId="0" animBg="1"/>
          <p:bldP spid="40" grpId="0"/>
          <p:bldP spid="43" grpId="0"/>
          <p:bldP spid="47" grpId="0"/>
          <p:bldP spid="48" grpId="0"/>
          <p:bldP spid="33" grpId="0" animBg="1"/>
          <p:bldP spid="34" grpId="0"/>
          <p:bldP spid="42" grpId="0"/>
          <p:bldP spid="44" grpId="0"/>
          <p:bldP spid="45" grpId="0"/>
          <p:bldP spid="54" grpId="0"/>
          <p:bldP spid="55" grpId="0"/>
          <p:bldP spid="56" grpId="0"/>
          <p:bldP spid="57" grpId="0"/>
          <p:bldP spid="22" grpId="0" animBg="1"/>
          <p:bldP spid="22" grpId="1" animBg="1"/>
          <p:bldP spid="58" grpId="0" animBg="1"/>
          <p:bldP spid="58" grpId="1" animBg="1"/>
          <p:bldP spid="5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26"/>
          <p:cNvSpPr/>
          <p:nvPr/>
        </p:nvSpPr>
        <p:spPr>
          <a:xfrm flipV="1">
            <a:off x="0" y="-1"/>
            <a:ext cx="12192000" cy="685800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圆角矩形 4"/>
          <p:cNvSpPr/>
          <p:nvPr/>
        </p:nvSpPr>
        <p:spPr>
          <a:xfrm>
            <a:off x="2870355" y="1792161"/>
            <a:ext cx="6451288" cy="4337858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圆角矩形 1"/>
          <p:cNvSpPr/>
          <p:nvPr/>
        </p:nvSpPr>
        <p:spPr>
          <a:xfrm rot="16200000">
            <a:off x="4137058" y="4653225"/>
            <a:ext cx="2187053" cy="372621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圆角矩形 2"/>
          <p:cNvSpPr/>
          <p:nvPr/>
        </p:nvSpPr>
        <p:spPr>
          <a:xfrm rot="16200000">
            <a:off x="4945139" y="4858440"/>
            <a:ext cx="1474687" cy="234940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圆角矩形 3"/>
          <p:cNvSpPr/>
          <p:nvPr/>
        </p:nvSpPr>
        <p:spPr>
          <a:xfrm rot="16200000">
            <a:off x="5171432" y="4802643"/>
            <a:ext cx="1847642" cy="294358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圆角矩形 4"/>
          <p:cNvSpPr/>
          <p:nvPr/>
        </p:nvSpPr>
        <p:spPr>
          <a:xfrm rot="16200000">
            <a:off x="5352973" y="4541034"/>
            <a:ext cx="2429610" cy="354445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圆角矩形 5"/>
          <p:cNvSpPr/>
          <p:nvPr/>
        </p:nvSpPr>
        <p:spPr>
          <a:xfrm rot="16200000">
            <a:off x="6027515" y="4812850"/>
            <a:ext cx="1985813" cy="254610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遮罩层"/>
          <p:cNvSpPr/>
          <p:nvPr/>
        </p:nvSpPr>
        <p:spPr>
          <a:xfrm>
            <a:off x="2981324" y="5045116"/>
            <a:ext cx="6245225" cy="980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4" hidden="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794547"/>
              </p:ext>
            </p:extLst>
          </p:nvPr>
        </p:nvGraphicFramePr>
        <p:xfrm>
          <a:off x="2870355" y="1991186"/>
          <a:ext cx="6451290" cy="37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29">
                  <a:extLst>
                    <a:ext uri="{9D8B030D-6E8A-4147-A177-3AD203B41FA5}">
                      <a16:colId xmlns:a16="http://schemas.microsoft.com/office/drawing/2014/main" xmlns="" val="640595895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3671303114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2257604079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2772238915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1509168324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520222968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2809211811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2614474449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852236706"/>
                    </a:ext>
                  </a:extLst>
                </a:gridCol>
                <a:gridCol w="645129">
                  <a:extLst>
                    <a:ext uri="{9D8B030D-6E8A-4147-A177-3AD203B41FA5}">
                      <a16:colId xmlns:a16="http://schemas.microsoft.com/office/drawing/2014/main" xmlns="" val="3144193899"/>
                    </a:ext>
                  </a:extLst>
                </a:gridCol>
              </a:tblGrid>
              <a:tr h="47090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2356651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1085780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34166891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23818236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564523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65228455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53663326"/>
                  </a:ext>
                </a:extLst>
              </a:tr>
              <a:tr h="47090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85178" marR="85178" marT="42589" marB="42589">
                    <a:lnL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3556992"/>
                  </a:ext>
                </a:extLst>
              </a:tr>
            </a:tbl>
          </a:graphicData>
        </a:graphic>
      </p:graphicFrame>
      <p:sp>
        <p:nvSpPr>
          <p:cNvPr id="3" name="同侧圆角矩形 4"/>
          <p:cNvSpPr/>
          <p:nvPr/>
        </p:nvSpPr>
        <p:spPr>
          <a:xfrm>
            <a:off x="2870357" y="1804919"/>
            <a:ext cx="6451288" cy="555106"/>
          </a:xfrm>
          <a:prstGeom prst="round2SameRect">
            <a:avLst>
              <a:gd name="adj1" fmla="val 28814"/>
              <a:gd name="adj2" fmla="val 0"/>
            </a:avLst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矩形: 左上角"/>
          <p:cNvSpPr/>
          <p:nvPr/>
        </p:nvSpPr>
        <p:spPr>
          <a:xfrm>
            <a:off x="3117152" y="1890117"/>
            <a:ext cx="376606" cy="37660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X</a:t>
            </a:r>
            <a:endParaRPr lang="zh-CN" altLang="en-US" sz="2400" b="1" dirty="0"/>
          </a:p>
        </p:txBody>
      </p:sp>
      <p:sp>
        <p:nvSpPr>
          <p:cNvPr id="15" name="矩形: 底"/>
          <p:cNvSpPr/>
          <p:nvPr/>
        </p:nvSpPr>
        <p:spPr>
          <a:xfrm>
            <a:off x="4343400" y="5096034"/>
            <a:ext cx="3530600" cy="1386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352019" y="3166575"/>
            <a:ext cx="1292341" cy="39925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75463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12456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65236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12369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56986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25698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15698</a:t>
            </a:r>
          </a:p>
          <a:p>
            <a:pPr>
              <a:lnSpc>
                <a:spcPct val="0"/>
              </a:lnSpc>
            </a:pPr>
            <a:r>
              <a:rPr lang="en-US" altLang="zh-CN" sz="32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42365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83385" y="2746018"/>
            <a:ext cx="789190" cy="4051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3215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3659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6589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6589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6587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2365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4569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3659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7896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236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365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35265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3698</a:t>
            </a:r>
          </a:p>
          <a:p>
            <a:pPr>
              <a:lnSpc>
                <a:spcPct val="0"/>
              </a:lnSpc>
            </a:pP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5698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26976" y="3896758"/>
            <a:ext cx="1566454" cy="199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43215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12569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58965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36589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36458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96589</a:t>
            </a:r>
          </a:p>
          <a:p>
            <a:pPr>
              <a:lnSpc>
                <a:spcPts val="0"/>
              </a:lnSpc>
            </a:pPr>
            <a:r>
              <a:rPr lang="en-US" altLang="zh-CN" sz="4000" dirty="0">
                <a:solidFill>
                  <a:schemeClr val="accent1">
                    <a:lumMod val="20000"/>
                    <a:lumOff val="80000"/>
                  </a:schemeClr>
                </a:solidFill>
                <a:latin typeface="Impact" panose="020B0806030902050204" pitchFamily="34" charset="0"/>
              </a:rPr>
              <a:t>36548</a:t>
            </a:r>
            <a:endParaRPr lang="zh-CN" alt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57137" y="2795071"/>
            <a:ext cx="865943" cy="1460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6432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659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56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6986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23659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5489</a:t>
            </a:r>
          </a:p>
          <a:p>
            <a:pPr>
              <a:lnSpc>
                <a:spcPts val="0"/>
              </a:lnSpc>
            </a:pP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365</a:t>
            </a:r>
            <a:endParaRPr lang="zh-CN" altLang="en-US" sz="20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93237" y="4179371"/>
            <a:ext cx="764953" cy="1267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875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256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365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365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698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658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456</a:t>
            </a:r>
          </a:p>
          <a:p>
            <a:pPr>
              <a:lnSpc>
                <a:spcPct val="0"/>
              </a:lnSpc>
            </a:pP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365</a:t>
            </a:r>
            <a:endParaRPr lang="zh-CN" altLang="en-US" sz="28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23637" y="2844374"/>
            <a:ext cx="1400127" cy="189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1752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3659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6589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6589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6587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2365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4569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3659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7896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236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365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35265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3698</a:t>
            </a:r>
          </a:p>
          <a:p>
            <a:pPr>
              <a:lnSpc>
                <a:spcPts val="0"/>
              </a:lnSpc>
            </a:pPr>
            <a:r>
              <a:rPr lang="en-US" altLang="zh-CN" sz="3600" dirty="0">
                <a:solidFill>
                  <a:schemeClr val="accent1">
                    <a:lumMod val="20000"/>
                    <a:lumOff val="80000"/>
                    <a:alpha val="56000"/>
                  </a:schemeClr>
                </a:solidFill>
                <a:latin typeface="Impact" panose="020B0806030902050204" pitchFamily="34" charset="0"/>
              </a:rPr>
              <a:t>5698</a:t>
            </a:r>
            <a:endParaRPr lang="zh-CN" altLang="en-US" sz="3600" dirty="0">
              <a:solidFill>
                <a:schemeClr val="accent1">
                  <a:lumMod val="20000"/>
                  <a:lumOff val="80000"/>
                  <a:alpha val="56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0" y="1044536"/>
            <a:ext cx="12192000" cy="501650"/>
          </a:xfrm>
        </p:spPr>
        <p:txBody>
          <a:bodyPr/>
          <a:lstStyle/>
          <a:p>
            <a:r>
              <a:rPr lang="zh-CN" altLang="zh-CN" sz="2400" b="1" dirty="0">
                <a:solidFill>
                  <a:schemeClr val="bg1"/>
                </a:solidFill>
                <a:effectLst/>
              </a:rPr>
              <a:t>你身处“四大”，与数据图表为伍</a:t>
            </a:r>
          </a:p>
        </p:txBody>
      </p:sp>
      <p:sp>
        <p:nvSpPr>
          <p:cNvPr id="23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5249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3.54167E-6 -0.04769 " pathEditMode="relative" rAng="0" ptsTypes="AA">
                                      <p:cBhvr>
                                        <p:cTn id="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-2.96296E-6 L 4.375E-6 -0.09097 " pathEditMode="relative" rAng="0" ptsTypes="AA">
                                      <p:cBhvr>
                                        <p:cTn id="8" dur="424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7 7.40741E-7 L 2.08333E-7 -0.06458 " pathEditMode="relative" rAng="0" ptsTypes="AA">
                                      <p:cBhvr>
                                        <p:cTn id="10" dur="559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-1.875E-6 -0.08935 " pathEditMode="relative" rAng="0" ptsTypes="AA">
                                      <p:cBhvr>
                                        <p:cTn id="12" dur="537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-3.7037E-7 L -1.25E-6 -0.07338 " pathEditMode="relative" rAng="0" ptsTypes="AA">
                                      <p:cBhvr>
                                        <p:cTn id="14" dur="412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1" presetClass="entr" presetSubtype="0" repeatCount="indefinite" fill="hold" grpId="0" nodeType="withEffect">
                                  <p:stCondLst>
                                    <p:cond delay="259"/>
                                  </p:stCondLst>
                                  <p:iterate type="wd">
                                    <p:tmPct val="269048"/>
                                  </p:iterate>
                                  <p:childTnLst>
                                    <p:set>
                                      <p:cBhvr>
                                        <p:cTn id="16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repeatCount="indefinite" fill="hold" grpId="0" nodeType="withEffect">
                                  <p:stCondLst>
                                    <p:cond delay="237"/>
                                  </p:stCondLst>
                                  <p:iterate type="wd">
                                    <p:tmPct val="230612"/>
                                  </p:iterate>
                                  <p:childTnLst>
                                    <p:set>
                                      <p:cBhvr>
                                        <p:cTn id="18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repeatCount="indefinite" fill="hold" grpId="0" nodeType="withEffect">
                                  <p:stCondLst>
                                    <p:cond delay="112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repeatCount="indefinite" fill="hold" grpId="0" nodeType="withEffect">
                                  <p:stCondLst>
                                    <p:cond delay="289"/>
                                  </p:stCondLst>
                                  <p:iterate type="wd">
                                    <p:tmPct val="269048"/>
                                  </p:iterate>
                                  <p:childTnLst>
                                    <p:set>
                                      <p:cBhvr>
                                        <p:cTn id="22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repeatCount="indefinite" fill="hold" grpId="0" nodeType="withEffect">
                                  <p:stCondLst>
                                    <p:cond delay="261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89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  <p:bldP spid="20" grpId="0"/>
      <p:bldP spid="21" grpId="0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183573" y="4132819"/>
            <a:ext cx="753369" cy="401081"/>
          </a:xfrm>
          <a:custGeom>
            <a:avLst/>
            <a:gdLst>
              <a:gd name="T0" fmla="*/ 637 w 742"/>
              <a:gd name="T1" fmla="*/ 5 h 396"/>
              <a:gd name="T2" fmla="*/ 613 w 742"/>
              <a:gd name="T3" fmla="*/ 278 h 396"/>
              <a:gd name="T4" fmla="*/ 597 w 742"/>
              <a:gd name="T5" fmla="*/ 293 h 396"/>
              <a:gd name="T6" fmla="*/ 145 w 742"/>
              <a:gd name="T7" fmla="*/ 293 h 396"/>
              <a:gd name="T8" fmla="*/ 128 w 742"/>
              <a:gd name="T9" fmla="*/ 278 h 396"/>
              <a:gd name="T10" fmla="*/ 104 w 742"/>
              <a:gd name="T11" fmla="*/ 5 h 396"/>
              <a:gd name="T12" fmla="*/ 32 w 742"/>
              <a:gd name="T13" fmla="*/ 5 h 396"/>
              <a:gd name="T14" fmla="*/ 0 w 742"/>
              <a:gd name="T15" fmla="*/ 0 h 396"/>
              <a:gd name="T16" fmla="*/ 25 w 742"/>
              <a:gd name="T17" fmla="*/ 287 h 396"/>
              <a:gd name="T18" fmla="*/ 145 w 742"/>
              <a:gd name="T19" fmla="*/ 396 h 396"/>
              <a:gd name="T20" fmla="*/ 597 w 742"/>
              <a:gd name="T21" fmla="*/ 396 h 396"/>
              <a:gd name="T22" fmla="*/ 717 w 742"/>
              <a:gd name="T23" fmla="*/ 287 h 396"/>
              <a:gd name="T24" fmla="*/ 742 w 742"/>
              <a:gd name="T25" fmla="*/ 0 h 396"/>
              <a:gd name="T26" fmla="*/ 710 w 742"/>
              <a:gd name="T27" fmla="*/ 5 h 396"/>
              <a:gd name="T28" fmla="*/ 637 w 742"/>
              <a:gd name="T29" fmla="*/ 5 h 396"/>
              <a:gd name="T30" fmla="*/ 637 w 742"/>
              <a:gd name="T31" fmla="*/ 5 h 396"/>
              <a:gd name="T32" fmla="*/ 637 w 742"/>
              <a:gd name="T33" fmla="*/ 5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2" h="396">
                <a:moveTo>
                  <a:pt x="637" y="5"/>
                </a:moveTo>
                <a:cubicBezTo>
                  <a:pt x="613" y="278"/>
                  <a:pt x="613" y="278"/>
                  <a:pt x="613" y="278"/>
                </a:cubicBezTo>
                <a:cubicBezTo>
                  <a:pt x="613" y="286"/>
                  <a:pt x="606" y="293"/>
                  <a:pt x="597" y="293"/>
                </a:cubicBezTo>
                <a:cubicBezTo>
                  <a:pt x="145" y="293"/>
                  <a:pt x="145" y="293"/>
                  <a:pt x="145" y="293"/>
                </a:cubicBezTo>
                <a:cubicBezTo>
                  <a:pt x="136" y="293"/>
                  <a:pt x="129" y="286"/>
                  <a:pt x="128" y="278"/>
                </a:cubicBezTo>
                <a:cubicBezTo>
                  <a:pt x="104" y="5"/>
                  <a:pt x="104" y="5"/>
                  <a:pt x="104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21" y="5"/>
                  <a:pt x="10" y="3"/>
                  <a:pt x="0" y="0"/>
                </a:cubicBezTo>
                <a:cubicBezTo>
                  <a:pt x="25" y="287"/>
                  <a:pt x="25" y="287"/>
                  <a:pt x="25" y="287"/>
                </a:cubicBezTo>
                <a:cubicBezTo>
                  <a:pt x="31" y="349"/>
                  <a:pt x="82" y="396"/>
                  <a:pt x="145" y="396"/>
                </a:cubicBezTo>
                <a:cubicBezTo>
                  <a:pt x="597" y="396"/>
                  <a:pt x="597" y="396"/>
                  <a:pt x="597" y="396"/>
                </a:cubicBezTo>
                <a:cubicBezTo>
                  <a:pt x="660" y="396"/>
                  <a:pt x="711" y="349"/>
                  <a:pt x="717" y="287"/>
                </a:cubicBezTo>
                <a:cubicBezTo>
                  <a:pt x="742" y="0"/>
                  <a:pt x="742" y="0"/>
                  <a:pt x="742" y="0"/>
                </a:cubicBezTo>
                <a:cubicBezTo>
                  <a:pt x="732" y="3"/>
                  <a:pt x="721" y="5"/>
                  <a:pt x="710" y="5"/>
                </a:cubicBezTo>
                <a:lnTo>
                  <a:pt x="637" y="5"/>
                </a:lnTo>
                <a:close/>
                <a:moveTo>
                  <a:pt x="637" y="5"/>
                </a:moveTo>
                <a:cubicBezTo>
                  <a:pt x="637" y="5"/>
                  <a:pt x="637" y="5"/>
                  <a:pt x="637" y="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09407" y="3291135"/>
            <a:ext cx="901700" cy="303982"/>
          </a:xfrm>
          <a:custGeom>
            <a:avLst/>
            <a:gdLst>
              <a:gd name="T0" fmla="*/ 26 w 888"/>
              <a:gd name="T1" fmla="*/ 300 h 300"/>
              <a:gd name="T2" fmla="*/ 70 w 888"/>
              <a:gd name="T3" fmla="*/ 291 h 300"/>
              <a:gd name="T4" fmla="*/ 130 w 888"/>
              <a:gd name="T5" fmla="*/ 291 h 300"/>
              <a:gd name="T6" fmla="*/ 113 w 888"/>
              <a:gd name="T7" fmla="*/ 104 h 300"/>
              <a:gd name="T8" fmla="*/ 775 w 888"/>
              <a:gd name="T9" fmla="*/ 104 h 300"/>
              <a:gd name="T10" fmla="*/ 758 w 888"/>
              <a:gd name="T11" fmla="*/ 291 h 300"/>
              <a:gd name="T12" fmla="*/ 818 w 888"/>
              <a:gd name="T13" fmla="*/ 291 h 300"/>
              <a:gd name="T14" fmla="*/ 861 w 888"/>
              <a:gd name="T15" fmla="*/ 300 h 300"/>
              <a:gd name="T16" fmla="*/ 888 w 888"/>
              <a:gd name="T17" fmla="*/ 0 h 300"/>
              <a:gd name="T18" fmla="*/ 0 w 888"/>
              <a:gd name="T19" fmla="*/ 0 h 300"/>
              <a:gd name="T20" fmla="*/ 26 w 888"/>
              <a:gd name="T21" fmla="*/ 300 h 300"/>
              <a:gd name="T22" fmla="*/ 26 w 888"/>
              <a:gd name="T23" fmla="*/ 300 h 300"/>
              <a:gd name="T24" fmla="*/ 26 w 888"/>
              <a:gd name="T25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8" h="300">
                <a:moveTo>
                  <a:pt x="26" y="300"/>
                </a:moveTo>
                <a:cubicBezTo>
                  <a:pt x="40" y="294"/>
                  <a:pt x="55" y="291"/>
                  <a:pt x="70" y="291"/>
                </a:cubicBezTo>
                <a:cubicBezTo>
                  <a:pt x="130" y="291"/>
                  <a:pt x="130" y="291"/>
                  <a:pt x="130" y="291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58" y="291"/>
                  <a:pt x="758" y="291"/>
                  <a:pt x="758" y="291"/>
                </a:cubicBezTo>
                <a:cubicBezTo>
                  <a:pt x="818" y="291"/>
                  <a:pt x="818" y="291"/>
                  <a:pt x="818" y="291"/>
                </a:cubicBezTo>
                <a:cubicBezTo>
                  <a:pt x="833" y="291"/>
                  <a:pt x="848" y="294"/>
                  <a:pt x="861" y="300"/>
                </a:cubicBezTo>
                <a:cubicBezTo>
                  <a:pt x="888" y="0"/>
                  <a:pt x="888" y="0"/>
                  <a:pt x="888" y="0"/>
                </a:cubicBezTo>
                <a:cubicBezTo>
                  <a:pt x="0" y="0"/>
                  <a:pt x="0" y="0"/>
                  <a:pt x="0" y="0"/>
                </a:cubicBezTo>
                <a:lnTo>
                  <a:pt x="26" y="300"/>
                </a:lnTo>
                <a:close/>
                <a:moveTo>
                  <a:pt x="26" y="300"/>
                </a:moveTo>
                <a:cubicBezTo>
                  <a:pt x="26" y="300"/>
                  <a:pt x="26" y="300"/>
                  <a:pt x="26" y="30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2145026" y="3663916"/>
            <a:ext cx="830462" cy="396202"/>
          </a:xfrm>
          <a:custGeom>
            <a:avLst/>
            <a:gdLst>
              <a:gd name="T0" fmla="*/ 783 w 818"/>
              <a:gd name="T1" fmla="*/ 0 h 391"/>
              <a:gd name="T2" fmla="*/ 35 w 818"/>
              <a:gd name="T3" fmla="*/ 0 h 391"/>
              <a:gd name="T4" fmla="*/ 9 w 818"/>
              <a:gd name="T5" fmla="*/ 12 h 391"/>
              <a:gd name="T6" fmla="*/ 0 w 818"/>
              <a:gd name="T7" fmla="*/ 36 h 391"/>
              <a:gd name="T8" fmla="*/ 0 w 818"/>
              <a:gd name="T9" fmla="*/ 39 h 391"/>
              <a:gd name="T10" fmla="*/ 3 w 818"/>
              <a:gd name="T11" fmla="*/ 68 h 391"/>
              <a:gd name="T12" fmla="*/ 35 w 818"/>
              <a:gd name="T13" fmla="*/ 360 h 391"/>
              <a:gd name="T14" fmla="*/ 70 w 818"/>
              <a:gd name="T15" fmla="*/ 391 h 391"/>
              <a:gd name="T16" fmla="*/ 748 w 818"/>
              <a:gd name="T17" fmla="*/ 391 h 391"/>
              <a:gd name="T18" fmla="*/ 783 w 818"/>
              <a:gd name="T19" fmla="*/ 360 h 391"/>
              <a:gd name="T20" fmla="*/ 813 w 818"/>
              <a:gd name="T21" fmla="*/ 87 h 391"/>
              <a:gd name="T22" fmla="*/ 818 w 818"/>
              <a:gd name="T23" fmla="*/ 33 h 391"/>
              <a:gd name="T24" fmla="*/ 809 w 818"/>
              <a:gd name="T25" fmla="*/ 12 h 391"/>
              <a:gd name="T26" fmla="*/ 783 w 818"/>
              <a:gd name="T27" fmla="*/ 0 h 391"/>
              <a:gd name="T28" fmla="*/ 489 w 818"/>
              <a:gd name="T29" fmla="*/ 287 h 391"/>
              <a:gd name="T30" fmla="*/ 269 w 818"/>
              <a:gd name="T31" fmla="*/ 324 h 391"/>
              <a:gd name="T32" fmla="*/ 306 w 818"/>
              <a:gd name="T33" fmla="*/ 104 h 391"/>
              <a:gd name="T34" fmla="*/ 526 w 818"/>
              <a:gd name="T35" fmla="*/ 67 h 391"/>
              <a:gd name="T36" fmla="*/ 489 w 818"/>
              <a:gd name="T37" fmla="*/ 287 h 391"/>
              <a:gd name="T38" fmla="*/ 489 w 818"/>
              <a:gd name="T39" fmla="*/ 287 h 391"/>
              <a:gd name="T40" fmla="*/ 489 w 818"/>
              <a:gd name="T41" fmla="*/ 287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18" h="391">
                <a:moveTo>
                  <a:pt x="783" y="0"/>
                </a:move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5" y="5"/>
                  <a:pt x="9" y="12"/>
                </a:cubicBezTo>
                <a:cubicBezTo>
                  <a:pt x="3" y="19"/>
                  <a:pt x="0" y="27"/>
                  <a:pt x="0" y="36"/>
                </a:cubicBezTo>
                <a:cubicBezTo>
                  <a:pt x="0" y="37"/>
                  <a:pt x="0" y="38"/>
                  <a:pt x="0" y="39"/>
                </a:cubicBezTo>
                <a:cubicBezTo>
                  <a:pt x="3" y="68"/>
                  <a:pt x="3" y="68"/>
                  <a:pt x="3" y="68"/>
                </a:cubicBezTo>
                <a:cubicBezTo>
                  <a:pt x="35" y="360"/>
                  <a:pt x="35" y="360"/>
                  <a:pt x="35" y="360"/>
                </a:cubicBezTo>
                <a:cubicBezTo>
                  <a:pt x="37" y="377"/>
                  <a:pt x="52" y="391"/>
                  <a:pt x="70" y="391"/>
                </a:cubicBezTo>
                <a:cubicBezTo>
                  <a:pt x="748" y="391"/>
                  <a:pt x="748" y="391"/>
                  <a:pt x="748" y="391"/>
                </a:cubicBezTo>
                <a:cubicBezTo>
                  <a:pt x="766" y="391"/>
                  <a:pt x="781" y="377"/>
                  <a:pt x="783" y="360"/>
                </a:cubicBezTo>
                <a:cubicBezTo>
                  <a:pt x="813" y="87"/>
                  <a:pt x="813" y="87"/>
                  <a:pt x="813" y="87"/>
                </a:cubicBezTo>
                <a:cubicBezTo>
                  <a:pt x="818" y="33"/>
                  <a:pt x="818" y="33"/>
                  <a:pt x="818" y="33"/>
                </a:cubicBezTo>
                <a:cubicBezTo>
                  <a:pt x="817" y="26"/>
                  <a:pt x="815" y="18"/>
                  <a:pt x="809" y="12"/>
                </a:cubicBezTo>
                <a:cubicBezTo>
                  <a:pt x="803" y="5"/>
                  <a:pt x="793" y="0"/>
                  <a:pt x="783" y="0"/>
                </a:cubicBezTo>
                <a:close/>
                <a:moveTo>
                  <a:pt x="489" y="287"/>
                </a:moveTo>
                <a:cubicBezTo>
                  <a:pt x="418" y="358"/>
                  <a:pt x="320" y="375"/>
                  <a:pt x="269" y="324"/>
                </a:cubicBezTo>
                <a:cubicBezTo>
                  <a:pt x="218" y="274"/>
                  <a:pt x="235" y="175"/>
                  <a:pt x="306" y="104"/>
                </a:cubicBezTo>
                <a:cubicBezTo>
                  <a:pt x="377" y="33"/>
                  <a:pt x="476" y="16"/>
                  <a:pt x="526" y="67"/>
                </a:cubicBezTo>
                <a:cubicBezTo>
                  <a:pt x="577" y="118"/>
                  <a:pt x="561" y="216"/>
                  <a:pt x="489" y="287"/>
                </a:cubicBezTo>
                <a:close/>
                <a:moveTo>
                  <a:pt x="489" y="287"/>
                </a:moveTo>
                <a:cubicBezTo>
                  <a:pt x="489" y="287"/>
                  <a:pt x="489" y="287"/>
                  <a:pt x="489" y="28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428028" y="3741985"/>
            <a:ext cx="242015" cy="236647"/>
          </a:xfrm>
          <a:custGeom>
            <a:avLst/>
            <a:gdLst>
              <a:gd name="T0" fmla="*/ 202 w 238"/>
              <a:gd name="T1" fmla="*/ 4 h 234"/>
              <a:gd name="T2" fmla="*/ 87 w 238"/>
              <a:gd name="T3" fmla="*/ 120 h 234"/>
              <a:gd name="T4" fmla="*/ 53 w 238"/>
              <a:gd name="T5" fmla="*/ 164 h 234"/>
              <a:gd name="T6" fmla="*/ 17 w 238"/>
              <a:gd name="T7" fmla="*/ 185 h 234"/>
              <a:gd name="T8" fmla="*/ 7 w 238"/>
              <a:gd name="T9" fmla="*/ 221 h 234"/>
              <a:gd name="T10" fmla="*/ 30 w 238"/>
              <a:gd name="T11" fmla="*/ 234 h 234"/>
              <a:gd name="T12" fmla="*/ 42 w 238"/>
              <a:gd name="T13" fmla="*/ 230 h 234"/>
              <a:gd name="T14" fmla="*/ 79 w 238"/>
              <a:gd name="T15" fmla="*/ 209 h 234"/>
              <a:gd name="T16" fmla="*/ 137 w 238"/>
              <a:gd name="T17" fmla="*/ 133 h 234"/>
              <a:gd name="T18" fmla="*/ 216 w 238"/>
              <a:gd name="T19" fmla="*/ 53 h 234"/>
              <a:gd name="T20" fmla="*/ 234 w 238"/>
              <a:gd name="T21" fmla="*/ 21 h 234"/>
              <a:gd name="T22" fmla="*/ 202 w 238"/>
              <a:gd name="T23" fmla="*/ 4 h 234"/>
              <a:gd name="T24" fmla="*/ 202 w 238"/>
              <a:gd name="T25" fmla="*/ 4 h 234"/>
              <a:gd name="T26" fmla="*/ 202 w 238"/>
              <a:gd name="T27" fmla="*/ 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8" h="234">
                <a:moveTo>
                  <a:pt x="202" y="4"/>
                </a:moveTo>
                <a:cubicBezTo>
                  <a:pt x="146" y="19"/>
                  <a:pt x="102" y="64"/>
                  <a:pt x="87" y="120"/>
                </a:cubicBezTo>
                <a:cubicBezTo>
                  <a:pt x="82" y="139"/>
                  <a:pt x="70" y="155"/>
                  <a:pt x="53" y="164"/>
                </a:cubicBezTo>
                <a:cubicBezTo>
                  <a:pt x="17" y="185"/>
                  <a:pt x="17" y="185"/>
                  <a:pt x="17" y="185"/>
                </a:cubicBezTo>
                <a:cubicBezTo>
                  <a:pt x="4" y="192"/>
                  <a:pt x="0" y="208"/>
                  <a:pt x="7" y="221"/>
                </a:cubicBezTo>
                <a:cubicBezTo>
                  <a:pt x="12" y="229"/>
                  <a:pt x="21" y="234"/>
                  <a:pt x="30" y="234"/>
                </a:cubicBezTo>
                <a:cubicBezTo>
                  <a:pt x="34" y="234"/>
                  <a:pt x="38" y="233"/>
                  <a:pt x="42" y="230"/>
                </a:cubicBezTo>
                <a:cubicBezTo>
                  <a:pt x="79" y="209"/>
                  <a:pt x="79" y="209"/>
                  <a:pt x="79" y="209"/>
                </a:cubicBezTo>
                <a:cubicBezTo>
                  <a:pt x="108" y="193"/>
                  <a:pt x="129" y="165"/>
                  <a:pt x="137" y="133"/>
                </a:cubicBezTo>
                <a:cubicBezTo>
                  <a:pt x="147" y="95"/>
                  <a:pt x="178" y="64"/>
                  <a:pt x="216" y="53"/>
                </a:cubicBezTo>
                <a:cubicBezTo>
                  <a:pt x="230" y="50"/>
                  <a:pt x="238" y="35"/>
                  <a:pt x="234" y="21"/>
                </a:cubicBezTo>
                <a:cubicBezTo>
                  <a:pt x="230" y="8"/>
                  <a:pt x="216" y="0"/>
                  <a:pt x="202" y="4"/>
                </a:cubicBezTo>
                <a:close/>
                <a:moveTo>
                  <a:pt x="202" y="4"/>
                </a:moveTo>
                <a:cubicBezTo>
                  <a:pt x="202" y="4"/>
                  <a:pt x="202" y="4"/>
                  <a:pt x="202" y="4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AutoShape 10"/>
          <p:cNvSpPr>
            <a:spLocks noChangeAspect="1" noChangeArrowheads="1" noTextEdit="1"/>
          </p:cNvSpPr>
          <p:nvPr/>
        </p:nvSpPr>
        <p:spPr bwMode="auto">
          <a:xfrm>
            <a:off x="9260216" y="711576"/>
            <a:ext cx="1531853" cy="153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9257624" y="711576"/>
            <a:ext cx="1534445" cy="1533149"/>
          </a:xfrm>
          <a:custGeom>
            <a:avLst/>
            <a:gdLst>
              <a:gd name="T0" fmla="*/ 0 w 568"/>
              <a:gd name="T1" fmla="*/ 284 h 568"/>
              <a:gd name="T2" fmla="*/ 568 w 568"/>
              <a:gd name="T3" fmla="*/ 284 h 568"/>
              <a:gd name="T4" fmla="*/ 275 w 568"/>
              <a:gd name="T5" fmla="*/ 75 h 568"/>
              <a:gd name="T6" fmla="*/ 294 w 568"/>
              <a:gd name="T7" fmla="*/ 75 h 568"/>
              <a:gd name="T8" fmla="*/ 284 w 568"/>
              <a:gd name="T9" fmla="*/ 94 h 568"/>
              <a:gd name="T10" fmla="*/ 275 w 568"/>
              <a:gd name="T11" fmla="*/ 75 h 568"/>
              <a:gd name="T12" fmla="*/ 76 w 568"/>
              <a:gd name="T13" fmla="*/ 292 h 568"/>
              <a:gd name="T14" fmla="*/ 76 w 568"/>
              <a:gd name="T15" fmla="*/ 273 h 568"/>
              <a:gd name="T16" fmla="*/ 95 w 568"/>
              <a:gd name="T17" fmla="*/ 283 h 568"/>
              <a:gd name="T18" fmla="*/ 150 w 568"/>
              <a:gd name="T19" fmla="*/ 430 h 568"/>
              <a:gd name="T20" fmla="*/ 137 w 568"/>
              <a:gd name="T21" fmla="*/ 440 h 568"/>
              <a:gd name="T22" fmla="*/ 130 w 568"/>
              <a:gd name="T23" fmla="*/ 423 h 568"/>
              <a:gd name="T24" fmla="*/ 150 w 568"/>
              <a:gd name="T25" fmla="*/ 417 h 568"/>
              <a:gd name="T26" fmla="*/ 150 w 568"/>
              <a:gd name="T27" fmla="*/ 149 h 568"/>
              <a:gd name="T28" fmla="*/ 137 w 568"/>
              <a:gd name="T29" fmla="*/ 149 h 568"/>
              <a:gd name="T30" fmla="*/ 130 w 568"/>
              <a:gd name="T31" fmla="*/ 129 h 568"/>
              <a:gd name="T32" fmla="*/ 150 w 568"/>
              <a:gd name="T33" fmla="*/ 136 h 568"/>
              <a:gd name="T34" fmla="*/ 294 w 568"/>
              <a:gd name="T35" fmla="*/ 491 h 568"/>
              <a:gd name="T36" fmla="*/ 275 w 568"/>
              <a:gd name="T37" fmla="*/ 491 h 568"/>
              <a:gd name="T38" fmla="*/ 284 w 568"/>
              <a:gd name="T39" fmla="*/ 472 h 568"/>
              <a:gd name="T40" fmla="*/ 294 w 568"/>
              <a:gd name="T41" fmla="*/ 491 h 568"/>
              <a:gd name="T42" fmla="*/ 432 w 568"/>
              <a:gd name="T43" fmla="*/ 440 h 568"/>
              <a:gd name="T44" fmla="*/ 418 w 568"/>
              <a:gd name="T45" fmla="*/ 430 h 568"/>
              <a:gd name="T46" fmla="*/ 432 w 568"/>
              <a:gd name="T47" fmla="*/ 417 h 568"/>
              <a:gd name="T48" fmla="*/ 438 w 568"/>
              <a:gd name="T49" fmla="*/ 437 h 568"/>
              <a:gd name="T50" fmla="*/ 432 w 568"/>
              <a:gd name="T51" fmla="*/ 149 h 568"/>
              <a:gd name="T52" fmla="*/ 418 w 568"/>
              <a:gd name="T53" fmla="*/ 149 h 568"/>
              <a:gd name="T54" fmla="*/ 425 w 568"/>
              <a:gd name="T55" fmla="*/ 129 h 568"/>
              <a:gd name="T56" fmla="*/ 438 w 568"/>
              <a:gd name="T57" fmla="*/ 142 h 568"/>
              <a:gd name="T58" fmla="*/ 483 w 568"/>
              <a:gd name="T59" fmla="*/ 292 h 568"/>
              <a:gd name="T60" fmla="*/ 483 w 568"/>
              <a:gd name="T61" fmla="*/ 273 h 568"/>
              <a:gd name="T62" fmla="*/ 502 w 568"/>
              <a:gd name="T63" fmla="*/ 283 h 568"/>
              <a:gd name="T64" fmla="*/ 493 w 568"/>
              <a:gd name="T65" fmla="*/ 292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8" h="568">
                <a:moveTo>
                  <a:pt x="284" y="0"/>
                </a:moveTo>
                <a:cubicBezTo>
                  <a:pt x="128" y="0"/>
                  <a:pt x="0" y="127"/>
                  <a:pt x="0" y="284"/>
                </a:cubicBezTo>
                <a:cubicBezTo>
                  <a:pt x="0" y="441"/>
                  <a:pt x="128" y="568"/>
                  <a:pt x="284" y="568"/>
                </a:cubicBezTo>
                <a:cubicBezTo>
                  <a:pt x="441" y="568"/>
                  <a:pt x="568" y="441"/>
                  <a:pt x="568" y="284"/>
                </a:cubicBezTo>
                <a:cubicBezTo>
                  <a:pt x="568" y="127"/>
                  <a:pt x="441" y="0"/>
                  <a:pt x="284" y="0"/>
                </a:cubicBezTo>
                <a:close/>
                <a:moveTo>
                  <a:pt x="275" y="75"/>
                </a:moveTo>
                <a:cubicBezTo>
                  <a:pt x="275" y="69"/>
                  <a:pt x="279" y="65"/>
                  <a:pt x="284" y="65"/>
                </a:cubicBezTo>
                <a:cubicBezTo>
                  <a:pt x="289" y="65"/>
                  <a:pt x="294" y="69"/>
                  <a:pt x="294" y="75"/>
                </a:cubicBezTo>
                <a:cubicBezTo>
                  <a:pt x="294" y="84"/>
                  <a:pt x="294" y="84"/>
                  <a:pt x="294" y="84"/>
                </a:cubicBezTo>
                <a:cubicBezTo>
                  <a:pt x="294" y="89"/>
                  <a:pt x="289" y="94"/>
                  <a:pt x="284" y="94"/>
                </a:cubicBezTo>
                <a:cubicBezTo>
                  <a:pt x="279" y="94"/>
                  <a:pt x="275" y="89"/>
                  <a:pt x="275" y="84"/>
                </a:cubicBezTo>
                <a:lnTo>
                  <a:pt x="275" y="75"/>
                </a:lnTo>
                <a:close/>
                <a:moveTo>
                  <a:pt x="85" y="292"/>
                </a:moveTo>
                <a:cubicBezTo>
                  <a:pt x="76" y="292"/>
                  <a:pt x="76" y="292"/>
                  <a:pt x="76" y="292"/>
                </a:cubicBezTo>
                <a:cubicBezTo>
                  <a:pt x="71" y="292"/>
                  <a:pt x="67" y="288"/>
                  <a:pt x="67" y="283"/>
                </a:cubicBezTo>
                <a:cubicBezTo>
                  <a:pt x="67" y="278"/>
                  <a:pt x="71" y="273"/>
                  <a:pt x="76" y="273"/>
                </a:cubicBezTo>
                <a:cubicBezTo>
                  <a:pt x="85" y="273"/>
                  <a:pt x="85" y="273"/>
                  <a:pt x="85" y="273"/>
                </a:cubicBezTo>
                <a:cubicBezTo>
                  <a:pt x="91" y="273"/>
                  <a:pt x="95" y="278"/>
                  <a:pt x="95" y="283"/>
                </a:cubicBezTo>
                <a:cubicBezTo>
                  <a:pt x="95" y="288"/>
                  <a:pt x="91" y="292"/>
                  <a:pt x="85" y="292"/>
                </a:cubicBezTo>
                <a:close/>
                <a:moveTo>
                  <a:pt x="150" y="430"/>
                </a:moveTo>
                <a:cubicBezTo>
                  <a:pt x="144" y="437"/>
                  <a:pt x="144" y="437"/>
                  <a:pt x="144" y="437"/>
                </a:cubicBezTo>
                <a:cubicBezTo>
                  <a:pt x="142" y="439"/>
                  <a:pt x="139" y="440"/>
                  <a:pt x="137" y="440"/>
                </a:cubicBezTo>
                <a:cubicBezTo>
                  <a:pt x="135" y="440"/>
                  <a:pt x="132" y="439"/>
                  <a:pt x="130" y="437"/>
                </a:cubicBezTo>
                <a:cubicBezTo>
                  <a:pt x="127" y="433"/>
                  <a:pt x="127" y="427"/>
                  <a:pt x="130" y="423"/>
                </a:cubicBezTo>
                <a:cubicBezTo>
                  <a:pt x="137" y="417"/>
                  <a:pt x="137" y="417"/>
                  <a:pt x="137" y="417"/>
                </a:cubicBezTo>
                <a:cubicBezTo>
                  <a:pt x="141" y="413"/>
                  <a:pt x="147" y="413"/>
                  <a:pt x="150" y="417"/>
                </a:cubicBezTo>
                <a:cubicBezTo>
                  <a:pt x="154" y="420"/>
                  <a:pt x="154" y="426"/>
                  <a:pt x="150" y="430"/>
                </a:cubicBezTo>
                <a:close/>
                <a:moveTo>
                  <a:pt x="150" y="149"/>
                </a:moveTo>
                <a:cubicBezTo>
                  <a:pt x="149" y="151"/>
                  <a:pt x="146" y="152"/>
                  <a:pt x="144" y="152"/>
                </a:cubicBezTo>
                <a:cubicBezTo>
                  <a:pt x="141" y="152"/>
                  <a:pt x="139" y="151"/>
                  <a:pt x="137" y="149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27" y="139"/>
                  <a:pt x="127" y="133"/>
                  <a:pt x="130" y="129"/>
                </a:cubicBezTo>
                <a:cubicBezTo>
                  <a:pt x="134" y="125"/>
                  <a:pt x="140" y="125"/>
                  <a:pt x="144" y="129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154" y="139"/>
                  <a:pt x="154" y="145"/>
                  <a:pt x="150" y="149"/>
                </a:cubicBezTo>
                <a:close/>
                <a:moveTo>
                  <a:pt x="294" y="491"/>
                </a:moveTo>
                <a:cubicBezTo>
                  <a:pt x="294" y="496"/>
                  <a:pt x="289" y="501"/>
                  <a:pt x="284" y="501"/>
                </a:cubicBezTo>
                <a:cubicBezTo>
                  <a:pt x="279" y="501"/>
                  <a:pt x="275" y="496"/>
                  <a:pt x="275" y="491"/>
                </a:cubicBezTo>
                <a:cubicBezTo>
                  <a:pt x="275" y="482"/>
                  <a:pt x="275" y="482"/>
                  <a:pt x="275" y="482"/>
                </a:cubicBezTo>
                <a:cubicBezTo>
                  <a:pt x="275" y="476"/>
                  <a:pt x="279" y="472"/>
                  <a:pt x="284" y="472"/>
                </a:cubicBezTo>
                <a:cubicBezTo>
                  <a:pt x="289" y="472"/>
                  <a:pt x="294" y="476"/>
                  <a:pt x="294" y="482"/>
                </a:cubicBezTo>
                <a:lnTo>
                  <a:pt x="294" y="491"/>
                </a:lnTo>
                <a:close/>
                <a:moveTo>
                  <a:pt x="438" y="437"/>
                </a:moveTo>
                <a:cubicBezTo>
                  <a:pt x="436" y="439"/>
                  <a:pt x="434" y="440"/>
                  <a:pt x="432" y="440"/>
                </a:cubicBezTo>
                <a:cubicBezTo>
                  <a:pt x="429" y="440"/>
                  <a:pt x="427" y="439"/>
                  <a:pt x="425" y="437"/>
                </a:cubicBezTo>
                <a:cubicBezTo>
                  <a:pt x="418" y="430"/>
                  <a:pt x="418" y="430"/>
                  <a:pt x="418" y="430"/>
                </a:cubicBezTo>
                <a:cubicBezTo>
                  <a:pt x="414" y="426"/>
                  <a:pt x="414" y="420"/>
                  <a:pt x="418" y="417"/>
                </a:cubicBezTo>
                <a:cubicBezTo>
                  <a:pt x="422" y="413"/>
                  <a:pt x="428" y="413"/>
                  <a:pt x="432" y="417"/>
                </a:cubicBezTo>
                <a:cubicBezTo>
                  <a:pt x="438" y="423"/>
                  <a:pt x="438" y="423"/>
                  <a:pt x="438" y="423"/>
                </a:cubicBezTo>
                <a:cubicBezTo>
                  <a:pt x="442" y="427"/>
                  <a:pt x="442" y="433"/>
                  <a:pt x="438" y="437"/>
                </a:cubicBezTo>
                <a:close/>
                <a:moveTo>
                  <a:pt x="438" y="142"/>
                </a:moveTo>
                <a:cubicBezTo>
                  <a:pt x="432" y="149"/>
                  <a:pt x="432" y="149"/>
                  <a:pt x="432" y="149"/>
                </a:cubicBezTo>
                <a:cubicBezTo>
                  <a:pt x="430" y="151"/>
                  <a:pt x="427" y="152"/>
                  <a:pt x="425" y="152"/>
                </a:cubicBezTo>
                <a:cubicBezTo>
                  <a:pt x="422" y="152"/>
                  <a:pt x="420" y="151"/>
                  <a:pt x="418" y="149"/>
                </a:cubicBezTo>
                <a:cubicBezTo>
                  <a:pt x="414" y="145"/>
                  <a:pt x="414" y="139"/>
                  <a:pt x="418" y="136"/>
                </a:cubicBezTo>
                <a:cubicBezTo>
                  <a:pt x="425" y="129"/>
                  <a:pt x="425" y="129"/>
                  <a:pt x="425" y="129"/>
                </a:cubicBezTo>
                <a:cubicBezTo>
                  <a:pt x="429" y="125"/>
                  <a:pt x="435" y="125"/>
                  <a:pt x="438" y="129"/>
                </a:cubicBezTo>
                <a:cubicBezTo>
                  <a:pt x="442" y="133"/>
                  <a:pt x="442" y="139"/>
                  <a:pt x="438" y="142"/>
                </a:cubicBezTo>
                <a:close/>
                <a:moveTo>
                  <a:pt x="493" y="292"/>
                </a:moveTo>
                <a:cubicBezTo>
                  <a:pt x="483" y="292"/>
                  <a:pt x="483" y="292"/>
                  <a:pt x="483" y="292"/>
                </a:cubicBezTo>
                <a:cubicBezTo>
                  <a:pt x="478" y="292"/>
                  <a:pt x="474" y="288"/>
                  <a:pt x="474" y="283"/>
                </a:cubicBezTo>
                <a:cubicBezTo>
                  <a:pt x="474" y="278"/>
                  <a:pt x="478" y="273"/>
                  <a:pt x="483" y="273"/>
                </a:cubicBezTo>
                <a:cubicBezTo>
                  <a:pt x="493" y="273"/>
                  <a:pt x="493" y="273"/>
                  <a:pt x="493" y="273"/>
                </a:cubicBezTo>
                <a:cubicBezTo>
                  <a:pt x="498" y="273"/>
                  <a:pt x="502" y="278"/>
                  <a:pt x="502" y="283"/>
                </a:cubicBezTo>
                <a:cubicBezTo>
                  <a:pt x="502" y="288"/>
                  <a:pt x="498" y="292"/>
                  <a:pt x="493" y="292"/>
                </a:cubicBezTo>
                <a:close/>
                <a:moveTo>
                  <a:pt x="493" y="292"/>
                </a:moveTo>
                <a:cubicBezTo>
                  <a:pt x="493" y="292"/>
                  <a:pt x="493" y="292"/>
                  <a:pt x="493" y="29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AutoShape 17"/>
          <p:cNvSpPr>
            <a:spLocks noChangeAspect="1" noChangeArrowheads="1" noTextEdit="1"/>
          </p:cNvSpPr>
          <p:nvPr/>
        </p:nvSpPr>
        <p:spPr bwMode="auto">
          <a:xfrm>
            <a:off x="9997630" y="1042052"/>
            <a:ext cx="259197" cy="45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10024847" y="1069268"/>
            <a:ext cx="0" cy="393979"/>
          </a:xfrm>
          <a:custGeom>
            <a:avLst/>
            <a:gdLst>
              <a:gd name="T0" fmla="*/ 0 h 304"/>
              <a:gd name="T1" fmla="*/ 304 h 304"/>
              <a:gd name="T2" fmla="*/ 0 h 30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04">
                <a:moveTo>
                  <a:pt x="0" y="0"/>
                </a:moveTo>
                <a:lnTo>
                  <a:pt x="0" y="30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10024847" y="1069268"/>
            <a:ext cx="0" cy="393979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10024847" y="1271442"/>
            <a:ext cx="207357" cy="191806"/>
          </a:xfrm>
          <a:custGeom>
            <a:avLst/>
            <a:gdLst>
              <a:gd name="T0" fmla="*/ 160 w 160"/>
              <a:gd name="T1" fmla="*/ 0 h 148"/>
              <a:gd name="T2" fmla="*/ 0 w 160"/>
              <a:gd name="T3" fmla="*/ 148 h 148"/>
              <a:gd name="T4" fmla="*/ 160 w 160"/>
              <a:gd name="T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" h="148">
                <a:moveTo>
                  <a:pt x="160" y="0"/>
                </a:moveTo>
                <a:lnTo>
                  <a:pt x="0" y="148"/>
                </a:lnTo>
                <a:lnTo>
                  <a:pt x="16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024847" y="1271442"/>
            <a:ext cx="207357" cy="1918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flipV="1">
            <a:off x="0" y="4533898"/>
            <a:ext cx="12192000" cy="406402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04395" y="4851400"/>
            <a:ext cx="639763" cy="2006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093201" y="4851400"/>
            <a:ext cx="3098800" cy="2006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9309102" y="4940300"/>
            <a:ext cx="2666998" cy="1574800"/>
            <a:chOff x="9309102" y="4940300"/>
            <a:chExt cx="2666998" cy="1574800"/>
          </a:xfrm>
        </p:grpSpPr>
        <p:sp>
          <p:nvSpPr>
            <p:cNvPr id="31" name="矩形: 圆角 30"/>
            <p:cNvSpPr/>
            <p:nvPr/>
          </p:nvSpPr>
          <p:spPr>
            <a:xfrm>
              <a:off x="9309102" y="4940300"/>
              <a:ext cx="2666998" cy="1574800"/>
            </a:xfrm>
            <a:prstGeom prst="roundRect">
              <a:avLst>
                <a:gd name="adj" fmla="val 4629"/>
              </a:avLst>
            </a:prstGeom>
            <a:solidFill>
              <a:schemeClr val="accent1">
                <a:lumMod val="20000"/>
                <a:lumOff val="80000"/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/>
            <p:cNvSpPr/>
            <p:nvPr/>
          </p:nvSpPr>
          <p:spPr>
            <a:xfrm>
              <a:off x="10086465" y="5337880"/>
              <a:ext cx="1112271" cy="152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矩形: 圆角 27"/>
          <p:cNvSpPr/>
          <p:nvPr/>
        </p:nvSpPr>
        <p:spPr>
          <a:xfrm>
            <a:off x="3929152" y="1266257"/>
            <a:ext cx="4516347" cy="3107710"/>
          </a:xfrm>
          <a:prstGeom prst="roundRect">
            <a:avLst>
              <a:gd name="adj" fmla="val 4816"/>
            </a:avLst>
          </a:prstGeom>
          <a:solidFill>
            <a:schemeClr val="bg1"/>
          </a:solidFill>
          <a:ln w="1143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/>
          <p:cNvSpPr/>
          <p:nvPr/>
        </p:nvSpPr>
        <p:spPr>
          <a:xfrm>
            <a:off x="3731540" y="4270917"/>
            <a:ext cx="4874137" cy="26298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分针"/>
          <p:cNvGrpSpPr/>
          <p:nvPr/>
        </p:nvGrpSpPr>
        <p:grpSpPr>
          <a:xfrm>
            <a:off x="9922464" y="1034276"/>
            <a:ext cx="204765" cy="874113"/>
            <a:chOff x="9922464" y="1034276"/>
            <a:chExt cx="204765" cy="874113"/>
          </a:xfrm>
        </p:grpSpPr>
        <p:grpSp>
          <p:nvGrpSpPr>
            <p:cNvPr id="4" name="分针"/>
            <p:cNvGrpSpPr/>
            <p:nvPr/>
          </p:nvGrpSpPr>
          <p:grpSpPr>
            <a:xfrm>
              <a:off x="9922464" y="1034276"/>
              <a:ext cx="204765" cy="544314"/>
              <a:chOff x="9922464" y="1034276"/>
              <a:chExt cx="204765" cy="544314"/>
            </a:xfrm>
          </p:grpSpPr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9922464" y="1372528"/>
                <a:ext cx="204765" cy="206062"/>
              </a:xfrm>
              <a:custGeom>
                <a:avLst/>
                <a:gdLst>
                  <a:gd name="T0" fmla="*/ 76 w 76"/>
                  <a:gd name="T1" fmla="*/ 38 h 76"/>
                  <a:gd name="T2" fmla="*/ 38 w 76"/>
                  <a:gd name="T3" fmla="*/ 76 h 76"/>
                  <a:gd name="T4" fmla="*/ 0 w 76"/>
                  <a:gd name="T5" fmla="*/ 38 h 76"/>
                  <a:gd name="T6" fmla="*/ 38 w 76"/>
                  <a:gd name="T7" fmla="*/ 0 h 76"/>
                  <a:gd name="T8" fmla="*/ 76 w 76"/>
                  <a:gd name="T9" fmla="*/ 38 h 76"/>
                  <a:gd name="T10" fmla="*/ 76 w 76"/>
                  <a:gd name="T11" fmla="*/ 38 h 76"/>
                  <a:gd name="T12" fmla="*/ 76 w 76"/>
                  <a:gd name="T13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76" y="38"/>
                    </a:move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lose/>
                    <a:moveTo>
                      <a:pt x="76" y="38"/>
                    </a:moveTo>
                    <a:cubicBezTo>
                      <a:pt x="76" y="38"/>
                      <a:pt x="76" y="38"/>
                      <a:pt x="76" y="38"/>
                    </a:cubicBezTo>
                  </a:path>
                </a:pathLst>
              </a:custGeom>
              <a:solidFill>
                <a:schemeClr val="bg1"/>
              </a:solidFill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9997630" y="1034276"/>
                <a:ext cx="55728" cy="463962"/>
              </a:xfrm>
              <a:custGeom>
                <a:avLst/>
                <a:gdLst>
                  <a:gd name="T0" fmla="*/ 0 w 20"/>
                  <a:gd name="T1" fmla="*/ 13 h 170"/>
                  <a:gd name="T2" fmla="*/ 0 w 20"/>
                  <a:gd name="T3" fmla="*/ 157 h 170"/>
                  <a:gd name="T4" fmla="*/ 20 w 20"/>
                  <a:gd name="T5" fmla="*/ 157 h 170"/>
                  <a:gd name="T6" fmla="*/ 20 w 20"/>
                  <a:gd name="T7" fmla="*/ 13 h 170"/>
                  <a:gd name="T8" fmla="*/ 0 w 20"/>
                  <a:gd name="T9" fmla="*/ 1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0">
                    <a:moveTo>
                      <a:pt x="0" y="13"/>
                    </a:moveTo>
                    <a:cubicBezTo>
                      <a:pt x="0" y="61"/>
                      <a:pt x="0" y="109"/>
                      <a:pt x="0" y="157"/>
                    </a:cubicBezTo>
                    <a:cubicBezTo>
                      <a:pt x="0" y="170"/>
                      <a:pt x="20" y="170"/>
                      <a:pt x="20" y="157"/>
                    </a:cubicBezTo>
                    <a:cubicBezTo>
                      <a:pt x="20" y="109"/>
                      <a:pt x="20" y="61"/>
                      <a:pt x="20" y="13"/>
                    </a:cubicBezTo>
                    <a:cubicBezTo>
                      <a:pt x="20" y="0"/>
                      <a:pt x="0" y="0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>
                <a:spLocks noEditPoints="1"/>
              </p:cNvSpPr>
              <p:nvPr/>
            </p:nvSpPr>
            <p:spPr bwMode="auto">
              <a:xfrm>
                <a:off x="9973007" y="1424367"/>
                <a:ext cx="103679" cy="102383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38 w 38"/>
                  <a:gd name="T9" fmla="*/ 19 h 38"/>
                  <a:gd name="T10" fmla="*/ 38 w 38"/>
                  <a:gd name="T11" fmla="*/ 19 h 38"/>
                  <a:gd name="T12" fmla="*/ 38 w 38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30" y="38"/>
                      <a:pt x="19" y="38"/>
                    </a:cubicBezTo>
                    <a:cubicBezTo>
                      <a:pt x="9" y="38"/>
                      <a:pt x="0" y="2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8" y="8"/>
                      <a:pt x="38" y="19"/>
                    </a:cubicBezTo>
                    <a:close/>
                    <a:moveTo>
                      <a:pt x="38" y="19"/>
                    </a:move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分针透明"/>
            <p:cNvSpPr/>
            <p:nvPr/>
          </p:nvSpPr>
          <p:spPr>
            <a:xfrm>
              <a:off x="9997631" y="1473482"/>
              <a:ext cx="55728" cy="43490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时针"/>
          <p:cNvGrpSpPr/>
          <p:nvPr/>
        </p:nvGrpSpPr>
        <p:grpSpPr>
          <a:xfrm rot="20300288">
            <a:off x="9811063" y="1203301"/>
            <a:ext cx="431102" cy="545150"/>
            <a:chOff x="9811063" y="1203301"/>
            <a:chExt cx="431102" cy="545150"/>
          </a:xfrm>
        </p:grpSpPr>
        <p:grpSp>
          <p:nvGrpSpPr>
            <p:cNvPr id="2" name="时针"/>
            <p:cNvGrpSpPr/>
            <p:nvPr/>
          </p:nvGrpSpPr>
          <p:grpSpPr>
            <a:xfrm rot="20149303">
              <a:off x="9888362" y="1203301"/>
              <a:ext cx="353803" cy="351212"/>
              <a:chOff x="10074864" y="1379778"/>
              <a:chExt cx="353803" cy="351212"/>
            </a:xfrm>
          </p:grpSpPr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10074864" y="1524928"/>
                <a:ext cx="204765" cy="206062"/>
              </a:xfrm>
              <a:custGeom>
                <a:avLst/>
                <a:gdLst>
                  <a:gd name="T0" fmla="*/ 76 w 76"/>
                  <a:gd name="T1" fmla="*/ 38 h 76"/>
                  <a:gd name="T2" fmla="*/ 38 w 76"/>
                  <a:gd name="T3" fmla="*/ 76 h 76"/>
                  <a:gd name="T4" fmla="*/ 0 w 76"/>
                  <a:gd name="T5" fmla="*/ 38 h 76"/>
                  <a:gd name="T6" fmla="*/ 38 w 76"/>
                  <a:gd name="T7" fmla="*/ 0 h 76"/>
                  <a:gd name="T8" fmla="*/ 76 w 76"/>
                  <a:gd name="T9" fmla="*/ 38 h 76"/>
                  <a:gd name="T10" fmla="*/ 76 w 76"/>
                  <a:gd name="T11" fmla="*/ 38 h 76"/>
                  <a:gd name="T12" fmla="*/ 76 w 76"/>
                  <a:gd name="T13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76" y="38"/>
                    </a:move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lose/>
                    <a:moveTo>
                      <a:pt x="76" y="38"/>
                    </a:moveTo>
                    <a:cubicBezTo>
                      <a:pt x="76" y="38"/>
                      <a:pt x="76" y="38"/>
                      <a:pt x="76" y="38"/>
                    </a:cubicBezTo>
                  </a:path>
                </a:pathLst>
              </a:custGeom>
              <a:solidFill>
                <a:schemeClr val="bg1"/>
              </a:solidFill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10133183" y="1379778"/>
                <a:ext cx="295484" cy="279932"/>
              </a:xfrm>
              <a:custGeom>
                <a:avLst/>
                <a:gdLst>
                  <a:gd name="T0" fmla="*/ 83 w 106"/>
                  <a:gd name="T1" fmla="*/ 9 h 102"/>
                  <a:gd name="T2" fmla="*/ 9 w 106"/>
                  <a:gd name="T3" fmla="*/ 79 h 102"/>
                  <a:gd name="T4" fmla="*/ 23 w 106"/>
                  <a:gd name="T5" fmla="*/ 93 h 102"/>
                  <a:gd name="T6" fmla="*/ 97 w 106"/>
                  <a:gd name="T7" fmla="*/ 23 h 102"/>
                  <a:gd name="T8" fmla="*/ 83 w 106"/>
                  <a:gd name="T9" fmla="*/ 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83" y="9"/>
                    </a:moveTo>
                    <a:cubicBezTo>
                      <a:pt x="58" y="32"/>
                      <a:pt x="34" y="55"/>
                      <a:pt x="9" y="79"/>
                    </a:cubicBezTo>
                    <a:cubicBezTo>
                      <a:pt x="0" y="88"/>
                      <a:pt x="14" y="102"/>
                      <a:pt x="23" y="93"/>
                    </a:cubicBezTo>
                    <a:cubicBezTo>
                      <a:pt x="48" y="70"/>
                      <a:pt x="72" y="46"/>
                      <a:pt x="97" y="23"/>
                    </a:cubicBezTo>
                    <a:cubicBezTo>
                      <a:pt x="106" y="14"/>
                      <a:pt x="92" y="0"/>
                      <a:pt x="83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5"/>
              <p:cNvSpPr>
                <a:spLocks noEditPoints="1"/>
              </p:cNvSpPr>
              <p:nvPr/>
            </p:nvSpPr>
            <p:spPr bwMode="auto">
              <a:xfrm>
                <a:off x="10125407" y="1576767"/>
                <a:ext cx="103679" cy="102383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38 w 38"/>
                  <a:gd name="T9" fmla="*/ 19 h 38"/>
                  <a:gd name="T10" fmla="*/ 38 w 38"/>
                  <a:gd name="T11" fmla="*/ 19 h 38"/>
                  <a:gd name="T12" fmla="*/ 38 w 38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30" y="38"/>
                      <a:pt x="19" y="38"/>
                    </a:cubicBezTo>
                    <a:cubicBezTo>
                      <a:pt x="9" y="38"/>
                      <a:pt x="0" y="2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8" y="8"/>
                      <a:pt x="38" y="19"/>
                    </a:cubicBezTo>
                    <a:close/>
                    <a:moveTo>
                      <a:pt x="38" y="19"/>
                    </a:move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时针"/>
            <p:cNvGrpSpPr/>
            <p:nvPr/>
          </p:nvGrpSpPr>
          <p:grpSpPr>
            <a:xfrm rot="9349303">
              <a:off x="9811063" y="1397239"/>
              <a:ext cx="353803" cy="351212"/>
              <a:chOff x="10074864" y="1379778"/>
              <a:chExt cx="353803" cy="351212"/>
            </a:xfrm>
            <a:noFill/>
          </p:grpSpPr>
          <p:sp>
            <p:nvSpPr>
              <p:cNvPr id="42" name="Freeform 13"/>
              <p:cNvSpPr>
                <a:spLocks noEditPoints="1"/>
              </p:cNvSpPr>
              <p:nvPr/>
            </p:nvSpPr>
            <p:spPr bwMode="auto">
              <a:xfrm>
                <a:off x="10074864" y="1524928"/>
                <a:ext cx="204765" cy="206062"/>
              </a:xfrm>
              <a:custGeom>
                <a:avLst/>
                <a:gdLst>
                  <a:gd name="T0" fmla="*/ 76 w 76"/>
                  <a:gd name="T1" fmla="*/ 38 h 76"/>
                  <a:gd name="T2" fmla="*/ 38 w 76"/>
                  <a:gd name="T3" fmla="*/ 76 h 76"/>
                  <a:gd name="T4" fmla="*/ 0 w 76"/>
                  <a:gd name="T5" fmla="*/ 38 h 76"/>
                  <a:gd name="T6" fmla="*/ 38 w 76"/>
                  <a:gd name="T7" fmla="*/ 0 h 76"/>
                  <a:gd name="T8" fmla="*/ 76 w 76"/>
                  <a:gd name="T9" fmla="*/ 38 h 76"/>
                  <a:gd name="T10" fmla="*/ 76 w 76"/>
                  <a:gd name="T11" fmla="*/ 38 h 76"/>
                  <a:gd name="T12" fmla="*/ 76 w 76"/>
                  <a:gd name="T13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76">
                    <a:moveTo>
                      <a:pt x="76" y="38"/>
                    </a:move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lose/>
                    <a:moveTo>
                      <a:pt x="76" y="38"/>
                    </a:moveTo>
                    <a:cubicBezTo>
                      <a:pt x="76" y="38"/>
                      <a:pt x="76" y="38"/>
                      <a:pt x="76" y="38"/>
                    </a:cubicBezTo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"/>
              <p:cNvSpPr>
                <a:spLocks/>
              </p:cNvSpPr>
              <p:nvPr/>
            </p:nvSpPr>
            <p:spPr bwMode="auto">
              <a:xfrm>
                <a:off x="10133183" y="1379778"/>
                <a:ext cx="295484" cy="279932"/>
              </a:xfrm>
              <a:custGeom>
                <a:avLst/>
                <a:gdLst>
                  <a:gd name="T0" fmla="*/ 83 w 106"/>
                  <a:gd name="T1" fmla="*/ 9 h 102"/>
                  <a:gd name="T2" fmla="*/ 9 w 106"/>
                  <a:gd name="T3" fmla="*/ 79 h 102"/>
                  <a:gd name="T4" fmla="*/ 23 w 106"/>
                  <a:gd name="T5" fmla="*/ 93 h 102"/>
                  <a:gd name="T6" fmla="*/ 97 w 106"/>
                  <a:gd name="T7" fmla="*/ 23 h 102"/>
                  <a:gd name="T8" fmla="*/ 83 w 106"/>
                  <a:gd name="T9" fmla="*/ 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83" y="9"/>
                    </a:moveTo>
                    <a:cubicBezTo>
                      <a:pt x="58" y="32"/>
                      <a:pt x="34" y="55"/>
                      <a:pt x="9" y="79"/>
                    </a:cubicBezTo>
                    <a:cubicBezTo>
                      <a:pt x="0" y="88"/>
                      <a:pt x="14" y="102"/>
                      <a:pt x="23" y="93"/>
                    </a:cubicBezTo>
                    <a:cubicBezTo>
                      <a:pt x="48" y="70"/>
                      <a:pt x="72" y="46"/>
                      <a:pt x="97" y="23"/>
                    </a:cubicBezTo>
                    <a:cubicBezTo>
                      <a:pt x="106" y="14"/>
                      <a:pt x="92" y="0"/>
                      <a:pt x="83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5"/>
              <p:cNvSpPr>
                <a:spLocks noEditPoints="1"/>
              </p:cNvSpPr>
              <p:nvPr/>
            </p:nvSpPr>
            <p:spPr bwMode="auto">
              <a:xfrm>
                <a:off x="10125407" y="1576767"/>
                <a:ext cx="103679" cy="102383"/>
              </a:xfrm>
              <a:custGeom>
                <a:avLst/>
                <a:gdLst>
                  <a:gd name="T0" fmla="*/ 38 w 38"/>
                  <a:gd name="T1" fmla="*/ 19 h 38"/>
                  <a:gd name="T2" fmla="*/ 19 w 38"/>
                  <a:gd name="T3" fmla="*/ 38 h 38"/>
                  <a:gd name="T4" fmla="*/ 0 w 38"/>
                  <a:gd name="T5" fmla="*/ 19 h 38"/>
                  <a:gd name="T6" fmla="*/ 19 w 38"/>
                  <a:gd name="T7" fmla="*/ 0 h 38"/>
                  <a:gd name="T8" fmla="*/ 38 w 38"/>
                  <a:gd name="T9" fmla="*/ 19 h 38"/>
                  <a:gd name="T10" fmla="*/ 38 w 38"/>
                  <a:gd name="T11" fmla="*/ 19 h 38"/>
                  <a:gd name="T12" fmla="*/ 38 w 38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cubicBezTo>
                      <a:pt x="38" y="29"/>
                      <a:pt x="30" y="38"/>
                      <a:pt x="19" y="38"/>
                    </a:cubicBezTo>
                    <a:cubicBezTo>
                      <a:pt x="9" y="38"/>
                      <a:pt x="0" y="2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8" y="8"/>
                      <a:pt x="38" y="19"/>
                    </a:cubicBezTo>
                    <a:close/>
                    <a:moveTo>
                      <a:pt x="38" y="19"/>
                    </a:moveTo>
                    <a:cubicBezTo>
                      <a:pt x="38" y="19"/>
                      <a:pt x="38" y="19"/>
                      <a:pt x="38" y="1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zh-CN" dirty="0"/>
          </a:p>
        </p:txBody>
      </p:sp>
      <p:grpSp>
        <p:nvGrpSpPr>
          <p:cNvPr id="13" name="组合 12"/>
          <p:cNvGrpSpPr/>
          <p:nvPr/>
        </p:nvGrpSpPr>
        <p:grpSpPr>
          <a:xfrm>
            <a:off x="841503" y="2060712"/>
            <a:ext cx="2390432" cy="2390432"/>
            <a:chOff x="841503" y="2060712"/>
            <a:chExt cx="2390432" cy="2390432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024019" y="2955925"/>
              <a:ext cx="1072477" cy="271291"/>
            </a:xfrm>
            <a:custGeom>
              <a:avLst/>
              <a:gdLst>
                <a:gd name="T0" fmla="*/ 1001 w 1056"/>
                <a:gd name="T1" fmla="*/ 120 h 268"/>
                <a:gd name="T2" fmla="*/ 945 w 1056"/>
                <a:gd name="T3" fmla="*/ 120 h 268"/>
                <a:gd name="T4" fmla="*/ 945 w 1056"/>
                <a:gd name="T5" fmla="*/ 82 h 268"/>
                <a:gd name="T6" fmla="*/ 863 w 1056"/>
                <a:gd name="T7" fmla="*/ 0 h 268"/>
                <a:gd name="T8" fmla="*/ 193 w 1056"/>
                <a:gd name="T9" fmla="*/ 0 h 268"/>
                <a:gd name="T10" fmla="*/ 111 w 1056"/>
                <a:gd name="T11" fmla="*/ 82 h 268"/>
                <a:gd name="T12" fmla="*/ 111 w 1056"/>
                <a:gd name="T13" fmla="*/ 120 h 268"/>
                <a:gd name="T14" fmla="*/ 54 w 1056"/>
                <a:gd name="T15" fmla="*/ 120 h 268"/>
                <a:gd name="T16" fmla="*/ 0 w 1056"/>
                <a:gd name="T17" fmla="*/ 175 h 268"/>
                <a:gd name="T18" fmla="*/ 0 w 1056"/>
                <a:gd name="T19" fmla="*/ 247 h 268"/>
                <a:gd name="T20" fmla="*/ 20 w 1056"/>
                <a:gd name="T21" fmla="*/ 268 h 268"/>
                <a:gd name="T22" fmla="*/ 1035 w 1056"/>
                <a:gd name="T23" fmla="*/ 268 h 268"/>
                <a:gd name="T24" fmla="*/ 1056 w 1056"/>
                <a:gd name="T25" fmla="*/ 247 h 268"/>
                <a:gd name="T26" fmla="*/ 1056 w 1056"/>
                <a:gd name="T27" fmla="*/ 175 h 268"/>
                <a:gd name="T28" fmla="*/ 1001 w 1056"/>
                <a:gd name="T29" fmla="*/ 120 h 268"/>
                <a:gd name="T30" fmla="*/ 1001 w 1056"/>
                <a:gd name="T31" fmla="*/ 120 h 268"/>
                <a:gd name="T32" fmla="*/ 1001 w 1056"/>
                <a:gd name="T33" fmla="*/ 12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6" h="268">
                  <a:moveTo>
                    <a:pt x="1001" y="120"/>
                  </a:moveTo>
                  <a:cubicBezTo>
                    <a:pt x="945" y="120"/>
                    <a:pt x="945" y="120"/>
                    <a:pt x="945" y="120"/>
                  </a:cubicBezTo>
                  <a:cubicBezTo>
                    <a:pt x="945" y="82"/>
                    <a:pt x="945" y="82"/>
                    <a:pt x="945" y="82"/>
                  </a:cubicBezTo>
                  <a:cubicBezTo>
                    <a:pt x="945" y="36"/>
                    <a:pt x="908" y="0"/>
                    <a:pt x="86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47" y="0"/>
                    <a:pt x="111" y="36"/>
                    <a:pt x="111" y="82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24" y="120"/>
                    <a:pt x="0" y="145"/>
                    <a:pt x="0" y="175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59"/>
                    <a:pt x="9" y="268"/>
                    <a:pt x="20" y="268"/>
                  </a:cubicBezTo>
                  <a:cubicBezTo>
                    <a:pt x="1035" y="268"/>
                    <a:pt x="1035" y="268"/>
                    <a:pt x="1035" y="268"/>
                  </a:cubicBezTo>
                  <a:cubicBezTo>
                    <a:pt x="1046" y="268"/>
                    <a:pt x="1056" y="259"/>
                    <a:pt x="1056" y="247"/>
                  </a:cubicBezTo>
                  <a:cubicBezTo>
                    <a:pt x="1056" y="175"/>
                    <a:pt x="1056" y="175"/>
                    <a:pt x="1056" y="175"/>
                  </a:cubicBezTo>
                  <a:cubicBezTo>
                    <a:pt x="1056" y="145"/>
                    <a:pt x="1031" y="120"/>
                    <a:pt x="1001" y="120"/>
                  </a:cubicBezTo>
                  <a:close/>
                  <a:moveTo>
                    <a:pt x="1001" y="120"/>
                  </a:moveTo>
                  <a:cubicBezTo>
                    <a:pt x="1001" y="120"/>
                    <a:pt x="1001" y="120"/>
                    <a:pt x="1001" y="12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41503" y="2060712"/>
              <a:ext cx="2390432" cy="239043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09954" y="2242133"/>
            <a:ext cx="3654314" cy="1414217"/>
            <a:chOff x="753050" y="1122362"/>
            <a:chExt cx="10685901" cy="4135438"/>
          </a:xfrm>
        </p:grpSpPr>
        <p:sp>
          <p:nvSpPr>
            <p:cNvPr id="46" name="矩形: 圆角 45"/>
            <p:cNvSpPr/>
            <p:nvPr/>
          </p:nvSpPr>
          <p:spPr>
            <a:xfrm>
              <a:off x="1524000" y="3683118"/>
              <a:ext cx="9144000" cy="157468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2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单击此处添加副标题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753050" y="1122362"/>
              <a:ext cx="10685901" cy="2387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lvl="0" algn="ctr"/>
              <a:r>
                <a:rPr lang="zh-CN" altLang="en-US" sz="2800" b="1" dirty="0">
                  <a:solidFill>
                    <a:schemeClr val="accent1"/>
                  </a:solidFill>
                </a:rPr>
                <a:t>窗外早已万家灯火</a:t>
              </a:r>
              <a:endParaRPr lang="en-US" altLang="zh-CN" sz="2800" b="1" dirty="0">
                <a:solidFill>
                  <a:schemeClr val="accent1"/>
                </a:solidFill>
              </a:endParaRPr>
            </a:p>
            <a:p>
              <a:pPr lvl="0" algn="ctr"/>
              <a:r>
                <a:rPr lang="zh-CN" altLang="en-US" sz="2800" b="1" dirty="0">
                  <a:solidFill>
                    <a:schemeClr val="accent1"/>
                  </a:solidFill>
                </a:rPr>
                <a:t>窗内只有咖啡相伴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26465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2616" y="1429659"/>
            <a:ext cx="8411986" cy="5639438"/>
            <a:chOff x="3731540" y="1266256"/>
            <a:chExt cx="4874137" cy="326764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" name="矩形: 圆角 2"/>
            <p:cNvSpPr/>
            <p:nvPr/>
          </p:nvSpPr>
          <p:spPr>
            <a:xfrm>
              <a:off x="3929152" y="1266256"/>
              <a:ext cx="4516347" cy="3184094"/>
            </a:xfrm>
            <a:prstGeom prst="roundRect">
              <a:avLst>
                <a:gd name="adj" fmla="val 4816"/>
              </a:avLst>
            </a:prstGeom>
            <a:grpFill/>
            <a:ln w="1143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731540" y="4270917"/>
              <a:ext cx="4874137" cy="26298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4"/>
          <p:cNvSpPr/>
          <p:nvPr/>
        </p:nvSpPr>
        <p:spPr>
          <a:xfrm>
            <a:off x="2418083" y="1581150"/>
            <a:ext cx="7506965" cy="4889892"/>
          </a:xfrm>
          <a:prstGeom prst="round2SameRect">
            <a:avLst>
              <a:gd name="adj1" fmla="val 5236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同侧圆角矩形 4"/>
          <p:cNvSpPr/>
          <p:nvPr/>
        </p:nvSpPr>
        <p:spPr>
          <a:xfrm>
            <a:off x="2418085" y="1581150"/>
            <a:ext cx="7506965" cy="627594"/>
          </a:xfrm>
          <a:prstGeom prst="round2SameRect">
            <a:avLst>
              <a:gd name="adj1" fmla="val 23464"/>
              <a:gd name="adj2" fmla="val 0"/>
            </a:avLst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705266" y="1677474"/>
            <a:ext cx="438233" cy="4257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P</a:t>
            </a:r>
            <a:endParaRPr lang="zh-CN" altLang="en-US" sz="2800" b="1" dirty="0"/>
          </a:p>
        </p:txBody>
      </p:sp>
      <p:sp>
        <p:nvSpPr>
          <p:cNvPr id="9" name="圆角矩形 4"/>
          <p:cNvSpPr/>
          <p:nvPr/>
        </p:nvSpPr>
        <p:spPr>
          <a:xfrm>
            <a:off x="2699139" y="2403701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圆角矩形 4"/>
          <p:cNvSpPr/>
          <p:nvPr/>
        </p:nvSpPr>
        <p:spPr>
          <a:xfrm>
            <a:off x="2699139" y="3429380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圆角矩形 4"/>
          <p:cNvSpPr/>
          <p:nvPr/>
        </p:nvSpPr>
        <p:spPr>
          <a:xfrm>
            <a:off x="2699139" y="4455058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圆角矩形 4"/>
          <p:cNvSpPr/>
          <p:nvPr/>
        </p:nvSpPr>
        <p:spPr>
          <a:xfrm>
            <a:off x="2699139" y="5480738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4302187" y="2403701"/>
            <a:ext cx="5358033" cy="3894279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13"/>
          <p:cNvSpPr/>
          <p:nvPr/>
        </p:nvSpPr>
        <p:spPr>
          <a:xfrm>
            <a:off x="4579010" y="2641817"/>
            <a:ext cx="4822166" cy="688271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3"/>
          <p:cNvSpPr/>
          <p:nvPr/>
        </p:nvSpPr>
        <p:spPr>
          <a:xfrm>
            <a:off x="4579009" y="3450092"/>
            <a:ext cx="625294" cy="240943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文本1"/>
          <p:cNvSpPr/>
          <p:nvPr/>
        </p:nvSpPr>
        <p:spPr>
          <a:xfrm>
            <a:off x="5360060" y="4122760"/>
            <a:ext cx="2369068" cy="554069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accent1"/>
                </a:solidFill>
              </a:rPr>
              <a:t>我是文本框</a:t>
            </a:r>
          </a:p>
        </p:txBody>
      </p:sp>
      <p:sp>
        <p:nvSpPr>
          <p:cNvPr id="18" name="文本2"/>
          <p:cNvSpPr/>
          <p:nvPr/>
        </p:nvSpPr>
        <p:spPr>
          <a:xfrm>
            <a:off x="5208890" y="4812381"/>
            <a:ext cx="3544629" cy="324370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文本3"/>
          <p:cNvSpPr/>
          <p:nvPr/>
        </p:nvSpPr>
        <p:spPr>
          <a:xfrm>
            <a:off x="5552574" y="5272302"/>
            <a:ext cx="2546232" cy="233007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圆角矩形 13"/>
          <p:cNvSpPr/>
          <p:nvPr/>
        </p:nvSpPr>
        <p:spPr>
          <a:xfrm>
            <a:off x="5360064" y="3450094"/>
            <a:ext cx="625294" cy="240943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圆角矩形 13"/>
          <p:cNvSpPr/>
          <p:nvPr/>
        </p:nvSpPr>
        <p:spPr>
          <a:xfrm>
            <a:off x="6111011" y="3450092"/>
            <a:ext cx="625294" cy="240943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21026045">
            <a:off x="7019248" y="4375499"/>
            <a:ext cx="250327" cy="478816"/>
          </a:xfrm>
          <a:custGeom>
            <a:avLst/>
            <a:gdLst>
              <a:gd name="T0" fmla="*/ 889 w 1611"/>
              <a:gd name="T1" fmla="*/ 1857 h 3089"/>
              <a:gd name="T2" fmla="*/ 1611 w 1611"/>
              <a:gd name="T3" fmla="*/ 1940 h 3089"/>
              <a:gd name="T4" fmla="*/ 52 w 1611"/>
              <a:gd name="T5" fmla="*/ 0 h 3089"/>
              <a:gd name="T6" fmla="*/ 0 w 1611"/>
              <a:gd name="T7" fmla="*/ 2490 h 3089"/>
              <a:gd name="T8" fmla="*/ 528 w 1611"/>
              <a:gd name="T9" fmla="*/ 1979 h 3089"/>
              <a:gd name="T10" fmla="*/ 880 w 1611"/>
              <a:gd name="T11" fmla="*/ 2963 h 3089"/>
              <a:gd name="T12" fmla="*/ 1059 w 1611"/>
              <a:gd name="T13" fmla="*/ 3089 h 3089"/>
              <a:gd name="T14" fmla="*/ 1123 w 1611"/>
              <a:gd name="T15" fmla="*/ 3078 h 3089"/>
              <a:gd name="T16" fmla="*/ 1250 w 1611"/>
              <a:gd name="T17" fmla="*/ 2899 h 3089"/>
              <a:gd name="T18" fmla="*/ 1238 w 1611"/>
              <a:gd name="T19" fmla="*/ 2835 h 3089"/>
              <a:gd name="T20" fmla="*/ 889 w 1611"/>
              <a:gd name="T21" fmla="*/ 1857 h 3089"/>
              <a:gd name="T22" fmla="*/ 889 w 1611"/>
              <a:gd name="T23" fmla="*/ 1857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1" h="3089">
                <a:moveTo>
                  <a:pt x="889" y="1857"/>
                </a:moveTo>
                <a:cubicBezTo>
                  <a:pt x="1611" y="1940"/>
                  <a:pt x="1611" y="1940"/>
                  <a:pt x="1611" y="194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2490"/>
                  <a:pt x="0" y="2490"/>
                  <a:pt x="0" y="2490"/>
                </a:cubicBezTo>
                <a:cubicBezTo>
                  <a:pt x="528" y="1979"/>
                  <a:pt x="528" y="1979"/>
                  <a:pt x="528" y="1979"/>
                </a:cubicBezTo>
                <a:cubicBezTo>
                  <a:pt x="880" y="2963"/>
                  <a:pt x="880" y="2963"/>
                  <a:pt x="880" y="2963"/>
                </a:cubicBezTo>
                <a:cubicBezTo>
                  <a:pt x="908" y="3040"/>
                  <a:pt x="981" y="3089"/>
                  <a:pt x="1059" y="3089"/>
                </a:cubicBezTo>
                <a:cubicBezTo>
                  <a:pt x="1081" y="3089"/>
                  <a:pt x="1102" y="3085"/>
                  <a:pt x="1123" y="3078"/>
                </a:cubicBezTo>
                <a:cubicBezTo>
                  <a:pt x="1201" y="3050"/>
                  <a:pt x="1250" y="2977"/>
                  <a:pt x="1250" y="2899"/>
                </a:cubicBezTo>
                <a:cubicBezTo>
                  <a:pt x="1250" y="2877"/>
                  <a:pt x="1246" y="2856"/>
                  <a:pt x="1238" y="2835"/>
                </a:cubicBezTo>
                <a:cubicBezTo>
                  <a:pt x="889" y="1857"/>
                  <a:pt x="889" y="1857"/>
                  <a:pt x="889" y="1857"/>
                </a:cubicBezTo>
                <a:cubicBezTo>
                  <a:pt x="889" y="1857"/>
                  <a:pt x="889" y="1857"/>
                  <a:pt x="889" y="185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3262489" y="1677474"/>
            <a:ext cx="8944522" cy="501650"/>
          </a:xfrm>
        </p:spPr>
        <p:txBody>
          <a:bodyPr/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</a:rPr>
              <a:t>屏幕前的你，满脸油光，眼神呆滞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  <p:sp>
        <p:nvSpPr>
          <p:cNvPr id="2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9009" y="2770583"/>
            <a:ext cx="3474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却还</a:t>
            </a:r>
            <a:r>
              <a:rPr lang="zh-CN" altLang="zh-CN" sz="2000" b="1" dirty="0">
                <a:solidFill>
                  <a:schemeClr val="accent1"/>
                </a:solidFill>
              </a:rPr>
              <a:t>在不停的对齐</a:t>
            </a:r>
            <a:r>
              <a:rPr lang="zh-CN" altLang="en-US" sz="2000" b="1" dirty="0">
                <a:solidFill>
                  <a:schemeClr val="accent1"/>
                </a:solidFill>
              </a:rPr>
              <a:t>着</a:t>
            </a:r>
            <a:r>
              <a:rPr lang="zh-CN" altLang="zh-CN" sz="2000" b="1" dirty="0">
                <a:solidFill>
                  <a:schemeClr val="accent1"/>
                </a:solidFill>
              </a:rPr>
              <a:t>文本框</a:t>
            </a:r>
            <a:r>
              <a:rPr lang="en-US" altLang="zh-CN" sz="2000" b="1" dirty="0">
                <a:solidFill>
                  <a:schemeClr val="accent1"/>
                </a:solidFill>
              </a:rPr>
              <a:t>...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450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5E-6 3.33333E-6 L -0.0711 3.33333E-6 " pathEditMode="relative" rAng="0" ptsTypes="AA">
                                      <p:cBhvr>
                                        <p:cTn id="1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06442 0.000005 E" pathEditMode="relative" ptsTypes="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1 3.33333E-6 L -0.02748 0.09583 " pathEditMode="relative" rAng="0" ptsTypes="AA">
                                      <p:cBhvr>
                                        <p:cTn id="1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8 0.09583 L -0.08594 0.09583 " pathEditMode="relative" rAng="0" ptsTypes="AA">
                                      <p:cBhvr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2021 -0.000001 E" pathEditMode="relative" ptsTypes="">
                                      <p:cBhvr>
                                        <p:cTn id="2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94 0.09583 L -0.04167 0.14514 " pathEditMode="relative" rAng="0" ptsTypes="AA">
                                      <p:cBhvr>
                                        <p:cTn id="2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14514 L -0.10495 0.14537 " pathEditMode="relative" rAng="0" ptsTypes="AA">
                                      <p:cBhvr>
                                        <p:cTn id="27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021 -0.00046 E" pathEditMode="relative" ptsTypes="">
                                      <p:cBhvr>
                                        <p:cTn id="2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18" grpId="1" animBg="1"/>
      <p:bldP spid="19" grpId="1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2616" y="1429659"/>
            <a:ext cx="8411986" cy="5639438"/>
            <a:chOff x="3731540" y="1266256"/>
            <a:chExt cx="4874137" cy="326764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" name="矩形: 圆角 2"/>
            <p:cNvSpPr/>
            <p:nvPr/>
          </p:nvSpPr>
          <p:spPr>
            <a:xfrm>
              <a:off x="3929152" y="1266256"/>
              <a:ext cx="4516347" cy="3184094"/>
            </a:xfrm>
            <a:prstGeom prst="roundRect">
              <a:avLst>
                <a:gd name="adj" fmla="val 4816"/>
              </a:avLst>
            </a:prstGeom>
            <a:grpFill/>
            <a:ln w="1143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731540" y="4270917"/>
              <a:ext cx="4874137" cy="26298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圆角矩形 4"/>
          <p:cNvSpPr/>
          <p:nvPr/>
        </p:nvSpPr>
        <p:spPr>
          <a:xfrm>
            <a:off x="2418083" y="1581150"/>
            <a:ext cx="7506965" cy="4889892"/>
          </a:xfrm>
          <a:prstGeom prst="round2SameRect">
            <a:avLst>
              <a:gd name="adj1" fmla="val 5236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同侧圆角矩形 4"/>
          <p:cNvSpPr/>
          <p:nvPr/>
        </p:nvSpPr>
        <p:spPr>
          <a:xfrm>
            <a:off x="2418085" y="1581150"/>
            <a:ext cx="7506965" cy="627594"/>
          </a:xfrm>
          <a:prstGeom prst="round2SameRect">
            <a:avLst>
              <a:gd name="adj1" fmla="val 23464"/>
              <a:gd name="adj2" fmla="val 0"/>
            </a:avLst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705266" y="1677474"/>
            <a:ext cx="438233" cy="4257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P</a:t>
            </a:r>
            <a:endParaRPr lang="zh-CN" altLang="en-US" sz="2800" b="1" dirty="0"/>
          </a:p>
        </p:txBody>
      </p:sp>
      <p:sp>
        <p:nvSpPr>
          <p:cNvPr id="9" name="圆角矩形 4"/>
          <p:cNvSpPr/>
          <p:nvPr/>
        </p:nvSpPr>
        <p:spPr>
          <a:xfrm>
            <a:off x="2699139" y="2403701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圆角矩形 4"/>
          <p:cNvSpPr/>
          <p:nvPr/>
        </p:nvSpPr>
        <p:spPr>
          <a:xfrm>
            <a:off x="2699139" y="3429380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圆角矩形 4"/>
          <p:cNvSpPr/>
          <p:nvPr/>
        </p:nvSpPr>
        <p:spPr>
          <a:xfrm>
            <a:off x="2699139" y="4455058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圆角矩形 4"/>
          <p:cNvSpPr/>
          <p:nvPr/>
        </p:nvSpPr>
        <p:spPr>
          <a:xfrm>
            <a:off x="2699139" y="5480738"/>
            <a:ext cx="1250943" cy="817243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4302187" y="2403701"/>
            <a:ext cx="5358033" cy="3894279"/>
          </a:xfrm>
          <a:prstGeom prst="roundRect">
            <a:avLst>
              <a:gd name="adj" fmla="val 3010"/>
            </a:avLst>
          </a:prstGeom>
          <a:solidFill>
            <a:schemeClr val="bg1"/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13"/>
          <p:cNvSpPr/>
          <p:nvPr/>
        </p:nvSpPr>
        <p:spPr>
          <a:xfrm>
            <a:off x="4579010" y="2641818"/>
            <a:ext cx="4822166" cy="34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3"/>
          <p:cNvSpPr/>
          <p:nvPr/>
        </p:nvSpPr>
        <p:spPr>
          <a:xfrm>
            <a:off x="4579009" y="3253065"/>
            <a:ext cx="625294" cy="48519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圆角矩形 13"/>
          <p:cNvSpPr/>
          <p:nvPr/>
        </p:nvSpPr>
        <p:spPr>
          <a:xfrm>
            <a:off x="5360064" y="3253067"/>
            <a:ext cx="625294" cy="48519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圆角矩形 13"/>
          <p:cNvSpPr/>
          <p:nvPr/>
        </p:nvSpPr>
        <p:spPr>
          <a:xfrm>
            <a:off x="6111011" y="3253065"/>
            <a:ext cx="625294" cy="48519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rans"/>
          <p:cNvSpPr/>
          <p:nvPr/>
        </p:nvSpPr>
        <p:spPr>
          <a:xfrm>
            <a:off x="-1260648" y="0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 1"/>
          <p:cNvSpPr>
            <a:spLocks/>
          </p:cNvSpPr>
          <p:nvPr/>
        </p:nvSpPr>
        <p:spPr>
          <a:xfrm>
            <a:off x="3736981" y="2001625"/>
            <a:ext cx="4718038" cy="1246164"/>
          </a:xfrm>
          <a:custGeom>
            <a:avLst/>
            <a:gdLst>
              <a:gd name="connsiteX0" fmla="*/ 5936595 w 12192000"/>
              <a:gd name="connsiteY0" fmla="*/ 3513828 h 6858000"/>
              <a:gd name="connsiteX1" fmla="*/ 6244293 w 12192000"/>
              <a:gd name="connsiteY1" fmla="*/ 3513828 h 6858000"/>
              <a:gd name="connsiteX2" fmla="*/ 6513529 w 12192000"/>
              <a:gd name="connsiteY2" fmla="*/ 3618738 h 6858000"/>
              <a:gd name="connsiteX3" fmla="*/ 6244293 w 12192000"/>
              <a:gd name="connsiteY3" fmla="*/ 3736761 h 6858000"/>
              <a:gd name="connsiteX4" fmla="*/ 5936595 w 12192000"/>
              <a:gd name="connsiteY4" fmla="*/ 3736761 h 6858000"/>
              <a:gd name="connsiteX5" fmla="*/ 5936595 w 12192000"/>
              <a:gd name="connsiteY5" fmla="*/ 3513828 h 6858000"/>
              <a:gd name="connsiteX6" fmla="*/ 7616114 w 12192000"/>
              <a:gd name="connsiteY6" fmla="*/ 3185986 h 6858000"/>
              <a:gd name="connsiteX7" fmla="*/ 7744322 w 12192000"/>
              <a:gd name="connsiteY7" fmla="*/ 3422032 h 6858000"/>
              <a:gd name="connsiteX8" fmla="*/ 7500727 w 12192000"/>
              <a:gd name="connsiteY8" fmla="*/ 3422032 h 6858000"/>
              <a:gd name="connsiteX9" fmla="*/ 7616114 w 12192000"/>
              <a:gd name="connsiteY9" fmla="*/ 3185986 h 6858000"/>
              <a:gd name="connsiteX10" fmla="*/ 6243893 w 12192000"/>
              <a:gd name="connsiteY10" fmla="*/ 3054439 h 6858000"/>
              <a:gd name="connsiteX11" fmla="*/ 6449425 w 12192000"/>
              <a:gd name="connsiteY11" fmla="*/ 3146645 h 6858000"/>
              <a:gd name="connsiteX12" fmla="*/ 6218652 w 12192000"/>
              <a:gd name="connsiteY12" fmla="*/ 3251554 h 6858000"/>
              <a:gd name="connsiteX13" fmla="*/ 5936595 w 12192000"/>
              <a:gd name="connsiteY13" fmla="*/ 3251554 h 6858000"/>
              <a:gd name="connsiteX14" fmla="*/ 5936595 w 12192000"/>
              <a:gd name="connsiteY14" fmla="*/ 3054849 h 6858000"/>
              <a:gd name="connsiteX15" fmla="*/ 6205831 w 12192000"/>
              <a:gd name="connsiteY15" fmla="*/ 3054849 h 6858000"/>
              <a:gd name="connsiteX16" fmla="*/ 6243893 w 12192000"/>
              <a:gd name="connsiteY16" fmla="*/ 3054439 h 6858000"/>
              <a:gd name="connsiteX17" fmla="*/ 7500727 w 12192000"/>
              <a:gd name="connsiteY17" fmla="*/ 2779462 h 6858000"/>
              <a:gd name="connsiteX18" fmla="*/ 6795586 w 12192000"/>
              <a:gd name="connsiteY18" fmla="*/ 4012148 h 6858000"/>
              <a:gd name="connsiteX19" fmla="*/ 7167388 w 12192000"/>
              <a:gd name="connsiteY19" fmla="*/ 4025262 h 6858000"/>
              <a:gd name="connsiteX20" fmla="*/ 7346878 w 12192000"/>
              <a:gd name="connsiteY20" fmla="*/ 3697420 h 6858000"/>
              <a:gd name="connsiteX21" fmla="*/ 7885350 w 12192000"/>
              <a:gd name="connsiteY21" fmla="*/ 3697420 h 6858000"/>
              <a:gd name="connsiteX22" fmla="*/ 8064841 w 12192000"/>
              <a:gd name="connsiteY22" fmla="*/ 4012148 h 6858000"/>
              <a:gd name="connsiteX23" fmla="*/ 8449463 w 12192000"/>
              <a:gd name="connsiteY23" fmla="*/ 4012148 h 6858000"/>
              <a:gd name="connsiteX24" fmla="*/ 7744322 w 12192000"/>
              <a:gd name="connsiteY24" fmla="*/ 2779462 h 6858000"/>
              <a:gd name="connsiteX25" fmla="*/ 7500727 w 12192000"/>
              <a:gd name="connsiteY25" fmla="*/ 2779462 h 6858000"/>
              <a:gd name="connsiteX26" fmla="*/ 3731425 w 12192000"/>
              <a:gd name="connsiteY26" fmla="*/ 2779462 h 6858000"/>
              <a:gd name="connsiteX27" fmla="*/ 3731425 w 12192000"/>
              <a:gd name="connsiteY27" fmla="*/ 4025262 h 6858000"/>
              <a:gd name="connsiteX28" fmla="*/ 4064765 w 12192000"/>
              <a:gd name="connsiteY28" fmla="*/ 4025262 h 6858000"/>
              <a:gd name="connsiteX29" fmla="*/ 4064765 w 12192000"/>
              <a:gd name="connsiteY29" fmla="*/ 3317123 h 6858000"/>
              <a:gd name="connsiteX30" fmla="*/ 4475029 w 12192000"/>
              <a:gd name="connsiteY30" fmla="*/ 4025262 h 6858000"/>
              <a:gd name="connsiteX31" fmla="*/ 4654520 w 12192000"/>
              <a:gd name="connsiteY31" fmla="*/ 4025262 h 6858000"/>
              <a:gd name="connsiteX32" fmla="*/ 5064784 w 12192000"/>
              <a:gd name="connsiteY32" fmla="*/ 3330237 h 6858000"/>
              <a:gd name="connsiteX33" fmla="*/ 5064784 w 12192000"/>
              <a:gd name="connsiteY33" fmla="*/ 4012148 h 6858000"/>
              <a:gd name="connsiteX34" fmla="*/ 5398124 w 12192000"/>
              <a:gd name="connsiteY34" fmla="*/ 4012148 h 6858000"/>
              <a:gd name="connsiteX35" fmla="*/ 5398124 w 12192000"/>
              <a:gd name="connsiteY35" fmla="*/ 2779462 h 6858000"/>
              <a:gd name="connsiteX36" fmla="*/ 5013501 w 12192000"/>
              <a:gd name="connsiteY36" fmla="*/ 2779462 h 6858000"/>
              <a:gd name="connsiteX37" fmla="*/ 4564774 w 12192000"/>
              <a:gd name="connsiteY37" fmla="*/ 3553169 h 6858000"/>
              <a:gd name="connsiteX38" fmla="*/ 4116048 w 12192000"/>
              <a:gd name="connsiteY38" fmla="*/ 2779462 h 6858000"/>
              <a:gd name="connsiteX39" fmla="*/ 3731425 w 12192000"/>
              <a:gd name="connsiteY39" fmla="*/ 2779462 h 6858000"/>
              <a:gd name="connsiteX40" fmla="*/ 6256262 w 12192000"/>
              <a:gd name="connsiteY40" fmla="*/ 2779103 h 6858000"/>
              <a:gd name="connsiteX41" fmla="*/ 6231472 w 12192000"/>
              <a:gd name="connsiteY41" fmla="*/ 2779462 h 6858000"/>
              <a:gd name="connsiteX42" fmla="*/ 5577614 w 12192000"/>
              <a:gd name="connsiteY42" fmla="*/ 2779462 h 6858000"/>
              <a:gd name="connsiteX43" fmla="*/ 5577614 w 12192000"/>
              <a:gd name="connsiteY43" fmla="*/ 4025262 h 6858000"/>
              <a:gd name="connsiteX44" fmla="*/ 6193010 w 12192000"/>
              <a:gd name="connsiteY44" fmla="*/ 4025262 h 6858000"/>
              <a:gd name="connsiteX45" fmla="*/ 6872510 w 12192000"/>
              <a:gd name="connsiteY45" fmla="*/ 3618738 h 6858000"/>
              <a:gd name="connsiteX46" fmla="*/ 6693020 w 12192000"/>
              <a:gd name="connsiteY46" fmla="*/ 3356464 h 6858000"/>
              <a:gd name="connsiteX47" fmla="*/ 6808406 w 12192000"/>
              <a:gd name="connsiteY47" fmla="*/ 3146645 h 6858000"/>
              <a:gd name="connsiteX48" fmla="*/ 6256262 w 12192000"/>
              <a:gd name="connsiteY48" fmla="*/ 2779103 h 6858000"/>
              <a:gd name="connsiteX49" fmla="*/ 0 w 12192000"/>
              <a:gd name="connsiteY49" fmla="*/ 0 h 6858000"/>
              <a:gd name="connsiteX50" fmla="*/ 12192000 w 12192000"/>
              <a:gd name="connsiteY50" fmla="*/ 0 h 6858000"/>
              <a:gd name="connsiteX51" fmla="*/ 12192000 w 12192000"/>
              <a:gd name="connsiteY51" fmla="*/ 6858000 h 6858000"/>
              <a:gd name="connsiteX52" fmla="*/ 0 w 12192000"/>
              <a:gd name="connsiteY52" fmla="*/ 6858000 h 6858000"/>
              <a:gd name="connsiteX0" fmla="*/ 5936595 w 12192000"/>
              <a:gd name="connsiteY0" fmla="*/ 3513828 h 6858000"/>
              <a:gd name="connsiteX1" fmla="*/ 6244293 w 12192000"/>
              <a:gd name="connsiteY1" fmla="*/ 3513828 h 6858000"/>
              <a:gd name="connsiteX2" fmla="*/ 6513529 w 12192000"/>
              <a:gd name="connsiteY2" fmla="*/ 3618738 h 6858000"/>
              <a:gd name="connsiteX3" fmla="*/ 6244293 w 12192000"/>
              <a:gd name="connsiteY3" fmla="*/ 3736761 h 6858000"/>
              <a:gd name="connsiteX4" fmla="*/ 5936595 w 12192000"/>
              <a:gd name="connsiteY4" fmla="*/ 3736761 h 6858000"/>
              <a:gd name="connsiteX5" fmla="*/ 5936595 w 12192000"/>
              <a:gd name="connsiteY5" fmla="*/ 3513828 h 6858000"/>
              <a:gd name="connsiteX6" fmla="*/ 7616114 w 12192000"/>
              <a:gd name="connsiteY6" fmla="*/ 3185986 h 6858000"/>
              <a:gd name="connsiteX7" fmla="*/ 7744322 w 12192000"/>
              <a:gd name="connsiteY7" fmla="*/ 3422032 h 6858000"/>
              <a:gd name="connsiteX8" fmla="*/ 7500727 w 12192000"/>
              <a:gd name="connsiteY8" fmla="*/ 3422032 h 6858000"/>
              <a:gd name="connsiteX9" fmla="*/ 7616114 w 12192000"/>
              <a:gd name="connsiteY9" fmla="*/ 3185986 h 6858000"/>
              <a:gd name="connsiteX10" fmla="*/ 6243893 w 12192000"/>
              <a:gd name="connsiteY10" fmla="*/ 3054439 h 6858000"/>
              <a:gd name="connsiteX11" fmla="*/ 6449425 w 12192000"/>
              <a:gd name="connsiteY11" fmla="*/ 3146645 h 6858000"/>
              <a:gd name="connsiteX12" fmla="*/ 6218652 w 12192000"/>
              <a:gd name="connsiteY12" fmla="*/ 3251554 h 6858000"/>
              <a:gd name="connsiteX13" fmla="*/ 5936595 w 12192000"/>
              <a:gd name="connsiteY13" fmla="*/ 3251554 h 6858000"/>
              <a:gd name="connsiteX14" fmla="*/ 5936595 w 12192000"/>
              <a:gd name="connsiteY14" fmla="*/ 3054849 h 6858000"/>
              <a:gd name="connsiteX15" fmla="*/ 6205831 w 12192000"/>
              <a:gd name="connsiteY15" fmla="*/ 3054849 h 6858000"/>
              <a:gd name="connsiteX16" fmla="*/ 6243893 w 12192000"/>
              <a:gd name="connsiteY16" fmla="*/ 3054439 h 6858000"/>
              <a:gd name="connsiteX17" fmla="*/ 7500727 w 12192000"/>
              <a:gd name="connsiteY17" fmla="*/ 2779462 h 6858000"/>
              <a:gd name="connsiteX18" fmla="*/ 6795586 w 12192000"/>
              <a:gd name="connsiteY18" fmla="*/ 4012148 h 6858000"/>
              <a:gd name="connsiteX19" fmla="*/ 7167388 w 12192000"/>
              <a:gd name="connsiteY19" fmla="*/ 4025262 h 6858000"/>
              <a:gd name="connsiteX20" fmla="*/ 7346878 w 12192000"/>
              <a:gd name="connsiteY20" fmla="*/ 3697420 h 6858000"/>
              <a:gd name="connsiteX21" fmla="*/ 7885350 w 12192000"/>
              <a:gd name="connsiteY21" fmla="*/ 3697420 h 6858000"/>
              <a:gd name="connsiteX22" fmla="*/ 8064841 w 12192000"/>
              <a:gd name="connsiteY22" fmla="*/ 4012148 h 6858000"/>
              <a:gd name="connsiteX23" fmla="*/ 8449463 w 12192000"/>
              <a:gd name="connsiteY23" fmla="*/ 4012148 h 6858000"/>
              <a:gd name="connsiteX24" fmla="*/ 7744322 w 12192000"/>
              <a:gd name="connsiteY24" fmla="*/ 2779462 h 6858000"/>
              <a:gd name="connsiteX25" fmla="*/ 7500727 w 12192000"/>
              <a:gd name="connsiteY25" fmla="*/ 2779462 h 6858000"/>
              <a:gd name="connsiteX26" fmla="*/ 3731425 w 12192000"/>
              <a:gd name="connsiteY26" fmla="*/ 2779462 h 6858000"/>
              <a:gd name="connsiteX27" fmla="*/ 3731425 w 12192000"/>
              <a:gd name="connsiteY27" fmla="*/ 4025262 h 6858000"/>
              <a:gd name="connsiteX28" fmla="*/ 4064765 w 12192000"/>
              <a:gd name="connsiteY28" fmla="*/ 4025262 h 6858000"/>
              <a:gd name="connsiteX29" fmla="*/ 4064765 w 12192000"/>
              <a:gd name="connsiteY29" fmla="*/ 3317123 h 6858000"/>
              <a:gd name="connsiteX30" fmla="*/ 4475029 w 12192000"/>
              <a:gd name="connsiteY30" fmla="*/ 4025262 h 6858000"/>
              <a:gd name="connsiteX31" fmla="*/ 4654520 w 12192000"/>
              <a:gd name="connsiteY31" fmla="*/ 4025262 h 6858000"/>
              <a:gd name="connsiteX32" fmla="*/ 5064784 w 12192000"/>
              <a:gd name="connsiteY32" fmla="*/ 3330237 h 6858000"/>
              <a:gd name="connsiteX33" fmla="*/ 5064784 w 12192000"/>
              <a:gd name="connsiteY33" fmla="*/ 4012148 h 6858000"/>
              <a:gd name="connsiteX34" fmla="*/ 5398124 w 12192000"/>
              <a:gd name="connsiteY34" fmla="*/ 4012148 h 6858000"/>
              <a:gd name="connsiteX35" fmla="*/ 5398124 w 12192000"/>
              <a:gd name="connsiteY35" fmla="*/ 2779462 h 6858000"/>
              <a:gd name="connsiteX36" fmla="*/ 5013501 w 12192000"/>
              <a:gd name="connsiteY36" fmla="*/ 2779462 h 6858000"/>
              <a:gd name="connsiteX37" fmla="*/ 4564774 w 12192000"/>
              <a:gd name="connsiteY37" fmla="*/ 3553169 h 6858000"/>
              <a:gd name="connsiteX38" fmla="*/ 4116048 w 12192000"/>
              <a:gd name="connsiteY38" fmla="*/ 2779462 h 6858000"/>
              <a:gd name="connsiteX39" fmla="*/ 3731425 w 12192000"/>
              <a:gd name="connsiteY39" fmla="*/ 2779462 h 6858000"/>
              <a:gd name="connsiteX40" fmla="*/ 6256262 w 12192000"/>
              <a:gd name="connsiteY40" fmla="*/ 2779103 h 6858000"/>
              <a:gd name="connsiteX41" fmla="*/ 6231472 w 12192000"/>
              <a:gd name="connsiteY41" fmla="*/ 2779462 h 6858000"/>
              <a:gd name="connsiteX42" fmla="*/ 5577614 w 12192000"/>
              <a:gd name="connsiteY42" fmla="*/ 2779462 h 6858000"/>
              <a:gd name="connsiteX43" fmla="*/ 5577614 w 12192000"/>
              <a:gd name="connsiteY43" fmla="*/ 4025262 h 6858000"/>
              <a:gd name="connsiteX44" fmla="*/ 6193010 w 12192000"/>
              <a:gd name="connsiteY44" fmla="*/ 4025262 h 6858000"/>
              <a:gd name="connsiteX45" fmla="*/ 6872510 w 12192000"/>
              <a:gd name="connsiteY45" fmla="*/ 3618738 h 6858000"/>
              <a:gd name="connsiteX46" fmla="*/ 6693020 w 12192000"/>
              <a:gd name="connsiteY46" fmla="*/ 3356464 h 6858000"/>
              <a:gd name="connsiteX47" fmla="*/ 6808406 w 12192000"/>
              <a:gd name="connsiteY47" fmla="*/ 3146645 h 6858000"/>
              <a:gd name="connsiteX48" fmla="*/ 6256262 w 12192000"/>
              <a:gd name="connsiteY48" fmla="*/ 2779103 h 6858000"/>
              <a:gd name="connsiteX49" fmla="*/ 0 w 12192000"/>
              <a:gd name="connsiteY49" fmla="*/ 6858000 h 6858000"/>
              <a:gd name="connsiteX50" fmla="*/ 12192000 w 12192000"/>
              <a:gd name="connsiteY50" fmla="*/ 0 h 6858000"/>
              <a:gd name="connsiteX51" fmla="*/ 12192000 w 12192000"/>
              <a:gd name="connsiteY51" fmla="*/ 6858000 h 6858000"/>
              <a:gd name="connsiteX52" fmla="*/ 0 w 12192000"/>
              <a:gd name="connsiteY52" fmla="*/ 6858000 h 6858000"/>
              <a:gd name="connsiteX0" fmla="*/ 5936595 w 12192000"/>
              <a:gd name="connsiteY0" fmla="*/ 734730 h 4078902"/>
              <a:gd name="connsiteX1" fmla="*/ 6244293 w 12192000"/>
              <a:gd name="connsiteY1" fmla="*/ 734730 h 4078902"/>
              <a:gd name="connsiteX2" fmla="*/ 6513529 w 12192000"/>
              <a:gd name="connsiteY2" fmla="*/ 839640 h 4078902"/>
              <a:gd name="connsiteX3" fmla="*/ 6244293 w 12192000"/>
              <a:gd name="connsiteY3" fmla="*/ 957663 h 4078902"/>
              <a:gd name="connsiteX4" fmla="*/ 5936595 w 12192000"/>
              <a:gd name="connsiteY4" fmla="*/ 957663 h 4078902"/>
              <a:gd name="connsiteX5" fmla="*/ 5936595 w 12192000"/>
              <a:gd name="connsiteY5" fmla="*/ 734730 h 4078902"/>
              <a:gd name="connsiteX6" fmla="*/ 7616114 w 12192000"/>
              <a:gd name="connsiteY6" fmla="*/ 406888 h 4078902"/>
              <a:gd name="connsiteX7" fmla="*/ 7744322 w 12192000"/>
              <a:gd name="connsiteY7" fmla="*/ 642934 h 4078902"/>
              <a:gd name="connsiteX8" fmla="*/ 7500727 w 12192000"/>
              <a:gd name="connsiteY8" fmla="*/ 642934 h 4078902"/>
              <a:gd name="connsiteX9" fmla="*/ 7616114 w 12192000"/>
              <a:gd name="connsiteY9" fmla="*/ 406888 h 4078902"/>
              <a:gd name="connsiteX10" fmla="*/ 6243893 w 12192000"/>
              <a:gd name="connsiteY10" fmla="*/ 275341 h 4078902"/>
              <a:gd name="connsiteX11" fmla="*/ 6449425 w 12192000"/>
              <a:gd name="connsiteY11" fmla="*/ 367547 h 4078902"/>
              <a:gd name="connsiteX12" fmla="*/ 6218652 w 12192000"/>
              <a:gd name="connsiteY12" fmla="*/ 472456 h 4078902"/>
              <a:gd name="connsiteX13" fmla="*/ 5936595 w 12192000"/>
              <a:gd name="connsiteY13" fmla="*/ 472456 h 4078902"/>
              <a:gd name="connsiteX14" fmla="*/ 5936595 w 12192000"/>
              <a:gd name="connsiteY14" fmla="*/ 275751 h 4078902"/>
              <a:gd name="connsiteX15" fmla="*/ 6205831 w 12192000"/>
              <a:gd name="connsiteY15" fmla="*/ 275751 h 4078902"/>
              <a:gd name="connsiteX16" fmla="*/ 6243893 w 12192000"/>
              <a:gd name="connsiteY16" fmla="*/ 275341 h 4078902"/>
              <a:gd name="connsiteX17" fmla="*/ 7500727 w 12192000"/>
              <a:gd name="connsiteY17" fmla="*/ 364 h 4078902"/>
              <a:gd name="connsiteX18" fmla="*/ 6795586 w 12192000"/>
              <a:gd name="connsiteY18" fmla="*/ 1233050 h 4078902"/>
              <a:gd name="connsiteX19" fmla="*/ 7167388 w 12192000"/>
              <a:gd name="connsiteY19" fmla="*/ 1246164 h 4078902"/>
              <a:gd name="connsiteX20" fmla="*/ 7346878 w 12192000"/>
              <a:gd name="connsiteY20" fmla="*/ 918322 h 4078902"/>
              <a:gd name="connsiteX21" fmla="*/ 7885350 w 12192000"/>
              <a:gd name="connsiteY21" fmla="*/ 918322 h 4078902"/>
              <a:gd name="connsiteX22" fmla="*/ 8064841 w 12192000"/>
              <a:gd name="connsiteY22" fmla="*/ 1233050 h 4078902"/>
              <a:gd name="connsiteX23" fmla="*/ 8449463 w 12192000"/>
              <a:gd name="connsiteY23" fmla="*/ 1233050 h 4078902"/>
              <a:gd name="connsiteX24" fmla="*/ 7744322 w 12192000"/>
              <a:gd name="connsiteY24" fmla="*/ 364 h 4078902"/>
              <a:gd name="connsiteX25" fmla="*/ 7500727 w 12192000"/>
              <a:gd name="connsiteY25" fmla="*/ 364 h 4078902"/>
              <a:gd name="connsiteX26" fmla="*/ 3731425 w 12192000"/>
              <a:gd name="connsiteY26" fmla="*/ 364 h 4078902"/>
              <a:gd name="connsiteX27" fmla="*/ 3731425 w 12192000"/>
              <a:gd name="connsiteY27" fmla="*/ 1246164 h 4078902"/>
              <a:gd name="connsiteX28" fmla="*/ 4064765 w 12192000"/>
              <a:gd name="connsiteY28" fmla="*/ 1246164 h 4078902"/>
              <a:gd name="connsiteX29" fmla="*/ 4064765 w 12192000"/>
              <a:gd name="connsiteY29" fmla="*/ 538025 h 4078902"/>
              <a:gd name="connsiteX30" fmla="*/ 4475029 w 12192000"/>
              <a:gd name="connsiteY30" fmla="*/ 1246164 h 4078902"/>
              <a:gd name="connsiteX31" fmla="*/ 4654520 w 12192000"/>
              <a:gd name="connsiteY31" fmla="*/ 1246164 h 4078902"/>
              <a:gd name="connsiteX32" fmla="*/ 5064784 w 12192000"/>
              <a:gd name="connsiteY32" fmla="*/ 551139 h 4078902"/>
              <a:gd name="connsiteX33" fmla="*/ 5064784 w 12192000"/>
              <a:gd name="connsiteY33" fmla="*/ 1233050 h 4078902"/>
              <a:gd name="connsiteX34" fmla="*/ 5398124 w 12192000"/>
              <a:gd name="connsiteY34" fmla="*/ 1233050 h 4078902"/>
              <a:gd name="connsiteX35" fmla="*/ 5398124 w 12192000"/>
              <a:gd name="connsiteY35" fmla="*/ 364 h 4078902"/>
              <a:gd name="connsiteX36" fmla="*/ 5013501 w 12192000"/>
              <a:gd name="connsiteY36" fmla="*/ 364 h 4078902"/>
              <a:gd name="connsiteX37" fmla="*/ 4564774 w 12192000"/>
              <a:gd name="connsiteY37" fmla="*/ 774071 h 4078902"/>
              <a:gd name="connsiteX38" fmla="*/ 4116048 w 12192000"/>
              <a:gd name="connsiteY38" fmla="*/ 364 h 4078902"/>
              <a:gd name="connsiteX39" fmla="*/ 3731425 w 12192000"/>
              <a:gd name="connsiteY39" fmla="*/ 364 h 4078902"/>
              <a:gd name="connsiteX40" fmla="*/ 6256262 w 12192000"/>
              <a:gd name="connsiteY40" fmla="*/ 5 h 4078902"/>
              <a:gd name="connsiteX41" fmla="*/ 6231472 w 12192000"/>
              <a:gd name="connsiteY41" fmla="*/ 364 h 4078902"/>
              <a:gd name="connsiteX42" fmla="*/ 5577614 w 12192000"/>
              <a:gd name="connsiteY42" fmla="*/ 364 h 4078902"/>
              <a:gd name="connsiteX43" fmla="*/ 5577614 w 12192000"/>
              <a:gd name="connsiteY43" fmla="*/ 1246164 h 4078902"/>
              <a:gd name="connsiteX44" fmla="*/ 6193010 w 12192000"/>
              <a:gd name="connsiteY44" fmla="*/ 1246164 h 4078902"/>
              <a:gd name="connsiteX45" fmla="*/ 6872510 w 12192000"/>
              <a:gd name="connsiteY45" fmla="*/ 839640 h 4078902"/>
              <a:gd name="connsiteX46" fmla="*/ 6693020 w 12192000"/>
              <a:gd name="connsiteY46" fmla="*/ 577366 h 4078902"/>
              <a:gd name="connsiteX47" fmla="*/ 6808406 w 12192000"/>
              <a:gd name="connsiteY47" fmla="*/ 367547 h 4078902"/>
              <a:gd name="connsiteX48" fmla="*/ 6256262 w 12192000"/>
              <a:gd name="connsiteY48" fmla="*/ 5 h 4078902"/>
              <a:gd name="connsiteX49" fmla="*/ 0 w 12192000"/>
              <a:gd name="connsiteY49" fmla="*/ 4078902 h 4078902"/>
              <a:gd name="connsiteX50" fmla="*/ 12192000 w 12192000"/>
              <a:gd name="connsiteY50" fmla="*/ 4078902 h 4078902"/>
              <a:gd name="connsiteX51" fmla="*/ 0 w 12192000"/>
              <a:gd name="connsiteY51" fmla="*/ 4078902 h 4078902"/>
              <a:gd name="connsiteX0" fmla="*/ 2205170 w 4718038"/>
              <a:gd name="connsiteY0" fmla="*/ 734730 h 1246164"/>
              <a:gd name="connsiteX1" fmla="*/ 2512868 w 4718038"/>
              <a:gd name="connsiteY1" fmla="*/ 734730 h 1246164"/>
              <a:gd name="connsiteX2" fmla="*/ 2782104 w 4718038"/>
              <a:gd name="connsiteY2" fmla="*/ 839640 h 1246164"/>
              <a:gd name="connsiteX3" fmla="*/ 2512868 w 4718038"/>
              <a:gd name="connsiteY3" fmla="*/ 957663 h 1246164"/>
              <a:gd name="connsiteX4" fmla="*/ 2205170 w 4718038"/>
              <a:gd name="connsiteY4" fmla="*/ 957663 h 1246164"/>
              <a:gd name="connsiteX5" fmla="*/ 2205170 w 4718038"/>
              <a:gd name="connsiteY5" fmla="*/ 734730 h 1246164"/>
              <a:gd name="connsiteX6" fmla="*/ 3884689 w 4718038"/>
              <a:gd name="connsiteY6" fmla="*/ 406888 h 1246164"/>
              <a:gd name="connsiteX7" fmla="*/ 4012897 w 4718038"/>
              <a:gd name="connsiteY7" fmla="*/ 642934 h 1246164"/>
              <a:gd name="connsiteX8" fmla="*/ 3769302 w 4718038"/>
              <a:gd name="connsiteY8" fmla="*/ 642934 h 1246164"/>
              <a:gd name="connsiteX9" fmla="*/ 3884689 w 4718038"/>
              <a:gd name="connsiteY9" fmla="*/ 406888 h 1246164"/>
              <a:gd name="connsiteX10" fmla="*/ 2512468 w 4718038"/>
              <a:gd name="connsiteY10" fmla="*/ 275341 h 1246164"/>
              <a:gd name="connsiteX11" fmla="*/ 2718000 w 4718038"/>
              <a:gd name="connsiteY11" fmla="*/ 367547 h 1246164"/>
              <a:gd name="connsiteX12" fmla="*/ 2487227 w 4718038"/>
              <a:gd name="connsiteY12" fmla="*/ 472456 h 1246164"/>
              <a:gd name="connsiteX13" fmla="*/ 2205170 w 4718038"/>
              <a:gd name="connsiteY13" fmla="*/ 472456 h 1246164"/>
              <a:gd name="connsiteX14" fmla="*/ 2205170 w 4718038"/>
              <a:gd name="connsiteY14" fmla="*/ 275751 h 1246164"/>
              <a:gd name="connsiteX15" fmla="*/ 2474406 w 4718038"/>
              <a:gd name="connsiteY15" fmla="*/ 275751 h 1246164"/>
              <a:gd name="connsiteX16" fmla="*/ 2512468 w 4718038"/>
              <a:gd name="connsiteY16" fmla="*/ 275341 h 1246164"/>
              <a:gd name="connsiteX17" fmla="*/ 3769302 w 4718038"/>
              <a:gd name="connsiteY17" fmla="*/ 364 h 1246164"/>
              <a:gd name="connsiteX18" fmla="*/ 3064161 w 4718038"/>
              <a:gd name="connsiteY18" fmla="*/ 1233050 h 1246164"/>
              <a:gd name="connsiteX19" fmla="*/ 3435963 w 4718038"/>
              <a:gd name="connsiteY19" fmla="*/ 1246164 h 1246164"/>
              <a:gd name="connsiteX20" fmla="*/ 3615453 w 4718038"/>
              <a:gd name="connsiteY20" fmla="*/ 918322 h 1246164"/>
              <a:gd name="connsiteX21" fmla="*/ 4153925 w 4718038"/>
              <a:gd name="connsiteY21" fmla="*/ 918322 h 1246164"/>
              <a:gd name="connsiteX22" fmla="*/ 4333416 w 4718038"/>
              <a:gd name="connsiteY22" fmla="*/ 1233050 h 1246164"/>
              <a:gd name="connsiteX23" fmla="*/ 4718038 w 4718038"/>
              <a:gd name="connsiteY23" fmla="*/ 1233050 h 1246164"/>
              <a:gd name="connsiteX24" fmla="*/ 4012897 w 4718038"/>
              <a:gd name="connsiteY24" fmla="*/ 364 h 1246164"/>
              <a:gd name="connsiteX25" fmla="*/ 3769302 w 4718038"/>
              <a:gd name="connsiteY25" fmla="*/ 364 h 1246164"/>
              <a:gd name="connsiteX26" fmla="*/ 0 w 4718038"/>
              <a:gd name="connsiteY26" fmla="*/ 364 h 1246164"/>
              <a:gd name="connsiteX27" fmla="*/ 0 w 4718038"/>
              <a:gd name="connsiteY27" fmla="*/ 1246164 h 1246164"/>
              <a:gd name="connsiteX28" fmla="*/ 333340 w 4718038"/>
              <a:gd name="connsiteY28" fmla="*/ 1246164 h 1246164"/>
              <a:gd name="connsiteX29" fmla="*/ 333340 w 4718038"/>
              <a:gd name="connsiteY29" fmla="*/ 538025 h 1246164"/>
              <a:gd name="connsiteX30" fmla="*/ 743604 w 4718038"/>
              <a:gd name="connsiteY30" fmla="*/ 1246164 h 1246164"/>
              <a:gd name="connsiteX31" fmla="*/ 923095 w 4718038"/>
              <a:gd name="connsiteY31" fmla="*/ 1246164 h 1246164"/>
              <a:gd name="connsiteX32" fmla="*/ 1333359 w 4718038"/>
              <a:gd name="connsiteY32" fmla="*/ 551139 h 1246164"/>
              <a:gd name="connsiteX33" fmla="*/ 1333359 w 4718038"/>
              <a:gd name="connsiteY33" fmla="*/ 1233050 h 1246164"/>
              <a:gd name="connsiteX34" fmla="*/ 1666699 w 4718038"/>
              <a:gd name="connsiteY34" fmla="*/ 1233050 h 1246164"/>
              <a:gd name="connsiteX35" fmla="*/ 1666699 w 4718038"/>
              <a:gd name="connsiteY35" fmla="*/ 364 h 1246164"/>
              <a:gd name="connsiteX36" fmla="*/ 1282076 w 4718038"/>
              <a:gd name="connsiteY36" fmla="*/ 364 h 1246164"/>
              <a:gd name="connsiteX37" fmla="*/ 833349 w 4718038"/>
              <a:gd name="connsiteY37" fmla="*/ 774071 h 1246164"/>
              <a:gd name="connsiteX38" fmla="*/ 384623 w 4718038"/>
              <a:gd name="connsiteY38" fmla="*/ 364 h 1246164"/>
              <a:gd name="connsiteX39" fmla="*/ 0 w 4718038"/>
              <a:gd name="connsiteY39" fmla="*/ 364 h 1246164"/>
              <a:gd name="connsiteX40" fmla="*/ 2524837 w 4718038"/>
              <a:gd name="connsiteY40" fmla="*/ 5 h 1246164"/>
              <a:gd name="connsiteX41" fmla="*/ 2500047 w 4718038"/>
              <a:gd name="connsiteY41" fmla="*/ 364 h 1246164"/>
              <a:gd name="connsiteX42" fmla="*/ 1846189 w 4718038"/>
              <a:gd name="connsiteY42" fmla="*/ 364 h 1246164"/>
              <a:gd name="connsiteX43" fmla="*/ 1846189 w 4718038"/>
              <a:gd name="connsiteY43" fmla="*/ 1246164 h 1246164"/>
              <a:gd name="connsiteX44" fmla="*/ 2461585 w 4718038"/>
              <a:gd name="connsiteY44" fmla="*/ 1246164 h 1246164"/>
              <a:gd name="connsiteX45" fmla="*/ 3141085 w 4718038"/>
              <a:gd name="connsiteY45" fmla="*/ 839640 h 1246164"/>
              <a:gd name="connsiteX46" fmla="*/ 2961595 w 4718038"/>
              <a:gd name="connsiteY46" fmla="*/ 577366 h 1246164"/>
              <a:gd name="connsiteX47" fmla="*/ 3076981 w 4718038"/>
              <a:gd name="connsiteY47" fmla="*/ 367547 h 1246164"/>
              <a:gd name="connsiteX48" fmla="*/ 2524837 w 4718038"/>
              <a:gd name="connsiteY48" fmla="*/ 5 h 124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718038" h="1246164">
                <a:moveTo>
                  <a:pt x="2205170" y="734730"/>
                </a:moveTo>
                <a:lnTo>
                  <a:pt x="2512868" y="734730"/>
                </a:lnTo>
                <a:cubicBezTo>
                  <a:pt x="2512868" y="734730"/>
                  <a:pt x="2782104" y="734730"/>
                  <a:pt x="2782104" y="839640"/>
                </a:cubicBezTo>
                <a:cubicBezTo>
                  <a:pt x="2782104" y="957663"/>
                  <a:pt x="2512868" y="957663"/>
                  <a:pt x="2512868" y="957663"/>
                </a:cubicBezTo>
                <a:lnTo>
                  <a:pt x="2205170" y="957663"/>
                </a:lnTo>
                <a:lnTo>
                  <a:pt x="2205170" y="734730"/>
                </a:lnTo>
                <a:close/>
                <a:moveTo>
                  <a:pt x="3884689" y="406888"/>
                </a:moveTo>
                <a:lnTo>
                  <a:pt x="4012897" y="642934"/>
                </a:lnTo>
                <a:lnTo>
                  <a:pt x="3769302" y="642934"/>
                </a:lnTo>
                <a:lnTo>
                  <a:pt x="3884689" y="406888"/>
                </a:lnTo>
                <a:close/>
                <a:moveTo>
                  <a:pt x="2512468" y="275341"/>
                </a:moveTo>
                <a:cubicBezTo>
                  <a:pt x="2580979" y="276571"/>
                  <a:pt x="2718000" y="288865"/>
                  <a:pt x="2718000" y="367547"/>
                </a:cubicBezTo>
                <a:cubicBezTo>
                  <a:pt x="2718000" y="472456"/>
                  <a:pt x="2487227" y="472456"/>
                  <a:pt x="2487227" y="472456"/>
                </a:cubicBezTo>
                <a:lnTo>
                  <a:pt x="2205170" y="472456"/>
                </a:lnTo>
                <a:lnTo>
                  <a:pt x="2205170" y="275751"/>
                </a:lnTo>
                <a:lnTo>
                  <a:pt x="2474406" y="275751"/>
                </a:lnTo>
                <a:cubicBezTo>
                  <a:pt x="2474406" y="275751"/>
                  <a:pt x="2489631" y="274932"/>
                  <a:pt x="2512468" y="275341"/>
                </a:cubicBezTo>
                <a:close/>
                <a:moveTo>
                  <a:pt x="3769302" y="364"/>
                </a:moveTo>
                <a:lnTo>
                  <a:pt x="3064161" y="1233050"/>
                </a:lnTo>
                <a:lnTo>
                  <a:pt x="3435963" y="1246164"/>
                </a:lnTo>
                <a:lnTo>
                  <a:pt x="3615453" y="918322"/>
                </a:lnTo>
                <a:lnTo>
                  <a:pt x="4153925" y="918322"/>
                </a:lnTo>
                <a:lnTo>
                  <a:pt x="4333416" y="1233050"/>
                </a:lnTo>
                <a:lnTo>
                  <a:pt x="4718038" y="1233050"/>
                </a:lnTo>
                <a:lnTo>
                  <a:pt x="4012897" y="364"/>
                </a:lnTo>
                <a:lnTo>
                  <a:pt x="3769302" y="364"/>
                </a:lnTo>
                <a:close/>
                <a:moveTo>
                  <a:pt x="0" y="364"/>
                </a:moveTo>
                <a:lnTo>
                  <a:pt x="0" y="1246164"/>
                </a:lnTo>
                <a:lnTo>
                  <a:pt x="333340" y="1246164"/>
                </a:lnTo>
                <a:lnTo>
                  <a:pt x="333340" y="538025"/>
                </a:lnTo>
                <a:lnTo>
                  <a:pt x="743604" y="1246164"/>
                </a:lnTo>
                <a:lnTo>
                  <a:pt x="923095" y="1246164"/>
                </a:lnTo>
                <a:lnTo>
                  <a:pt x="1333359" y="551139"/>
                </a:lnTo>
                <a:lnTo>
                  <a:pt x="1333359" y="1233050"/>
                </a:lnTo>
                <a:lnTo>
                  <a:pt x="1666699" y="1233050"/>
                </a:lnTo>
                <a:lnTo>
                  <a:pt x="1666699" y="364"/>
                </a:lnTo>
                <a:lnTo>
                  <a:pt x="1282076" y="364"/>
                </a:lnTo>
                <a:lnTo>
                  <a:pt x="833349" y="774071"/>
                </a:lnTo>
                <a:lnTo>
                  <a:pt x="384623" y="364"/>
                </a:lnTo>
                <a:lnTo>
                  <a:pt x="0" y="364"/>
                </a:lnTo>
                <a:close/>
                <a:moveTo>
                  <a:pt x="2524837" y="5"/>
                </a:moveTo>
                <a:cubicBezTo>
                  <a:pt x="2509062" y="-46"/>
                  <a:pt x="2500047" y="364"/>
                  <a:pt x="2500047" y="364"/>
                </a:cubicBezTo>
                <a:lnTo>
                  <a:pt x="1846189" y="364"/>
                </a:lnTo>
                <a:lnTo>
                  <a:pt x="1846189" y="1246164"/>
                </a:lnTo>
                <a:lnTo>
                  <a:pt x="2461585" y="1246164"/>
                </a:lnTo>
                <a:cubicBezTo>
                  <a:pt x="3153906" y="1246164"/>
                  <a:pt x="3141085" y="839640"/>
                  <a:pt x="3141085" y="839640"/>
                </a:cubicBezTo>
                <a:cubicBezTo>
                  <a:pt x="3141085" y="656048"/>
                  <a:pt x="2961595" y="577366"/>
                  <a:pt x="2961595" y="577366"/>
                </a:cubicBezTo>
                <a:cubicBezTo>
                  <a:pt x="3076981" y="511797"/>
                  <a:pt x="3076981" y="367547"/>
                  <a:pt x="3076981" y="367547"/>
                </a:cubicBezTo>
                <a:cubicBezTo>
                  <a:pt x="3076981" y="23313"/>
                  <a:pt x="2635266" y="364"/>
                  <a:pt x="2524837" y="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0" y="3262932"/>
            <a:ext cx="4070343" cy="3593713"/>
          </a:xfrm>
          <a:custGeom>
            <a:avLst/>
            <a:gdLst>
              <a:gd name="T0" fmla="*/ 3060 w 3122"/>
              <a:gd name="T1" fmla="*/ 0 h 2187"/>
              <a:gd name="T2" fmla="*/ 3122 w 3122"/>
              <a:gd name="T3" fmla="*/ 0 h 2187"/>
              <a:gd name="T4" fmla="*/ 937 w 3122"/>
              <a:gd name="T5" fmla="*/ 2187 h 2187"/>
              <a:gd name="T6" fmla="*/ 0 w 3122"/>
              <a:gd name="T7" fmla="*/ 2187 h 2187"/>
              <a:gd name="T8" fmla="*/ 3060 w 3122"/>
              <a:gd name="T9" fmla="*/ 0 h 2187"/>
              <a:gd name="connsiteX0" fmla="*/ 9323 w 10000"/>
              <a:gd name="connsiteY0" fmla="*/ 31 h 10000"/>
              <a:gd name="connsiteX1" fmla="*/ 10000 w 10000"/>
              <a:gd name="connsiteY1" fmla="*/ 0 h 10000"/>
              <a:gd name="connsiteX2" fmla="*/ 3001 w 10000"/>
              <a:gd name="connsiteY2" fmla="*/ 10000 h 10000"/>
              <a:gd name="connsiteX3" fmla="*/ 0 w 10000"/>
              <a:gd name="connsiteY3" fmla="*/ 10000 h 10000"/>
              <a:gd name="connsiteX4" fmla="*/ 9323 w 10000"/>
              <a:gd name="connsiteY4" fmla="*/ 31 h 10000"/>
              <a:gd name="connsiteX0" fmla="*/ 9323 w 10217"/>
              <a:gd name="connsiteY0" fmla="*/ 0 h 9969"/>
              <a:gd name="connsiteX1" fmla="*/ 10217 w 10217"/>
              <a:gd name="connsiteY1" fmla="*/ 0 h 9969"/>
              <a:gd name="connsiteX2" fmla="*/ 3001 w 10217"/>
              <a:gd name="connsiteY2" fmla="*/ 9969 h 9969"/>
              <a:gd name="connsiteX3" fmla="*/ 0 w 10217"/>
              <a:gd name="connsiteY3" fmla="*/ 9969 h 9969"/>
              <a:gd name="connsiteX4" fmla="*/ 9323 w 10217"/>
              <a:gd name="connsiteY4" fmla="*/ 0 h 9969"/>
              <a:gd name="connsiteX0" fmla="*/ 9125 w 9946"/>
              <a:gd name="connsiteY0" fmla="*/ 0 h 10000"/>
              <a:gd name="connsiteX1" fmla="*/ 9946 w 9946"/>
              <a:gd name="connsiteY1" fmla="*/ 0 h 10000"/>
              <a:gd name="connsiteX2" fmla="*/ 2937 w 9946"/>
              <a:gd name="connsiteY2" fmla="*/ 10000 h 10000"/>
              <a:gd name="connsiteX3" fmla="*/ 0 w 9946"/>
              <a:gd name="connsiteY3" fmla="*/ 10000 h 10000"/>
              <a:gd name="connsiteX4" fmla="*/ 9125 w 9946"/>
              <a:gd name="connsiteY4" fmla="*/ 0 h 10000"/>
              <a:gd name="connsiteX0" fmla="*/ 9175 w 10000"/>
              <a:gd name="connsiteY0" fmla="*/ 0 h 10091"/>
              <a:gd name="connsiteX1" fmla="*/ 10000 w 10000"/>
              <a:gd name="connsiteY1" fmla="*/ 0 h 10091"/>
              <a:gd name="connsiteX2" fmla="*/ 3639 w 10000"/>
              <a:gd name="connsiteY2" fmla="*/ 10091 h 10091"/>
              <a:gd name="connsiteX3" fmla="*/ 0 w 10000"/>
              <a:gd name="connsiteY3" fmla="*/ 10000 h 10091"/>
              <a:gd name="connsiteX4" fmla="*/ 9175 w 10000"/>
              <a:gd name="connsiteY4" fmla="*/ 0 h 10091"/>
              <a:gd name="connsiteX0" fmla="*/ 9175 w 10000"/>
              <a:gd name="connsiteY0" fmla="*/ 0 h 10000"/>
              <a:gd name="connsiteX1" fmla="*/ 10000 w 10000"/>
              <a:gd name="connsiteY1" fmla="*/ 0 h 10000"/>
              <a:gd name="connsiteX2" fmla="*/ 3577 w 10000"/>
              <a:gd name="connsiteY2" fmla="*/ 10000 h 10000"/>
              <a:gd name="connsiteX3" fmla="*/ 0 w 10000"/>
              <a:gd name="connsiteY3" fmla="*/ 10000 h 10000"/>
              <a:gd name="connsiteX4" fmla="*/ 9175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9175" y="0"/>
                </a:moveTo>
                <a:lnTo>
                  <a:pt x="10000" y="0"/>
                </a:lnTo>
                <a:lnTo>
                  <a:pt x="3577" y="10000"/>
                </a:lnTo>
                <a:lnTo>
                  <a:pt x="0" y="10000"/>
                </a:lnTo>
                <a:lnTo>
                  <a:pt x="917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1571623" y="3260050"/>
            <a:ext cx="3092307" cy="3596592"/>
          </a:xfrm>
          <a:custGeom>
            <a:avLst/>
            <a:gdLst>
              <a:gd name="T0" fmla="*/ 2266 w 2337"/>
              <a:gd name="T1" fmla="*/ 0 h 2187"/>
              <a:gd name="T2" fmla="*/ 2337 w 2337"/>
              <a:gd name="T3" fmla="*/ 0 h 2187"/>
              <a:gd name="T4" fmla="*/ 937 w 2337"/>
              <a:gd name="T5" fmla="*/ 2187 h 2187"/>
              <a:gd name="T6" fmla="*/ 0 w 2337"/>
              <a:gd name="T7" fmla="*/ 2187 h 2187"/>
              <a:gd name="T8" fmla="*/ 2266 w 2337"/>
              <a:gd name="T9" fmla="*/ 0 h 2187"/>
              <a:gd name="connsiteX0" fmla="*/ 7927 w 10000"/>
              <a:gd name="connsiteY0" fmla="*/ 23 h 10000"/>
              <a:gd name="connsiteX1" fmla="*/ 10000 w 10000"/>
              <a:gd name="connsiteY1" fmla="*/ 0 h 10000"/>
              <a:gd name="connsiteX2" fmla="*/ 4009 w 10000"/>
              <a:gd name="connsiteY2" fmla="*/ 10000 h 10000"/>
              <a:gd name="connsiteX3" fmla="*/ 0 w 10000"/>
              <a:gd name="connsiteY3" fmla="*/ 10000 h 10000"/>
              <a:gd name="connsiteX4" fmla="*/ 7927 w 10000"/>
              <a:gd name="connsiteY4" fmla="*/ 23 h 10000"/>
              <a:gd name="connsiteX0" fmla="*/ 7927 w 8404"/>
              <a:gd name="connsiteY0" fmla="*/ 0 h 9977"/>
              <a:gd name="connsiteX1" fmla="*/ 8404 w 8404"/>
              <a:gd name="connsiteY1" fmla="*/ 0 h 9977"/>
              <a:gd name="connsiteX2" fmla="*/ 4009 w 8404"/>
              <a:gd name="connsiteY2" fmla="*/ 9977 h 9977"/>
              <a:gd name="connsiteX3" fmla="*/ 0 w 8404"/>
              <a:gd name="connsiteY3" fmla="*/ 9977 h 9977"/>
              <a:gd name="connsiteX4" fmla="*/ 7927 w 8404"/>
              <a:gd name="connsiteY4" fmla="*/ 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4" h="9977">
                <a:moveTo>
                  <a:pt x="7927" y="0"/>
                </a:moveTo>
                <a:lnTo>
                  <a:pt x="8404" y="0"/>
                </a:lnTo>
                <a:lnTo>
                  <a:pt x="4009" y="9977"/>
                </a:lnTo>
                <a:lnTo>
                  <a:pt x="0" y="9977"/>
                </a:lnTo>
                <a:lnTo>
                  <a:pt x="79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3116192" y="3247791"/>
            <a:ext cx="2287979" cy="3608850"/>
          </a:xfrm>
          <a:custGeom>
            <a:avLst/>
            <a:gdLst>
              <a:gd name="T0" fmla="*/ 1490 w 1552"/>
              <a:gd name="T1" fmla="*/ 0 h 2187"/>
              <a:gd name="T2" fmla="*/ 1552 w 1552"/>
              <a:gd name="T3" fmla="*/ 0 h 2187"/>
              <a:gd name="T4" fmla="*/ 946 w 1552"/>
              <a:gd name="T5" fmla="*/ 2187 h 2187"/>
              <a:gd name="T6" fmla="*/ 0 w 1552"/>
              <a:gd name="T7" fmla="*/ 2187 h 2187"/>
              <a:gd name="T8" fmla="*/ 1490 w 1552"/>
              <a:gd name="T9" fmla="*/ 0 h 2187"/>
              <a:gd name="connsiteX0" fmla="*/ 8042 w 10000"/>
              <a:gd name="connsiteY0" fmla="*/ 0 h 10011"/>
              <a:gd name="connsiteX1" fmla="*/ 10000 w 10000"/>
              <a:gd name="connsiteY1" fmla="*/ 11 h 10011"/>
              <a:gd name="connsiteX2" fmla="*/ 6095 w 10000"/>
              <a:gd name="connsiteY2" fmla="*/ 10011 h 10011"/>
              <a:gd name="connsiteX3" fmla="*/ 0 w 10000"/>
              <a:gd name="connsiteY3" fmla="*/ 10011 h 10011"/>
              <a:gd name="connsiteX4" fmla="*/ 8042 w 10000"/>
              <a:gd name="connsiteY4" fmla="*/ 0 h 10011"/>
              <a:gd name="connsiteX0" fmla="*/ 8042 w 9324"/>
              <a:gd name="connsiteY0" fmla="*/ 0 h 10011"/>
              <a:gd name="connsiteX1" fmla="*/ 9324 w 9324"/>
              <a:gd name="connsiteY1" fmla="*/ 11 h 10011"/>
              <a:gd name="connsiteX2" fmla="*/ 6095 w 9324"/>
              <a:gd name="connsiteY2" fmla="*/ 10011 h 10011"/>
              <a:gd name="connsiteX3" fmla="*/ 0 w 9324"/>
              <a:gd name="connsiteY3" fmla="*/ 10011 h 10011"/>
              <a:gd name="connsiteX4" fmla="*/ 8042 w 9324"/>
              <a:gd name="connsiteY4" fmla="*/ 0 h 10011"/>
              <a:gd name="connsiteX0" fmla="*/ 8597 w 10000"/>
              <a:gd name="connsiteY0" fmla="*/ 0 h 10000"/>
              <a:gd name="connsiteX1" fmla="*/ 10000 w 10000"/>
              <a:gd name="connsiteY1" fmla="*/ 11 h 10000"/>
              <a:gd name="connsiteX2" fmla="*/ 6537 w 10000"/>
              <a:gd name="connsiteY2" fmla="*/ 10000 h 10000"/>
              <a:gd name="connsiteX3" fmla="*/ 0 w 10000"/>
              <a:gd name="connsiteY3" fmla="*/ 10000 h 10000"/>
              <a:gd name="connsiteX4" fmla="*/ 8597 w 10000"/>
              <a:gd name="connsiteY4" fmla="*/ 0 h 10000"/>
              <a:gd name="connsiteX0" fmla="*/ 8597 w 10042"/>
              <a:gd name="connsiteY0" fmla="*/ 0 h 10000"/>
              <a:gd name="connsiteX1" fmla="*/ 10042 w 10042"/>
              <a:gd name="connsiteY1" fmla="*/ 0 h 10000"/>
              <a:gd name="connsiteX2" fmla="*/ 6537 w 10042"/>
              <a:gd name="connsiteY2" fmla="*/ 10000 h 10000"/>
              <a:gd name="connsiteX3" fmla="*/ 0 w 10042"/>
              <a:gd name="connsiteY3" fmla="*/ 10000 h 10000"/>
              <a:gd name="connsiteX4" fmla="*/ 8597 w 10042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2" h="10000">
                <a:moveTo>
                  <a:pt x="8597" y="0"/>
                </a:moveTo>
                <a:lnTo>
                  <a:pt x="10042" y="0"/>
                </a:lnTo>
                <a:lnTo>
                  <a:pt x="6537" y="10000"/>
                </a:lnTo>
                <a:lnTo>
                  <a:pt x="0" y="10000"/>
                </a:lnTo>
                <a:lnTo>
                  <a:pt x="859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4676505" y="3255725"/>
            <a:ext cx="2968330" cy="3607040"/>
          </a:xfrm>
          <a:custGeom>
            <a:avLst/>
            <a:gdLst>
              <a:gd name="T0" fmla="*/ 704 w 945"/>
              <a:gd name="T1" fmla="*/ 0 h 2187"/>
              <a:gd name="T2" fmla="*/ 776 w 945"/>
              <a:gd name="T3" fmla="*/ 0 h 2187"/>
              <a:gd name="T4" fmla="*/ 945 w 945"/>
              <a:gd name="T5" fmla="*/ 2187 h 2187"/>
              <a:gd name="T6" fmla="*/ 0 w 945"/>
              <a:gd name="T7" fmla="*/ 2187 h 2187"/>
              <a:gd name="T8" fmla="*/ 704 w 945"/>
              <a:gd name="T9" fmla="*/ 0 h 2187"/>
              <a:gd name="connsiteX0" fmla="*/ 6212 w 10000"/>
              <a:gd name="connsiteY0" fmla="*/ 11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212 w 10000"/>
              <a:gd name="connsiteY4" fmla="*/ 11 h 10000"/>
              <a:gd name="connsiteX0" fmla="*/ 6169 w 10000"/>
              <a:gd name="connsiteY0" fmla="*/ 0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169 w 10000"/>
              <a:gd name="connsiteY4" fmla="*/ 0 h 10000"/>
              <a:gd name="connsiteX0" fmla="*/ 6169 w 10000"/>
              <a:gd name="connsiteY0" fmla="*/ 34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169 w 10000"/>
              <a:gd name="connsiteY4" fmla="*/ 34 h 10000"/>
              <a:gd name="connsiteX0" fmla="*/ 6169 w 11818"/>
              <a:gd name="connsiteY0" fmla="*/ 23 h 9989"/>
              <a:gd name="connsiteX1" fmla="*/ 11818 w 11818"/>
              <a:gd name="connsiteY1" fmla="*/ 0 h 9989"/>
              <a:gd name="connsiteX2" fmla="*/ 10000 w 11818"/>
              <a:gd name="connsiteY2" fmla="*/ 9989 h 9989"/>
              <a:gd name="connsiteX3" fmla="*/ 0 w 11818"/>
              <a:gd name="connsiteY3" fmla="*/ 9989 h 9989"/>
              <a:gd name="connsiteX4" fmla="*/ 6169 w 11818"/>
              <a:gd name="connsiteY4" fmla="*/ 23 h 9989"/>
              <a:gd name="connsiteX0" fmla="*/ 5220 w 16881"/>
              <a:gd name="connsiteY0" fmla="*/ 23 h 10062"/>
              <a:gd name="connsiteX1" fmla="*/ 10000 w 16881"/>
              <a:gd name="connsiteY1" fmla="*/ 0 h 10062"/>
              <a:gd name="connsiteX2" fmla="*/ 16881 w 16881"/>
              <a:gd name="connsiteY2" fmla="*/ 10062 h 10062"/>
              <a:gd name="connsiteX3" fmla="*/ 0 w 16881"/>
              <a:gd name="connsiteY3" fmla="*/ 10000 h 10062"/>
              <a:gd name="connsiteX4" fmla="*/ 5220 w 16881"/>
              <a:gd name="connsiteY4" fmla="*/ 23 h 10062"/>
              <a:gd name="connsiteX0" fmla="*/ 5220 w 16881"/>
              <a:gd name="connsiteY0" fmla="*/ 23 h 10017"/>
              <a:gd name="connsiteX1" fmla="*/ 10000 w 16881"/>
              <a:gd name="connsiteY1" fmla="*/ 0 h 10017"/>
              <a:gd name="connsiteX2" fmla="*/ 16881 w 16881"/>
              <a:gd name="connsiteY2" fmla="*/ 10017 h 10017"/>
              <a:gd name="connsiteX3" fmla="*/ 0 w 16881"/>
              <a:gd name="connsiteY3" fmla="*/ 10000 h 10017"/>
              <a:gd name="connsiteX4" fmla="*/ 5220 w 16881"/>
              <a:gd name="connsiteY4" fmla="*/ 23 h 1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81" h="10017">
                <a:moveTo>
                  <a:pt x="5220" y="23"/>
                </a:moveTo>
                <a:lnTo>
                  <a:pt x="10000" y="0"/>
                </a:lnTo>
                <a:lnTo>
                  <a:pt x="16881" y="10017"/>
                </a:lnTo>
                <a:lnTo>
                  <a:pt x="0" y="10000"/>
                </a:lnTo>
                <a:lnTo>
                  <a:pt x="5220" y="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803556" y="3247791"/>
            <a:ext cx="3648244" cy="3608854"/>
          </a:xfrm>
          <a:custGeom>
            <a:avLst/>
            <a:gdLst>
              <a:gd name="T0" fmla="*/ 0 w 1828"/>
              <a:gd name="T1" fmla="*/ 0 h 2187"/>
              <a:gd name="T2" fmla="*/ 71 w 1828"/>
              <a:gd name="T3" fmla="*/ 0 h 2187"/>
              <a:gd name="T4" fmla="*/ 1828 w 1828"/>
              <a:gd name="T5" fmla="*/ 2187 h 2187"/>
              <a:gd name="T6" fmla="*/ 892 w 1828"/>
              <a:gd name="T7" fmla="*/ 2187 h 2187"/>
              <a:gd name="T8" fmla="*/ 0 w 1828"/>
              <a:gd name="T9" fmla="*/ 0 h 2187"/>
              <a:gd name="connsiteX0" fmla="*/ 0 w 10000"/>
              <a:gd name="connsiteY0" fmla="*/ 0 h 10000"/>
              <a:gd name="connsiteX1" fmla="*/ 2655 w 10000"/>
              <a:gd name="connsiteY1" fmla="*/ 51 h 10000"/>
              <a:gd name="connsiteX2" fmla="*/ 10000 w 10000"/>
              <a:gd name="connsiteY2" fmla="*/ 10000 h 10000"/>
              <a:gd name="connsiteX3" fmla="*/ 4880 w 10000"/>
              <a:gd name="connsiteY3" fmla="*/ 10000 h 10000"/>
              <a:gd name="connsiteX4" fmla="*/ 0 w 10000"/>
              <a:gd name="connsiteY4" fmla="*/ 0 h 10000"/>
              <a:gd name="connsiteX0" fmla="*/ 0 w 8660"/>
              <a:gd name="connsiteY0" fmla="*/ 0 h 9983"/>
              <a:gd name="connsiteX1" fmla="*/ 1315 w 8660"/>
              <a:gd name="connsiteY1" fmla="*/ 34 h 9983"/>
              <a:gd name="connsiteX2" fmla="*/ 8660 w 8660"/>
              <a:gd name="connsiteY2" fmla="*/ 9983 h 9983"/>
              <a:gd name="connsiteX3" fmla="*/ 3540 w 8660"/>
              <a:gd name="connsiteY3" fmla="*/ 9983 h 9983"/>
              <a:gd name="connsiteX4" fmla="*/ 0 w 8660"/>
              <a:gd name="connsiteY4" fmla="*/ 0 h 9983"/>
              <a:gd name="connsiteX0" fmla="*/ 0 w 14637"/>
              <a:gd name="connsiteY0" fmla="*/ 0 h 10000"/>
              <a:gd name="connsiteX1" fmla="*/ 1518 w 14637"/>
              <a:gd name="connsiteY1" fmla="*/ 34 h 10000"/>
              <a:gd name="connsiteX2" fmla="*/ 14637 w 14637"/>
              <a:gd name="connsiteY2" fmla="*/ 10000 h 10000"/>
              <a:gd name="connsiteX3" fmla="*/ 4088 w 14637"/>
              <a:gd name="connsiteY3" fmla="*/ 10000 h 10000"/>
              <a:gd name="connsiteX4" fmla="*/ 0 w 14637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7" h="10000">
                <a:moveTo>
                  <a:pt x="0" y="0"/>
                </a:moveTo>
                <a:lnTo>
                  <a:pt x="1518" y="34"/>
                </a:lnTo>
                <a:lnTo>
                  <a:pt x="14637" y="10000"/>
                </a:lnTo>
                <a:lnTo>
                  <a:pt x="4088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Freeform 14"/>
          <p:cNvSpPr>
            <a:spLocks/>
          </p:cNvSpPr>
          <p:nvPr/>
        </p:nvSpPr>
        <p:spPr bwMode="auto">
          <a:xfrm>
            <a:off x="8071082" y="3241672"/>
            <a:ext cx="4108329" cy="3614970"/>
          </a:xfrm>
          <a:custGeom>
            <a:avLst/>
            <a:gdLst>
              <a:gd name="T0" fmla="*/ 3193 w 3193"/>
              <a:gd name="T1" fmla="*/ 2062 h 2187"/>
              <a:gd name="T2" fmla="*/ 3193 w 3193"/>
              <a:gd name="T3" fmla="*/ 2187 h 2187"/>
              <a:gd name="T4" fmla="*/ 2444 w 3193"/>
              <a:gd name="T5" fmla="*/ 2187 h 2187"/>
              <a:gd name="T6" fmla="*/ 0 w 3193"/>
              <a:gd name="T7" fmla="*/ 0 h 2187"/>
              <a:gd name="T8" fmla="*/ 71 w 3193"/>
              <a:gd name="T9" fmla="*/ 0 h 2187"/>
              <a:gd name="T10" fmla="*/ 3193 w 3193"/>
              <a:gd name="T11" fmla="*/ 2062 h 2187"/>
              <a:gd name="connsiteX0" fmla="*/ 222 w 10000"/>
              <a:gd name="connsiteY0" fmla="*/ 0 h 10000"/>
              <a:gd name="connsiteX1" fmla="*/ 10000 w 10000"/>
              <a:gd name="connsiteY1" fmla="*/ 10000 h 10000"/>
              <a:gd name="connsiteX2" fmla="*/ 7654 w 10000"/>
              <a:gd name="connsiteY2" fmla="*/ 10000 h 10000"/>
              <a:gd name="connsiteX3" fmla="*/ 0 w 10000"/>
              <a:gd name="connsiteY3" fmla="*/ 0 h 10000"/>
              <a:gd name="connsiteX4" fmla="*/ 222 w 10000"/>
              <a:gd name="connsiteY4" fmla="*/ 0 h 10000"/>
              <a:gd name="connsiteX0" fmla="*/ 2619 w 10000"/>
              <a:gd name="connsiteY0" fmla="*/ 0 h 10000"/>
              <a:gd name="connsiteX1" fmla="*/ 10000 w 10000"/>
              <a:gd name="connsiteY1" fmla="*/ 10000 h 10000"/>
              <a:gd name="connsiteX2" fmla="*/ 7654 w 10000"/>
              <a:gd name="connsiteY2" fmla="*/ 10000 h 10000"/>
              <a:gd name="connsiteX3" fmla="*/ 0 w 10000"/>
              <a:gd name="connsiteY3" fmla="*/ 0 h 10000"/>
              <a:gd name="connsiteX4" fmla="*/ 2619 w 10000"/>
              <a:gd name="connsiteY4" fmla="*/ 0 h 10000"/>
              <a:gd name="connsiteX0" fmla="*/ 791 w 8172"/>
              <a:gd name="connsiteY0" fmla="*/ 0 h 10000"/>
              <a:gd name="connsiteX1" fmla="*/ 8172 w 8172"/>
              <a:gd name="connsiteY1" fmla="*/ 10000 h 10000"/>
              <a:gd name="connsiteX2" fmla="*/ 5826 w 8172"/>
              <a:gd name="connsiteY2" fmla="*/ 10000 h 10000"/>
              <a:gd name="connsiteX3" fmla="*/ 0 w 8172"/>
              <a:gd name="connsiteY3" fmla="*/ 17 h 10000"/>
              <a:gd name="connsiteX4" fmla="*/ 791 w 8172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" h="10000">
                <a:moveTo>
                  <a:pt x="791" y="0"/>
                </a:moveTo>
                <a:lnTo>
                  <a:pt x="8172" y="10000"/>
                </a:lnTo>
                <a:lnTo>
                  <a:pt x="5826" y="10000"/>
                </a:lnTo>
                <a:lnTo>
                  <a:pt x="0" y="17"/>
                </a:lnTo>
                <a:lnTo>
                  <a:pt x="79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delay"/>
          <p:cNvSpPr/>
          <p:nvPr/>
        </p:nvSpPr>
        <p:spPr>
          <a:xfrm>
            <a:off x="-28759" y="-747464"/>
            <a:ext cx="1080000" cy="54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zh-CN" dirty="0"/>
              <a:t>你</a:t>
            </a:r>
            <a:r>
              <a:rPr lang="en-US" altLang="zh-CN" dirty="0"/>
              <a:t>MBA</a:t>
            </a:r>
            <a:r>
              <a:rPr lang="zh-CN" altLang="zh-CN" dirty="0"/>
              <a:t>毕业</a:t>
            </a:r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>
            <a:off x="5486070" y="2982236"/>
            <a:ext cx="1235586" cy="2316722"/>
          </a:xfrm>
          <a:custGeom>
            <a:avLst/>
            <a:gdLst>
              <a:gd name="T0" fmla="*/ 36 w 61"/>
              <a:gd name="T1" fmla="*/ 12 h 114"/>
              <a:gd name="T2" fmla="*/ 12 w 61"/>
              <a:gd name="T3" fmla="*/ 12 h 114"/>
              <a:gd name="T4" fmla="*/ 40 w 61"/>
              <a:gd name="T5" fmla="*/ 61 h 114"/>
              <a:gd name="T6" fmla="*/ 40 w 61"/>
              <a:gd name="T7" fmla="*/ 61 h 114"/>
              <a:gd name="T8" fmla="*/ 36 w 61"/>
              <a:gd name="T9" fmla="*/ 61 h 114"/>
              <a:gd name="T10" fmla="*/ 27 w 61"/>
              <a:gd name="T11" fmla="*/ 64 h 114"/>
              <a:gd name="T12" fmla="*/ 35 w 61"/>
              <a:gd name="T13" fmla="*/ 92 h 114"/>
              <a:gd name="T14" fmla="*/ 30 w 61"/>
              <a:gd name="T15" fmla="*/ 114 h 114"/>
              <a:gd name="T16" fmla="*/ 24 w 61"/>
              <a:gd name="T17" fmla="*/ 71 h 114"/>
              <a:gd name="T18" fmla="*/ 24 w 61"/>
              <a:gd name="T19" fmla="*/ 71 h 114"/>
              <a:gd name="T20" fmla="*/ 18 w 61"/>
              <a:gd name="T21" fmla="*/ 114 h 114"/>
              <a:gd name="T22" fmla="*/ 13 w 61"/>
              <a:gd name="T23" fmla="*/ 65 h 114"/>
              <a:gd name="T24" fmla="*/ 12 w 61"/>
              <a:gd name="T25" fmla="*/ 61 h 114"/>
              <a:gd name="T26" fmla="*/ 9 w 61"/>
              <a:gd name="T27" fmla="*/ 61 h 114"/>
              <a:gd name="T28" fmla="*/ 4 w 61"/>
              <a:gd name="T29" fmla="*/ 65 h 114"/>
              <a:gd name="T30" fmla="*/ 15 w 61"/>
              <a:gd name="T31" fmla="*/ 28 h 114"/>
              <a:gd name="T32" fmla="*/ 21 w 61"/>
              <a:gd name="T33" fmla="*/ 25 h 114"/>
              <a:gd name="T34" fmla="*/ 27 w 61"/>
              <a:gd name="T35" fmla="*/ 25 h 114"/>
              <a:gd name="T36" fmla="*/ 32 w 61"/>
              <a:gd name="T37" fmla="*/ 27 h 114"/>
              <a:gd name="T38" fmla="*/ 49 w 61"/>
              <a:gd name="T39" fmla="*/ 61 h 114"/>
              <a:gd name="T40" fmla="*/ 51 w 61"/>
              <a:gd name="T41" fmla="*/ 63 h 114"/>
              <a:gd name="T42" fmla="*/ 61 w 61"/>
              <a:gd name="T43" fmla="*/ 66 h 114"/>
              <a:gd name="T44" fmla="*/ 28 w 61"/>
              <a:gd name="T45" fmla="*/ 90 h 114"/>
              <a:gd name="T46" fmla="*/ 38 w 61"/>
              <a:gd name="T47" fmla="*/ 66 h 114"/>
              <a:gd name="T48" fmla="*/ 40 w 61"/>
              <a:gd name="T49" fmla="*/ 61 h 114"/>
              <a:gd name="T50" fmla="*/ 24 w 61"/>
              <a:gd name="T51" fmla="*/ 28 h 114"/>
              <a:gd name="T52" fmla="*/ 24 w 61"/>
              <a:gd name="T53" fmla="*/ 30 h 114"/>
              <a:gd name="T54" fmla="*/ 21 w 61"/>
              <a:gd name="T55" fmla="*/ 47 h 114"/>
              <a:gd name="T56" fmla="*/ 24 w 61"/>
              <a:gd name="T57" fmla="*/ 51 h 114"/>
              <a:gd name="T58" fmla="*/ 41 w 61"/>
              <a:gd name="T59" fmla="*/ 63 h 114"/>
              <a:gd name="T60" fmla="*/ 40 w 61"/>
              <a:gd name="T61" fmla="*/ 63 h 114"/>
              <a:gd name="T62" fmla="*/ 49 w 61"/>
              <a:gd name="T63" fmla="*/ 66 h 114"/>
              <a:gd name="T64" fmla="*/ 49 w 61"/>
              <a:gd name="T65" fmla="*/ 63 h 114"/>
              <a:gd name="T66" fmla="*/ 45 w 61"/>
              <a:gd name="T67" fmla="*/ 65 h 114"/>
              <a:gd name="T68" fmla="*/ 41 w 61"/>
              <a:gd name="T69" fmla="*/ 6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14">
                <a:moveTo>
                  <a:pt x="24" y="0"/>
                </a:moveTo>
                <a:cubicBezTo>
                  <a:pt x="31" y="0"/>
                  <a:pt x="36" y="6"/>
                  <a:pt x="36" y="12"/>
                </a:cubicBezTo>
                <a:cubicBezTo>
                  <a:pt x="36" y="19"/>
                  <a:pt x="31" y="24"/>
                  <a:pt x="24" y="24"/>
                </a:cubicBezTo>
                <a:cubicBezTo>
                  <a:pt x="18" y="24"/>
                  <a:pt x="12" y="19"/>
                  <a:pt x="12" y="12"/>
                </a:cubicBezTo>
                <a:cubicBezTo>
                  <a:pt x="12" y="6"/>
                  <a:pt x="18" y="0"/>
                  <a:pt x="24" y="0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39" y="54"/>
                  <a:pt x="38" y="49"/>
                  <a:pt x="36" y="45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2"/>
                  <a:pt x="36" y="63"/>
                  <a:pt x="36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92"/>
                  <a:pt x="27" y="92"/>
                  <a:pt x="27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12"/>
                  <a:pt x="33" y="114"/>
                  <a:pt x="30" y="114"/>
                </a:cubicBezTo>
                <a:cubicBezTo>
                  <a:pt x="27" y="114"/>
                  <a:pt x="24" y="112"/>
                  <a:pt x="24" y="109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112"/>
                  <a:pt x="21" y="114"/>
                  <a:pt x="18" y="114"/>
                </a:cubicBezTo>
                <a:cubicBezTo>
                  <a:pt x="15" y="114"/>
                  <a:pt x="13" y="112"/>
                  <a:pt x="13" y="109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4"/>
                  <a:pt x="13" y="64"/>
                </a:cubicBezTo>
                <a:cubicBezTo>
                  <a:pt x="12" y="63"/>
                  <a:pt x="12" y="62"/>
                  <a:pt x="12" y="61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50"/>
                  <a:pt x="10" y="55"/>
                  <a:pt x="9" y="61"/>
                </a:cubicBezTo>
                <a:cubicBezTo>
                  <a:pt x="9" y="63"/>
                  <a:pt x="7" y="65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3" y="42"/>
                  <a:pt x="6" y="34"/>
                  <a:pt x="15" y="28"/>
                </a:cubicBezTo>
                <a:cubicBezTo>
                  <a:pt x="17" y="26"/>
                  <a:pt x="19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5"/>
                  <a:pt x="30" y="26"/>
                  <a:pt x="31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42" y="33"/>
                  <a:pt x="46" y="41"/>
                  <a:pt x="49" y="60"/>
                </a:cubicBezTo>
                <a:cubicBezTo>
                  <a:pt x="49" y="60"/>
                  <a:pt x="49" y="61"/>
                  <a:pt x="49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50" y="61"/>
                  <a:pt x="51" y="62"/>
                  <a:pt x="51" y="63"/>
                </a:cubicBezTo>
                <a:cubicBezTo>
                  <a:pt x="51" y="66"/>
                  <a:pt x="51" y="66"/>
                  <a:pt x="5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90"/>
                  <a:pt x="61" y="90"/>
                  <a:pt x="61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66"/>
                  <a:pt x="28" y="66"/>
                  <a:pt x="2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2"/>
                  <a:pt x="39" y="61"/>
                  <a:pt x="40" y="61"/>
                </a:cubicBezTo>
                <a:close/>
                <a:moveTo>
                  <a:pt x="27" y="47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2"/>
                  <a:pt x="24" y="32"/>
                </a:cubicBezTo>
                <a:cubicBezTo>
                  <a:pt x="21" y="47"/>
                  <a:pt x="21" y="47"/>
                  <a:pt x="21" y="47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lnTo>
                  <a:pt x="27" y="47"/>
                </a:lnTo>
                <a:close/>
                <a:moveTo>
                  <a:pt x="41" y="63"/>
                </a:moveTo>
                <a:cubicBezTo>
                  <a:pt x="40" y="63"/>
                  <a:pt x="40" y="63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6"/>
                  <a:pt x="40" y="66"/>
                  <a:pt x="40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4"/>
                  <a:pt x="46" y="65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3" y="65"/>
                  <a:pt x="42" y="64"/>
                  <a:pt x="41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矩形: 圆角 15"/>
          <p:cNvSpPr/>
          <p:nvPr/>
        </p:nvSpPr>
        <p:spPr>
          <a:xfrm>
            <a:off x="5737930" y="2982236"/>
            <a:ext cx="459464" cy="45946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1" descr="向左路径:  我是文本框"/>
          <p:cNvSpPr/>
          <p:nvPr/>
        </p:nvSpPr>
        <p:spPr>
          <a:xfrm>
            <a:off x="4574653" y="4122793"/>
            <a:ext cx="2369068" cy="554069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accent1"/>
                </a:solidFill>
              </a:rPr>
              <a:t>我是文本框</a:t>
            </a:r>
          </a:p>
        </p:txBody>
      </p:sp>
      <p:sp>
        <p:nvSpPr>
          <p:cNvPr id="36" name="文本2" descr="向下路径:  文本2"/>
          <p:cNvSpPr/>
          <p:nvPr/>
        </p:nvSpPr>
        <p:spPr>
          <a:xfrm>
            <a:off x="4574653" y="4812371"/>
            <a:ext cx="3544629" cy="324370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文本3" descr="向下路径:  文本3"/>
          <p:cNvSpPr/>
          <p:nvPr/>
        </p:nvSpPr>
        <p:spPr>
          <a:xfrm>
            <a:off x="4574653" y="5269147"/>
            <a:ext cx="2546232" cy="233007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13361" y="262470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chemeClr val="accent1"/>
                </a:solidFill>
              </a:rPr>
              <a:t>你</a:t>
            </a:r>
            <a:endParaRPr lang="zh-CN" altLang="en-US" sz="4000" dirty="0"/>
          </a:p>
        </p:txBody>
      </p:sp>
      <p:sp>
        <p:nvSpPr>
          <p:cNvPr id="39" name="矩形 38"/>
          <p:cNvSpPr/>
          <p:nvPr/>
        </p:nvSpPr>
        <p:spPr>
          <a:xfrm>
            <a:off x="8485495" y="2539904"/>
            <a:ext cx="20965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chemeClr val="accent1"/>
                </a:solidFill>
              </a:rPr>
              <a:t>毕业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5177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decel="100000" fill="hold" grpId="0" nodeType="withEffect">
                                  <p:stCondLst>
                                    <p:cond delay="174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8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decel="100000" fill="hold" grpId="0" nodeType="withEffect">
                                  <p:stCondLst>
                                    <p:cond delay="75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85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5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5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5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8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decel="10000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decel="10000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7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70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decel="100000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63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3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3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3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63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decel="100000" fill="hold" grpId="0" nodeType="withEffect">
                                  <p:stCondLst>
                                    <p:cond delay="14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9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9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9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93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decel="100000" fill="hold" grpId="0" nodeType="withEffect">
                                  <p:stCondLst>
                                    <p:cond delay="173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90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decel="100000" fill="hold" grpId="0" nodeType="withEffect">
                                  <p:stCondLst>
                                    <p:cond delay="274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84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4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4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4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84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decel="100000" fill="hold" grpId="0" nodeType="withEffect">
                                  <p:stCondLst>
                                    <p:cond delay="461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70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decel="100000" fill="hold" grpId="0" nodeType="withEffect">
                                  <p:stCondLst>
                                    <p:cond delay="413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71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1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1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1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decel="100000" fill="hold" grpId="0" nodeType="withEffect">
                                  <p:stCondLst>
                                    <p:cond delay="336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972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72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72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72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7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86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6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6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67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86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63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3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3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3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6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678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78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78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78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67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16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3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5" grpId="0" build="p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"/>
          <p:cNvSpPr>
            <a:spLocks/>
          </p:cNvSpPr>
          <p:nvPr/>
        </p:nvSpPr>
        <p:spPr>
          <a:xfrm>
            <a:off x="3736981" y="2001625"/>
            <a:ext cx="4718038" cy="1246164"/>
          </a:xfrm>
          <a:custGeom>
            <a:avLst/>
            <a:gdLst>
              <a:gd name="connsiteX0" fmla="*/ 5936595 w 12192000"/>
              <a:gd name="connsiteY0" fmla="*/ 3513828 h 6858000"/>
              <a:gd name="connsiteX1" fmla="*/ 6244293 w 12192000"/>
              <a:gd name="connsiteY1" fmla="*/ 3513828 h 6858000"/>
              <a:gd name="connsiteX2" fmla="*/ 6513529 w 12192000"/>
              <a:gd name="connsiteY2" fmla="*/ 3618738 h 6858000"/>
              <a:gd name="connsiteX3" fmla="*/ 6244293 w 12192000"/>
              <a:gd name="connsiteY3" fmla="*/ 3736761 h 6858000"/>
              <a:gd name="connsiteX4" fmla="*/ 5936595 w 12192000"/>
              <a:gd name="connsiteY4" fmla="*/ 3736761 h 6858000"/>
              <a:gd name="connsiteX5" fmla="*/ 5936595 w 12192000"/>
              <a:gd name="connsiteY5" fmla="*/ 3513828 h 6858000"/>
              <a:gd name="connsiteX6" fmla="*/ 7616114 w 12192000"/>
              <a:gd name="connsiteY6" fmla="*/ 3185986 h 6858000"/>
              <a:gd name="connsiteX7" fmla="*/ 7744322 w 12192000"/>
              <a:gd name="connsiteY7" fmla="*/ 3422032 h 6858000"/>
              <a:gd name="connsiteX8" fmla="*/ 7500727 w 12192000"/>
              <a:gd name="connsiteY8" fmla="*/ 3422032 h 6858000"/>
              <a:gd name="connsiteX9" fmla="*/ 7616114 w 12192000"/>
              <a:gd name="connsiteY9" fmla="*/ 3185986 h 6858000"/>
              <a:gd name="connsiteX10" fmla="*/ 6243893 w 12192000"/>
              <a:gd name="connsiteY10" fmla="*/ 3054439 h 6858000"/>
              <a:gd name="connsiteX11" fmla="*/ 6449425 w 12192000"/>
              <a:gd name="connsiteY11" fmla="*/ 3146645 h 6858000"/>
              <a:gd name="connsiteX12" fmla="*/ 6218652 w 12192000"/>
              <a:gd name="connsiteY12" fmla="*/ 3251554 h 6858000"/>
              <a:gd name="connsiteX13" fmla="*/ 5936595 w 12192000"/>
              <a:gd name="connsiteY13" fmla="*/ 3251554 h 6858000"/>
              <a:gd name="connsiteX14" fmla="*/ 5936595 w 12192000"/>
              <a:gd name="connsiteY14" fmla="*/ 3054849 h 6858000"/>
              <a:gd name="connsiteX15" fmla="*/ 6205831 w 12192000"/>
              <a:gd name="connsiteY15" fmla="*/ 3054849 h 6858000"/>
              <a:gd name="connsiteX16" fmla="*/ 6243893 w 12192000"/>
              <a:gd name="connsiteY16" fmla="*/ 3054439 h 6858000"/>
              <a:gd name="connsiteX17" fmla="*/ 7500727 w 12192000"/>
              <a:gd name="connsiteY17" fmla="*/ 2779462 h 6858000"/>
              <a:gd name="connsiteX18" fmla="*/ 6795586 w 12192000"/>
              <a:gd name="connsiteY18" fmla="*/ 4012148 h 6858000"/>
              <a:gd name="connsiteX19" fmla="*/ 7167388 w 12192000"/>
              <a:gd name="connsiteY19" fmla="*/ 4025262 h 6858000"/>
              <a:gd name="connsiteX20" fmla="*/ 7346878 w 12192000"/>
              <a:gd name="connsiteY20" fmla="*/ 3697420 h 6858000"/>
              <a:gd name="connsiteX21" fmla="*/ 7885350 w 12192000"/>
              <a:gd name="connsiteY21" fmla="*/ 3697420 h 6858000"/>
              <a:gd name="connsiteX22" fmla="*/ 8064841 w 12192000"/>
              <a:gd name="connsiteY22" fmla="*/ 4012148 h 6858000"/>
              <a:gd name="connsiteX23" fmla="*/ 8449463 w 12192000"/>
              <a:gd name="connsiteY23" fmla="*/ 4012148 h 6858000"/>
              <a:gd name="connsiteX24" fmla="*/ 7744322 w 12192000"/>
              <a:gd name="connsiteY24" fmla="*/ 2779462 h 6858000"/>
              <a:gd name="connsiteX25" fmla="*/ 7500727 w 12192000"/>
              <a:gd name="connsiteY25" fmla="*/ 2779462 h 6858000"/>
              <a:gd name="connsiteX26" fmla="*/ 3731425 w 12192000"/>
              <a:gd name="connsiteY26" fmla="*/ 2779462 h 6858000"/>
              <a:gd name="connsiteX27" fmla="*/ 3731425 w 12192000"/>
              <a:gd name="connsiteY27" fmla="*/ 4025262 h 6858000"/>
              <a:gd name="connsiteX28" fmla="*/ 4064765 w 12192000"/>
              <a:gd name="connsiteY28" fmla="*/ 4025262 h 6858000"/>
              <a:gd name="connsiteX29" fmla="*/ 4064765 w 12192000"/>
              <a:gd name="connsiteY29" fmla="*/ 3317123 h 6858000"/>
              <a:gd name="connsiteX30" fmla="*/ 4475029 w 12192000"/>
              <a:gd name="connsiteY30" fmla="*/ 4025262 h 6858000"/>
              <a:gd name="connsiteX31" fmla="*/ 4654520 w 12192000"/>
              <a:gd name="connsiteY31" fmla="*/ 4025262 h 6858000"/>
              <a:gd name="connsiteX32" fmla="*/ 5064784 w 12192000"/>
              <a:gd name="connsiteY32" fmla="*/ 3330237 h 6858000"/>
              <a:gd name="connsiteX33" fmla="*/ 5064784 w 12192000"/>
              <a:gd name="connsiteY33" fmla="*/ 4012148 h 6858000"/>
              <a:gd name="connsiteX34" fmla="*/ 5398124 w 12192000"/>
              <a:gd name="connsiteY34" fmla="*/ 4012148 h 6858000"/>
              <a:gd name="connsiteX35" fmla="*/ 5398124 w 12192000"/>
              <a:gd name="connsiteY35" fmla="*/ 2779462 h 6858000"/>
              <a:gd name="connsiteX36" fmla="*/ 5013501 w 12192000"/>
              <a:gd name="connsiteY36" fmla="*/ 2779462 h 6858000"/>
              <a:gd name="connsiteX37" fmla="*/ 4564774 w 12192000"/>
              <a:gd name="connsiteY37" fmla="*/ 3553169 h 6858000"/>
              <a:gd name="connsiteX38" fmla="*/ 4116048 w 12192000"/>
              <a:gd name="connsiteY38" fmla="*/ 2779462 h 6858000"/>
              <a:gd name="connsiteX39" fmla="*/ 3731425 w 12192000"/>
              <a:gd name="connsiteY39" fmla="*/ 2779462 h 6858000"/>
              <a:gd name="connsiteX40" fmla="*/ 6256262 w 12192000"/>
              <a:gd name="connsiteY40" fmla="*/ 2779103 h 6858000"/>
              <a:gd name="connsiteX41" fmla="*/ 6231472 w 12192000"/>
              <a:gd name="connsiteY41" fmla="*/ 2779462 h 6858000"/>
              <a:gd name="connsiteX42" fmla="*/ 5577614 w 12192000"/>
              <a:gd name="connsiteY42" fmla="*/ 2779462 h 6858000"/>
              <a:gd name="connsiteX43" fmla="*/ 5577614 w 12192000"/>
              <a:gd name="connsiteY43" fmla="*/ 4025262 h 6858000"/>
              <a:gd name="connsiteX44" fmla="*/ 6193010 w 12192000"/>
              <a:gd name="connsiteY44" fmla="*/ 4025262 h 6858000"/>
              <a:gd name="connsiteX45" fmla="*/ 6872510 w 12192000"/>
              <a:gd name="connsiteY45" fmla="*/ 3618738 h 6858000"/>
              <a:gd name="connsiteX46" fmla="*/ 6693020 w 12192000"/>
              <a:gd name="connsiteY46" fmla="*/ 3356464 h 6858000"/>
              <a:gd name="connsiteX47" fmla="*/ 6808406 w 12192000"/>
              <a:gd name="connsiteY47" fmla="*/ 3146645 h 6858000"/>
              <a:gd name="connsiteX48" fmla="*/ 6256262 w 12192000"/>
              <a:gd name="connsiteY48" fmla="*/ 2779103 h 6858000"/>
              <a:gd name="connsiteX49" fmla="*/ 0 w 12192000"/>
              <a:gd name="connsiteY49" fmla="*/ 0 h 6858000"/>
              <a:gd name="connsiteX50" fmla="*/ 12192000 w 12192000"/>
              <a:gd name="connsiteY50" fmla="*/ 0 h 6858000"/>
              <a:gd name="connsiteX51" fmla="*/ 12192000 w 12192000"/>
              <a:gd name="connsiteY51" fmla="*/ 6858000 h 6858000"/>
              <a:gd name="connsiteX52" fmla="*/ 0 w 12192000"/>
              <a:gd name="connsiteY52" fmla="*/ 6858000 h 6858000"/>
              <a:gd name="connsiteX0" fmla="*/ 5936595 w 12192000"/>
              <a:gd name="connsiteY0" fmla="*/ 3513828 h 6858000"/>
              <a:gd name="connsiteX1" fmla="*/ 6244293 w 12192000"/>
              <a:gd name="connsiteY1" fmla="*/ 3513828 h 6858000"/>
              <a:gd name="connsiteX2" fmla="*/ 6513529 w 12192000"/>
              <a:gd name="connsiteY2" fmla="*/ 3618738 h 6858000"/>
              <a:gd name="connsiteX3" fmla="*/ 6244293 w 12192000"/>
              <a:gd name="connsiteY3" fmla="*/ 3736761 h 6858000"/>
              <a:gd name="connsiteX4" fmla="*/ 5936595 w 12192000"/>
              <a:gd name="connsiteY4" fmla="*/ 3736761 h 6858000"/>
              <a:gd name="connsiteX5" fmla="*/ 5936595 w 12192000"/>
              <a:gd name="connsiteY5" fmla="*/ 3513828 h 6858000"/>
              <a:gd name="connsiteX6" fmla="*/ 7616114 w 12192000"/>
              <a:gd name="connsiteY6" fmla="*/ 3185986 h 6858000"/>
              <a:gd name="connsiteX7" fmla="*/ 7744322 w 12192000"/>
              <a:gd name="connsiteY7" fmla="*/ 3422032 h 6858000"/>
              <a:gd name="connsiteX8" fmla="*/ 7500727 w 12192000"/>
              <a:gd name="connsiteY8" fmla="*/ 3422032 h 6858000"/>
              <a:gd name="connsiteX9" fmla="*/ 7616114 w 12192000"/>
              <a:gd name="connsiteY9" fmla="*/ 3185986 h 6858000"/>
              <a:gd name="connsiteX10" fmla="*/ 6243893 w 12192000"/>
              <a:gd name="connsiteY10" fmla="*/ 3054439 h 6858000"/>
              <a:gd name="connsiteX11" fmla="*/ 6449425 w 12192000"/>
              <a:gd name="connsiteY11" fmla="*/ 3146645 h 6858000"/>
              <a:gd name="connsiteX12" fmla="*/ 6218652 w 12192000"/>
              <a:gd name="connsiteY12" fmla="*/ 3251554 h 6858000"/>
              <a:gd name="connsiteX13" fmla="*/ 5936595 w 12192000"/>
              <a:gd name="connsiteY13" fmla="*/ 3251554 h 6858000"/>
              <a:gd name="connsiteX14" fmla="*/ 5936595 w 12192000"/>
              <a:gd name="connsiteY14" fmla="*/ 3054849 h 6858000"/>
              <a:gd name="connsiteX15" fmla="*/ 6205831 w 12192000"/>
              <a:gd name="connsiteY15" fmla="*/ 3054849 h 6858000"/>
              <a:gd name="connsiteX16" fmla="*/ 6243893 w 12192000"/>
              <a:gd name="connsiteY16" fmla="*/ 3054439 h 6858000"/>
              <a:gd name="connsiteX17" fmla="*/ 7500727 w 12192000"/>
              <a:gd name="connsiteY17" fmla="*/ 2779462 h 6858000"/>
              <a:gd name="connsiteX18" fmla="*/ 6795586 w 12192000"/>
              <a:gd name="connsiteY18" fmla="*/ 4012148 h 6858000"/>
              <a:gd name="connsiteX19" fmla="*/ 7167388 w 12192000"/>
              <a:gd name="connsiteY19" fmla="*/ 4025262 h 6858000"/>
              <a:gd name="connsiteX20" fmla="*/ 7346878 w 12192000"/>
              <a:gd name="connsiteY20" fmla="*/ 3697420 h 6858000"/>
              <a:gd name="connsiteX21" fmla="*/ 7885350 w 12192000"/>
              <a:gd name="connsiteY21" fmla="*/ 3697420 h 6858000"/>
              <a:gd name="connsiteX22" fmla="*/ 8064841 w 12192000"/>
              <a:gd name="connsiteY22" fmla="*/ 4012148 h 6858000"/>
              <a:gd name="connsiteX23" fmla="*/ 8449463 w 12192000"/>
              <a:gd name="connsiteY23" fmla="*/ 4012148 h 6858000"/>
              <a:gd name="connsiteX24" fmla="*/ 7744322 w 12192000"/>
              <a:gd name="connsiteY24" fmla="*/ 2779462 h 6858000"/>
              <a:gd name="connsiteX25" fmla="*/ 7500727 w 12192000"/>
              <a:gd name="connsiteY25" fmla="*/ 2779462 h 6858000"/>
              <a:gd name="connsiteX26" fmla="*/ 3731425 w 12192000"/>
              <a:gd name="connsiteY26" fmla="*/ 2779462 h 6858000"/>
              <a:gd name="connsiteX27" fmla="*/ 3731425 w 12192000"/>
              <a:gd name="connsiteY27" fmla="*/ 4025262 h 6858000"/>
              <a:gd name="connsiteX28" fmla="*/ 4064765 w 12192000"/>
              <a:gd name="connsiteY28" fmla="*/ 4025262 h 6858000"/>
              <a:gd name="connsiteX29" fmla="*/ 4064765 w 12192000"/>
              <a:gd name="connsiteY29" fmla="*/ 3317123 h 6858000"/>
              <a:gd name="connsiteX30" fmla="*/ 4475029 w 12192000"/>
              <a:gd name="connsiteY30" fmla="*/ 4025262 h 6858000"/>
              <a:gd name="connsiteX31" fmla="*/ 4654520 w 12192000"/>
              <a:gd name="connsiteY31" fmla="*/ 4025262 h 6858000"/>
              <a:gd name="connsiteX32" fmla="*/ 5064784 w 12192000"/>
              <a:gd name="connsiteY32" fmla="*/ 3330237 h 6858000"/>
              <a:gd name="connsiteX33" fmla="*/ 5064784 w 12192000"/>
              <a:gd name="connsiteY33" fmla="*/ 4012148 h 6858000"/>
              <a:gd name="connsiteX34" fmla="*/ 5398124 w 12192000"/>
              <a:gd name="connsiteY34" fmla="*/ 4012148 h 6858000"/>
              <a:gd name="connsiteX35" fmla="*/ 5398124 w 12192000"/>
              <a:gd name="connsiteY35" fmla="*/ 2779462 h 6858000"/>
              <a:gd name="connsiteX36" fmla="*/ 5013501 w 12192000"/>
              <a:gd name="connsiteY36" fmla="*/ 2779462 h 6858000"/>
              <a:gd name="connsiteX37" fmla="*/ 4564774 w 12192000"/>
              <a:gd name="connsiteY37" fmla="*/ 3553169 h 6858000"/>
              <a:gd name="connsiteX38" fmla="*/ 4116048 w 12192000"/>
              <a:gd name="connsiteY38" fmla="*/ 2779462 h 6858000"/>
              <a:gd name="connsiteX39" fmla="*/ 3731425 w 12192000"/>
              <a:gd name="connsiteY39" fmla="*/ 2779462 h 6858000"/>
              <a:gd name="connsiteX40" fmla="*/ 6256262 w 12192000"/>
              <a:gd name="connsiteY40" fmla="*/ 2779103 h 6858000"/>
              <a:gd name="connsiteX41" fmla="*/ 6231472 w 12192000"/>
              <a:gd name="connsiteY41" fmla="*/ 2779462 h 6858000"/>
              <a:gd name="connsiteX42" fmla="*/ 5577614 w 12192000"/>
              <a:gd name="connsiteY42" fmla="*/ 2779462 h 6858000"/>
              <a:gd name="connsiteX43" fmla="*/ 5577614 w 12192000"/>
              <a:gd name="connsiteY43" fmla="*/ 4025262 h 6858000"/>
              <a:gd name="connsiteX44" fmla="*/ 6193010 w 12192000"/>
              <a:gd name="connsiteY44" fmla="*/ 4025262 h 6858000"/>
              <a:gd name="connsiteX45" fmla="*/ 6872510 w 12192000"/>
              <a:gd name="connsiteY45" fmla="*/ 3618738 h 6858000"/>
              <a:gd name="connsiteX46" fmla="*/ 6693020 w 12192000"/>
              <a:gd name="connsiteY46" fmla="*/ 3356464 h 6858000"/>
              <a:gd name="connsiteX47" fmla="*/ 6808406 w 12192000"/>
              <a:gd name="connsiteY47" fmla="*/ 3146645 h 6858000"/>
              <a:gd name="connsiteX48" fmla="*/ 6256262 w 12192000"/>
              <a:gd name="connsiteY48" fmla="*/ 2779103 h 6858000"/>
              <a:gd name="connsiteX49" fmla="*/ 0 w 12192000"/>
              <a:gd name="connsiteY49" fmla="*/ 6858000 h 6858000"/>
              <a:gd name="connsiteX50" fmla="*/ 12192000 w 12192000"/>
              <a:gd name="connsiteY50" fmla="*/ 0 h 6858000"/>
              <a:gd name="connsiteX51" fmla="*/ 12192000 w 12192000"/>
              <a:gd name="connsiteY51" fmla="*/ 6858000 h 6858000"/>
              <a:gd name="connsiteX52" fmla="*/ 0 w 12192000"/>
              <a:gd name="connsiteY52" fmla="*/ 6858000 h 6858000"/>
              <a:gd name="connsiteX0" fmla="*/ 5936595 w 12192000"/>
              <a:gd name="connsiteY0" fmla="*/ 734730 h 4078902"/>
              <a:gd name="connsiteX1" fmla="*/ 6244293 w 12192000"/>
              <a:gd name="connsiteY1" fmla="*/ 734730 h 4078902"/>
              <a:gd name="connsiteX2" fmla="*/ 6513529 w 12192000"/>
              <a:gd name="connsiteY2" fmla="*/ 839640 h 4078902"/>
              <a:gd name="connsiteX3" fmla="*/ 6244293 w 12192000"/>
              <a:gd name="connsiteY3" fmla="*/ 957663 h 4078902"/>
              <a:gd name="connsiteX4" fmla="*/ 5936595 w 12192000"/>
              <a:gd name="connsiteY4" fmla="*/ 957663 h 4078902"/>
              <a:gd name="connsiteX5" fmla="*/ 5936595 w 12192000"/>
              <a:gd name="connsiteY5" fmla="*/ 734730 h 4078902"/>
              <a:gd name="connsiteX6" fmla="*/ 7616114 w 12192000"/>
              <a:gd name="connsiteY6" fmla="*/ 406888 h 4078902"/>
              <a:gd name="connsiteX7" fmla="*/ 7744322 w 12192000"/>
              <a:gd name="connsiteY7" fmla="*/ 642934 h 4078902"/>
              <a:gd name="connsiteX8" fmla="*/ 7500727 w 12192000"/>
              <a:gd name="connsiteY8" fmla="*/ 642934 h 4078902"/>
              <a:gd name="connsiteX9" fmla="*/ 7616114 w 12192000"/>
              <a:gd name="connsiteY9" fmla="*/ 406888 h 4078902"/>
              <a:gd name="connsiteX10" fmla="*/ 6243893 w 12192000"/>
              <a:gd name="connsiteY10" fmla="*/ 275341 h 4078902"/>
              <a:gd name="connsiteX11" fmla="*/ 6449425 w 12192000"/>
              <a:gd name="connsiteY11" fmla="*/ 367547 h 4078902"/>
              <a:gd name="connsiteX12" fmla="*/ 6218652 w 12192000"/>
              <a:gd name="connsiteY12" fmla="*/ 472456 h 4078902"/>
              <a:gd name="connsiteX13" fmla="*/ 5936595 w 12192000"/>
              <a:gd name="connsiteY13" fmla="*/ 472456 h 4078902"/>
              <a:gd name="connsiteX14" fmla="*/ 5936595 w 12192000"/>
              <a:gd name="connsiteY14" fmla="*/ 275751 h 4078902"/>
              <a:gd name="connsiteX15" fmla="*/ 6205831 w 12192000"/>
              <a:gd name="connsiteY15" fmla="*/ 275751 h 4078902"/>
              <a:gd name="connsiteX16" fmla="*/ 6243893 w 12192000"/>
              <a:gd name="connsiteY16" fmla="*/ 275341 h 4078902"/>
              <a:gd name="connsiteX17" fmla="*/ 7500727 w 12192000"/>
              <a:gd name="connsiteY17" fmla="*/ 364 h 4078902"/>
              <a:gd name="connsiteX18" fmla="*/ 6795586 w 12192000"/>
              <a:gd name="connsiteY18" fmla="*/ 1233050 h 4078902"/>
              <a:gd name="connsiteX19" fmla="*/ 7167388 w 12192000"/>
              <a:gd name="connsiteY19" fmla="*/ 1246164 h 4078902"/>
              <a:gd name="connsiteX20" fmla="*/ 7346878 w 12192000"/>
              <a:gd name="connsiteY20" fmla="*/ 918322 h 4078902"/>
              <a:gd name="connsiteX21" fmla="*/ 7885350 w 12192000"/>
              <a:gd name="connsiteY21" fmla="*/ 918322 h 4078902"/>
              <a:gd name="connsiteX22" fmla="*/ 8064841 w 12192000"/>
              <a:gd name="connsiteY22" fmla="*/ 1233050 h 4078902"/>
              <a:gd name="connsiteX23" fmla="*/ 8449463 w 12192000"/>
              <a:gd name="connsiteY23" fmla="*/ 1233050 h 4078902"/>
              <a:gd name="connsiteX24" fmla="*/ 7744322 w 12192000"/>
              <a:gd name="connsiteY24" fmla="*/ 364 h 4078902"/>
              <a:gd name="connsiteX25" fmla="*/ 7500727 w 12192000"/>
              <a:gd name="connsiteY25" fmla="*/ 364 h 4078902"/>
              <a:gd name="connsiteX26" fmla="*/ 3731425 w 12192000"/>
              <a:gd name="connsiteY26" fmla="*/ 364 h 4078902"/>
              <a:gd name="connsiteX27" fmla="*/ 3731425 w 12192000"/>
              <a:gd name="connsiteY27" fmla="*/ 1246164 h 4078902"/>
              <a:gd name="connsiteX28" fmla="*/ 4064765 w 12192000"/>
              <a:gd name="connsiteY28" fmla="*/ 1246164 h 4078902"/>
              <a:gd name="connsiteX29" fmla="*/ 4064765 w 12192000"/>
              <a:gd name="connsiteY29" fmla="*/ 538025 h 4078902"/>
              <a:gd name="connsiteX30" fmla="*/ 4475029 w 12192000"/>
              <a:gd name="connsiteY30" fmla="*/ 1246164 h 4078902"/>
              <a:gd name="connsiteX31" fmla="*/ 4654520 w 12192000"/>
              <a:gd name="connsiteY31" fmla="*/ 1246164 h 4078902"/>
              <a:gd name="connsiteX32" fmla="*/ 5064784 w 12192000"/>
              <a:gd name="connsiteY32" fmla="*/ 551139 h 4078902"/>
              <a:gd name="connsiteX33" fmla="*/ 5064784 w 12192000"/>
              <a:gd name="connsiteY33" fmla="*/ 1233050 h 4078902"/>
              <a:gd name="connsiteX34" fmla="*/ 5398124 w 12192000"/>
              <a:gd name="connsiteY34" fmla="*/ 1233050 h 4078902"/>
              <a:gd name="connsiteX35" fmla="*/ 5398124 w 12192000"/>
              <a:gd name="connsiteY35" fmla="*/ 364 h 4078902"/>
              <a:gd name="connsiteX36" fmla="*/ 5013501 w 12192000"/>
              <a:gd name="connsiteY36" fmla="*/ 364 h 4078902"/>
              <a:gd name="connsiteX37" fmla="*/ 4564774 w 12192000"/>
              <a:gd name="connsiteY37" fmla="*/ 774071 h 4078902"/>
              <a:gd name="connsiteX38" fmla="*/ 4116048 w 12192000"/>
              <a:gd name="connsiteY38" fmla="*/ 364 h 4078902"/>
              <a:gd name="connsiteX39" fmla="*/ 3731425 w 12192000"/>
              <a:gd name="connsiteY39" fmla="*/ 364 h 4078902"/>
              <a:gd name="connsiteX40" fmla="*/ 6256262 w 12192000"/>
              <a:gd name="connsiteY40" fmla="*/ 5 h 4078902"/>
              <a:gd name="connsiteX41" fmla="*/ 6231472 w 12192000"/>
              <a:gd name="connsiteY41" fmla="*/ 364 h 4078902"/>
              <a:gd name="connsiteX42" fmla="*/ 5577614 w 12192000"/>
              <a:gd name="connsiteY42" fmla="*/ 364 h 4078902"/>
              <a:gd name="connsiteX43" fmla="*/ 5577614 w 12192000"/>
              <a:gd name="connsiteY43" fmla="*/ 1246164 h 4078902"/>
              <a:gd name="connsiteX44" fmla="*/ 6193010 w 12192000"/>
              <a:gd name="connsiteY44" fmla="*/ 1246164 h 4078902"/>
              <a:gd name="connsiteX45" fmla="*/ 6872510 w 12192000"/>
              <a:gd name="connsiteY45" fmla="*/ 839640 h 4078902"/>
              <a:gd name="connsiteX46" fmla="*/ 6693020 w 12192000"/>
              <a:gd name="connsiteY46" fmla="*/ 577366 h 4078902"/>
              <a:gd name="connsiteX47" fmla="*/ 6808406 w 12192000"/>
              <a:gd name="connsiteY47" fmla="*/ 367547 h 4078902"/>
              <a:gd name="connsiteX48" fmla="*/ 6256262 w 12192000"/>
              <a:gd name="connsiteY48" fmla="*/ 5 h 4078902"/>
              <a:gd name="connsiteX49" fmla="*/ 0 w 12192000"/>
              <a:gd name="connsiteY49" fmla="*/ 4078902 h 4078902"/>
              <a:gd name="connsiteX50" fmla="*/ 12192000 w 12192000"/>
              <a:gd name="connsiteY50" fmla="*/ 4078902 h 4078902"/>
              <a:gd name="connsiteX51" fmla="*/ 0 w 12192000"/>
              <a:gd name="connsiteY51" fmla="*/ 4078902 h 4078902"/>
              <a:gd name="connsiteX0" fmla="*/ 2205170 w 4718038"/>
              <a:gd name="connsiteY0" fmla="*/ 734730 h 1246164"/>
              <a:gd name="connsiteX1" fmla="*/ 2512868 w 4718038"/>
              <a:gd name="connsiteY1" fmla="*/ 734730 h 1246164"/>
              <a:gd name="connsiteX2" fmla="*/ 2782104 w 4718038"/>
              <a:gd name="connsiteY2" fmla="*/ 839640 h 1246164"/>
              <a:gd name="connsiteX3" fmla="*/ 2512868 w 4718038"/>
              <a:gd name="connsiteY3" fmla="*/ 957663 h 1246164"/>
              <a:gd name="connsiteX4" fmla="*/ 2205170 w 4718038"/>
              <a:gd name="connsiteY4" fmla="*/ 957663 h 1246164"/>
              <a:gd name="connsiteX5" fmla="*/ 2205170 w 4718038"/>
              <a:gd name="connsiteY5" fmla="*/ 734730 h 1246164"/>
              <a:gd name="connsiteX6" fmla="*/ 3884689 w 4718038"/>
              <a:gd name="connsiteY6" fmla="*/ 406888 h 1246164"/>
              <a:gd name="connsiteX7" fmla="*/ 4012897 w 4718038"/>
              <a:gd name="connsiteY7" fmla="*/ 642934 h 1246164"/>
              <a:gd name="connsiteX8" fmla="*/ 3769302 w 4718038"/>
              <a:gd name="connsiteY8" fmla="*/ 642934 h 1246164"/>
              <a:gd name="connsiteX9" fmla="*/ 3884689 w 4718038"/>
              <a:gd name="connsiteY9" fmla="*/ 406888 h 1246164"/>
              <a:gd name="connsiteX10" fmla="*/ 2512468 w 4718038"/>
              <a:gd name="connsiteY10" fmla="*/ 275341 h 1246164"/>
              <a:gd name="connsiteX11" fmla="*/ 2718000 w 4718038"/>
              <a:gd name="connsiteY11" fmla="*/ 367547 h 1246164"/>
              <a:gd name="connsiteX12" fmla="*/ 2487227 w 4718038"/>
              <a:gd name="connsiteY12" fmla="*/ 472456 h 1246164"/>
              <a:gd name="connsiteX13" fmla="*/ 2205170 w 4718038"/>
              <a:gd name="connsiteY13" fmla="*/ 472456 h 1246164"/>
              <a:gd name="connsiteX14" fmla="*/ 2205170 w 4718038"/>
              <a:gd name="connsiteY14" fmla="*/ 275751 h 1246164"/>
              <a:gd name="connsiteX15" fmla="*/ 2474406 w 4718038"/>
              <a:gd name="connsiteY15" fmla="*/ 275751 h 1246164"/>
              <a:gd name="connsiteX16" fmla="*/ 2512468 w 4718038"/>
              <a:gd name="connsiteY16" fmla="*/ 275341 h 1246164"/>
              <a:gd name="connsiteX17" fmla="*/ 3769302 w 4718038"/>
              <a:gd name="connsiteY17" fmla="*/ 364 h 1246164"/>
              <a:gd name="connsiteX18" fmla="*/ 3064161 w 4718038"/>
              <a:gd name="connsiteY18" fmla="*/ 1233050 h 1246164"/>
              <a:gd name="connsiteX19" fmla="*/ 3435963 w 4718038"/>
              <a:gd name="connsiteY19" fmla="*/ 1246164 h 1246164"/>
              <a:gd name="connsiteX20" fmla="*/ 3615453 w 4718038"/>
              <a:gd name="connsiteY20" fmla="*/ 918322 h 1246164"/>
              <a:gd name="connsiteX21" fmla="*/ 4153925 w 4718038"/>
              <a:gd name="connsiteY21" fmla="*/ 918322 h 1246164"/>
              <a:gd name="connsiteX22" fmla="*/ 4333416 w 4718038"/>
              <a:gd name="connsiteY22" fmla="*/ 1233050 h 1246164"/>
              <a:gd name="connsiteX23" fmla="*/ 4718038 w 4718038"/>
              <a:gd name="connsiteY23" fmla="*/ 1233050 h 1246164"/>
              <a:gd name="connsiteX24" fmla="*/ 4012897 w 4718038"/>
              <a:gd name="connsiteY24" fmla="*/ 364 h 1246164"/>
              <a:gd name="connsiteX25" fmla="*/ 3769302 w 4718038"/>
              <a:gd name="connsiteY25" fmla="*/ 364 h 1246164"/>
              <a:gd name="connsiteX26" fmla="*/ 0 w 4718038"/>
              <a:gd name="connsiteY26" fmla="*/ 364 h 1246164"/>
              <a:gd name="connsiteX27" fmla="*/ 0 w 4718038"/>
              <a:gd name="connsiteY27" fmla="*/ 1246164 h 1246164"/>
              <a:gd name="connsiteX28" fmla="*/ 333340 w 4718038"/>
              <a:gd name="connsiteY28" fmla="*/ 1246164 h 1246164"/>
              <a:gd name="connsiteX29" fmla="*/ 333340 w 4718038"/>
              <a:gd name="connsiteY29" fmla="*/ 538025 h 1246164"/>
              <a:gd name="connsiteX30" fmla="*/ 743604 w 4718038"/>
              <a:gd name="connsiteY30" fmla="*/ 1246164 h 1246164"/>
              <a:gd name="connsiteX31" fmla="*/ 923095 w 4718038"/>
              <a:gd name="connsiteY31" fmla="*/ 1246164 h 1246164"/>
              <a:gd name="connsiteX32" fmla="*/ 1333359 w 4718038"/>
              <a:gd name="connsiteY32" fmla="*/ 551139 h 1246164"/>
              <a:gd name="connsiteX33" fmla="*/ 1333359 w 4718038"/>
              <a:gd name="connsiteY33" fmla="*/ 1233050 h 1246164"/>
              <a:gd name="connsiteX34" fmla="*/ 1666699 w 4718038"/>
              <a:gd name="connsiteY34" fmla="*/ 1233050 h 1246164"/>
              <a:gd name="connsiteX35" fmla="*/ 1666699 w 4718038"/>
              <a:gd name="connsiteY35" fmla="*/ 364 h 1246164"/>
              <a:gd name="connsiteX36" fmla="*/ 1282076 w 4718038"/>
              <a:gd name="connsiteY36" fmla="*/ 364 h 1246164"/>
              <a:gd name="connsiteX37" fmla="*/ 833349 w 4718038"/>
              <a:gd name="connsiteY37" fmla="*/ 774071 h 1246164"/>
              <a:gd name="connsiteX38" fmla="*/ 384623 w 4718038"/>
              <a:gd name="connsiteY38" fmla="*/ 364 h 1246164"/>
              <a:gd name="connsiteX39" fmla="*/ 0 w 4718038"/>
              <a:gd name="connsiteY39" fmla="*/ 364 h 1246164"/>
              <a:gd name="connsiteX40" fmla="*/ 2524837 w 4718038"/>
              <a:gd name="connsiteY40" fmla="*/ 5 h 1246164"/>
              <a:gd name="connsiteX41" fmla="*/ 2500047 w 4718038"/>
              <a:gd name="connsiteY41" fmla="*/ 364 h 1246164"/>
              <a:gd name="connsiteX42" fmla="*/ 1846189 w 4718038"/>
              <a:gd name="connsiteY42" fmla="*/ 364 h 1246164"/>
              <a:gd name="connsiteX43" fmla="*/ 1846189 w 4718038"/>
              <a:gd name="connsiteY43" fmla="*/ 1246164 h 1246164"/>
              <a:gd name="connsiteX44" fmla="*/ 2461585 w 4718038"/>
              <a:gd name="connsiteY44" fmla="*/ 1246164 h 1246164"/>
              <a:gd name="connsiteX45" fmla="*/ 3141085 w 4718038"/>
              <a:gd name="connsiteY45" fmla="*/ 839640 h 1246164"/>
              <a:gd name="connsiteX46" fmla="*/ 2961595 w 4718038"/>
              <a:gd name="connsiteY46" fmla="*/ 577366 h 1246164"/>
              <a:gd name="connsiteX47" fmla="*/ 3076981 w 4718038"/>
              <a:gd name="connsiteY47" fmla="*/ 367547 h 1246164"/>
              <a:gd name="connsiteX48" fmla="*/ 2524837 w 4718038"/>
              <a:gd name="connsiteY48" fmla="*/ 5 h 124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718038" h="1246164">
                <a:moveTo>
                  <a:pt x="2205170" y="734730"/>
                </a:moveTo>
                <a:lnTo>
                  <a:pt x="2512868" y="734730"/>
                </a:lnTo>
                <a:cubicBezTo>
                  <a:pt x="2512868" y="734730"/>
                  <a:pt x="2782104" y="734730"/>
                  <a:pt x="2782104" y="839640"/>
                </a:cubicBezTo>
                <a:cubicBezTo>
                  <a:pt x="2782104" y="957663"/>
                  <a:pt x="2512868" y="957663"/>
                  <a:pt x="2512868" y="957663"/>
                </a:cubicBezTo>
                <a:lnTo>
                  <a:pt x="2205170" y="957663"/>
                </a:lnTo>
                <a:lnTo>
                  <a:pt x="2205170" y="734730"/>
                </a:lnTo>
                <a:close/>
                <a:moveTo>
                  <a:pt x="3884689" y="406888"/>
                </a:moveTo>
                <a:lnTo>
                  <a:pt x="4012897" y="642934"/>
                </a:lnTo>
                <a:lnTo>
                  <a:pt x="3769302" y="642934"/>
                </a:lnTo>
                <a:lnTo>
                  <a:pt x="3884689" y="406888"/>
                </a:lnTo>
                <a:close/>
                <a:moveTo>
                  <a:pt x="2512468" y="275341"/>
                </a:moveTo>
                <a:cubicBezTo>
                  <a:pt x="2580979" y="276571"/>
                  <a:pt x="2718000" y="288865"/>
                  <a:pt x="2718000" y="367547"/>
                </a:cubicBezTo>
                <a:cubicBezTo>
                  <a:pt x="2718000" y="472456"/>
                  <a:pt x="2487227" y="472456"/>
                  <a:pt x="2487227" y="472456"/>
                </a:cubicBezTo>
                <a:lnTo>
                  <a:pt x="2205170" y="472456"/>
                </a:lnTo>
                <a:lnTo>
                  <a:pt x="2205170" y="275751"/>
                </a:lnTo>
                <a:lnTo>
                  <a:pt x="2474406" y="275751"/>
                </a:lnTo>
                <a:cubicBezTo>
                  <a:pt x="2474406" y="275751"/>
                  <a:pt x="2489631" y="274932"/>
                  <a:pt x="2512468" y="275341"/>
                </a:cubicBezTo>
                <a:close/>
                <a:moveTo>
                  <a:pt x="3769302" y="364"/>
                </a:moveTo>
                <a:lnTo>
                  <a:pt x="3064161" y="1233050"/>
                </a:lnTo>
                <a:lnTo>
                  <a:pt x="3435963" y="1246164"/>
                </a:lnTo>
                <a:lnTo>
                  <a:pt x="3615453" y="918322"/>
                </a:lnTo>
                <a:lnTo>
                  <a:pt x="4153925" y="918322"/>
                </a:lnTo>
                <a:lnTo>
                  <a:pt x="4333416" y="1233050"/>
                </a:lnTo>
                <a:lnTo>
                  <a:pt x="4718038" y="1233050"/>
                </a:lnTo>
                <a:lnTo>
                  <a:pt x="4012897" y="364"/>
                </a:lnTo>
                <a:lnTo>
                  <a:pt x="3769302" y="364"/>
                </a:lnTo>
                <a:close/>
                <a:moveTo>
                  <a:pt x="0" y="364"/>
                </a:moveTo>
                <a:lnTo>
                  <a:pt x="0" y="1246164"/>
                </a:lnTo>
                <a:lnTo>
                  <a:pt x="333340" y="1246164"/>
                </a:lnTo>
                <a:lnTo>
                  <a:pt x="333340" y="538025"/>
                </a:lnTo>
                <a:lnTo>
                  <a:pt x="743604" y="1246164"/>
                </a:lnTo>
                <a:lnTo>
                  <a:pt x="923095" y="1246164"/>
                </a:lnTo>
                <a:lnTo>
                  <a:pt x="1333359" y="551139"/>
                </a:lnTo>
                <a:lnTo>
                  <a:pt x="1333359" y="1233050"/>
                </a:lnTo>
                <a:lnTo>
                  <a:pt x="1666699" y="1233050"/>
                </a:lnTo>
                <a:lnTo>
                  <a:pt x="1666699" y="364"/>
                </a:lnTo>
                <a:lnTo>
                  <a:pt x="1282076" y="364"/>
                </a:lnTo>
                <a:lnTo>
                  <a:pt x="833349" y="774071"/>
                </a:lnTo>
                <a:lnTo>
                  <a:pt x="384623" y="364"/>
                </a:lnTo>
                <a:lnTo>
                  <a:pt x="0" y="364"/>
                </a:lnTo>
                <a:close/>
                <a:moveTo>
                  <a:pt x="2524837" y="5"/>
                </a:moveTo>
                <a:cubicBezTo>
                  <a:pt x="2509062" y="-46"/>
                  <a:pt x="2500047" y="364"/>
                  <a:pt x="2500047" y="364"/>
                </a:cubicBezTo>
                <a:lnTo>
                  <a:pt x="1846189" y="364"/>
                </a:lnTo>
                <a:lnTo>
                  <a:pt x="1846189" y="1246164"/>
                </a:lnTo>
                <a:lnTo>
                  <a:pt x="2461585" y="1246164"/>
                </a:lnTo>
                <a:cubicBezTo>
                  <a:pt x="3153906" y="1246164"/>
                  <a:pt x="3141085" y="839640"/>
                  <a:pt x="3141085" y="839640"/>
                </a:cubicBezTo>
                <a:cubicBezTo>
                  <a:pt x="3141085" y="656048"/>
                  <a:pt x="2961595" y="577366"/>
                  <a:pt x="2961595" y="577366"/>
                </a:cubicBezTo>
                <a:cubicBezTo>
                  <a:pt x="3076981" y="511797"/>
                  <a:pt x="3076981" y="367547"/>
                  <a:pt x="3076981" y="367547"/>
                </a:cubicBezTo>
                <a:cubicBezTo>
                  <a:pt x="3076981" y="23313"/>
                  <a:pt x="2635266" y="364"/>
                  <a:pt x="2524837" y="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3262932"/>
            <a:ext cx="4070343" cy="3593713"/>
          </a:xfrm>
          <a:custGeom>
            <a:avLst/>
            <a:gdLst>
              <a:gd name="T0" fmla="*/ 3060 w 3122"/>
              <a:gd name="T1" fmla="*/ 0 h 2187"/>
              <a:gd name="T2" fmla="*/ 3122 w 3122"/>
              <a:gd name="T3" fmla="*/ 0 h 2187"/>
              <a:gd name="T4" fmla="*/ 937 w 3122"/>
              <a:gd name="T5" fmla="*/ 2187 h 2187"/>
              <a:gd name="T6" fmla="*/ 0 w 3122"/>
              <a:gd name="T7" fmla="*/ 2187 h 2187"/>
              <a:gd name="T8" fmla="*/ 3060 w 3122"/>
              <a:gd name="T9" fmla="*/ 0 h 2187"/>
              <a:gd name="connsiteX0" fmla="*/ 9323 w 10000"/>
              <a:gd name="connsiteY0" fmla="*/ 31 h 10000"/>
              <a:gd name="connsiteX1" fmla="*/ 10000 w 10000"/>
              <a:gd name="connsiteY1" fmla="*/ 0 h 10000"/>
              <a:gd name="connsiteX2" fmla="*/ 3001 w 10000"/>
              <a:gd name="connsiteY2" fmla="*/ 10000 h 10000"/>
              <a:gd name="connsiteX3" fmla="*/ 0 w 10000"/>
              <a:gd name="connsiteY3" fmla="*/ 10000 h 10000"/>
              <a:gd name="connsiteX4" fmla="*/ 9323 w 10000"/>
              <a:gd name="connsiteY4" fmla="*/ 31 h 10000"/>
              <a:gd name="connsiteX0" fmla="*/ 9323 w 10217"/>
              <a:gd name="connsiteY0" fmla="*/ 0 h 9969"/>
              <a:gd name="connsiteX1" fmla="*/ 10217 w 10217"/>
              <a:gd name="connsiteY1" fmla="*/ 0 h 9969"/>
              <a:gd name="connsiteX2" fmla="*/ 3001 w 10217"/>
              <a:gd name="connsiteY2" fmla="*/ 9969 h 9969"/>
              <a:gd name="connsiteX3" fmla="*/ 0 w 10217"/>
              <a:gd name="connsiteY3" fmla="*/ 9969 h 9969"/>
              <a:gd name="connsiteX4" fmla="*/ 9323 w 10217"/>
              <a:gd name="connsiteY4" fmla="*/ 0 h 9969"/>
              <a:gd name="connsiteX0" fmla="*/ 9125 w 9946"/>
              <a:gd name="connsiteY0" fmla="*/ 0 h 10000"/>
              <a:gd name="connsiteX1" fmla="*/ 9946 w 9946"/>
              <a:gd name="connsiteY1" fmla="*/ 0 h 10000"/>
              <a:gd name="connsiteX2" fmla="*/ 2937 w 9946"/>
              <a:gd name="connsiteY2" fmla="*/ 10000 h 10000"/>
              <a:gd name="connsiteX3" fmla="*/ 0 w 9946"/>
              <a:gd name="connsiteY3" fmla="*/ 10000 h 10000"/>
              <a:gd name="connsiteX4" fmla="*/ 9125 w 9946"/>
              <a:gd name="connsiteY4" fmla="*/ 0 h 10000"/>
              <a:gd name="connsiteX0" fmla="*/ 9175 w 10000"/>
              <a:gd name="connsiteY0" fmla="*/ 0 h 10091"/>
              <a:gd name="connsiteX1" fmla="*/ 10000 w 10000"/>
              <a:gd name="connsiteY1" fmla="*/ 0 h 10091"/>
              <a:gd name="connsiteX2" fmla="*/ 3639 w 10000"/>
              <a:gd name="connsiteY2" fmla="*/ 10091 h 10091"/>
              <a:gd name="connsiteX3" fmla="*/ 0 w 10000"/>
              <a:gd name="connsiteY3" fmla="*/ 10000 h 10091"/>
              <a:gd name="connsiteX4" fmla="*/ 9175 w 10000"/>
              <a:gd name="connsiteY4" fmla="*/ 0 h 10091"/>
              <a:gd name="connsiteX0" fmla="*/ 9175 w 10000"/>
              <a:gd name="connsiteY0" fmla="*/ 0 h 10000"/>
              <a:gd name="connsiteX1" fmla="*/ 10000 w 10000"/>
              <a:gd name="connsiteY1" fmla="*/ 0 h 10000"/>
              <a:gd name="connsiteX2" fmla="*/ 3577 w 10000"/>
              <a:gd name="connsiteY2" fmla="*/ 10000 h 10000"/>
              <a:gd name="connsiteX3" fmla="*/ 0 w 10000"/>
              <a:gd name="connsiteY3" fmla="*/ 10000 h 10000"/>
              <a:gd name="connsiteX4" fmla="*/ 9175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9175" y="0"/>
                </a:moveTo>
                <a:lnTo>
                  <a:pt x="10000" y="0"/>
                </a:lnTo>
                <a:lnTo>
                  <a:pt x="3577" y="10000"/>
                </a:lnTo>
                <a:lnTo>
                  <a:pt x="0" y="10000"/>
                </a:lnTo>
                <a:lnTo>
                  <a:pt x="917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571623" y="3260050"/>
            <a:ext cx="3092307" cy="3596592"/>
          </a:xfrm>
          <a:custGeom>
            <a:avLst/>
            <a:gdLst>
              <a:gd name="T0" fmla="*/ 2266 w 2337"/>
              <a:gd name="T1" fmla="*/ 0 h 2187"/>
              <a:gd name="T2" fmla="*/ 2337 w 2337"/>
              <a:gd name="T3" fmla="*/ 0 h 2187"/>
              <a:gd name="T4" fmla="*/ 937 w 2337"/>
              <a:gd name="T5" fmla="*/ 2187 h 2187"/>
              <a:gd name="T6" fmla="*/ 0 w 2337"/>
              <a:gd name="T7" fmla="*/ 2187 h 2187"/>
              <a:gd name="T8" fmla="*/ 2266 w 2337"/>
              <a:gd name="T9" fmla="*/ 0 h 2187"/>
              <a:gd name="connsiteX0" fmla="*/ 7927 w 10000"/>
              <a:gd name="connsiteY0" fmla="*/ 23 h 10000"/>
              <a:gd name="connsiteX1" fmla="*/ 10000 w 10000"/>
              <a:gd name="connsiteY1" fmla="*/ 0 h 10000"/>
              <a:gd name="connsiteX2" fmla="*/ 4009 w 10000"/>
              <a:gd name="connsiteY2" fmla="*/ 10000 h 10000"/>
              <a:gd name="connsiteX3" fmla="*/ 0 w 10000"/>
              <a:gd name="connsiteY3" fmla="*/ 10000 h 10000"/>
              <a:gd name="connsiteX4" fmla="*/ 7927 w 10000"/>
              <a:gd name="connsiteY4" fmla="*/ 23 h 10000"/>
              <a:gd name="connsiteX0" fmla="*/ 7927 w 8404"/>
              <a:gd name="connsiteY0" fmla="*/ 0 h 9977"/>
              <a:gd name="connsiteX1" fmla="*/ 8404 w 8404"/>
              <a:gd name="connsiteY1" fmla="*/ 0 h 9977"/>
              <a:gd name="connsiteX2" fmla="*/ 4009 w 8404"/>
              <a:gd name="connsiteY2" fmla="*/ 9977 h 9977"/>
              <a:gd name="connsiteX3" fmla="*/ 0 w 8404"/>
              <a:gd name="connsiteY3" fmla="*/ 9977 h 9977"/>
              <a:gd name="connsiteX4" fmla="*/ 7927 w 8404"/>
              <a:gd name="connsiteY4" fmla="*/ 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4" h="9977">
                <a:moveTo>
                  <a:pt x="7927" y="0"/>
                </a:moveTo>
                <a:lnTo>
                  <a:pt x="8404" y="0"/>
                </a:lnTo>
                <a:lnTo>
                  <a:pt x="4009" y="9977"/>
                </a:lnTo>
                <a:lnTo>
                  <a:pt x="0" y="9977"/>
                </a:lnTo>
                <a:lnTo>
                  <a:pt x="79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116192" y="3247791"/>
            <a:ext cx="2287979" cy="3608850"/>
          </a:xfrm>
          <a:custGeom>
            <a:avLst/>
            <a:gdLst>
              <a:gd name="T0" fmla="*/ 1490 w 1552"/>
              <a:gd name="T1" fmla="*/ 0 h 2187"/>
              <a:gd name="T2" fmla="*/ 1552 w 1552"/>
              <a:gd name="T3" fmla="*/ 0 h 2187"/>
              <a:gd name="T4" fmla="*/ 946 w 1552"/>
              <a:gd name="T5" fmla="*/ 2187 h 2187"/>
              <a:gd name="T6" fmla="*/ 0 w 1552"/>
              <a:gd name="T7" fmla="*/ 2187 h 2187"/>
              <a:gd name="T8" fmla="*/ 1490 w 1552"/>
              <a:gd name="T9" fmla="*/ 0 h 2187"/>
              <a:gd name="connsiteX0" fmla="*/ 8042 w 10000"/>
              <a:gd name="connsiteY0" fmla="*/ 0 h 10011"/>
              <a:gd name="connsiteX1" fmla="*/ 10000 w 10000"/>
              <a:gd name="connsiteY1" fmla="*/ 11 h 10011"/>
              <a:gd name="connsiteX2" fmla="*/ 6095 w 10000"/>
              <a:gd name="connsiteY2" fmla="*/ 10011 h 10011"/>
              <a:gd name="connsiteX3" fmla="*/ 0 w 10000"/>
              <a:gd name="connsiteY3" fmla="*/ 10011 h 10011"/>
              <a:gd name="connsiteX4" fmla="*/ 8042 w 10000"/>
              <a:gd name="connsiteY4" fmla="*/ 0 h 10011"/>
              <a:gd name="connsiteX0" fmla="*/ 8042 w 9324"/>
              <a:gd name="connsiteY0" fmla="*/ 0 h 10011"/>
              <a:gd name="connsiteX1" fmla="*/ 9324 w 9324"/>
              <a:gd name="connsiteY1" fmla="*/ 11 h 10011"/>
              <a:gd name="connsiteX2" fmla="*/ 6095 w 9324"/>
              <a:gd name="connsiteY2" fmla="*/ 10011 h 10011"/>
              <a:gd name="connsiteX3" fmla="*/ 0 w 9324"/>
              <a:gd name="connsiteY3" fmla="*/ 10011 h 10011"/>
              <a:gd name="connsiteX4" fmla="*/ 8042 w 9324"/>
              <a:gd name="connsiteY4" fmla="*/ 0 h 10011"/>
              <a:gd name="connsiteX0" fmla="*/ 8597 w 10000"/>
              <a:gd name="connsiteY0" fmla="*/ 0 h 10000"/>
              <a:gd name="connsiteX1" fmla="*/ 10000 w 10000"/>
              <a:gd name="connsiteY1" fmla="*/ 11 h 10000"/>
              <a:gd name="connsiteX2" fmla="*/ 6537 w 10000"/>
              <a:gd name="connsiteY2" fmla="*/ 10000 h 10000"/>
              <a:gd name="connsiteX3" fmla="*/ 0 w 10000"/>
              <a:gd name="connsiteY3" fmla="*/ 10000 h 10000"/>
              <a:gd name="connsiteX4" fmla="*/ 8597 w 10000"/>
              <a:gd name="connsiteY4" fmla="*/ 0 h 10000"/>
              <a:gd name="connsiteX0" fmla="*/ 8597 w 10042"/>
              <a:gd name="connsiteY0" fmla="*/ 0 h 10000"/>
              <a:gd name="connsiteX1" fmla="*/ 10042 w 10042"/>
              <a:gd name="connsiteY1" fmla="*/ 0 h 10000"/>
              <a:gd name="connsiteX2" fmla="*/ 6537 w 10042"/>
              <a:gd name="connsiteY2" fmla="*/ 10000 h 10000"/>
              <a:gd name="connsiteX3" fmla="*/ 0 w 10042"/>
              <a:gd name="connsiteY3" fmla="*/ 10000 h 10000"/>
              <a:gd name="connsiteX4" fmla="*/ 8597 w 10042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2" h="10000">
                <a:moveTo>
                  <a:pt x="8597" y="0"/>
                </a:moveTo>
                <a:lnTo>
                  <a:pt x="10042" y="0"/>
                </a:lnTo>
                <a:lnTo>
                  <a:pt x="6537" y="10000"/>
                </a:lnTo>
                <a:lnTo>
                  <a:pt x="0" y="10000"/>
                </a:lnTo>
                <a:lnTo>
                  <a:pt x="859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676505" y="3255725"/>
            <a:ext cx="2968330" cy="3607040"/>
          </a:xfrm>
          <a:custGeom>
            <a:avLst/>
            <a:gdLst>
              <a:gd name="T0" fmla="*/ 704 w 945"/>
              <a:gd name="T1" fmla="*/ 0 h 2187"/>
              <a:gd name="T2" fmla="*/ 776 w 945"/>
              <a:gd name="T3" fmla="*/ 0 h 2187"/>
              <a:gd name="T4" fmla="*/ 945 w 945"/>
              <a:gd name="T5" fmla="*/ 2187 h 2187"/>
              <a:gd name="T6" fmla="*/ 0 w 945"/>
              <a:gd name="T7" fmla="*/ 2187 h 2187"/>
              <a:gd name="T8" fmla="*/ 704 w 945"/>
              <a:gd name="T9" fmla="*/ 0 h 2187"/>
              <a:gd name="connsiteX0" fmla="*/ 6212 w 10000"/>
              <a:gd name="connsiteY0" fmla="*/ 11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212 w 10000"/>
              <a:gd name="connsiteY4" fmla="*/ 11 h 10000"/>
              <a:gd name="connsiteX0" fmla="*/ 6169 w 10000"/>
              <a:gd name="connsiteY0" fmla="*/ 0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169 w 10000"/>
              <a:gd name="connsiteY4" fmla="*/ 0 h 10000"/>
              <a:gd name="connsiteX0" fmla="*/ 6169 w 10000"/>
              <a:gd name="connsiteY0" fmla="*/ 34 h 10000"/>
              <a:gd name="connsiteX1" fmla="*/ 8212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6169 w 10000"/>
              <a:gd name="connsiteY4" fmla="*/ 34 h 10000"/>
              <a:gd name="connsiteX0" fmla="*/ 6169 w 11818"/>
              <a:gd name="connsiteY0" fmla="*/ 23 h 9989"/>
              <a:gd name="connsiteX1" fmla="*/ 11818 w 11818"/>
              <a:gd name="connsiteY1" fmla="*/ 0 h 9989"/>
              <a:gd name="connsiteX2" fmla="*/ 10000 w 11818"/>
              <a:gd name="connsiteY2" fmla="*/ 9989 h 9989"/>
              <a:gd name="connsiteX3" fmla="*/ 0 w 11818"/>
              <a:gd name="connsiteY3" fmla="*/ 9989 h 9989"/>
              <a:gd name="connsiteX4" fmla="*/ 6169 w 11818"/>
              <a:gd name="connsiteY4" fmla="*/ 23 h 9989"/>
              <a:gd name="connsiteX0" fmla="*/ 5220 w 16881"/>
              <a:gd name="connsiteY0" fmla="*/ 23 h 10062"/>
              <a:gd name="connsiteX1" fmla="*/ 10000 w 16881"/>
              <a:gd name="connsiteY1" fmla="*/ 0 h 10062"/>
              <a:gd name="connsiteX2" fmla="*/ 16881 w 16881"/>
              <a:gd name="connsiteY2" fmla="*/ 10062 h 10062"/>
              <a:gd name="connsiteX3" fmla="*/ 0 w 16881"/>
              <a:gd name="connsiteY3" fmla="*/ 10000 h 10062"/>
              <a:gd name="connsiteX4" fmla="*/ 5220 w 16881"/>
              <a:gd name="connsiteY4" fmla="*/ 23 h 10062"/>
              <a:gd name="connsiteX0" fmla="*/ 5220 w 16881"/>
              <a:gd name="connsiteY0" fmla="*/ 23 h 10017"/>
              <a:gd name="connsiteX1" fmla="*/ 10000 w 16881"/>
              <a:gd name="connsiteY1" fmla="*/ 0 h 10017"/>
              <a:gd name="connsiteX2" fmla="*/ 16881 w 16881"/>
              <a:gd name="connsiteY2" fmla="*/ 10017 h 10017"/>
              <a:gd name="connsiteX3" fmla="*/ 0 w 16881"/>
              <a:gd name="connsiteY3" fmla="*/ 10000 h 10017"/>
              <a:gd name="connsiteX4" fmla="*/ 5220 w 16881"/>
              <a:gd name="connsiteY4" fmla="*/ 23 h 1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81" h="10017">
                <a:moveTo>
                  <a:pt x="5220" y="23"/>
                </a:moveTo>
                <a:lnTo>
                  <a:pt x="10000" y="0"/>
                </a:lnTo>
                <a:lnTo>
                  <a:pt x="16881" y="10017"/>
                </a:lnTo>
                <a:lnTo>
                  <a:pt x="0" y="10000"/>
                </a:lnTo>
                <a:lnTo>
                  <a:pt x="5220" y="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6803556" y="3247791"/>
            <a:ext cx="3648244" cy="3608854"/>
          </a:xfrm>
          <a:custGeom>
            <a:avLst/>
            <a:gdLst>
              <a:gd name="T0" fmla="*/ 0 w 1828"/>
              <a:gd name="T1" fmla="*/ 0 h 2187"/>
              <a:gd name="T2" fmla="*/ 71 w 1828"/>
              <a:gd name="T3" fmla="*/ 0 h 2187"/>
              <a:gd name="T4" fmla="*/ 1828 w 1828"/>
              <a:gd name="T5" fmla="*/ 2187 h 2187"/>
              <a:gd name="T6" fmla="*/ 892 w 1828"/>
              <a:gd name="T7" fmla="*/ 2187 h 2187"/>
              <a:gd name="T8" fmla="*/ 0 w 1828"/>
              <a:gd name="T9" fmla="*/ 0 h 2187"/>
              <a:gd name="connsiteX0" fmla="*/ 0 w 10000"/>
              <a:gd name="connsiteY0" fmla="*/ 0 h 10000"/>
              <a:gd name="connsiteX1" fmla="*/ 2655 w 10000"/>
              <a:gd name="connsiteY1" fmla="*/ 51 h 10000"/>
              <a:gd name="connsiteX2" fmla="*/ 10000 w 10000"/>
              <a:gd name="connsiteY2" fmla="*/ 10000 h 10000"/>
              <a:gd name="connsiteX3" fmla="*/ 4880 w 10000"/>
              <a:gd name="connsiteY3" fmla="*/ 10000 h 10000"/>
              <a:gd name="connsiteX4" fmla="*/ 0 w 10000"/>
              <a:gd name="connsiteY4" fmla="*/ 0 h 10000"/>
              <a:gd name="connsiteX0" fmla="*/ 0 w 8660"/>
              <a:gd name="connsiteY0" fmla="*/ 0 h 9983"/>
              <a:gd name="connsiteX1" fmla="*/ 1315 w 8660"/>
              <a:gd name="connsiteY1" fmla="*/ 34 h 9983"/>
              <a:gd name="connsiteX2" fmla="*/ 8660 w 8660"/>
              <a:gd name="connsiteY2" fmla="*/ 9983 h 9983"/>
              <a:gd name="connsiteX3" fmla="*/ 3540 w 8660"/>
              <a:gd name="connsiteY3" fmla="*/ 9983 h 9983"/>
              <a:gd name="connsiteX4" fmla="*/ 0 w 8660"/>
              <a:gd name="connsiteY4" fmla="*/ 0 h 9983"/>
              <a:gd name="connsiteX0" fmla="*/ 0 w 14637"/>
              <a:gd name="connsiteY0" fmla="*/ 0 h 10000"/>
              <a:gd name="connsiteX1" fmla="*/ 1518 w 14637"/>
              <a:gd name="connsiteY1" fmla="*/ 34 h 10000"/>
              <a:gd name="connsiteX2" fmla="*/ 14637 w 14637"/>
              <a:gd name="connsiteY2" fmla="*/ 10000 h 10000"/>
              <a:gd name="connsiteX3" fmla="*/ 4088 w 14637"/>
              <a:gd name="connsiteY3" fmla="*/ 10000 h 10000"/>
              <a:gd name="connsiteX4" fmla="*/ 0 w 14637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7" h="10000">
                <a:moveTo>
                  <a:pt x="0" y="0"/>
                </a:moveTo>
                <a:lnTo>
                  <a:pt x="1518" y="34"/>
                </a:lnTo>
                <a:lnTo>
                  <a:pt x="14637" y="10000"/>
                </a:lnTo>
                <a:lnTo>
                  <a:pt x="4088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8071082" y="3241672"/>
            <a:ext cx="4108329" cy="3614970"/>
          </a:xfrm>
          <a:custGeom>
            <a:avLst/>
            <a:gdLst>
              <a:gd name="T0" fmla="*/ 3193 w 3193"/>
              <a:gd name="T1" fmla="*/ 2062 h 2187"/>
              <a:gd name="T2" fmla="*/ 3193 w 3193"/>
              <a:gd name="T3" fmla="*/ 2187 h 2187"/>
              <a:gd name="T4" fmla="*/ 2444 w 3193"/>
              <a:gd name="T5" fmla="*/ 2187 h 2187"/>
              <a:gd name="T6" fmla="*/ 0 w 3193"/>
              <a:gd name="T7" fmla="*/ 0 h 2187"/>
              <a:gd name="T8" fmla="*/ 71 w 3193"/>
              <a:gd name="T9" fmla="*/ 0 h 2187"/>
              <a:gd name="T10" fmla="*/ 3193 w 3193"/>
              <a:gd name="T11" fmla="*/ 2062 h 2187"/>
              <a:gd name="connsiteX0" fmla="*/ 222 w 10000"/>
              <a:gd name="connsiteY0" fmla="*/ 0 h 10000"/>
              <a:gd name="connsiteX1" fmla="*/ 10000 w 10000"/>
              <a:gd name="connsiteY1" fmla="*/ 10000 h 10000"/>
              <a:gd name="connsiteX2" fmla="*/ 7654 w 10000"/>
              <a:gd name="connsiteY2" fmla="*/ 10000 h 10000"/>
              <a:gd name="connsiteX3" fmla="*/ 0 w 10000"/>
              <a:gd name="connsiteY3" fmla="*/ 0 h 10000"/>
              <a:gd name="connsiteX4" fmla="*/ 222 w 10000"/>
              <a:gd name="connsiteY4" fmla="*/ 0 h 10000"/>
              <a:gd name="connsiteX0" fmla="*/ 2619 w 10000"/>
              <a:gd name="connsiteY0" fmla="*/ 0 h 10000"/>
              <a:gd name="connsiteX1" fmla="*/ 10000 w 10000"/>
              <a:gd name="connsiteY1" fmla="*/ 10000 h 10000"/>
              <a:gd name="connsiteX2" fmla="*/ 7654 w 10000"/>
              <a:gd name="connsiteY2" fmla="*/ 10000 h 10000"/>
              <a:gd name="connsiteX3" fmla="*/ 0 w 10000"/>
              <a:gd name="connsiteY3" fmla="*/ 0 h 10000"/>
              <a:gd name="connsiteX4" fmla="*/ 2619 w 10000"/>
              <a:gd name="connsiteY4" fmla="*/ 0 h 10000"/>
              <a:gd name="connsiteX0" fmla="*/ 791 w 8172"/>
              <a:gd name="connsiteY0" fmla="*/ 0 h 10000"/>
              <a:gd name="connsiteX1" fmla="*/ 8172 w 8172"/>
              <a:gd name="connsiteY1" fmla="*/ 10000 h 10000"/>
              <a:gd name="connsiteX2" fmla="*/ 5826 w 8172"/>
              <a:gd name="connsiteY2" fmla="*/ 10000 h 10000"/>
              <a:gd name="connsiteX3" fmla="*/ 0 w 8172"/>
              <a:gd name="connsiteY3" fmla="*/ 17 h 10000"/>
              <a:gd name="connsiteX4" fmla="*/ 791 w 8172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2" h="10000">
                <a:moveTo>
                  <a:pt x="791" y="0"/>
                </a:moveTo>
                <a:lnTo>
                  <a:pt x="8172" y="10000"/>
                </a:lnTo>
                <a:lnTo>
                  <a:pt x="5826" y="10000"/>
                </a:lnTo>
                <a:lnTo>
                  <a:pt x="0" y="17"/>
                </a:lnTo>
                <a:lnTo>
                  <a:pt x="79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Freeform 9"/>
          <p:cNvSpPr>
            <a:spLocks noEditPoints="1"/>
          </p:cNvSpPr>
          <p:nvPr/>
        </p:nvSpPr>
        <p:spPr bwMode="auto">
          <a:xfrm>
            <a:off x="5486070" y="2982236"/>
            <a:ext cx="1235586" cy="2316722"/>
          </a:xfrm>
          <a:custGeom>
            <a:avLst/>
            <a:gdLst>
              <a:gd name="T0" fmla="*/ 36 w 61"/>
              <a:gd name="T1" fmla="*/ 12 h 114"/>
              <a:gd name="T2" fmla="*/ 12 w 61"/>
              <a:gd name="T3" fmla="*/ 12 h 114"/>
              <a:gd name="T4" fmla="*/ 40 w 61"/>
              <a:gd name="T5" fmla="*/ 61 h 114"/>
              <a:gd name="T6" fmla="*/ 40 w 61"/>
              <a:gd name="T7" fmla="*/ 61 h 114"/>
              <a:gd name="T8" fmla="*/ 36 w 61"/>
              <a:gd name="T9" fmla="*/ 61 h 114"/>
              <a:gd name="T10" fmla="*/ 27 w 61"/>
              <a:gd name="T11" fmla="*/ 64 h 114"/>
              <a:gd name="T12" fmla="*/ 35 w 61"/>
              <a:gd name="T13" fmla="*/ 92 h 114"/>
              <a:gd name="T14" fmla="*/ 30 w 61"/>
              <a:gd name="T15" fmla="*/ 114 h 114"/>
              <a:gd name="T16" fmla="*/ 24 w 61"/>
              <a:gd name="T17" fmla="*/ 71 h 114"/>
              <a:gd name="T18" fmla="*/ 24 w 61"/>
              <a:gd name="T19" fmla="*/ 71 h 114"/>
              <a:gd name="T20" fmla="*/ 18 w 61"/>
              <a:gd name="T21" fmla="*/ 114 h 114"/>
              <a:gd name="T22" fmla="*/ 13 w 61"/>
              <a:gd name="T23" fmla="*/ 65 h 114"/>
              <a:gd name="T24" fmla="*/ 12 w 61"/>
              <a:gd name="T25" fmla="*/ 61 h 114"/>
              <a:gd name="T26" fmla="*/ 9 w 61"/>
              <a:gd name="T27" fmla="*/ 61 h 114"/>
              <a:gd name="T28" fmla="*/ 4 w 61"/>
              <a:gd name="T29" fmla="*/ 65 h 114"/>
              <a:gd name="T30" fmla="*/ 15 w 61"/>
              <a:gd name="T31" fmla="*/ 28 h 114"/>
              <a:gd name="T32" fmla="*/ 21 w 61"/>
              <a:gd name="T33" fmla="*/ 25 h 114"/>
              <a:gd name="T34" fmla="*/ 27 w 61"/>
              <a:gd name="T35" fmla="*/ 25 h 114"/>
              <a:gd name="T36" fmla="*/ 32 w 61"/>
              <a:gd name="T37" fmla="*/ 27 h 114"/>
              <a:gd name="T38" fmla="*/ 49 w 61"/>
              <a:gd name="T39" fmla="*/ 61 h 114"/>
              <a:gd name="T40" fmla="*/ 51 w 61"/>
              <a:gd name="T41" fmla="*/ 63 h 114"/>
              <a:gd name="T42" fmla="*/ 61 w 61"/>
              <a:gd name="T43" fmla="*/ 66 h 114"/>
              <a:gd name="T44" fmla="*/ 28 w 61"/>
              <a:gd name="T45" fmla="*/ 90 h 114"/>
              <a:gd name="T46" fmla="*/ 38 w 61"/>
              <a:gd name="T47" fmla="*/ 66 h 114"/>
              <a:gd name="T48" fmla="*/ 40 w 61"/>
              <a:gd name="T49" fmla="*/ 61 h 114"/>
              <a:gd name="T50" fmla="*/ 24 w 61"/>
              <a:gd name="T51" fmla="*/ 28 h 114"/>
              <a:gd name="T52" fmla="*/ 24 w 61"/>
              <a:gd name="T53" fmla="*/ 30 h 114"/>
              <a:gd name="T54" fmla="*/ 21 w 61"/>
              <a:gd name="T55" fmla="*/ 47 h 114"/>
              <a:gd name="T56" fmla="*/ 24 w 61"/>
              <a:gd name="T57" fmla="*/ 51 h 114"/>
              <a:gd name="T58" fmla="*/ 41 w 61"/>
              <a:gd name="T59" fmla="*/ 63 h 114"/>
              <a:gd name="T60" fmla="*/ 40 w 61"/>
              <a:gd name="T61" fmla="*/ 63 h 114"/>
              <a:gd name="T62" fmla="*/ 49 w 61"/>
              <a:gd name="T63" fmla="*/ 66 h 114"/>
              <a:gd name="T64" fmla="*/ 49 w 61"/>
              <a:gd name="T65" fmla="*/ 63 h 114"/>
              <a:gd name="T66" fmla="*/ 45 w 61"/>
              <a:gd name="T67" fmla="*/ 65 h 114"/>
              <a:gd name="T68" fmla="*/ 41 w 61"/>
              <a:gd name="T69" fmla="*/ 6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14">
                <a:moveTo>
                  <a:pt x="24" y="0"/>
                </a:moveTo>
                <a:cubicBezTo>
                  <a:pt x="31" y="0"/>
                  <a:pt x="36" y="6"/>
                  <a:pt x="36" y="12"/>
                </a:cubicBezTo>
                <a:cubicBezTo>
                  <a:pt x="36" y="19"/>
                  <a:pt x="31" y="24"/>
                  <a:pt x="24" y="24"/>
                </a:cubicBezTo>
                <a:cubicBezTo>
                  <a:pt x="18" y="24"/>
                  <a:pt x="12" y="19"/>
                  <a:pt x="12" y="12"/>
                </a:cubicBezTo>
                <a:cubicBezTo>
                  <a:pt x="12" y="6"/>
                  <a:pt x="18" y="0"/>
                  <a:pt x="24" y="0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39" y="54"/>
                  <a:pt x="38" y="49"/>
                  <a:pt x="36" y="45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2"/>
                  <a:pt x="36" y="63"/>
                  <a:pt x="36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92"/>
                  <a:pt x="27" y="92"/>
                  <a:pt x="27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12"/>
                  <a:pt x="33" y="114"/>
                  <a:pt x="30" y="114"/>
                </a:cubicBezTo>
                <a:cubicBezTo>
                  <a:pt x="27" y="114"/>
                  <a:pt x="24" y="112"/>
                  <a:pt x="24" y="109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112"/>
                  <a:pt x="21" y="114"/>
                  <a:pt x="18" y="114"/>
                </a:cubicBezTo>
                <a:cubicBezTo>
                  <a:pt x="15" y="114"/>
                  <a:pt x="13" y="112"/>
                  <a:pt x="13" y="109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4"/>
                  <a:pt x="13" y="64"/>
                </a:cubicBezTo>
                <a:cubicBezTo>
                  <a:pt x="12" y="63"/>
                  <a:pt x="12" y="62"/>
                  <a:pt x="12" y="61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50"/>
                  <a:pt x="10" y="55"/>
                  <a:pt x="9" y="61"/>
                </a:cubicBezTo>
                <a:cubicBezTo>
                  <a:pt x="9" y="63"/>
                  <a:pt x="7" y="65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3" y="42"/>
                  <a:pt x="6" y="34"/>
                  <a:pt x="15" y="28"/>
                </a:cubicBezTo>
                <a:cubicBezTo>
                  <a:pt x="17" y="26"/>
                  <a:pt x="19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5"/>
                  <a:pt x="30" y="26"/>
                  <a:pt x="31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42" y="33"/>
                  <a:pt x="46" y="41"/>
                  <a:pt x="49" y="60"/>
                </a:cubicBezTo>
                <a:cubicBezTo>
                  <a:pt x="49" y="60"/>
                  <a:pt x="49" y="61"/>
                  <a:pt x="49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50" y="61"/>
                  <a:pt x="51" y="62"/>
                  <a:pt x="51" y="63"/>
                </a:cubicBezTo>
                <a:cubicBezTo>
                  <a:pt x="51" y="66"/>
                  <a:pt x="51" y="66"/>
                  <a:pt x="5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90"/>
                  <a:pt x="61" y="90"/>
                  <a:pt x="61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66"/>
                  <a:pt x="28" y="66"/>
                  <a:pt x="2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2"/>
                  <a:pt x="39" y="61"/>
                  <a:pt x="40" y="61"/>
                </a:cubicBezTo>
                <a:close/>
                <a:moveTo>
                  <a:pt x="27" y="47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2"/>
                  <a:pt x="24" y="32"/>
                </a:cubicBezTo>
                <a:cubicBezTo>
                  <a:pt x="21" y="47"/>
                  <a:pt x="21" y="47"/>
                  <a:pt x="21" y="47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lnTo>
                  <a:pt x="27" y="47"/>
                </a:lnTo>
                <a:close/>
                <a:moveTo>
                  <a:pt x="41" y="63"/>
                </a:moveTo>
                <a:cubicBezTo>
                  <a:pt x="40" y="63"/>
                  <a:pt x="40" y="63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6"/>
                  <a:pt x="40" y="66"/>
                  <a:pt x="40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4"/>
                  <a:pt x="46" y="65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3" y="65"/>
                  <a:pt x="42" y="64"/>
                  <a:pt x="41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5737930" y="2982236"/>
            <a:ext cx="459464" cy="45946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delay"/>
          <p:cNvSpPr/>
          <p:nvPr/>
        </p:nvSpPr>
        <p:spPr>
          <a:xfrm>
            <a:off x="-28759" y="-747464"/>
            <a:ext cx="1080000" cy="54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3361" y="262470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chemeClr val="accent1"/>
                </a:solidFill>
              </a:rPr>
              <a:t>你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8485495" y="2539904"/>
            <a:ext cx="20965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chemeClr val="accent1"/>
                </a:solidFill>
              </a:rPr>
              <a:t>毕业</a:t>
            </a:r>
            <a:endParaRPr lang="zh-CN" altLang="en-US" sz="4000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7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927394" y="2171700"/>
            <a:ext cx="2080536" cy="20805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93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 hidden="1"/>
          <p:cNvSpPr/>
          <p:nvPr/>
        </p:nvSpPr>
        <p:spPr>
          <a:xfrm>
            <a:off x="4927394" y="2171700"/>
            <a:ext cx="2080536" cy="20805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93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弧形 11"/>
          <p:cNvSpPr/>
          <p:nvPr/>
        </p:nvSpPr>
        <p:spPr>
          <a:xfrm rot="7200000">
            <a:off x="5518801" y="2999781"/>
            <a:ext cx="750901" cy="750901"/>
          </a:xfrm>
          <a:prstGeom prst="arc">
            <a:avLst>
              <a:gd name="adj1" fmla="val 15194201"/>
              <a:gd name="adj2" fmla="val 0"/>
            </a:avLst>
          </a:prstGeom>
          <a:solidFill>
            <a:schemeClr val="bg1"/>
          </a:solidFill>
          <a:ln w="7937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自由: 形状 18"/>
          <p:cNvSpPr/>
          <p:nvPr/>
        </p:nvSpPr>
        <p:spPr>
          <a:xfrm>
            <a:off x="5506465" y="2721563"/>
            <a:ext cx="277695" cy="526028"/>
          </a:xfrm>
          <a:custGeom>
            <a:avLst/>
            <a:gdLst>
              <a:gd name="connsiteX0" fmla="*/ 112505 w 277695"/>
              <a:gd name="connsiteY0" fmla="*/ 0 h 526028"/>
              <a:gd name="connsiteX1" fmla="*/ 163543 w 277695"/>
              <a:gd name="connsiteY1" fmla="*/ 0 h 526028"/>
              <a:gd name="connsiteX2" fmla="*/ 163543 w 277695"/>
              <a:gd name="connsiteY2" fmla="*/ 35398 h 526028"/>
              <a:gd name="connsiteX3" fmla="*/ 240376 w 277695"/>
              <a:gd name="connsiteY3" fmla="*/ 69835 h 526028"/>
              <a:gd name="connsiteX4" fmla="*/ 265895 w 277695"/>
              <a:gd name="connsiteY4" fmla="*/ 146805 h 526028"/>
              <a:gd name="connsiteX5" fmla="*/ 264798 w 277695"/>
              <a:gd name="connsiteY5" fmla="*/ 167659 h 526028"/>
              <a:gd name="connsiteX6" fmla="*/ 153939 w 277695"/>
              <a:gd name="connsiteY6" fmla="*/ 167659 h 526028"/>
              <a:gd name="connsiteX7" fmla="*/ 153939 w 277695"/>
              <a:gd name="connsiteY7" fmla="*/ 149274 h 526028"/>
              <a:gd name="connsiteX8" fmla="*/ 150098 w 277695"/>
              <a:gd name="connsiteY8" fmla="*/ 110858 h 526028"/>
              <a:gd name="connsiteX9" fmla="*/ 133634 w 277695"/>
              <a:gd name="connsiteY9" fmla="*/ 101803 h 526028"/>
              <a:gd name="connsiteX10" fmla="*/ 118404 w 277695"/>
              <a:gd name="connsiteY10" fmla="*/ 109623 h 526028"/>
              <a:gd name="connsiteX11" fmla="*/ 113328 w 277695"/>
              <a:gd name="connsiteY11" fmla="*/ 133085 h 526028"/>
              <a:gd name="connsiteX12" fmla="*/ 123755 w 277695"/>
              <a:gd name="connsiteY12" fmla="*/ 169580 h 526028"/>
              <a:gd name="connsiteX13" fmla="*/ 183575 w 277695"/>
              <a:gd name="connsiteY13" fmla="*/ 210192 h 526028"/>
              <a:gd name="connsiteX14" fmla="*/ 241199 w 277695"/>
              <a:gd name="connsiteY14" fmla="*/ 249294 h 526028"/>
              <a:gd name="connsiteX15" fmla="*/ 267130 w 277695"/>
              <a:gd name="connsiteY15" fmla="*/ 287710 h 526028"/>
              <a:gd name="connsiteX16" fmla="*/ 277695 w 277695"/>
              <a:gd name="connsiteY16" fmla="*/ 349588 h 526028"/>
              <a:gd name="connsiteX17" fmla="*/ 249157 w 277695"/>
              <a:gd name="connsiteY17" fmla="*/ 442610 h 526028"/>
              <a:gd name="connsiteX18" fmla="*/ 163543 w 277695"/>
              <a:gd name="connsiteY18" fmla="*/ 484319 h 526028"/>
              <a:gd name="connsiteX19" fmla="*/ 163543 w 277695"/>
              <a:gd name="connsiteY19" fmla="*/ 526028 h 526028"/>
              <a:gd name="connsiteX20" fmla="*/ 112505 w 277695"/>
              <a:gd name="connsiteY20" fmla="*/ 526028 h 526028"/>
              <a:gd name="connsiteX21" fmla="*/ 112505 w 277695"/>
              <a:gd name="connsiteY21" fmla="*/ 482947 h 526028"/>
              <a:gd name="connsiteX22" fmla="*/ 34849 w 277695"/>
              <a:gd name="connsiteY22" fmla="*/ 448784 h 526028"/>
              <a:gd name="connsiteX23" fmla="*/ 1646 w 277695"/>
              <a:gd name="connsiteY23" fmla="*/ 344923 h 526028"/>
              <a:gd name="connsiteX24" fmla="*/ 1646 w 277695"/>
              <a:gd name="connsiteY24" fmla="*/ 323245 h 526028"/>
              <a:gd name="connsiteX25" fmla="*/ 112505 w 277695"/>
              <a:gd name="connsiteY25" fmla="*/ 323245 h 526028"/>
              <a:gd name="connsiteX26" fmla="*/ 112505 w 277695"/>
              <a:gd name="connsiteY26" fmla="*/ 350411 h 526028"/>
              <a:gd name="connsiteX27" fmla="*/ 115935 w 277695"/>
              <a:gd name="connsiteY27" fmla="*/ 405977 h 526028"/>
              <a:gd name="connsiteX28" fmla="*/ 132536 w 277695"/>
              <a:gd name="connsiteY28" fmla="*/ 416816 h 526028"/>
              <a:gd name="connsiteX29" fmla="*/ 149275 w 277695"/>
              <a:gd name="connsiteY29" fmla="*/ 409270 h 526028"/>
              <a:gd name="connsiteX30" fmla="*/ 154763 w 277695"/>
              <a:gd name="connsiteY30" fmla="*/ 386906 h 526028"/>
              <a:gd name="connsiteX31" fmla="*/ 149549 w 277695"/>
              <a:gd name="connsiteY31" fmla="*/ 333535 h 526028"/>
              <a:gd name="connsiteX32" fmla="*/ 113877 w 277695"/>
              <a:gd name="connsiteY32" fmla="*/ 298549 h 526028"/>
              <a:gd name="connsiteX33" fmla="*/ 44865 w 277695"/>
              <a:gd name="connsiteY33" fmla="*/ 251763 h 526028"/>
              <a:gd name="connsiteX34" fmla="*/ 13308 w 277695"/>
              <a:gd name="connsiteY34" fmla="*/ 209643 h 526028"/>
              <a:gd name="connsiteX35" fmla="*/ 0 w 277695"/>
              <a:gd name="connsiteY35" fmla="*/ 148177 h 526028"/>
              <a:gd name="connsiteX36" fmla="*/ 28126 w 277695"/>
              <a:gd name="connsiteY36" fmla="*/ 70247 h 526028"/>
              <a:gd name="connsiteX37" fmla="*/ 112505 w 277695"/>
              <a:gd name="connsiteY37" fmla="*/ 35398 h 52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77695" h="526028">
                <a:moveTo>
                  <a:pt x="112505" y="0"/>
                </a:moveTo>
                <a:lnTo>
                  <a:pt x="163543" y="0"/>
                </a:lnTo>
                <a:lnTo>
                  <a:pt x="163543" y="35398"/>
                </a:lnTo>
                <a:cubicBezTo>
                  <a:pt x="197752" y="39788"/>
                  <a:pt x="223363" y="51267"/>
                  <a:pt x="240376" y="69835"/>
                </a:cubicBezTo>
                <a:cubicBezTo>
                  <a:pt x="257389" y="88403"/>
                  <a:pt x="265895" y="114059"/>
                  <a:pt x="265895" y="146805"/>
                </a:cubicBezTo>
                <a:cubicBezTo>
                  <a:pt x="265895" y="151378"/>
                  <a:pt x="265529" y="158330"/>
                  <a:pt x="264798" y="167659"/>
                </a:cubicBezTo>
                <a:lnTo>
                  <a:pt x="153939" y="167659"/>
                </a:lnTo>
                <a:lnTo>
                  <a:pt x="153939" y="149274"/>
                </a:lnTo>
                <a:cubicBezTo>
                  <a:pt x="153939" y="129700"/>
                  <a:pt x="152659" y="116895"/>
                  <a:pt x="150098" y="110858"/>
                </a:cubicBezTo>
                <a:cubicBezTo>
                  <a:pt x="147537" y="104821"/>
                  <a:pt x="142049" y="101803"/>
                  <a:pt x="133634" y="101803"/>
                </a:cubicBezTo>
                <a:cubicBezTo>
                  <a:pt x="126865" y="101803"/>
                  <a:pt x="121789" y="104410"/>
                  <a:pt x="118404" y="109623"/>
                </a:cubicBezTo>
                <a:cubicBezTo>
                  <a:pt x="115020" y="114837"/>
                  <a:pt x="113328" y="122657"/>
                  <a:pt x="113328" y="133085"/>
                </a:cubicBezTo>
                <a:cubicBezTo>
                  <a:pt x="113328" y="150463"/>
                  <a:pt x="116804" y="162628"/>
                  <a:pt x="123755" y="169580"/>
                </a:cubicBezTo>
                <a:cubicBezTo>
                  <a:pt x="130524" y="176532"/>
                  <a:pt x="150464" y="190069"/>
                  <a:pt x="183575" y="210192"/>
                </a:cubicBezTo>
                <a:cubicBezTo>
                  <a:pt x="211747" y="227204"/>
                  <a:pt x="230955" y="240239"/>
                  <a:pt x="241199" y="249294"/>
                </a:cubicBezTo>
                <a:cubicBezTo>
                  <a:pt x="251443" y="258349"/>
                  <a:pt x="260087" y="271154"/>
                  <a:pt x="267130" y="287710"/>
                </a:cubicBezTo>
                <a:cubicBezTo>
                  <a:pt x="274173" y="304266"/>
                  <a:pt x="277695" y="324891"/>
                  <a:pt x="277695" y="349588"/>
                </a:cubicBezTo>
                <a:cubicBezTo>
                  <a:pt x="277695" y="389102"/>
                  <a:pt x="268182" y="420109"/>
                  <a:pt x="249157" y="442610"/>
                </a:cubicBezTo>
                <a:cubicBezTo>
                  <a:pt x="230132" y="465111"/>
                  <a:pt x="201594" y="479014"/>
                  <a:pt x="163543" y="484319"/>
                </a:cubicBezTo>
                <a:lnTo>
                  <a:pt x="163543" y="526028"/>
                </a:lnTo>
                <a:lnTo>
                  <a:pt x="112505" y="526028"/>
                </a:lnTo>
                <a:lnTo>
                  <a:pt x="112505" y="482947"/>
                </a:lnTo>
                <a:cubicBezTo>
                  <a:pt x="82869" y="480020"/>
                  <a:pt x="56984" y="468632"/>
                  <a:pt x="34849" y="448784"/>
                </a:cubicBezTo>
                <a:cubicBezTo>
                  <a:pt x="12714" y="428936"/>
                  <a:pt x="1646" y="394315"/>
                  <a:pt x="1646" y="344923"/>
                </a:cubicBezTo>
                <a:lnTo>
                  <a:pt x="1646" y="323245"/>
                </a:lnTo>
                <a:lnTo>
                  <a:pt x="112505" y="323245"/>
                </a:lnTo>
                <a:lnTo>
                  <a:pt x="112505" y="350411"/>
                </a:lnTo>
                <a:cubicBezTo>
                  <a:pt x="112505" y="380229"/>
                  <a:pt x="113648" y="398751"/>
                  <a:pt x="115935" y="405977"/>
                </a:cubicBezTo>
                <a:cubicBezTo>
                  <a:pt x="118221" y="413203"/>
                  <a:pt x="123755" y="416816"/>
                  <a:pt x="132536" y="416816"/>
                </a:cubicBezTo>
                <a:cubicBezTo>
                  <a:pt x="140036" y="416816"/>
                  <a:pt x="145616" y="414301"/>
                  <a:pt x="149275" y="409270"/>
                </a:cubicBezTo>
                <a:cubicBezTo>
                  <a:pt x="152933" y="404239"/>
                  <a:pt x="154763" y="396785"/>
                  <a:pt x="154763" y="386906"/>
                </a:cubicBezTo>
                <a:cubicBezTo>
                  <a:pt x="154763" y="362027"/>
                  <a:pt x="153025" y="344237"/>
                  <a:pt x="149549" y="333535"/>
                </a:cubicBezTo>
                <a:cubicBezTo>
                  <a:pt x="146073" y="322833"/>
                  <a:pt x="134182" y="311171"/>
                  <a:pt x="113877" y="298549"/>
                </a:cubicBezTo>
                <a:cubicBezTo>
                  <a:pt x="80034" y="277328"/>
                  <a:pt x="57030" y="261733"/>
                  <a:pt x="44865" y="251763"/>
                </a:cubicBezTo>
                <a:cubicBezTo>
                  <a:pt x="32700" y="241793"/>
                  <a:pt x="22181" y="227753"/>
                  <a:pt x="13308" y="209643"/>
                </a:cubicBezTo>
                <a:cubicBezTo>
                  <a:pt x="4436" y="191532"/>
                  <a:pt x="0" y="171044"/>
                  <a:pt x="0" y="148177"/>
                </a:cubicBezTo>
                <a:cubicBezTo>
                  <a:pt x="0" y="115066"/>
                  <a:pt x="9375" y="89089"/>
                  <a:pt x="28126" y="70247"/>
                </a:cubicBezTo>
                <a:cubicBezTo>
                  <a:pt x="46877" y="51404"/>
                  <a:pt x="75003" y="39788"/>
                  <a:pt x="112505" y="3539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自由: 形状 19"/>
          <p:cNvSpPr/>
          <p:nvPr/>
        </p:nvSpPr>
        <p:spPr>
          <a:xfrm>
            <a:off x="6096537" y="2721563"/>
            <a:ext cx="277695" cy="526028"/>
          </a:xfrm>
          <a:custGeom>
            <a:avLst/>
            <a:gdLst>
              <a:gd name="connsiteX0" fmla="*/ 112505 w 277695"/>
              <a:gd name="connsiteY0" fmla="*/ 0 h 526028"/>
              <a:gd name="connsiteX1" fmla="*/ 163543 w 277695"/>
              <a:gd name="connsiteY1" fmla="*/ 0 h 526028"/>
              <a:gd name="connsiteX2" fmla="*/ 163543 w 277695"/>
              <a:gd name="connsiteY2" fmla="*/ 35398 h 526028"/>
              <a:gd name="connsiteX3" fmla="*/ 240376 w 277695"/>
              <a:gd name="connsiteY3" fmla="*/ 69835 h 526028"/>
              <a:gd name="connsiteX4" fmla="*/ 265895 w 277695"/>
              <a:gd name="connsiteY4" fmla="*/ 146805 h 526028"/>
              <a:gd name="connsiteX5" fmla="*/ 264798 w 277695"/>
              <a:gd name="connsiteY5" fmla="*/ 167659 h 526028"/>
              <a:gd name="connsiteX6" fmla="*/ 153939 w 277695"/>
              <a:gd name="connsiteY6" fmla="*/ 167659 h 526028"/>
              <a:gd name="connsiteX7" fmla="*/ 153939 w 277695"/>
              <a:gd name="connsiteY7" fmla="*/ 149274 h 526028"/>
              <a:gd name="connsiteX8" fmla="*/ 150098 w 277695"/>
              <a:gd name="connsiteY8" fmla="*/ 110858 h 526028"/>
              <a:gd name="connsiteX9" fmla="*/ 133634 w 277695"/>
              <a:gd name="connsiteY9" fmla="*/ 101803 h 526028"/>
              <a:gd name="connsiteX10" fmla="*/ 118404 w 277695"/>
              <a:gd name="connsiteY10" fmla="*/ 109623 h 526028"/>
              <a:gd name="connsiteX11" fmla="*/ 113328 w 277695"/>
              <a:gd name="connsiteY11" fmla="*/ 133085 h 526028"/>
              <a:gd name="connsiteX12" fmla="*/ 123755 w 277695"/>
              <a:gd name="connsiteY12" fmla="*/ 169580 h 526028"/>
              <a:gd name="connsiteX13" fmla="*/ 183575 w 277695"/>
              <a:gd name="connsiteY13" fmla="*/ 210192 h 526028"/>
              <a:gd name="connsiteX14" fmla="*/ 241199 w 277695"/>
              <a:gd name="connsiteY14" fmla="*/ 249294 h 526028"/>
              <a:gd name="connsiteX15" fmla="*/ 267130 w 277695"/>
              <a:gd name="connsiteY15" fmla="*/ 287710 h 526028"/>
              <a:gd name="connsiteX16" fmla="*/ 277695 w 277695"/>
              <a:gd name="connsiteY16" fmla="*/ 349588 h 526028"/>
              <a:gd name="connsiteX17" fmla="*/ 249157 w 277695"/>
              <a:gd name="connsiteY17" fmla="*/ 442610 h 526028"/>
              <a:gd name="connsiteX18" fmla="*/ 163543 w 277695"/>
              <a:gd name="connsiteY18" fmla="*/ 484319 h 526028"/>
              <a:gd name="connsiteX19" fmla="*/ 163543 w 277695"/>
              <a:gd name="connsiteY19" fmla="*/ 526028 h 526028"/>
              <a:gd name="connsiteX20" fmla="*/ 112505 w 277695"/>
              <a:gd name="connsiteY20" fmla="*/ 526028 h 526028"/>
              <a:gd name="connsiteX21" fmla="*/ 112505 w 277695"/>
              <a:gd name="connsiteY21" fmla="*/ 482947 h 526028"/>
              <a:gd name="connsiteX22" fmla="*/ 34849 w 277695"/>
              <a:gd name="connsiteY22" fmla="*/ 448784 h 526028"/>
              <a:gd name="connsiteX23" fmla="*/ 1646 w 277695"/>
              <a:gd name="connsiteY23" fmla="*/ 344923 h 526028"/>
              <a:gd name="connsiteX24" fmla="*/ 1646 w 277695"/>
              <a:gd name="connsiteY24" fmla="*/ 323245 h 526028"/>
              <a:gd name="connsiteX25" fmla="*/ 112505 w 277695"/>
              <a:gd name="connsiteY25" fmla="*/ 323245 h 526028"/>
              <a:gd name="connsiteX26" fmla="*/ 112505 w 277695"/>
              <a:gd name="connsiteY26" fmla="*/ 350411 h 526028"/>
              <a:gd name="connsiteX27" fmla="*/ 115935 w 277695"/>
              <a:gd name="connsiteY27" fmla="*/ 405977 h 526028"/>
              <a:gd name="connsiteX28" fmla="*/ 132536 w 277695"/>
              <a:gd name="connsiteY28" fmla="*/ 416816 h 526028"/>
              <a:gd name="connsiteX29" fmla="*/ 149275 w 277695"/>
              <a:gd name="connsiteY29" fmla="*/ 409270 h 526028"/>
              <a:gd name="connsiteX30" fmla="*/ 154763 w 277695"/>
              <a:gd name="connsiteY30" fmla="*/ 386906 h 526028"/>
              <a:gd name="connsiteX31" fmla="*/ 149549 w 277695"/>
              <a:gd name="connsiteY31" fmla="*/ 333535 h 526028"/>
              <a:gd name="connsiteX32" fmla="*/ 113877 w 277695"/>
              <a:gd name="connsiteY32" fmla="*/ 298549 h 526028"/>
              <a:gd name="connsiteX33" fmla="*/ 44865 w 277695"/>
              <a:gd name="connsiteY33" fmla="*/ 251763 h 526028"/>
              <a:gd name="connsiteX34" fmla="*/ 13308 w 277695"/>
              <a:gd name="connsiteY34" fmla="*/ 209643 h 526028"/>
              <a:gd name="connsiteX35" fmla="*/ 0 w 277695"/>
              <a:gd name="connsiteY35" fmla="*/ 148177 h 526028"/>
              <a:gd name="connsiteX36" fmla="*/ 28126 w 277695"/>
              <a:gd name="connsiteY36" fmla="*/ 70247 h 526028"/>
              <a:gd name="connsiteX37" fmla="*/ 112505 w 277695"/>
              <a:gd name="connsiteY37" fmla="*/ 35398 h 52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77695" h="526028">
                <a:moveTo>
                  <a:pt x="112505" y="0"/>
                </a:moveTo>
                <a:lnTo>
                  <a:pt x="163543" y="0"/>
                </a:lnTo>
                <a:lnTo>
                  <a:pt x="163543" y="35398"/>
                </a:lnTo>
                <a:cubicBezTo>
                  <a:pt x="197752" y="39788"/>
                  <a:pt x="223363" y="51267"/>
                  <a:pt x="240376" y="69835"/>
                </a:cubicBezTo>
                <a:cubicBezTo>
                  <a:pt x="257389" y="88403"/>
                  <a:pt x="265895" y="114059"/>
                  <a:pt x="265895" y="146805"/>
                </a:cubicBezTo>
                <a:cubicBezTo>
                  <a:pt x="265895" y="151378"/>
                  <a:pt x="265529" y="158330"/>
                  <a:pt x="264798" y="167659"/>
                </a:cubicBezTo>
                <a:lnTo>
                  <a:pt x="153939" y="167659"/>
                </a:lnTo>
                <a:lnTo>
                  <a:pt x="153939" y="149274"/>
                </a:lnTo>
                <a:cubicBezTo>
                  <a:pt x="153939" y="129700"/>
                  <a:pt x="152659" y="116895"/>
                  <a:pt x="150098" y="110858"/>
                </a:cubicBezTo>
                <a:cubicBezTo>
                  <a:pt x="147537" y="104821"/>
                  <a:pt x="142049" y="101803"/>
                  <a:pt x="133634" y="101803"/>
                </a:cubicBezTo>
                <a:cubicBezTo>
                  <a:pt x="126865" y="101803"/>
                  <a:pt x="121789" y="104410"/>
                  <a:pt x="118404" y="109623"/>
                </a:cubicBezTo>
                <a:cubicBezTo>
                  <a:pt x="115020" y="114837"/>
                  <a:pt x="113328" y="122657"/>
                  <a:pt x="113328" y="133085"/>
                </a:cubicBezTo>
                <a:cubicBezTo>
                  <a:pt x="113328" y="150463"/>
                  <a:pt x="116804" y="162628"/>
                  <a:pt x="123755" y="169580"/>
                </a:cubicBezTo>
                <a:cubicBezTo>
                  <a:pt x="130524" y="176532"/>
                  <a:pt x="150464" y="190069"/>
                  <a:pt x="183575" y="210192"/>
                </a:cubicBezTo>
                <a:cubicBezTo>
                  <a:pt x="211747" y="227204"/>
                  <a:pt x="230955" y="240239"/>
                  <a:pt x="241199" y="249294"/>
                </a:cubicBezTo>
                <a:cubicBezTo>
                  <a:pt x="251443" y="258349"/>
                  <a:pt x="260087" y="271154"/>
                  <a:pt x="267130" y="287710"/>
                </a:cubicBezTo>
                <a:cubicBezTo>
                  <a:pt x="274173" y="304266"/>
                  <a:pt x="277695" y="324891"/>
                  <a:pt x="277695" y="349588"/>
                </a:cubicBezTo>
                <a:cubicBezTo>
                  <a:pt x="277695" y="389102"/>
                  <a:pt x="268182" y="420109"/>
                  <a:pt x="249157" y="442610"/>
                </a:cubicBezTo>
                <a:cubicBezTo>
                  <a:pt x="230132" y="465111"/>
                  <a:pt x="201594" y="479014"/>
                  <a:pt x="163543" y="484319"/>
                </a:cubicBezTo>
                <a:lnTo>
                  <a:pt x="163543" y="526028"/>
                </a:lnTo>
                <a:lnTo>
                  <a:pt x="112505" y="526028"/>
                </a:lnTo>
                <a:lnTo>
                  <a:pt x="112505" y="482947"/>
                </a:lnTo>
                <a:cubicBezTo>
                  <a:pt x="82869" y="480020"/>
                  <a:pt x="56984" y="468632"/>
                  <a:pt x="34849" y="448784"/>
                </a:cubicBezTo>
                <a:cubicBezTo>
                  <a:pt x="12714" y="428936"/>
                  <a:pt x="1646" y="394315"/>
                  <a:pt x="1646" y="344923"/>
                </a:cubicBezTo>
                <a:lnTo>
                  <a:pt x="1646" y="323245"/>
                </a:lnTo>
                <a:lnTo>
                  <a:pt x="112505" y="323245"/>
                </a:lnTo>
                <a:lnTo>
                  <a:pt x="112505" y="350411"/>
                </a:lnTo>
                <a:cubicBezTo>
                  <a:pt x="112505" y="380229"/>
                  <a:pt x="113648" y="398751"/>
                  <a:pt x="115935" y="405977"/>
                </a:cubicBezTo>
                <a:cubicBezTo>
                  <a:pt x="118221" y="413203"/>
                  <a:pt x="123755" y="416816"/>
                  <a:pt x="132536" y="416816"/>
                </a:cubicBezTo>
                <a:cubicBezTo>
                  <a:pt x="140036" y="416816"/>
                  <a:pt x="145616" y="414301"/>
                  <a:pt x="149275" y="409270"/>
                </a:cubicBezTo>
                <a:cubicBezTo>
                  <a:pt x="152933" y="404239"/>
                  <a:pt x="154763" y="396785"/>
                  <a:pt x="154763" y="386906"/>
                </a:cubicBezTo>
                <a:cubicBezTo>
                  <a:pt x="154763" y="362027"/>
                  <a:pt x="153025" y="344237"/>
                  <a:pt x="149549" y="333535"/>
                </a:cubicBezTo>
                <a:cubicBezTo>
                  <a:pt x="146073" y="322833"/>
                  <a:pt x="134182" y="311171"/>
                  <a:pt x="113877" y="298549"/>
                </a:cubicBezTo>
                <a:cubicBezTo>
                  <a:pt x="80034" y="277328"/>
                  <a:pt x="57030" y="261733"/>
                  <a:pt x="44865" y="251763"/>
                </a:cubicBezTo>
                <a:cubicBezTo>
                  <a:pt x="32700" y="241793"/>
                  <a:pt x="22181" y="227753"/>
                  <a:pt x="13308" y="209643"/>
                </a:cubicBezTo>
                <a:cubicBezTo>
                  <a:pt x="4436" y="191532"/>
                  <a:pt x="0" y="171044"/>
                  <a:pt x="0" y="148177"/>
                </a:cubicBezTo>
                <a:cubicBezTo>
                  <a:pt x="0" y="115066"/>
                  <a:pt x="9375" y="89089"/>
                  <a:pt x="28126" y="70247"/>
                </a:cubicBezTo>
                <a:cubicBezTo>
                  <a:pt x="46877" y="51404"/>
                  <a:pt x="75003" y="39788"/>
                  <a:pt x="112505" y="3539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0" y="4692067"/>
            <a:ext cx="12192000" cy="50165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是同伴眼中的商业精英</a:t>
            </a:r>
            <a:endParaRPr lang="zh-CN" altLang="zh-CN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899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4258741" y="1704911"/>
            <a:ext cx="1285601" cy="1285601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图文混排</a:t>
            </a:r>
          </a:p>
        </p:txBody>
      </p:sp>
      <p:sp>
        <p:nvSpPr>
          <p:cNvPr id="35" name="椭圆 34"/>
          <p:cNvSpPr/>
          <p:nvPr/>
        </p:nvSpPr>
        <p:spPr>
          <a:xfrm>
            <a:off x="5990374" y="3738621"/>
            <a:ext cx="1397887" cy="1397887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版式布局</a:t>
            </a:r>
          </a:p>
        </p:txBody>
      </p:sp>
      <p:sp>
        <p:nvSpPr>
          <p:cNvPr id="32" name="椭圆 31"/>
          <p:cNvSpPr/>
          <p:nvPr/>
        </p:nvSpPr>
        <p:spPr>
          <a:xfrm>
            <a:off x="6911125" y="3024072"/>
            <a:ext cx="1003300" cy="1003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色彩搭配</a:t>
            </a:r>
          </a:p>
        </p:txBody>
      </p:sp>
      <p:sp>
        <p:nvSpPr>
          <p:cNvPr id="33" name="椭圆 32"/>
          <p:cNvSpPr/>
          <p:nvPr/>
        </p:nvSpPr>
        <p:spPr>
          <a:xfrm>
            <a:off x="6765261" y="1785086"/>
            <a:ext cx="1381975" cy="1381975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图片选择</a:t>
            </a:r>
          </a:p>
        </p:txBody>
      </p:sp>
      <p:sp>
        <p:nvSpPr>
          <p:cNvPr id="26" name="椭圆 25"/>
          <p:cNvSpPr/>
          <p:nvPr/>
        </p:nvSpPr>
        <p:spPr>
          <a:xfrm>
            <a:off x="4479074" y="3700521"/>
            <a:ext cx="1397887" cy="1397887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图片处理</a:t>
            </a:r>
          </a:p>
        </p:txBody>
      </p:sp>
      <p:sp>
        <p:nvSpPr>
          <p:cNvPr id="17" name="椭圆 16"/>
          <p:cNvSpPr/>
          <p:nvPr/>
        </p:nvSpPr>
        <p:spPr>
          <a:xfrm>
            <a:off x="3977425" y="2668472"/>
            <a:ext cx="1003300" cy="1003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艺术效果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4927394" y="2171700"/>
            <a:ext cx="2080536" cy="20805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93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544339" y="2750286"/>
            <a:ext cx="332620" cy="480452"/>
          </a:xfrm>
          <a:custGeom>
            <a:avLst/>
            <a:gdLst>
              <a:gd name="T0" fmla="*/ 73 w 270"/>
              <a:gd name="T1" fmla="*/ 390 h 390"/>
              <a:gd name="T2" fmla="*/ 76 w 270"/>
              <a:gd name="T3" fmla="*/ 390 h 390"/>
              <a:gd name="T4" fmla="*/ 270 w 270"/>
              <a:gd name="T5" fmla="*/ 196 h 390"/>
              <a:gd name="T6" fmla="*/ 76 w 270"/>
              <a:gd name="T7" fmla="*/ 0 h 390"/>
              <a:gd name="T8" fmla="*/ 0 w 270"/>
              <a:gd name="T9" fmla="*/ 75 h 390"/>
              <a:gd name="T10" fmla="*/ 119 w 270"/>
              <a:gd name="T11" fmla="*/ 196 h 390"/>
              <a:gd name="T12" fmla="*/ 0 w 270"/>
              <a:gd name="T13" fmla="*/ 315 h 390"/>
              <a:gd name="T14" fmla="*/ 73 w 270"/>
              <a:gd name="T15" fmla="*/ 390 h 390"/>
              <a:gd name="T16" fmla="*/ 73 w 270"/>
              <a:gd name="T17" fmla="*/ 390 h 390"/>
              <a:gd name="T18" fmla="*/ 73 w 270"/>
              <a:gd name="T1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0" h="390">
                <a:moveTo>
                  <a:pt x="73" y="390"/>
                </a:moveTo>
                <a:lnTo>
                  <a:pt x="76" y="390"/>
                </a:lnTo>
                <a:lnTo>
                  <a:pt x="270" y="196"/>
                </a:lnTo>
                <a:lnTo>
                  <a:pt x="76" y="0"/>
                </a:lnTo>
                <a:lnTo>
                  <a:pt x="0" y="75"/>
                </a:lnTo>
                <a:lnTo>
                  <a:pt x="119" y="196"/>
                </a:lnTo>
                <a:lnTo>
                  <a:pt x="0" y="315"/>
                </a:lnTo>
                <a:lnTo>
                  <a:pt x="73" y="390"/>
                </a:lnTo>
                <a:close/>
                <a:moveTo>
                  <a:pt x="73" y="390"/>
                </a:moveTo>
                <a:lnTo>
                  <a:pt x="73" y="3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544339" y="2750286"/>
            <a:ext cx="332620" cy="480452"/>
          </a:xfrm>
          <a:custGeom>
            <a:avLst/>
            <a:gdLst>
              <a:gd name="T0" fmla="*/ 73 w 270"/>
              <a:gd name="T1" fmla="*/ 390 h 390"/>
              <a:gd name="T2" fmla="*/ 76 w 270"/>
              <a:gd name="T3" fmla="*/ 390 h 390"/>
              <a:gd name="T4" fmla="*/ 270 w 270"/>
              <a:gd name="T5" fmla="*/ 196 h 390"/>
              <a:gd name="T6" fmla="*/ 76 w 270"/>
              <a:gd name="T7" fmla="*/ 0 h 390"/>
              <a:gd name="T8" fmla="*/ 0 w 270"/>
              <a:gd name="T9" fmla="*/ 75 h 390"/>
              <a:gd name="T10" fmla="*/ 119 w 270"/>
              <a:gd name="T11" fmla="*/ 196 h 390"/>
              <a:gd name="T12" fmla="*/ 0 w 270"/>
              <a:gd name="T13" fmla="*/ 315 h 390"/>
              <a:gd name="T14" fmla="*/ 73 w 270"/>
              <a:gd name="T15" fmla="*/ 390 h 390"/>
              <a:gd name="T16" fmla="*/ 73 w 270"/>
              <a:gd name="T17" fmla="*/ 390 h 390"/>
              <a:gd name="T18" fmla="*/ 73 w 270"/>
              <a:gd name="T1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0" h="390">
                <a:moveTo>
                  <a:pt x="73" y="390"/>
                </a:moveTo>
                <a:lnTo>
                  <a:pt x="76" y="390"/>
                </a:lnTo>
                <a:lnTo>
                  <a:pt x="270" y="196"/>
                </a:lnTo>
                <a:lnTo>
                  <a:pt x="76" y="0"/>
                </a:lnTo>
                <a:lnTo>
                  <a:pt x="0" y="75"/>
                </a:lnTo>
                <a:lnTo>
                  <a:pt x="119" y="196"/>
                </a:lnTo>
                <a:lnTo>
                  <a:pt x="0" y="315"/>
                </a:lnTo>
                <a:lnTo>
                  <a:pt x="73" y="390"/>
                </a:lnTo>
                <a:moveTo>
                  <a:pt x="73" y="390"/>
                </a:moveTo>
                <a:lnTo>
                  <a:pt x="73" y="39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6070372" y="2750286"/>
            <a:ext cx="333852" cy="480452"/>
          </a:xfrm>
          <a:custGeom>
            <a:avLst/>
            <a:gdLst>
              <a:gd name="T0" fmla="*/ 244 w 271"/>
              <a:gd name="T1" fmla="*/ 288 h 390"/>
              <a:gd name="T2" fmla="*/ 150 w 271"/>
              <a:gd name="T3" fmla="*/ 196 h 390"/>
              <a:gd name="T4" fmla="*/ 271 w 271"/>
              <a:gd name="T5" fmla="*/ 75 h 390"/>
              <a:gd name="T6" fmla="*/ 194 w 271"/>
              <a:gd name="T7" fmla="*/ 0 h 390"/>
              <a:gd name="T8" fmla="*/ 0 w 271"/>
              <a:gd name="T9" fmla="*/ 196 h 390"/>
              <a:gd name="T10" fmla="*/ 194 w 271"/>
              <a:gd name="T11" fmla="*/ 390 h 390"/>
              <a:gd name="T12" fmla="*/ 271 w 271"/>
              <a:gd name="T13" fmla="*/ 315 h 390"/>
              <a:gd name="T14" fmla="*/ 244 w 271"/>
              <a:gd name="T15" fmla="*/ 288 h 390"/>
              <a:gd name="T16" fmla="*/ 244 w 271"/>
              <a:gd name="T17" fmla="*/ 288 h 390"/>
              <a:gd name="T18" fmla="*/ 244 w 271"/>
              <a:gd name="T19" fmla="*/ 288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390">
                <a:moveTo>
                  <a:pt x="244" y="288"/>
                </a:moveTo>
                <a:lnTo>
                  <a:pt x="150" y="196"/>
                </a:lnTo>
                <a:lnTo>
                  <a:pt x="271" y="75"/>
                </a:lnTo>
                <a:lnTo>
                  <a:pt x="194" y="0"/>
                </a:lnTo>
                <a:lnTo>
                  <a:pt x="0" y="196"/>
                </a:lnTo>
                <a:lnTo>
                  <a:pt x="194" y="390"/>
                </a:lnTo>
                <a:lnTo>
                  <a:pt x="271" y="315"/>
                </a:lnTo>
                <a:lnTo>
                  <a:pt x="244" y="288"/>
                </a:lnTo>
                <a:close/>
                <a:moveTo>
                  <a:pt x="244" y="288"/>
                </a:moveTo>
                <a:lnTo>
                  <a:pt x="244" y="2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6070372" y="2750286"/>
            <a:ext cx="333852" cy="480452"/>
          </a:xfrm>
          <a:custGeom>
            <a:avLst/>
            <a:gdLst>
              <a:gd name="T0" fmla="*/ 244 w 271"/>
              <a:gd name="T1" fmla="*/ 288 h 390"/>
              <a:gd name="T2" fmla="*/ 150 w 271"/>
              <a:gd name="T3" fmla="*/ 196 h 390"/>
              <a:gd name="T4" fmla="*/ 271 w 271"/>
              <a:gd name="T5" fmla="*/ 75 h 390"/>
              <a:gd name="T6" fmla="*/ 194 w 271"/>
              <a:gd name="T7" fmla="*/ 0 h 390"/>
              <a:gd name="T8" fmla="*/ 0 w 271"/>
              <a:gd name="T9" fmla="*/ 196 h 390"/>
              <a:gd name="T10" fmla="*/ 194 w 271"/>
              <a:gd name="T11" fmla="*/ 390 h 390"/>
              <a:gd name="T12" fmla="*/ 271 w 271"/>
              <a:gd name="T13" fmla="*/ 315 h 390"/>
              <a:gd name="T14" fmla="*/ 244 w 271"/>
              <a:gd name="T15" fmla="*/ 288 h 390"/>
              <a:gd name="T16" fmla="*/ 244 w 271"/>
              <a:gd name="T17" fmla="*/ 288 h 390"/>
              <a:gd name="T18" fmla="*/ 244 w 271"/>
              <a:gd name="T19" fmla="*/ 288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390">
                <a:moveTo>
                  <a:pt x="244" y="288"/>
                </a:moveTo>
                <a:lnTo>
                  <a:pt x="150" y="196"/>
                </a:lnTo>
                <a:lnTo>
                  <a:pt x="271" y="75"/>
                </a:lnTo>
                <a:lnTo>
                  <a:pt x="194" y="0"/>
                </a:lnTo>
                <a:lnTo>
                  <a:pt x="0" y="196"/>
                </a:lnTo>
                <a:lnTo>
                  <a:pt x="194" y="390"/>
                </a:lnTo>
                <a:lnTo>
                  <a:pt x="271" y="315"/>
                </a:lnTo>
                <a:lnTo>
                  <a:pt x="244" y="288"/>
                </a:lnTo>
                <a:moveTo>
                  <a:pt x="244" y="288"/>
                </a:moveTo>
                <a:lnTo>
                  <a:pt x="244" y="288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5671882" y="3448530"/>
            <a:ext cx="590940" cy="475233"/>
          </a:xfrm>
          <a:prstGeom prst="roundRect">
            <a:avLst>
              <a:gd name="adj" fmla="val 298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49342" y="994902"/>
            <a:ext cx="3693319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</a:rPr>
              <a:t>唯独败给不懂的设计</a:t>
            </a:r>
          </a:p>
        </p:txBody>
      </p:sp>
      <p:sp>
        <p:nvSpPr>
          <p:cNvPr id="31" name="椭圆 30"/>
          <p:cNvSpPr/>
          <p:nvPr/>
        </p:nvSpPr>
        <p:spPr>
          <a:xfrm>
            <a:off x="3244021" y="3373808"/>
            <a:ext cx="1353395" cy="1353395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对齐排列</a:t>
            </a:r>
          </a:p>
        </p:txBody>
      </p:sp>
      <p:sp>
        <p:nvSpPr>
          <p:cNvPr id="34" name="椭圆 33"/>
          <p:cNvSpPr/>
          <p:nvPr/>
        </p:nvSpPr>
        <p:spPr>
          <a:xfrm>
            <a:off x="2237525" y="1840708"/>
            <a:ext cx="1892300" cy="1892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版式设计</a:t>
            </a:r>
          </a:p>
        </p:txBody>
      </p:sp>
      <p:sp>
        <p:nvSpPr>
          <p:cNvPr id="37" name="椭圆 36"/>
          <p:cNvSpPr/>
          <p:nvPr/>
        </p:nvSpPr>
        <p:spPr>
          <a:xfrm>
            <a:off x="7743085" y="2742347"/>
            <a:ext cx="1324902" cy="1324902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图表设计</a:t>
            </a:r>
          </a:p>
        </p:txBody>
      </p:sp>
      <p:sp>
        <p:nvSpPr>
          <p:cNvPr id="38" name="椭圆 37"/>
          <p:cNvSpPr/>
          <p:nvPr/>
        </p:nvSpPr>
        <p:spPr>
          <a:xfrm>
            <a:off x="7226247" y="3795036"/>
            <a:ext cx="1696186" cy="1696186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PS</a:t>
            </a:r>
            <a:r>
              <a:rPr lang="zh-CN" altLang="en-US" dirty="0">
                <a:solidFill>
                  <a:schemeClr val="bg1"/>
                </a:solidFill>
              </a:rPr>
              <a:t>抠图</a:t>
            </a:r>
          </a:p>
        </p:txBody>
      </p:sp>
      <p:sp>
        <p:nvSpPr>
          <p:cNvPr id="39" name="椭圆 38"/>
          <p:cNvSpPr/>
          <p:nvPr/>
        </p:nvSpPr>
        <p:spPr>
          <a:xfrm>
            <a:off x="3492447" y="4175232"/>
            <a:ext cx="1188990" cy="118899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信息图表</a:t>
            </a:r>
          </a:p>
        </p:txBody>
      </p:sp>
      <p:sp>
        <p:nvSpPr>
          <p:cNvPr id="40" name="椭圆 39"/>
          <p:cNvSpPr/>
          <p:nvPr/>
        </p:nvSpPr>
        <p:spPr>
          <a:xfrm>
            <a:off x="8539805" y="1748235"/>
            <a:ext cx="1056364" cy="1056364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色彩搭配</a:t>
            </a:r>
          </a:p>
        </p:txBody>
      </p:sp>
      <p:sp>
        <p:nvSpPr>
          <p:cNvPr id="41" name="椭圆 40"/>
          <p:cNvSpPr/>
          <p:nvPr/>
        </p:nvSpPr>
        <p:spPr>
          <a:xfrm>
            <a:off x="8669830" y="3432574"/>
            <a:ext cx="1263241" cy="1263241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表格优化</a:t>
            </a:r>
          </a:p>
        </p:txBody>
      </p:sp>
      <p:sp>
        <p:nvSpPr>
          <p:cNvPr id="27" name="矩形: 圆角 26"/>
          <p:cNvSpPr/>
          <p:nvPr/>
        </p:nvSpPr>
        <p:spPr>
          <a:xfrm>
            <a:off x="5732627" y="3564731"/>
            <a:ext cx="469450" cy="242830"/>
          </a:xfrm>
          <a:prstGeom prst="roundRect">
            <a:avLst>
              <a:gd name="adj" fmla="val 298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0" y="7123995"/>
            <a:ext cx="12192000" cy="501650"/>
          </a:xfrm>
        </p:spPr>
        <p:txBody>
          <a:bodyPr/>
          <a:lstStyle/>
          <a:p>
            <a:r>
              <a:rPr lang="zh-CN" altLang="zh-CN" dirty="0"/>
              <a:t>却懊恼自己不懂设计</a:t>
            </a:r>
          </a:p>
        </p:txBody>
      </p:sp>
      <p:sp>
        <p:nvSpPr>
          <p:cNvPr id="25" name="矩形 24"/>
          <p:cNvSpPr/>
          <p:nvPr/>
        </p:nvSpPr>
        <p:spPr>
          <a:xfrm>
            <a:off x="4258740" y="994902"/>
            <a:ext cx="3693319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</a:rPr>
              <a:t>唯独败给不懂的设计</a:t>
            </a:r>
          </a:p>
        </p:txBody>
      </p:sp>
    </p:spTree>
    <p:extLst>
      <p:ext uri="{BB962C8B-B14F-4D97-AF65-F5344CB8AC3E}">
        <p14:creationId xmlns:p14="http://schemas.microsoft.com/office/powerpoint/2010/main" val="29418477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11" dur="35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339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637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grpId="1" nodeType="withEffect">
                                  <p:stCondLst>
                                    <p:cond delay="769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73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14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grpId="1" nodeType="withEffect">
                                  <p:stCondLst>
                                    <p:cond delay="939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645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74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856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86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5" grpId="0" animBg="1"/>
      <p:bldP spid="35" grpId="1" animBg="1"/>
      <p:bldP spid="32" grpId="0" animBg="1"/>
      <p:bldP spid="32" grpId="1" animBg="1"/>
      <p:bldP spid="33" grpId="0" animBg="1"/>
      <p:bldP spid="33" grpId="1" animBg="1"/>
      <p:bldP spid="26" grpId="0" animBg="1"/>
      <p:bldP spid="26" grpId="1" animBg="1"/>
      <p:bldP spid="17" grpId="0" animBg="1"/>
      <p:bldP spid="17" grpId="1" animBg="1"/>
      <p:bldP spid="15" grpId="0"/>
      <p:bldP spid="31" grpId="0" animBg="1"/>
      <p:bldP spid="31" grpId="1" animBg="1"/>
      <p:bldP spid="34" grpId="0" animBg="1"/>
      <p:bldP spid="34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27" grpId="0" animBg="1"/>
      <p:bldP spid="27" grpId="1" animBg="1"/>
      <p:bldP spid="28" grpId="0" animBg="1"/>
      <p:bldP spid="25" grpId="0"/>
      <p:bldP spid="25" grpId="1"/>
      <p:bldP spid="25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4258741" y="1704911"/>
            <a:ext cx="1285601" cy="1285601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图文混排</a:t>
            </a:r>
          </a:p>
        </p:txBody>
      </p:sp>
      <p:sp>
        <p:nvSpPr>
          <p:cNvPr id="35" name="椭圆 34"/>
          <p:cNvSpPr/>
          <p:nvPr/>
        </p:nvSpPr>
        <p:spPr>
          <a:xfrm>
            <a:off x="5990374" y="3738621"/>
            <a:ext cx="1397887" cy="1397887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版式布局</a:t>
            </a:r>
          </a:p>
        </p:txBody>
      </p:sp>
      <p:sp>
        <p:nvSpPr>
          <p:cNvPr id="32" name="椭圆 31"/>
          <p:cNvSpPr/>
          <p:nvPr/>
        </p:nvSpPr>
        <p:spPr>
          <a:xfrm>
            <a:off x="6911125" y="3024072"/>
            <a:ext cx="1003300" cy="1003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色彩搭配</a:t>
            </a:r>
          </a:p>
        </p:txBody>
      </p:sp>
      <p:sp>
        <p:nvSpPr>
          <p:cNvPr id="33" name="椭圆 32"/>
          <p:cNvSpPr/>
          <p:nvPr/>
        </p:nvSpPr>
        <p:spPr>
          <a:xfrm>
            <a:off x="6765261" y="1785086"/>
            <a:ext cx="1381975" cy="1381975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图片选择</a:t>
            </a:r>
          </a:p>
        </p:txBody>
      </p:sp>
      <p:sp>
        <p:nvSpPr>
          <p:cNvPr id="26" name="椭圆 25"/>
          <p:cNvSpPr/>
          <p:nvPr/>
        </p:nvSpPr>
        <p:spPr>
          <a:xfrm>
            <a:off x="4479074" y="3700521"/>
            <a:ext cx="1397887" cy="1397887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图片处理</a:t>
            </a:r>
          </a:p>
        </p:txBody>
      </p:sp>
      <p:sp>
        <p:nvSpPr>
          <p:cNvPr id="17" name="椭圆 16"/>
          <p:cNvSpPr/>
          <p:nvPr/>
        </p:nvSpPr>
        <p:spPr>
          <a:xfrm>
            <a:off x="3977425" y="2668472"/>
            <a:ext cx="1003300" cy="1003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艺术效果</a:t>
            </a:r>
          </a:p>
        </p:txBody>
      </p:sp>
      <p:sp>
        <p:nvSpPr>
          <p:cNvPr id="15" name="矩形 14"/>
          <p:cNvSpPr/>
          <p:nvPr/>
        </p:nvSpPr>
        <p:spPr>
          <a:xfrm>
            <a:off x="4249342" y="994902"/>
            <a:ext cx="3693320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</a:rPr>
              <a:t>唯独败给不懂的设计</a:t>
            </a:r>
          </a:p>
        </p:txBody>
      </p:sp>
      <p:sp>
        <p:nvSpPr>
          <p:cNvPr id="31" name="椭圆 30"/>
          <p:cNvSpPr/>
          <p:nvPr/>
        </p:nvSpPr>
        <p:spPr>
          <a:xfrm>
            <a:off x="3244021" y="3373808"/>
            <a:ext cx="1353395" cy="1353395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对齐排列</a:t>
            </a:r>
          </a:p>
        </p:txBody>
      </p:sp>
      <p:sp>
        <p:nvSpPr>
          <p:cNvPr id="34" name="椭圆 33"/>
          <p:cNvSpPr/>
          <p:nvPr/>
        </p:nvSpPr>
        <p:spPr>
          <a:xfrm>
            <a:off x="2237525" y="1840708"/>
            <a:ext cx="1892300" cy="189230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版式设计</a:t>
            </a:r>
          </a:p>
        </p:txBody>
      </p:sp>
      <p:sp>
        <p:nvSpPr>
          <p:cNvPr id="37" name="椭圆 36"/>
          <p:cNvSpPr/>
          <p:nvPr/>
        </p:nvSpPr>
        <p:spPr>
          <a:xfrm>
            <a:off x="7743085" y="2742347"/>
            <a:ext cx="1324902" cy="1324902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图表设计</a:t>
            </a:r>
          </a:p>
        </p:txBody>
      </p:sp>
      <p:sp>
        <p:nvSpPr>
          <p:cNvPr id="38" name="椭圆 37"/>
          <p:cNvSpPr/>
          <p:nvPr/>
        </p:nvSpPr>
        <p:spPr>
          <a:xfrm>
            <a:off x="7226247" y="3795036"/>
            <a:ext cx="1696186" cy="1696186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PS</a:t>
            </a:r>
            <a:r>
              <a:rPr lang="zh-CN" altLang="en-US" dirty="0">
                <a:solidFill>
                  <a:schemeClr val="bg1"/>
                </a:solidFill>
              </a:rPr>
              <a:t>抠图</a:t>
            </a:r>
          </a:p>
        </p:txBody>
      </p:sp>
      <p:sp>
        <p:nvSpPr>
          <p:cNvPr id="39" name="椭圆 38"/>
          <p:cNvSpPr/>
          <p:nvPr/>
        </p:nvSpPr>
        <p:spPr>
          <a:xfrm>
            <a:off x="3492447" y="4175232"/>
            <a:ext cx="1188990" cy="1188990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信息图表</a:t>
            </a:r>
          </a:p>
        </p:txBody>
      </p:sp>
      <p:sp>
        <p:nvSpPr>
          <p:cNvPr id="40" name="椭圆 39"/>
          <p:cNvSpPr/>
          <p:nvPr/>
        </p:nvSpPr>
        <p:spPr>
          <a:xfrm>
            <a:off x="8539805" y="1748235"/>
            <a:ext cx="1056364" cy="1056364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色彩搭配</a:t>
            </a:r>
          </a:p>
        </p:txBody>
      </p:sp>
      <p:sp>
        <p:nvSpPr>
          <p:cNvPr id="41" name="椭圆 40"/>
          <p:cNvSpPr/>
          <p:nvPr/>
        </p:nvSpPr>
        <p:spPr>
          <a:xfrm>
            <a:off x="8669830" y="3432574"/>
            <a:ext cx="1263241" cy="1263241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表格优化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927394" y="2171700"/>
            <a:ext cx="2080536" cy="2080536"/>
            <a:chOff x="4927394" y="2171700"/>
            <a:chExt cx="2080536" cy="2080536"/>
          </a:xfrm>
        </p:grpSpPr>
        <p:sp>
          <p:nvSpPr>
            <p:cNvPr id="2" name="矩形: 圆角 1"/>
            <p:cNvSpPr/>
            <p:nvPr/>
          </p:nvSpPr>
          <p:spPr>
            <a:xfrm>
              <a:off x="4927394" y="2171700"/>
              <a:ext cx="2080536" cy="20805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793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544339" y="2750286"/>
              <a:ext cx="332620" cy="480452"/>
            </a:xfrm>
            <a:custGeom>
              <a:avLst/>
              <a:gdLst>
                <a:gd name="T0" fmla="*/ 73 w 270"/>
                <a:gd name="T1" fmla="*/ 390 h 390"/>
                <a:gd name="T2" fmla="*/ 76 w 270"/>
                <a:gd name="T3" fmla="*/ 390 h 390"/>
                <a:gd name="T4" fmla="*/ 270 w 270"/>
                <a:gd name="T5" fmla="*/ 196 h 390"/>
                <a:gd name="T6" fmla="*/ 76 w 270"/>
                <a:gd name="T7" fmla="*/ 0 h 390"/>
                <a:gd name="T8" fmla="*/ 0 w 270"/>
                <a:gd name="T9" fmla="*/ 75 h 390"/>
                <a:gd name="T10" fmla="*/ 119 w 270"/>
                <a:gd name="T11" fmla="*/ 196 h 390"/>
                <a:gd name="T12" fmla="*/ 0 w 270"/>
                <a:gd name="T13" fmla="*/ 315 h 390"/>
                <a:gd name="T14" fmla="*/ 73 w 270"/>
                <a:gd name="T15" fmla="*/ 390 h 390"/>
                <a:gd name="T16" fmla="*/ 73 w 270"/>
                <a:gd name="T17" fmla="*/ 390 h 390"/>
                <a:gd name="T18" fmla="*/ 73 w 270"/>
                <a:gd name="T1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90">
                  <a:moveTo>
                    <a:pt x="73" y="390"/>
                  </a:moveTo>
                  <a:lnTo>
                    <a:pt x="76" y="390"/>
                  </a:lnTo>
                  <a:lnTo>
                    <a:pt x="270" y="196"/>
                  </a:lnTo>
                  <a:lnTo>
                    <a:pt x="76" y="0"/>
                  </a:lnTo>
                  <a:lnTo>
                    <a:pt x="0" y="75"/>
                  </a:lnTo>
                  <a:lnTo>
                    <a:pt x="119" y="196"/>
                  </a:lnTo>
                  <a:lnTo>
                    <a:pt x="0" y="315"/>
                  </a:lnTo>
                  <a:lnTo>
                    <a:pt x="73" y="390"/>
                  </a:lnTo>
                  <a:close/>
                  <a:moveTo>
                    <a:pt x="73" y="390"/>
                  </a:moveTo>
                  <a:lnTo>
                    <a:pt x="73" y="3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544339" y="2750286"/>
              <a:ext cx="332620" cy="480452"/>
            </a:xfrm>
            <a:custGeom>
              <a:avLst/>
              <a:gdLst>
                <a:gd name="T0" fmla="*/ 73 w 270"/>
                <a:gd name="T1" fmla="*/ 390 h 390"/>
                <a:gd name="T2" fmla="*/ 76 w 270"/>
                <a:gd name="T3" fmla="*/ 390 h 390"/>
                <a:gd name="T4" fmla="*/ 270 w 270"/>
                <a:gd name="T5" fmla="*/ 196 h 390"/>
                <a:gd name="T6" fmla="*/ 76 w 270"/>
                <a:gd name="T7" fmla="*/ 0 h 390"/>
                <a:gd name="T8" fmla="*/ 0 w 270"/>
                <a:gd name="T9" fmla="*/ 75 h 390"/>
                <a:gd name="T10" fmla="*/ 119 w 270"/>
                <a:gd name="T11" fmla="*/ 196 h 390"/>
                <a:gd name="T12" fmla="*/ 0 w 270"/>
                <a:gd name="T13" fmla="*/ 315 h 390"/>
                <a:gd name="T14" fmla="*/ 73 w 270"/>
                <a:gd name="T15" fmla="*/ 390 h 390"/>
                <a:gd name="T16" fmla="*/ 73 w 270"/>
                <a:gd name="T17" fmla="*/ 390 h 390"/>
                <a:gd name="T18" fmla="*/ 73 w 270"/>
                <a:gd name="T1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90">
                  <a:moveTo>
                    <a:pt x="73" y="390"/>
                  </a:moveTo>
                  <a:lnTo>
                    <a:pt x="76" y="390"/>
                  </a:lnTo>
                  <a:lnTo>
                    <a:pt x="270" y="196"/>
                  </a:lnTo>
                  <a:lnTo>
                    <a:pt x="76" y="0"/>
                  </a:lnTo>
                  <a:lnTo>
                    <a:pt x="0" y="75"/>
                  </a:lnTo>
                  <a:lnTo>
                    <a:pt x="119" y="196"/>
                  </a:lnTo>
                  <a:lnTo>
                    <a:pt x="0" y="315"/>
                  </a:lnTo>
                  <a:lnTo>
                    <a:pt x="73" y="390"/>
                  </a:lnTo>
                  <a:moveTo>
                    <a:pt x="73" y="390"/>
                  </a:moveTo>
                  <a:lnTo>
                    <a:pt x="73" y="39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0372" y="2750286"/>
              <a:ext cx="333852" cy="480452"/>
            </a:xfrm>
            <a:custGeom>
              <a:avLst/>
              <a:gdLst>
                <a:gd name="T0" fmla="*/ 244 w 271"/>
                <a:gd name="T1" fmla="*/ 288 h 390"/>
                <a:gd name="T2" fmla="*/ 150 w 271"/>
                <a:gd name="T3" fmla="*/ 196 h 390"/>
                <a:gd name="T4" fmla="*/ 271 w 271"/>
                <a:gd name="T5" fmla="*/ 75 h 390"/>
                <a:gd name="T6" fmla="*/ 194 w 271"/>
                <a:gd name="T7" fmla="*/ 0 h 390"/>
                <a:gd name="T8" fmla="*/ 0 w 271"/>
                <a:gd name="T9" fmla="*/ 196 h 390"/>
                <a:gd name="T10" fmla="*/ 194 w 271"/>
                <a:gd name="T11" fmla="*/ 390 h 390"/>
                <a:gd name="T12" fmla="*/ 271 w 271"/>
                <a:gd name="T13" fmla="*/ 315 h 390"/>
                <a:gd name="T14" fmla="*/ 244 w 271"/>
                <a:gd name="T15" fmla="*/ 288 h 390"/>
                <a:gd name="T16" fmla="*/ 244 w 271"/>
                <a:gd name="T17" fmla="*/ 288 h 390"/>
                <a:gd name="T18" fmla="*/ 244 w 271"/>
                <a:gd name="T19" fmla="*/ 28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390">
                  <a:moveTo>
                    <a:pt x="244" y="288"/>
                  </a:moveTo>
                  <a:lnTo>
                    <a:pt x="150" y="196"/>
                  </a:lnTo>
                  <a:lnTo>
                    <a:pt x="271" y="75"/>
                  </a:lnTo>
                  <a:lnTo>
                    <a:pt x="194" y="0"/>
                  </a:lnTo>
                  <a:lnTo>
                    <a:pt x="0" y="196"/>
                  </a:lnTo>
                  <a:lnTo>
                    <a:pt x="194" y="390"/>
                  </a:lnTo>
                  <a:lnTo>
                    <a:pt x="271" y="315"/>
                  </a:lnTo>
                  <a:lnTo>
                    <a:pt x="244" y="288"/>
                  </a:lnTo>
                  <a:close/>
                  <a:moveTo>
                    <a:pt x="244" y="288"/>
                  </a:moveTo>
                  <a:lnTo>
                    <a:pt x="244" y="2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070372" y="2750286"/>
              <a:ext cx="333852" cy="480452"/>
            </a:xfrm>
            <a:custGeom>
              <a:avLst/>
              <a:gdLst>
                <a:gd name="T0" fmla="*/ 244 w 271"/>
                <a:gd name="T1" fmla="*/ 288 h 390"/>
                <a:gd name="T2" fmla="*/ 150 w 271"/>
                <a:gd name="T3" fmla="*/ 196 h 390"/>
                <a:gd name="T4" fmla="*/ 271 w 271"/>
                <a:gd name="T5" fmla="*/ 75 h 390"/>
                <a:gd name="T6" fmla="*/ 194 w 271"/>
                <a:gd name="T7" fmla="*/ 0 h 390"/>
                <a:gd name="T8" fmla="*/ 0 w 271"/>
                <a:gd name="T9" fmla="*/ 196 h 390"/>
                <a:gd name="T10" fmla="*/ 194 w 271"/>
                <a:gd name="T11" fmla="*/ 390 h 390"/>
                <a:gd name="T12" fmla="*/ 271 w 271"/>
                <a:gd name="T13" fmla="*/ 315 h 390"/>
                <a:gd name="T14" fmla="*/ 244 w 271"/>
                <a:gd name="T15" fmla="*/ 288 h 390"/>
                <a:gd name="T16" fmla="*/ 244 w 271"/>
                <a:gd name="T17" fmla="*/ 288 h 390"/>
                <a:gd name="T18" fmla="*/ 244 w 271"/>
                <a:gd name="T19" fmla="*/ 28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390">
                  <a:moveTo>
                    <a:pt x="244" y="288"/>
                  </a:moveTo>
                  <a:lnTo>
                    <a:pt x="150" y="196"/>
                  </a:lnTo>
                  <a:lnTo>
                    <a:pt x="271" y="75"/>
                  </a:lnTo>
                  <a:lnTo>
                    <a:pt x="194" y="0"/>
                  </a:lnTo>
                  <a:lnTo>
                    <a:pt x="0" y="196"/>
                  </a:lnTo>
                  <a:lnTo>
                    <a:pt x="194" y="390"/>
                  </a:lnTo>
                  <a:lnTo>
                    <a:pt x="271" y="315"/>
                  </a:lnTo>
                  <a:lnTo>
                    <a:pt x="244" y="288"/>
                  </a:lnTo>
                  <a:moveTo>
                    <a:pt x="244" y="288"/>
                  </a:moveTo>
                  <a:lnTo>
                    <a:pt x="244" y="28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5671882" y="3448530"/>
              <a:ext cx="590940" cy="475233"/>
            </a:xfrm>
            <a:prstGeom prst="roundRect">
              <a:avLst>
                <a:gd name="adj" fmla="val 2989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5732627" y="3564731"/>
              <a:ext cx="469450" cy="242830"/>
            </a:xfrm>
            <a:prstGeom prst="roundRect">
              <a:avLst>
                <a:gd name="adj" fmla="val 298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27394" y="1790700"/>
            <a:ext cx="2683786" cy="3394364"/>
            <a:chOff x="4927394" y="1790700"/>
            <a:chExt cx="2683786" cy="3394364"/>
          </a:xfrm>
        </p:grpSpPr>
        <p:sp>
          <p:nvSpPr>
            <p:cNvPr id="29" name="矩形: 圆角 28"/>
            <p:cNvSpPr/>
            <p:nvPr/>
          </p:nvSpPr>
          <p:spPr>
            <a:xfrm>
              <a:off x="4927394" y="1790700"/>
              <a:ext cx="2080536" cy="3020336"/>
            </a:xfrm>
            <a:prstGeom prst="roundRect">
              <a:avLst>
                <a:gd name="adj" fmla="val 2997"/>
              </a:avLst>
            </a:prstGeom>
            <a:noFill/>
            <a:ln w="793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梯形 29"/>
            <p:cNvSpPr/>
            <p:nvPr/>
          </p:nvSpPr>
          <p:spPr>
            <a:xfrm rot="10800000">
              <a:off x="5056542" y="4889914"/>
              <a:ext cx="1822240" cy="295150"/>
            </a:xfrm>
            <a:prstGeom prst="trapezoid">
              <a:avLst>
                <a:gd name="adj" fmla="val 9841"/>
              </a:avLst>
            </a:prstGeom>
            <a:solidFill>
              <a:schemeClr val="accent1">
                <a:lumMod val="75000"/>
              </a:schemeClr>
            </a:solidFill>
            <a:ln w="793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空心弧 41"/>
            <p:cNvSpPr/>
            <p:nvPr/>
          </p:nvSpPr>
          <p:spPr>
            <a:xfrm rot="5400000">
              <a:off x="6404680" y="2246768"/>
              <a:ext cx="1206500" cy="1206500"/>
            </a:xfrm>
            <a:prstGeom prst="blockArc">
              <a:avLst>
                <a:gd name="adj1" fmla="val 10800000"/>
                <a:gd name="adj2" fmla="val 197638"/>
                <a:gd name="adj3" fmla="val 13361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2027960" y="5299364"/>
            <a:ext cx="8136081" cy="0"/>
          </a:xfrm>
          <a:prstGeom prst="line">
            <a:avLst/>
          </a:prstGeom>
          <a:solidFill>
            <a:schemeClr val="bg1"/>
          </a:solidFill>
          <a:ln w="7937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920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decel="100000" fill="hold" nodeType="withEffect">
                                  <p:stCondLst>
                                    <p:cond delay="257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decel="100000" fill="hold" grpId="0" nodeType="withEffect">
                                  <p:stCondLst>
                                    <p:cond delay="231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5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5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decel="100000" fill="hold" grpId="0" nodeType="withEffect">
                                  <p:stCondLst>
                                    <p:cond delay="177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89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9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9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decel="100000" fill="hold" grpId="0" nodeType="withEffect">
                                  <p:stCondLst>
                                    <p:cond delay="202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642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42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42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42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decel="100000" fill="hold" grpId="0" nodeType="withEffect">
                                  <p:stCondLst>
                                    <p:cond delay="135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23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23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23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23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2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decel="100000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648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48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48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48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64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decel="100000" fill="hold" grpId="0" nodeType="withEffect">
                                  <p:stCondLst>
                                    <p:cond delay="122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6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9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69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decel="10000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6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decel="100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974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74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74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74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7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decel="100000" fill="hold" grpId="0" nodeType="withEffect">
                                  <p:stCondLst>
                                    <p:cond delay="195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99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9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9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9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8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decel="100000" fill="hold" grpId="0" nodeType="withEffect">
                                  <p:stCondLst>
                                    <p:cond delay="182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70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decel="100000" fill="hold" grpId="0" nodeType="withEffect">
                                  <p:stCondLst>
                                    <p:cond delay="245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639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39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39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39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6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decel="100000" fill="hold" grpId="0" nodeType="withEffect">
                                  <p:stCondLst>
                                    <p:cond delay="78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57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decel="100000" fill="hold" grpId="0" nodeType="withEffect">
                                  <p:stCondLst>
                                    <p:cond delay="237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8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8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8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8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decel="100000" fill="hold" grpId="0" nodeType="withEffect">
                                  <p:stCondLst>
                                    <p:cond delay="129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82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ntr" presetSubtype="52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6" presetClass="entr" presetSubtype="37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2" grpId="0" animBg="1"/>
      <p:bldP spid="33" grpId="0" animBg="1"/>
      <p:bldP spid="26" grpId="0" animBg="1"/>
      <p:bldP spid="17" grpId="0" animBg="1"/>
      <p:bldP spid="15" grpId="0"/>
      <p:bldP spid="31" grpId="0" animBg="1"/>
      <p:bldP spid="34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13" y="3105835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在失望中对自己绝望</a:t>
            </a: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79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57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27393" y="1963882"/>
            <a:ext cx="2080537" cy="28471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自由: 形状 14"/>
          <p:cNvSpPr/>
          <p:nvPr/>
        </p:nvSpPr>
        <p:spPr>
          <a:xfrm>
            <a:off x="4333875" y="1885950"/>
            <a:ext cx="3419475" cy="4972050"/>
          </a:xfrm>
          <a:custGeom>
            <a:avLst/>
            <a:gdLst>
              <a:gd name="connsiteX0" fmla="*/ 593518 w 3419475"/>
              <a:gd name="connsiteY0" fmla="*/ 77932 h 4972050"/>
              <a:gd name="connsiteX1" fmla="*/ 593518 w 3419475"/>
              <a:gd name="connsiteY1" fmla="*/ 2925086 h 4972050"/>
              <a:gd name="connsiteX2" fmla="*/ 2674055 w 3419475"/>
              <a:gd name="connsiteY2" fmla="*/ 2925086 h 4972050"/>
              <a:gd name="connsiteX3" fmla="*/ 2674055 w 3419475"/>
              <a:gd name="connsiteY3" fmla="*/ 77932 h 4972050"/>
              <a:gd name="connsiteX4" fmla="*/ 0 w 3419475"/>
              <a:gd name="connsiteY4" fmla="*/ 0 h 4972050"/>
              <a:gd name="connsiteX5" fmla="*/ 3419475 w 3419475"/>
              <a:gd name="connsiteY5" fmla="*/ 0 h 4972050"/>
              <a:gd name="connsiteX6" fmla="*/ 3419475 w 3419475"/>
              <a:gd name="connsiteY6" fmla="*/ 4972050 h 4972050"/>
              <a:gd name="connsiteX7" fmla="*/ 0 w 3419475"/>
              <a:gd name="connsiteY7" fmla="*/ 4972050 h 497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9475" h="4972050">
                <a:moveTo>
                  <a:pt x="593518" y="77932"/>
                </a:moveTo>
                <a:lnTo>
                  <a:pt x="593518" y="2925086"/>
                </a:lnTo>
                <a:lnTo>
                  <a:pt x="2674055" y="2925086"/>
                </a:lnTo>
                <a:lnTo>
                  <a:pt x="2674055" y="77932"/>
                </a:lnTo>
                <a:close/>
                <a:moveTo>
                  <a:pt x="0" y="0"/>
                </a:moveTo>
                <a:lnTo>
                  <a:pt x="3419475" y="0"/>
                </a:lnTo>
                <a:lnTo>
                  <a:pt x="3419475" y="4972050"/>
                </a:lnTo>
                <a:lnTo>
                  <a:pt x="0" y="4972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4927394" y="1790700"/>
            <a:ext cx="2080536" cy="3020336"/>
          </a:xfrm>
          <a:prstGeom prst="roundRect">
            <a:avLst>
              <a:gd name="adj" fmla="val 2997"/>
            </a:avLst>
          </a:prstGeom>
          <a:noFill/>
          <a:ln w="793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梯形 2"/>
          <p:cNvSpPr/>
          <p:nvPr/>
        </p:nvSpPr>
        <p:spPr>
          <a:xfrm rot="10800000">
            <a:off x="5056542" y="4889914"/>
            <a:ext cx="1822240" cy="295150"/>
          </a:xfrm>
          <a:prstGeom prst="trapezoid">
            <a:avLst>
              <a:gd name="adj" fmla="val 9841"/>
            </a:avLst>
          </a:prstGeom>
          <a:solidFill>
            <a:schemeClr val="accent1">
              <a:lumMod val="75000"/>
            </a:schemeClr>
          </a:solidFill>
          <a:ln w="793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234127" y="482700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炽热的情怀</a:t>
            </a:r>
          </a:p>
        </p:txBody>
      </p:sp>
      <p:sp>
        <p:nvSpPr>
          <p:cNvPr id="12" name="空心弧 11"/>
          <p:cNvSpPr/>
          <p:nvPr/>
        </p:nvSpPr>
        <p:spPr>
          <a:xfrm rot="5400000">
            <a:off x="6404680" y="2246768"/>
            <a:ext cx="1206500" cy="1206500"/>
          </a:xfrm>
          <a:prstGeom prst="blockArc">
            <a:avLst>
              <a:gd name="adj1" fmla="val 10800000"/>
              <a:gd name="adj2" fmla="val 197638"/>
              <a:gd name="adj3" fmla="val 133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85264" y="2088574"/>
            <a:ext cx="93518" cy="2078181"/>
            <a:chOff x="6764482" y="2930236"/>
            <a:chExt cx="0" cy="1610591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764482" y="3300868"/>
              <a:ext cx="0" cy="1239959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764482" y="2930236"/>
              <a:ext cx="0" cy="206664"/>
            </a:xfrm>
            <a:prstGeom prst="line">
              <a:avLst/>
            </a:prstGeom>
            <a:ln w="698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2027960" y="5299364"/>
            <a:ext cx="8136081" cy="0"/>
          </a:xfrm>
          <a:prstGeom prst="line">
            <a:avLst/>
          </a:prstGeom>
          <a:solidFill>
            <a:schemeClr val="bg1"/>
          </a:solidFill>
          <a:ln w="7937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矩形 15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2346614" y="306384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chemeClr val="accent1"/>
                </a:solidFill>
              </a:rPr>
              <a:t>满怀创业</a:t>
            </a:r>
            <a:r>
              <a:rPr lang="zh-CN" altLang="en-US" sz="2400" b="1" dirty="0">
                <a:solidFill>
                  <a:schemeClr val="accent1"/>
                </a:solidFill>
              </a:rPr>
              <a:t>的梦想</a:t>
            </a:r>
            <a:endParaRPr lang="zh-CN" altLang="zh-CN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1" grpId="1"/>
      <p:bldP spid="16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/>
          <p:nvPr/>
        </p:nvSpPr>
        <p:spPr>
          <a:xfrm>
            <a:off x="1192279" y="1252918"/>
            <a:ext cx="9807442" cy="57927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同侧圆角矩形 4"/>
          <p:cNvSpPr/>
          <p:nvPr/>
        </p:nvSpPr>
        <p:spPr>
          <a:xfrm>
            <a:off x="1192279" y="1252917"/>
            <a:ext cx="9807443" cy="667071"/>
          </a:xfrm>
          <a:prstGeom prst="round2SameRect">
            <a:avLst/>
          </a:prstGeom>
          <a:solidFill>
            <a:schemeClr val="bg1"/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97212" y="2252808"/>
            <a:ext cx="7155621" cy="479283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6150" y="2252808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6150" y="3631632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6150" y="5010457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06150" y="6389281"/>
            <a:ext cx="1944174" cy="12030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1406150" y="1394177"/>
            <a:ext cx="384550" cy="3845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P</a:t>
            </a:r>
            <a:endParaRPr lang="zh-CN" altLang="en-US" sz="2000" b="1" dirty="0"/>
          </a:p>
        </p:txBody>
      </p:sp>
      <p:sp>
        <p:nvSpPr>
          <p:cNvPr id="2" name="矩形: 圆角 1"/>
          <p:cNvSpPr/>
          <p:nvPr/>
        </p:nvSpPr>
        <p:spPr>
          <a:xfrm>
            <a:off x="1192277" y="1252916"/>
            <a:ext cx="9807444" cy="5792728"/>
          </a:xfrm>
          <a:prstGeom prst="roundRect">
            <a:avLst>
              <a:gd name="adj" fmla="val 1973"/>
            </a:avLst>
          </a:prstGeom>
          <a:noFill/>
          <a:ln w="793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: 圆角 28"/>
          <p:cNvSpPr/>
          <p:nvPr/>
        </p:nvSpPr>
        <p:spPr>
          <a:xfrm>
            <a:off x="3962399" y="3455866"/>
            <a:ext cx="6489702" cy="1378824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 sz="40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3962399" y="4922661"/>
            <a:ext cx="6489702" cy="1020939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单击此处添加副标题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829800" y="4270663"/>
            <a:ext cx="0" cy="415637"/>
          </a:xfrm>
          <a:prstGeom prst="line">
            <a:avLst/>
          </a:prstGeom>
          <a:solidFill>
            <a:schemeClr val="bg1"/>
          </a:solidFill>
          <a:ln w="73025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124890" y="1394176"/>
            <a:ext cx="10067109" cy="451233"/>
          </a:xfrm>
        </p:spPr>
        <p:txBody>
          <a:bodyPr/>
          <a:lstStyle/>
          <a:p>
            <a:pPr algn="l"/>
            <a:r>
              <a:rPr lang="zh-CN" altLang="en-US" sz="2400" b="1" dirty="0">
                <a:solidFill>
                  <a:schemeClr val="accent1"/>
                </a:solidFill>
              </a:rPr>
              <a:t>却苦于</a:t>
            </a:r>
            <a:r>
              <a:rPr lang="zh-CN" altLang="zh-CN" sz="2400" b="1" dirty="0">
                <a:solidFill>
                  <a:schemeClr val="accent1"/>
                </a:solidFill>
              </a:rPr>
              <a:t>眼前的商业计划书该如何呈现</a:t>
            </a:r>
          </a:p>
        </p:txBody>
      </p:sp>
      <p:sp>
        <p:nvSpPr>
          <p:cNvPr id="16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角 28"/>
          <p:cNvSpPr/>
          <p:nvPr/>
        </p:nvSpPr>
        <p:spPr>
          <a:xfrm>
            <a:off x="3962399" y="3455866"/>
            <a:ext cx="6489702" cy="1378824"/>
          </a:xfrm>
          <a:prstGeom prst="roundRect">
            <a:avLst>
              <a:gd name="adj" fmla="val 0"/>
            </a:avLst>
          </a:prstGeom>
          <a:noFill/>
          <a:ln w="254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钓鱼岛开发项目计划书</a:t>
            </a:r>
          </a:p>
        </p:txBody>
      </p:sp>
    </p:spTree>
    <p:extLst>
      <p:ext uri="{BB962C8B-B14F-4D97-AF65-F5344CB8AC3E}">
        <p14:creationId xmlns:p14="http://schemas.microsoft.com/office/powerpoint/2010/main" val="1008537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2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2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15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12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95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55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51"/>
                            </p:stCondLst>
                            <p:childTnLst>
                              <p:par>
                                <p:cTn id="39" presetID="10" presetClass="entr" presetSubtype="0" repeatCount="indefinite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51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5" grpId="0" animBg="1"/>
      <p:bldP spid="26" grpId="0" animBg="1"/>
      <p:bldP spid="29" grpId="0" autoUpdateAnimBg="0"/>
      <p:bldP spid="30" grpId="0" animBg="1"/>
      <p:bldP spid="3" grpId="0" build="p"/>
      <p:bldP spid="3" grpId="1" build="p"/>
      <p:bldP spid="16" grpId="0" animBg="1"/>
      <p:bldP spid="18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2277" y="1252916"/>
            <a:ext cx="9807445" cy="6339423"/>
            <a:chOff x="1192277" y="1252916"/>
            <a:chExt cx="9807445" cy="6339423"/>
          </a:xfrm>
        </p:grpSpPr>
        <p:sp>
          <p:nvSpPr>
            <p:cNvPr id="17" name="Rectangle 4"/>
            <p:cNvSpPr/>
            <p:nvPr/>
          </p:nvSpPr>
          <p:spPr>
            <a:xfrm>
              <a:off x="1192279" y="1252918"/>
              <a:ext cx="9807442" cy="579272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同侧圆角矩形 4"/>
            <p:cNvSpPr/>
            <p:nvPr/>
          </p:nvSpPr>
          <p:spPr>
            <a:xfrm>
              <a:off x="1192279" y="1252917"/>
              <a:ext cx="9807443" cy="667071"/>
            </a:xfrm>
            <a:prstGeom prst="round2SameRect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97212" y="2252808"/>
              <a:ext cx="7155621" cy="4792837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06150" y="2252808"/>
              <a:ext cx="1944174" cy="120305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406150" y="3631632"/>
              <a:ext cx="1944174" cy="1203058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06150" y="5010457"/>
              <a:ext cx="1944174" cy="1203058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06150" y="6389281"/>
              <a:ext cx="1944174" cy="1203058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406150" y="1394177"/>
              <a:ext cx="384550" cy="38455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P</a:t>
              </a:r>
              <a:endParaRPr lang="zh-CN" altLang="en-US" sz="2000" b="1" dirty="0"/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1192277" y="1252916"/>
              <a:ext cx="9807444" cy="5792728"/>
            </a:xfrm>
            <a:prstGeom prst="roundRect">
              <a:avLst>
                <a:gd name="adj" fmla="val 1973"/>
              </a:avLst>
            </a:prstGeom>
            <a:noFill/>
            <a:ln w="793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3962399" y="3455866"/>
              <a:ext cx="6489702" cy="137882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zh-CN" altLang="en-US" sz="40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钓鱼岛开发项目计划书</a:t>
              </a: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3962399" y="4922661"/>
              <a:ext cx="6489702" cy="1020939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单击此处添加副标题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9829800" y="4270663"/>
              <a:ext cx="0" cy="415637"/>
            </a:xfrm>
            <a:prstGeom prst="line">
              <a:avLst/>
            </a:prstGeom>
            <a:solidFill>
              <a:schemeClr val="bg1"/>
            </a:solidFill>
            <a:ln w="73025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0" y="7144850"/>
            <a:ext cx="12192000" cy="501650"/>
          </a:xfrm>
        </p:spPr>
        <p:txBody>
          <a:bodyPr/>
          <a:lstStyle/>
          <a:p>
            <a:r>
              <a:rPr lang="zh-CN" altLang="zh-CN" dirty="0"/>
              <a:t>但不知眼前的商业计划书该如何呈现</a:t>
            </a:r>
          </a:p>
        </p:txBody>
      </p:sp>
      <p:sp>
        <p:nvSpPr>
          <p:cNvPr id="18" name="矩形 17"/>
          <p:cNvSpPr/>
          <p:nvPr/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7 copy"/>
          <p:cNvSpPr/>
          <p:nvPr/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27 copy copy"/>
          <p:cNvSpPr/>
          <p:nvPr/>
        </p:nvSpPr>
        <p:spPr>
          <a:xfrm>
            <a:off x="1219200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7 copy copy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362190" y="310583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这，是在说你吗？</a:t>
            </a:r>
          </a:p>
        </p:txBody>
      </p:sp>
      <p:sp>
        <p:nvSpPr>
          <p:cNvPr id="2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87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847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847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8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accel="10000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847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47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8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accel="100000" fill="hold" grpId="0" nodeType="withEffect">
                                  <p:stCondLst>
                                    <p:cond delay="282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84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47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21" grpId="0"/>
      <p:bldP spid="2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白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3200" kern="0" dirty="0">
                <a:solidFill>
                  <a:srgbClr val="867D98"/>
                </a:solidFill>
              </a:rPr>
              <a:t>想要做一些改变？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蓝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/>
            </a:p>
            <a:p>
              <a:pPr algn="ctr"/>
              <a:endParaRPr lang="zh-CN" altLang="en-US" dirty="0"/>
            </a:p>
          </p:txBody>
        </p:sp>
        <p:sp>
          <p:nvSpPr>
            <p:cNvPr id="8" name="文本框 20"/>
            <p:cNvSpPr txBox="1"/>
            <p:nvPr/>
          </p:nvSpPr>
          <p:spPr>
            <a:xfrm>
              <a:off x="4362190" y="3105835"/>
              <a:ext cx="34676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这，是在说你吗？</a:t>
              </a:r>
            </a:p>
          </p:txBody>
        </p:sp>
      </p:grpSp>
      <p:sp>
        <p:nvSpPr>
          <p:cNvPr id="9" name="ex"/>
          <p:cNvSpPr/>
          <p:nvPr/>
        </p:nvSpPr>
        <p:spPr>
          <a:xfrm>
            <a:off x="-1260648" y="608307"/>
            <a:ext cx="1080000" cy="540000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10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(pi/2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xit" presetSubtype="1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(pi/2)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(pi/2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94834" y="3136613"/>
            <a:ext cx="620234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一款基于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PowerPoint 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的插件工具</a:t>
            </a: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03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7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lobal28"/>
          <p:cNvSpPr>
            <a:spLocks noChangeAspect="1"/>
          </p:cNvSpPr>
          <p:nvPr/>
        </p:nvSpPr>
        <p:spPr bwMode="auto">
          <a:xfrm>
            <a:off x="2376116" y="1629295"/>
            <a:ext cx="248063" cy="248063"/>
          </a:xfrm>
          <a:custGeom>
            <a:avLst/>
            <a:gdLst>
              <a:gd name="T0" fmla="*/ 37 w 51"/>
              <a:gd name="T1" fmla="*/ 28 h 51"/>
              <a:gd name="T2" fmla="*/ 34 w 51"/>
              <a:gd name="T3" fmla="*/ 28 h 51"/>
              <a:gd name="T4" fmla="*/ 32 w 51"/>
              <a:gd name="T5" fmla="*/ 25 h 51"/>
              <a:gd name="T6" fmla="*/ 30 w 51"/>
              <a:gd name="T7" fmla="*/ 24 h 51"/>
              <a:gd name="T8" fmla="*/ 27 w 51"/>
              <a:gd name="T9" fmla="*/ 24 h 51"/>
              <a:gd name="T10" fmla="*/ 26 w 51"/>
              <a:gd name="T11" fmla="*/ 26 h 51"/>
              <a:gd name="T12" fmla="*/ 25 w 51"/>
              <a:gd name="T13" fmla="*/ 31 h 51"/>
              <a:gd name="T14" fmla="*/ 27 w 51"/>
              <a:gd name="T15" fmla="*/ 34 h 51"/>
              <a:gd name="T16" fmla="*/ 29 w 51"/>
              <a:gd name="T17" fmla="*/ 35 h 51"/>
              <a:gd name="T18" fmla="*/ 30 w 51"/>
              <a:gd name="T19" fmla="*/ 39 h 51"/>
              <a:gd name="T20" fmla="*/ 32 w 51"/>
              <a:gd name="T21" fmla="*/ 39 h 51"/>
              <a:gd name="T22" fmla="*/ 34 w 51"/>
              <a:gd name="T23" fmla="*/ 37 h 51"/>
              <a:gd name="T24" fmla="*/ 38 w 51"/>
              <a:gd name="T25" fmla="*/ 33 h 51"/>
              <a:gd name="T26" fmla="*/ 38 w 51"/>
              <a:gd name="T27" fmla="*/ 31 h 51"/>
              <a:gd name="T28" fmla="*/ 38 w 51"/>
              <a:gd name="T29" fmla="*/ 29 h 51"/>
              <a:gd name="T30" fmla="*/ 23 w 51"/>
              <a:gd name="T31" fmla="*/ 18 h 51"/>
              <a:gd name="T32" fmla="*/ 27 w 51"/>
              <a:gd name="T33" fmla="*/ 17 h 51"/>
              <a:gd name="T34" fmla="*/ 28 w 51"/>
              <a:gd name="T35" fmla="*/ 15 h 51"/>
              <a:gd name="T36" fmla="*/ 32 w 51"/>
              <a:gd name="T37" fmla="*/ 13 h 51"/>
              <a:gd name="T38" fmla="*/ 25 w 51"/>
              <a:gd name="T39" fmla="*/ 11 h 51"/>
              <a:gd name="T40" fmla="*/ 14 w 51"/>
              <a:gd name="T41" fmla="*/ 16 h 51"/>
              <a:gd name="T42" fmla="*/ 16 w 51"/>
              <a:gd name="T43" fmla="*/ 18 h 51"/>
              <a:gd name="T44" fmla="*/ 16 w 51"/>
              <a:gd name="T45" fmla="*/ 20 h 51"/>
              <a:gd name="T46" fmla="*/ 17 w 51"/>
              <a:gd name="T47" fmla="*/ 21 h 51"/>
              <a:gd name="T48" fmla="*/ 19 w 51"/>
              <a:gd name="T49" fmla="*/ 22 h 51"/>
              <a:gd name="T50" fmla="*/ 22 w 51"/>
              <a:gd name="T51" fmla="*/ 24 h 51"/>
              <a:gd name="T52" fmla="*/ 22 w 51"/>
              <a:gd name="T53" fmla="*/ 22 h 51"/>
              <a:gd name="T54" fmla="*/ 22 w 51"/>
              <a:gd name="T55" fmla="*/ 20 h 51"/>
              <a:gd name="T56" fmla="*/ 26 w 51"/>
              <a:gd name="T57" fmla="*/ 0 h 51"/>
              <a:gd name="T58" fmla="*/ 26 w 51"/>
              <a:gd name="T59" fmla="*/ 51 h 51"/>
              <a:gd name="T60" fmla="*/ 26 w 51"/>
              <a:gd name="T61" fmla="*/ 0 h 51"/>
              <a:gd name="T62" fmla="*/ 6 w 51"/>
              <a:gd name="T63" fmla="*/ 26 h 51"/>
              <a:gd name="T64" fmla="*/ 45 w 51"/>
              <a:gd name="T65" fmla="*/ 26 h 51"/>
              <a:gd name="T66" fmla="*/ 26 w 51"/>
              <a:gd name="T67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1">
                <a:moveTo>
                  <a:pt x="38" y="29"/>
                </a:move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6" y="32"/>
                  <a:pt x="26" y="32"/>
                </a:cubicBezTo>
                <a:cubicBezTo>
                  <a:pt x="26" y="33"/>
                  <a:pt x="27" y="33"/>
                  <a:pt x="27" y="34"/>
                </a:cubicBezTo>
                <a:cubicBezTo>
                  <a:pt x="27" y="34"/>
                  <a:pt x="27" y="34"/>
                  <a:pt x="28" y="34"/>
                </a:cubicBezTo>
                <a:cubicBezTo>
                  <a:pt x="28" y="35"/>
                  <a:pt x="29" y="35"/>
                  <a:pt x="29" y="35"/>
                </a:cubicBezTo>
                <a:cubicBezTo>
                  <a:pt x="29" y="36"/>
                  <a:pt x="29" y="37"/>
                  <a:pt x="29" y="3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1" y="39"/>
                  <a:pt x="32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6"/>
                  <a:pt x="37" y="35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lnTo>
                  <a:pt x="38" y="29"/>
                </a:lnTo>
                <a:close/>
                <a:moveTo>
                  <a:pt x="23" y="19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30" y="14"/>
                  <a:pt x="30" y="14"/>
                  <a:pt x="30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8" y="11"/>
                  <a:pt x="25" y="11"/>
                </a:cubicBezTo>
                <a:cubicBezTo>
                  <a:pt x="21" y="11"/>
                  <a:pt x="17" y="13"/>
                  <a:pt x="15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2"/>
                  <a:pt x="21" y="23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lnTo>
                  <a:pt x="23" y="19"/>
                </a:lnTo>
                <a:close/>
                <a:moveTo>
                  <a:pt x="26" y="0"/>
                </a:move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1"/>
                  <a:pt x="26" y="51"/>
                </a:cubicBezTo>
                <a:cubicBezTo>
                  <a:pt x="40" y="51"/>
                  <a:pt x="51" y="40"/>
                  <a:pt x="51" y="26"/>
                </a:cubicBezTo>
                <a:cubicBezTo>
                  <a:pt x="51" y="11"/>
                  <a:pt x="40" y="0"/>
                  <a:pt x="26" y="0"/>
                </a:cubicBezTo>
                <a:close/>
                <a:moveTo>
                  <a:pt x="26" y="45"/>
                </a:moveTo>
                <a:cubicBezTo>
                  <a:pt x="15" y="45"/>
                  <a:pt x="6" y="36"/>
                  <a:pt x="6" y="26"/>
                </a:cubicBezTo>
                <a:cubicBezTo>
                  <a:pt x="6" y="15"/>
                  <a:pt x="15" y="6"/>
                  <a:pt x="26" y="6"/>
                </a:cubicBezTo>
                <a:cubicBezTo>
                  <a:pt x="36" y="6"/>
                  <a:pt x="45" y="15"/>
                  <a:pt x="45" y="26"/>
                </a:cubicBezTo>
                <a:cubicBezTo>
                  <a:pt x="45" y="36"/>
                  <a:pt x="36" y="45"/>
                  <a:pt x="26" y="45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briefcase64"/>
          <p:cNvSpPr>
            <a:spLocks noChangeAspect="1"/>
          </p:cNvSpPr>
          <p:nvPr/>
        </p:nvSpPr>
        <p:spPr bwMode="auto">
          <a:xfrm>
            <a:off x="156208" y="1640790"/>
            <a:ext cx="248063" cy="225072"/>
          </a:xfrm>
          <a:custGeom>
            <a:avLst/>
            <a:gdLst>
              <a:gd name="T0" fmla="*/ 1084 w 1235"/>
              <a:gd name="T1" fmla="*/ 209 h 1120"/>
              <a:gd name="T2" fmla="*/ 883 w 1235"/>
              <a:gd name="T3" fmla="*/ 209 h 1120"/>
              <a:gd name="T4" fmla="*/ 883 w 1235"/>
              <a:gd name="T5" fmla="*/ 123 h 1120"/>
              <a:gd name="T6" fmla="*/ 760 w 1235"/>
              <a:gd name="T7" fmla="*/ 0 h 1120"/>
              <a:gd name="T8" fmla="*/ 475 w 1235"/>
              <a:gd name="T9" fmla="*/ 0 h 1120"/>
              <a:gd name="T10" fmla="*/ 352 w 1235"/>
              <a:gd name="T11" fmla="*/ 123 h 1120"/>
              <a:gd name="T12" fmla="*/ 352 w 1235"/>
              <a:gd name="T13" fmla="*/ 209 h 1120"/>
              <a:gd name="T14" fmla="*/ 151 w 1235"/>
              <a:gd name="T15" fmla="*/ 209 h 1120"/>
              <a:gd name="T16" fmla="*/ 0 w 1235"/>
              <a:gd name="T17" fmla="*/ 360 h 1120"/>
              <a:gd name="T18" fmla="*/ 0 w 1235"/>
              <a:gd name="T19" fmla="*/ 969 h 1120"/>
              <a:gd name="T20" fmla="*/ 151 w 1235"/>
              <a:gd name="T21" fmla="*/ 1120 h 1120"/>
              <a:gd name="T22" fmla="*/ 1084 w 1235"/>
              <a:gd name="T23" fmla="*/ 1120 h 1120"/>
              <a:gd name="T24" fmla="*/ 1235 w 1235"/>
              <a:gd name="T25" fmla="*/ 969 h 1120"/>
              <a:gd name="T26" fmla="*/ 1235 w 1235"/>
              <a:gd name="T27" fmla="*/ 360 h 1120"/>
              <a:gd name="T28" fmla="*/ 1084 w 1235"/>
              <a:gd name="T29" fmla="*/ 209 h 1120"/>
              <a:gd name="T30" fmla="*/ 365 w 1235"/>
              <a:gd name="T31" fmla="*/ 891 h 1120"/>
              <a:gd name="T32" fmla="*/ 329 w 1235"/>
              <a:gd name="T33" fmla="*/ 927 h 1120"/>
              <a:gd name="T34" fmla="*/ 294 w 1235"/>
              <a:gd name="T35" fmla="*/ 891 h 1120"/>
              <a:gd name="T36" fmla="*/ 294 w 1235"/>
              <a:gd name="T37" fmla="*/ 470 h 1120"/>
              <a:gd name="T38" fmla="*/ 329 w 1235"/>
              <a:gd name="T39" fmla="*/ 435 h 1120"/>
              <a:gd name="T40" fmla="*/ 365 w 1235"/>
              <a:gd name="T41" fmla="*/ 470 h 1120"/>
              <a:gd name="T42" fmla="*/ 365 w 1235"/>
              <a:gd name="T43" fmla="*/ 891 h 1120"/>
              <a:gd name="T44" fmla="*/ 653 w 1235"/>
              <a:gd name="T45" fmla="*/ 891 h 1120"/>
              <a:gd name="T46" fmla="*/ 617 w 1235"/>
              <a:gd name="T47" fmla="*/ 927 h 1120"/>
              <a:gd name="T48" fmla="*/ 582 w 1235"/>
              <a:gd name="T49" fmla="*/ 891 h 1120"/>
              <a:gd name="T50" fmla="*/ 582 w 1235"/>
              <a:gd name="T51" fmla="*/ 470 h 1120"/>
              <a:gd name="T52" fmla="*/ 617 w 1235"/>
              <a:gd name="T53" fmla="*/ 435 h 1120"/>
              <a:gd name="T54" fmla="*/ 653 w 1235"/>
              <a:gd name="T55" fmla="*/ 470 h 1120"/>
              <a:gd name="T56" fmla="*/ 653 w 1235"/>
              <a:gd name="T57" fmla="*/ 891 h 1120"/>
              <a:gd name="T58" fmla="*/ 777 w 1235"/>
              <a:gd name="T59" fmla="*/ 209 h 1120"/>
              <a:gd name="T60" fmla="*/ 458 w 1235"/>
              <a:gd name="T61" fmla="*/ 209 h 1120"/>
              <a:gd name="T62" fmla="*/ 458 w 1235"/>
              <a:gd name="T63" fmla="*/ 123 h 1120"/>
              <a:gd name="T64" fmla="*/ 475 w 1235"/>
              <a:gd name="T65" fmla="*/ 106 h 1120"/>
              <a:gd name="T66" fmla="*/ 760 w 1235"/>
              <a:gd name="T67" fmla="*/ 106 h 1120"/>
              <a:gd name="T68" fmla="*/ 777 w 1235"/>
              <a:gd name="T69" fmla="*/ 123 h 1120"/>
              <a:gd name="T70" fmla="*/ 777 w 1235"/>
              <a:gd name="T71" fmla="*/ 209 h 1120"/>
              <a:gd name="T72" fmla="*/ 941 w 1235"/>
              <a:gd name="T73" fmla="*/ 891 h 1120"/>
              <a:gd name="T74" fmla="*/ 905 w 1235"/>
              <a:gd name="T75" fmla="*/ 927 h 1120"/>
              <a:gd name="T76" fmla="*/ 870 w 1235"/>
              <a:gd name="T77" fmla="*/ 891 h 1120"/>
              <a:gd name="T78" fmla="*/ 870 w 1235"/>
              <a:gd name="T79" fmla="*/ 470 h 1120"/>
              <a:gd name="T80" fmla="*/ 905 w 1235"/>
              <a:gd name="T81" fmla="*/ 435 h 1120"/>
              <a:gd name="T82" fmla="*/ 941 w 1235"/>
              <a:gd name="T83" fmla="*/ 470 h 1120"/>
              <a:gd name="T84" fmla="*/ 941 w 1235"/>
              <a:gd name="T85" fmla="*/ 891 h 1120"/>
              <a:gd name="T86" fmla="*/ 941 w 1235"/>
              <a:gd name="T87" fmla="*/ 891 h 1120"/>
              <a:gd name="T88" fmla="*/ 941 w 1235"/>
              <a:gd name="T89" fmla="*/ 891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5" h="1120">
                <a:moveTo>
                  <a:pt x="1084" y="209"/>
                </a:moveTo>
                <a:cubicBezTo>
                  <a:pt x="883" y="209"/>
                  <a:pt x="883" y="209"/>
                  <a:pt x="883" y="209"/>
                </a:cubicBezTo>
                <a:cubicBezTo>
                  <a:pt x="883" y="123"/>
                  <a:pt x="883" y="123"/>
                  <a:pt x="883" y="123"/>
                </a:cubicBezTo>
                <a:cubicBezTo>
                  <a:pt x="883" y="55"/>
                  <a:pt x="828" y="0"/>
                  <a:pt x="760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407" y="0"/>
                  <a:pt x="352" y="55"/>
                  <a:pt x="352" y="123"/>
                </a:cubicBezTo>
                <a:cubicBezTo>
                  <a:pt x="352" y="209"/>
                  <a:pt x="352" y="209"/>
                  <a:pt x="352" y="209"/>
                </a:cubicBezTo>
                <a:cubicBezTo>
                  <a:pt x="151" y="209"/>
                  <a:pt x="151" y="209"/>
                  <a:pt x="151" y="209"/>
                </a:cubicBezTo>
                <a:cubicBezTo>
                  <a:pt x="68" y="209"/>
                  <a:pt x="0" y="276"/>
                  <a:pt x="0" y="360"/>
                </a:cubicBezTo>
                <a:cubicBezTo>
                  <a:pt x="0" y="969"/>
                  <a:pt x="0" y="969"/>
                  <a:pt x="0" y="969"/>
                </a:cubicBezTo>
                <a:cubicBezTo>
                  <a:pt x="0" y="1052"/>
                  <a:pt x="68" y="1120"/>
                  <a:pt x="151" y="1120"/>
                </a:cubicBezTo>
                <a:cubicBezTo>
                  <a:pt x="1084" y="1120"/>
                  <a:pt x="1084" y="1120"/>
                  <a:pt x="1084" y="1120"/>
                </a:cubicBezTo>
                <a:cubicBezTo>
                  <a:pt x="1167" y="1120"/>
                  <a:pt x="1235" y="1052"/>
                  <a:pt x="1235" y="969"/>
                </a:cubicBezTo>
                <a:cubicBezTo>
                  <a:pt x="1235" y="360"/>
                  <a:pt x="1235" y="360"/>
                  <a:pt x="1235" y="360"/>
                </a:cubicBezTo>
                <a:cubicBezTo>
                  <a:pt x="1235" y="276"/>
                  <a:pt x="1167" y="209"/>
                  <a:pt x="1084" y="209"/>
                </a:cubicBezTo>
                <a:close/>
                <a:moveTo>
                  <a:pt x="365" y="891"/>
                </a:moveTo>
                <a:cubicBezTo>
                  <a:pt x="365" y="911"/>
                  <a:pt x="349" y="927"/>
                  <a:pt x="329" y="927"/>
                </a:cubicBezTo>
                <a:cubicBezTo>
                  <a:pt x="310" y="927"/>
                  <a:pt x="294" y="911"/>
                  <a:pt x="294" y="891"/>
                </a:cubicBezTo>
                <a:cubicBezTo>
                  <a:pt x="294" y="470"/>
                  <a:pt x="294" y="470"/>
                  <a:pt x="294" y="470"/>
                </a:cubicBezTo>
                <a:cubicBezTo>
                  <a:pt x="294" y="451"/>
                  <a:pt x="310" y="435"/>
                  <a:pt x="329" y="435"/>
                </a:cubicBezTo>
                <a:cubicBezTo>
                  <a:pt x="349" y="435"/>
                  <a:pt x="365" y="451"/>
                  <a:pt x="365" y="470"/>
                </a:cubicBezTo>
                <a:lnTo>
                  <a:pt x="365" y="891"/>
                </a:lnTo>
                <a:close/>
                <a:moveTo>
                  <a:pt x="653" y="891"/>
                </a:moveTo>
                <a:cubicBezTo>
                  <a:pt x="653" y="911"/>
                  <a:pt x="637" y="927"/>
                  <a:pt x="617" y="927"/>
                </a:cubicBezTo>
                <a:cubicBezTo>
                  <a:pt x="598" y="927"/>
                  <a:pt x="582" y="911"/>
                  <a:pt x="582" y="891"/>
                </a:cubicBezTo>
                <a:cubicBezTo>
                  <a:pt x="582" y="470"/>
                  <a:pt x="582" y="470"/>
                  <a:pt x="582" y="470"/>
                </a:cubicBezTo>
                <a:cubicBezTo>
                  <a:pt x="582" y="451"/>
                  <a:pt x="598" y="435"/>
                  <a:pt x="617" y="435"/>
                </a:cubicBezTo>
                <a:cubicBezTo>
                  <a:pt x="637" y="435"/>
                  <a:pt x="653" y="451"/>
                  <a:pt x="653" y="470"/>
                </a:cubicBezTo>
                <a:lnTo>
                  <a:pt x="653" y="891"/>
                </a:lnTo>
                <a:close/>
                <a:moveTo>
                  <a:pt x="777" y="209"/>
                </a:moveTo>
                <a:cubicBezTo>
                  <a:pt x="458" y="209"/>
                  <a:pt x="458" y="209"/>
                  <a:pt x="458" y="209"/>
                </a:cubicBezTo>
                <a:cubicBezTo>
                  <a:pt x="458" y="123"/>
                  <a:pt x="458" y="123"/>
                  <a:pt x="458" y="123"/>
                </a:cubicBezTo>
                <a:cubicBezTo>
                  <a:pt x="458" y="114"/>
                  <a:pt x="466" y="106"/>
                  <a:pt x="475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69" y="106"/>
                  <a:pt x="777" y="114"/>
                  <a:pt x="777" y="123"/>
                </a:cubicBezTo>
                <a:lnTo>
                  <a:pt x="777" y="209"/>
                </a:lnTo>
                <a:close/>
                <a:moveTo>
                  <a:pt x="941" y="891"/>
                </a:moveTo>
                <a:cubicBezTo>
                  <a:pt x="941" y="911"/>
                  <a:pt x="925" y="927"/>
                  <a:pt x="905" y="927"/>
                </a:cubicBezTo>
                <a:cubicBezTo>
                  <a:pt x="886" y="927"/>
                  <a:pt x="870" y="911"/>
                  <a:pt x="870" y="891"/>
                </a:cubicBezTo>
                <a:cubicBezTo>
                  <a:pt x="870" y="470"/>
                  <a:pt x="870" y="470"/>
                  <a:pt x="870" y="470"/>
                </a:cubicBezTo>
                <a:cubicBezTo>
                  <a:pt x="870" y="451"/>
                  <a:pt x="886" y="435"/>
                  <a:pt x="905" y="435"/>
                </a:cubicBezTo>
                <a:cubicBezTo>
                  <a:pt x="925" y="435"/>
                  <a:pt x="941" y="451"/>
                  <a:pt x="941" y="470"/>
                </a:cubicBezTo>
                <a:lnTo>
                  <a:pt x="941" y="891"/>
                </a:lnTo>
                <a:close/>
                <a:moveTo>
                  <a:pt x="941" y="891"/>
                </a:moveTo>
                <a:cubicBezTo>
                  <a:pt x="941" y="891"/>
                  <a:pt x="941" y="891"/>
                  <a:pt x="941" y="891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boxes4"/>
          <p:cNvSpPr>
            <a:spLocks noChangeAspect="1"/>
          </p:cNvSpPr>
          <p:nvPr/>
        </p:nvSpPr>
        <p:spPr bwMode="auto">
          <a:xfrm>
            <a:off x="1821703" y="1642829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blocks2"/>
          <p:cNvSpPr>
            <a:spLocks noChangeAspect="1"/>
          </p:cNvSpPr>
          <p:nvPr/>
        </p:nvSpPr>
        <p:spPr bwMode="auto">
          <a:xfrm>
            <a:off x="3502600" y="1650444"/>
            <a:ext cx="248063" cy="205765"/>
          </a:xfrm>
          <a:custGeom>
            <a:avLst/>
            <a:gdLst>
              <a:gd name="connsiteX0" fmla="*/ 384908 w 508000"/>
              <a:gd name="connsiteY0" fmla="*/ 298288 h 421380"/>
              <a:gd name="connsiteX1" fmla="*/ 508000 w 508000"/>
              <a:gd name="connsiteY1" fmla="*/ 298288 h 421380"/>
              <a:gd name="connsiteX2" fmla="*/ 508000 w 508000"/>
              <a:gd name="connsiteY2" fmla="*/ 421380 h 421380"/>
              <a:gd name="connsiteX3" fmla="*/ 384908 w 508000"/>
              <a:gd name="connsiteY3" fmla="*/ 421380 h 421380"/>
              <a:gd name="connsiteX4" fmla="*/ 0 w 508000"/>
              <a:gd name="connsiteY4" fmla="*/ 298288 h 421380"/>
              <a:gd name="connsiteX5" fmla="*/ 122441 w 508000"/>
              <a:gd name="connsiteY5" fmla="*/ 298288 h 421380"/>
              <a:gd name="connsiteX6" fmla="*/ 122441 w 508000"/>
              <a:gd name="connsiteY6" fmla="*/ 421380 h 421380"/>
              <a:gd name="connsiteX7" fmla="*/ 0 w 508000"/>
              <a:gd name="connsiteY7" fmla="*/ 421380 h 421380"/>
              <a:gd name="connsiteX8" fmla="*/ 189523 w 508000"/>
              <a:gd name="connsiteY8" fmla="*/ 152400 h 421380"/>
              <a:gd name="connsiteX9" fmla="*/ 311964 w 508000"/>
              <a:gd name="connsiteY9" fmla="*/ 152400 h 421380"/>
              <a:gd name="connsiteX10" fmla="*/ 311964 w 508000"/>
              <a:gd name="connsiteY10" fmla="*/ 274841 h 421380"/>
              <a:gd name="connsiteX11" fmla="*/ 189523 w 508000"/>
              <a:gd name="connsiteY11" fmla="*/ 274841 h 421380"/>
              <a:gd name="connsiteX12" fmla="*/ 433103 w 508000"/>
              <a:gd name="connsiteY12" fmla="*/ 141328 h 421380"/>
              <a:gd name="connsiteX13" fmla="*/ 457851 w 508000"/>
              <a:gd name="connsiteY13" fmla="*/ 141328 h 421380"/>
              <a:gd name="connsiteX14" fmla="*/ 457851 w 508000"/>
              <a:gd name="connsiteY14" fmla="*/ 281354 h 421380"/>
              <a:gd name="connsiteX15" fmla="*/ 433103 w 508000"/>
              <a:gd name="connsiteY15" fmla="*/ 281354 h 421380"/>
              <a:gd name="connsiteX16" fmla="*/ 433103 w 508000"/>
              <a:gd name="connsiteY16" fmla="*/ 222087 h 421380"/>
              <a:gd name="connsiteX17" fmla="*/ 326292 w 508000"/>
              <a:gd name="connsiteY17" fmla="*/ 222087 h 421380"/>
              <a:gd name="connsiteX18" fmla="*/ 326292 w 508000"/>
              <a:gd name="connsiteY18" fmla="*/ 197338 h 421380"/>
              <a:gd name="connsiteX19" fmla="*/ 433103 w 508000"/>
              <a:gd name="connsiteY19" fmla="*/ 197338 h 421380"/>
              <a:gd name="connsiteX20" fmla="*/ 52754 w 508000"/>
              <a:gd name="connsiteY20" fmla="*/ 141328 h 421380"/>
              <a:gd name="connsiteX21" fmla="*/ 77502 w 508000"/>
              <a:gd name="connsiteY21" fmla="*/ 141328 h 421380"/>
              <a:gd name="connsiteX22" fmla="*/ 77502 w 508000"/>
              <a:gd name="connsiteY22" fmla="*/ 197338 h 421380"/>
              <a:gd name="connsiteX23" fmla="*/ 175195 w 508000"/>
              <a:gd name="connsiteY23" fmla="*/ 197338 h 421380"/>
              <a:gd name="connsiteX24" fmla="*/ 175195 w 508000"/>
              <a:gd name="connsiteY24" fmla="*/ 222087 h 421380"/>
              <a:gd name="connsiteX25" fmla="*/ 77502 w 508000"/>
              <a:gd name="connsiteY25" fmla="*/ 222087 h 421380"/>
              <a:gd name="connsiteX26" fmla="*/ 77502 w 508000"/>
              <a:gd name="connsiteY26" fmla="*/ 281354 h 421380"/>
              <a:gd name="connsiteX27" fmla="*/ 52754 w 508000"/>
              <a:gd name="connsiteY27" fmla="*/ 281354 h 421380"/>
              <a:gd name="connsiteX28" fmla="*/ 384908 w 508000"/>
              <a:gd name="connsiteY28" fmla="*/ 0 h 421380"/>
              <a:gd name="connsiteX29" fmla="*/ 508000 w 508000"/>
              <a:gd name="connsiteY29" fmla="*/ 0 h 421380"/>
              <a:gd name="connsiteX30" fmla="*/ 508000 w 508000"/>
              <a:gd name="connsiteY30" fmla="*/ 122441 h 421380"/>
              <a:gd name="connsiteX31" fmla="*/ 384908 w 508000"/>
              <a:gd name="connsiteY31" fmla="*/ 122441 h 421380"/>
              <a:gd name="connsiteX32" fmla="*/ 0 w 508000"/>
              <a:gd name="connsiteY32" fmla="*/ 0 h 421380"/>
              <a:gd name="connsiteX33" fmla="*/ 122441 w 508000"/>
              <a:gd name="connsiteY33" fmla="*/ 0 h 421380"/>
              <a:gd name="connsiteX34" fmla="*/ 122441 w 508000"/>
              <a:gd name="connsiteY34" fmla="*/ 122441 h 421380"/>
              <a:gd name="connsiteX35" fmla="*/ 0 w 508000"/>
              <a:gd name="connsiteY35" fmla="*/ 122441 h 42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8000" h="421380">
                <a:moveTo>
                  <a:pt x="384908" y="298288"/>
                </a:moveTo>
                <a:lnTo>
                  <a:pt x="508000" y="298288"/>
                </a:lnTo>
                <a:lnTo>
                  <a:pt x="508000" y="421380"/>
                </a:lnTo>
                <a:lnTo>
                  <a:pt x="384908" y="421380"/>
                </a:lnTo>
                <a:close/>
                <a:moveTo>
                  <a:pt x="0" y="298288"/>
                </a:moveTo>
                <a:lnTo>
                  <a:pt x="122441" y="298288"/>
                </a:lnTo>
                <a:lnTo>
                  <a:pt x="122441" y="421380"/>
                </a:lnTo>
                <a:lnTo>
                  <a:pt x="0" y="421380"/>
                </a:lnTo>
                <a:close/>
                <a:moveTo>
                  <a:pt x="189523" y="152400"/>
                </a:moveTo>
                <a:lnTo>
                  <a:pt x="311964" y="152400"/>
                </a:lnTo>
                <a:lnTo>
                  <a:pt x="311964" y="274841"/>
                </a:lnTo>
                <a:lnTo>
                  <a:pt x="189523" y="274841"/>
                </a:lnTo>
                <a:close/>
                <a:moveTo>
                  <a:pt x="433103" y="141328"/>
                </a:moveTo>
                <a:lnTo>
                  <a:pt x="457851" y="141328"/>
                </a:lnTo>
                <a:lnTo>
                  <a:pt x="457851" y="281354"/>
                </a:lnTo>
                <a:lnTo>
                  <a:pt x="433103" y="281354"/>
                </a:lnTo>
                <a:lnTo>
                  <a:pt x="433103" y="222087"/>
                </a:lnTo>
                <a:lnTo>
                  <a:pt x="326292" y="222087"/>
                </a:lnTo>
                <a:lnTo>
                  <a:pt x="326292" y="197338"/>
                </a:lnTo>
                <a:lnTo>
                  <a:pt x="433103" y="197338"/>
                </a:lnTo>
                <a:close/>
                <a:moveTo>
                  <a:pt x="52754" y="141328"/>
                </a:moveTo>
                <a:lnTo>
                  <a:pt x="77502" y="141328"/>
                </a:lnTo>
                <a:lnTo>
                  <a:pt x="77502" y="197338"/>
                </a:lnTo>
                <a:lnTo>
                  <a:pt x="175195" y="197338"/>
                </a:lnTo>
                <a:lnTo>
                  <a:pt x="175195" y="222087"/>
                </a:lnTo>
                <a:lnTo>
                  <a:pt x="77502" y="222087"/>
                </a:lnTo>
                <a:lnTo>
                  <a:pt x="77502" y="281354"/>
                </a:lnTo>
                <a:lnTo>
                  <a:pt x="52754" y="281354"/>
                </a:lnTo>
                <a:close/>
                <a:moveTo>
                  <a:pt x="384908" y="0"/>
                </a:moveTo>
                <a:lnTo>
                  <a:pt x="508000" y="0"/>
                </a:lnTo>
                <a:lnTo>
                  <a:pt x="508000" y="122441"/>
                </a:lnTo>
                <a:lnTo>
                  <a:pt x="384908" y="122441"/>
                </a:lnTo>
                <a:close/>
                <a:moveTo>
                  <a:pt x="0" y="0"/>
                </a:moveTo>
                <a:lnTo>
                  <a:pt x="122441" y="0"/>
                </a:lnTo>
                <a:lnTo>
                  <a:pt x="122441" y="122441"/>
                </a:lnTo>
                <a:lnTo>
                  <a:pt x="0" y="1224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upees"/>
          <p:cNvSpPr>
            <a:spLocks noChangeAspect="1"/>
          </p:cNvSpPr>
          <p:nvPr/>
        </p:nvSpPr>
        <p:spPr bwMode="auto">
          <a:xfrm>
            <a:off x="2962302" y="1614183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pounds26"/>
          <p:cNvSpPr>
            <a:spLocks noChangeAspect="1"/>
          </p:cNvSpPr>
          <p:nvPr/>
        </p:nvSpPr>
        <p:spPr bwMode="auto">
          <a:xfrm>
            <a:off x="711373" y="1675652"/>
            <a:ext cx="248063" cy="155350"/>
          </a:xfrm>
          <a:custGeom>
            <a:avLst/>
            <a:gdLst>
              <a:gd name="connsiteX0" fmla="*/ 472236 w 508000"/>
              <a:gd name="connsiteY0" fmla="*/ 102677 h 318136"/>
              <a:gd name="connsiteX1" fmla="*/ 482108 w 508000"/>
              <a:gd name="connsiteY1" fmla="*/ 102677 h 318136"/>
              <a:gd name="connsiteX2" fmla="*/ 508000 w 508000"/>
              <a:gd name="connsiteY2" fmla="*/ 128578 h 318136"/>
              <a:gd name="connsiteX3" fmla="*/ 508000 w 508000"/>
              <a:gd name="connsiteY3" fmla="*/ 292236 h 318136"/>
              <a:gd name="connsiteX4" fmla="*/ 482108 w 508000"/>
              <a:gd name="connsiteY4" fmla="*/ 318136 h 318136"/>
              <a:gd name="connsiteX5" fmla="*/ 128349 w 508000"/>
              <a:gd name="connsiteY5" fmla="*/ 318136 h 318136"/>
              <a:gd name="connsiteX6" fmla="*/ 102456 w 508000"/>
              <a:gd name="connsiteY6" fmla="*/ 292236 h 318136"/>
              <a:gd name="connsiteX7" fmla="*/ 102456 w 508000"/>
              <a:gd name="connsiteY7" fmla="*/ 282361 h 318136"/>
              <a:gd name="connsiteX8" fmla="*/ 430808 w 508000"/>
              <a:gd name="connsiteY8" fmla="*/ 282361 h 318136"/>
              <a:gd name="connsiteX9" fmla="*/ 472236 w 508000"/>
              <a:gd name="connsiteY9" fmla="*/ 240921 h 318136"/>
              <a:gd name="connsiteX10" fmla="*/ 472236 w 508000"/>
              <a:gd name="connsiteY10" fmla="*/ 102677 h 318136"/>
              <a:gd name="connsiteX11" fmla="*/ 420904 w 508000"/>
              <a:gd name="connsiteY11" fmla="*/ 51338 h 318136"/>
              <a:gd name="connsiteX12" fmla="*/ 430774 w 508000"/>
              <a:gd name="connsiteY12" fmla="*/ 51338 h 318136"/>
              <a:gd name="connsiteX13" fmla="*/ 456662 w 508000"/>
              <a:gd name="connsiteY13" fmla="*/ 77248 h 318136"/>
              <a:gd name="connsiteX14" fmla="*/ 456662 w 508000"/>
              <a:gd name="connsiteY14" fmla="*/ 240962 h 318136"/>
              <a:gd name="connsiteX15" fmla="*/ 430774 w 508000"/>
              <a:gd name="connsiteY15" fmla="*/ 266871 h 318136"/>
              <a:gd name="connsiteX16" fmla="*/ 77079 w 508000"/>
              <a:gd name="connsiteY16" fmla="*/ 266871 h 318136"/>
              <a:gd name="connsiteX17" fmla="*/ 51191 w 508000"/>
              <a:gd name="connsiteY17" fmla="*/ 240962 h 318136"/>
              <a:gd name="connsiteX18" fmla="*/ 51191 w 508000"/>
              <a:gd name="connsiteY18" fmla="*/ 231246 h 318136"/>
              <a:gd name="connsiteX19" fmla="*/ 379484 w 508000"/>
              <a:gd name="connsiteY19" fmla="*/ 231246 h 318136"/>
              <a:gd name="connsiteX20" fmla="*/ 420904 w 508000"/>
              <a:gd name="connsiteY20" fmla="*/ 189791 h 318136"/>
              <a:gd name="connsiteX21" fmla="*/ 420904 w 508000"/>
              <a:gd name="connsiteY21" fmla="*/ 51338 h 318136"/>
              <a:gd name="connsiteX22" fmla="*/ 178990 w 508000"/>
              <a:gd name="connsiteY22" fmla="*/ 33842 h 318136"/>
              <a:gd name="connsiteX23" fmla="*/ 172678 w 508000"/>
              <a:gd name="connsiteY23" fmla="*/ 35785 h 318136"/>
              <a:gd name="connsiteX24" fmla="*/ 170574 w 508000"/>
              <a:gd name="connsiteY24" fmla="*/ 37404 h 318136"/>
              <a:gd name="connsiteX25" fmla="*/ 167500 w 508000"/>
              <a:gd name="connsiteY25" fmla="*/ 43557 h 318136"/>
              <a:gd name="connsiteX26" fmla="*/ 167338 w 508000"/>
              <a:gd name="connsiteY26" fmla="*/ 45986 h 318136"/>
              <a:gd name="connsiteX27" fmla="*/ 167338 w 508000"/>
              <a:gd name="connsiteY27" fmla="*/ 51329 h 318136"/>
              <a:gd name="connsiteX28" fmla="*/ 162806 w 508000"/>
              <a:gd name="connsiteY28" fmla="*/ 95534 h 318136"/>
              <a:gd name="connsiteX29" fmla="*/ 148241 w 508000"/>
              <a:gd name="connsiteY29" fmla="*/ 95534 h 318136"/>
              <a:gd name="connsiteX30" fmla="*/ 137560 w 508000"/>
              <a:gd name="connsiteY30" fmla="*/ 102659 h 318136"/>
              <a:gd name="connsiteX31" fmla="*/ 136589 w 508000"/>
              <a:gd name="connsiteY31" fmla="*/ 107193 h 318136"/>
              <a:gd name="connsiteX32" fmla="*/ 148241 w 508000"/>
              <a:gd name="connsiteY32" fmla="*/ 118851 h 318136"/>
              <a:gd name="connsiteX33" fmla="*/ 157304 w 508000"/>
              <a:gd name="connsiteY33" fmla="*/ 118851 h 318136"/>
              <a:gd name="connsiteX34" fmla="*/ 138046 w 508000"/>
              <a:gd name="connsiteY34" fmla="*/ 162732 h 318136"/>
              <a:gd name="connsiteX35" fmla="*/ 137560 w 508000"/>
              <a:gd name="connsiteY35" fmla="*/ 174552 h 318136"/>
              <a:gd name="connsiteX36" fmla="*/ 147756 w 508000"/>
              <a:gd name="connsiteY36" fmla="*/ 180705 h 318136"/>
              <a:gd name="connsiteX37" fmla="*/ 251492 w 508000"/>
              <a:gd name="connsiteY37" fmla="*/ 180705 h 318136"/>
              <a:gd name="connsiteX38" fmla="*/ 263144 w 508000"/>
              <a:gd name="connsiteY38" fmla="*/ 169047 h 318136"/>
              <a:gd name="connsiteX39" fmla="*/ 251492 w 508000"/>
              <a:gd name="connsiteY39" fmla="*/ 157388 h 318136"/>
              <a:gd name="connsiteX40" fmla="*/ 167500 w 508000"/>
              <a:gd name="connsiteY40" fmla="*/ 157388 h 318136"/>
              <a:gd name="connsiteX41" fmla="*/ 181579 w 508000"/>
              <a:gd name="connsiteY41" fmla="*/ 118851 h 318136"/>
              <a:gd name="connsiteX42" fmla="*/ 208606 w 508000"/>
              <a:gd name="connsiteY42" fmla="*/ 118851 h 318136"/>
              <a:gd name="connsiteX43" fmla="*/ 220258 w 508000"/>
              <a:gd name="connsiteY43" fmla="*/ 107193 h 318136"/>
              <a:gd name="connsiteX44" fmla="*/ 219287 w 508000"/>
              <a:gd name="connsiteY44" fmla="*/ 102659 h 318136"/>
              <a:gd name="connsiteX45" fmla="*/ 208606 w 508000"/>
              <a:gd name="connsiteY45" fmla="*/ 95534 h 318136"/>
              <a:gd name="connsiteX46" fmla="*/ 186596 w 508000"/>
              <a:gd name="connsiteY46" fmla="*/ 95534 h 318136"/>
              <a:gd name="connsiteX47" fmla="*/ 190480 w 508000"/>
              <a:gd name="connsiteY47" fmla="*/ 57159 h 318136"/>
              <a:gd name="connsiteX48" fmla="*/ 230615 w 508000"/>
              <a:gd name="connsiteY48" fmla="*/ 57159 h 318136"/>
              <a:gd name="connsiteX49" fmla="*/ 230615 w 508000"/>
              <a:gd name="connsiteY49" fmla="*/ 67684 h 318136"/>
              <a:gd name="connsiteX50" fmla="*/ 242267 w 508000"/>
              <a:gd name="connsiteY50" fmla="*/ 79342 h 318136"/>
              <a:gd name="connsiteX51" fmla="*/ 253920 w 508000"/>
              <a:gd name="connsiteY51" fmla="*/ 67684 h 318136"/>
              <a:gd name="connsiteX52" fmla="*/ 253920 w 508000"/>
              <a:gd name="connsiteY52" fmla="*/ 45500 h 318136"/>
              <a:gd name="connsiteX53" fmla="*/ 253758 w 508000"/>
              <a:gd name="connsiteY53" fmla="*/ 43557 h 318136"/>
              <a:gd name="connsiteX54" fmla="*/ 248741 w 508000"/>
              <a:gd name="connsiteY54" fmla="*/ 35785 h 318136"/>
              <a:gd name="connsiteX55" fmla="*/ 242429 w 508000"/>
              <a:gd name="connsiteY55" fmla="*/ 33842 h 318136"/>
              <a:gd name="connsiteX56" fmla="*/ 178990 w 508000"/>
              <a:gd name="connsiteY56" fmla="*/ 33842 h 318136"/>
              <a:gd name="connsiteX57" fmla="*/ 25894 w 508000"/>
              <a:gd name="connsiteY57" fmla="*/ 0 h 318136"/>
              <a:gd name="connsiteX58" fmla="*/ 379504 w 508000"/>
              <a:gd name="connsiteY58" fmla="*/ 0 h 318136"/>
              <a:gd name="connsiteX59" fmla="*/ 405397 w 508000"/>
              <a:gd name="connsiteY59" fmla="*/ 25908 h 318136"/>
              <a:gd name="connsiteX60" fmla="*/ 405397 w 508000"/>
              <a:gd name="connsiteY60" fmla="*/ 189773 h 318136"/>
              <a:gd name="connsiteX61" fmla="*/ 379504 w 508000"/>
              <a:gd name="connsiteY61" fmla="*/ 215680 h 318136"/>
              <a:gd name="connsiteX62" fmla="*/ 25894 w 508000"/>
              <a:gd name="connsiteY62" fmla="*/ 215680 h 318136"/>
              <a:gd name="connsiteX63" fmla="*/ 0 w 508000"/>
              <a:gd name="connsiteY63" fmla="*/ 189773 h 318136"/>
              <a:gd name="connsiteX64" fmla="*/ 0 w 508000"/>
              <a:gd name="connsiteY64" fmla="*/ 25908 h 318136"/>
              <a:gd name="connsiteX65" fmla="*/ 25894 w 508000"/>
              <a:gd name="connsiteY65" fmla="*/ 0 h 318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8000" h="318136">
                <a:moveTo>
                  <a:pt x="472236" y="102677"/>
                </a:moveTo>
                <a:cubicBezTo>
                  <a:pt x="472236" y="102677"/>
                  <a:pt x="472236" y="102677"/>
                  <a:pt x="482108" y="102677"/>
                </a:cubicBezTo>
                <a:cubicBezTo>
                  <a:pt x="496349" y="102677"/>
                  <a:pt x="508000" y="114171"/>
                  <a:pt x="508000" y="128578"/>
                </a:cubicBezTo>
                <a:cubicBezTo>
                  <a:pt x="508000" y="128578"/>
                  <a:pt x="508000" y="128578"/>
                  <a:pt x="508000" y="292236"/>
                </a:cubicBezTo>
                <a:cubicBezTo>
                  <a:pt x="508000" y="306481"/>
                  <a:pt x="496349" y="318136"/>
                  <a:pt x="482108" y="318136"/>
                </a:cubicBezTo>
                <a:cubicBezTo>
                  <a:pt x="482108" y="318136"/>
                  <a:pt x="482108" y="318136"/>
                  <a:pt x="128349" y="318136"/>
                </a:cubicBezTo>
                <a:cubicBezTo>
                  <a:pt x="114108" y="318136"/>
                  <a:pt x="102456" y="306481"/>
                  <a:pt x="102456" y="292236"/>
                </a:cubicBezTo>
                <a:cubicBezTo>
                  <a:pt x="102456" y="292236"/>
                  <a:pt x="102456" y="292236"/>
                  <a:pt x="102456" y="282361"/>
                </a:cubicBezTo>
                <a:cubicBezTo>
                  <a:pt x="102456" y="282361"/>
                  <a:pt x="102456" y="282361"/>
                  <a:pt x="430808" y="282361"/>
                </a:cubicBezTo>
                <a:cubicBezTo>
                  <a:pt x="453626" y="282361"/>
                  <a:pt x="472236" y="263745"/>
                  <a:pt x="472236" y="240921"/>
                </a:cubicBezTo>
                <a:cubicBezTo>
                  <a:pt x="472236" y="240921"/>
                  <a:pt x="472236" y="240921"/>
                  <a:pt x="472236" y="102677"/>
                </a:cubicBezTo>
                <a:close/>
                <a:moveTo>
                  <a:pt x="420904" y="51338"/>
                </a:moveTo>
                <a:cubicBezTo>
                  <a:pt x="420904" y="51338"/>
                  <a:pt x="420904" y="51338"/>
                  <a:pt x="430774" y="51338"/>
                </a:cubicBezTo>
                <a:cubicBezTo>
                  <a:pt x="445013" y="51338"/>
                  <a:pt x="456662" y="62836"/>
                  <a:pt x="456662" y="77248"/>
                </a:cubicBezTo>
                <a:cubicBezTo>
                  <a:pt x="456662" y="77248"/>
                  <a:pt x="456662" y="77248"/>
                  <a:pt x="456662" y="240962"/>
                </a:cubicBezTo>
                <a:cubicBezTo>
                  <a:pt x="456662" y="255374"/>
                  <a:pt x="445013" y="266871"/>
                  <a:pt x="430774" y="266871"/>
                </a:cubicBezTo>
                <a:lnTo>
                  <a:pt x="77079" y="266871"/>
                </a:lnTo>
                <a:cubicBezTo>
                  <a:pt x="62841" y="266871"/>
                  <a:pt x="51191" y="255374"/>
                  <a:pt x="51191" y="240962"/>
                </a:cubicBezTo>
                <a:cubicBezTo>
                  <a:pt x="51191" y="240962"/>
                  <a:pt x="51191" y="240962"/>
                  <a:pt x="51191" y="231246"/>
                </a:cubicBezTo>
                <a:cubicBezTo>
                  <a:pt x="51191" y="231246"/>
                  <a:pt x="51191" y="231246"/>
                  <a:pt x="379484" y="231246"/>
                </a:cubicBezTo>
                <a:cubicBezTo>
                  <a:pt x="402297" y="231246"/>
                  <a:pt x="420904" y="212624"/>
                  <a:pt x="420904" y="189791"/>
                </a:cubicBezTo>
                <a:cubicBezTo>
                  <a:pt x="420904" y="189791"/>
                  <a:pt x="420904" y="189791"/>
                  <a:pt x="420904" y="51338"/>
                </a:cubicBezTo>
                <a:close/>
                <a:moveTo>
                  <a:pt x="178990" y="33842"/>
                </a:moveTo>
                <a:cubicBezTo>
                  <a:pt x="176724" y="33842"/>
                  <a:pt x="174459" y="34490"/>
                  <a:pt x="172678" y="35785"/>
                </a:cubicBezTo>
                <a:cubicBezTo>
                  <a:pt x="171869" y="36271"/>
                  <a:pt x="171222" y="36757"/>
                  <a:pt x="170574" y="37404"/>
                </a:cubicBezTo>
                <a:cubicBezTo>
                  <a:pt x="168956" y="39185"/>
                  <a:pt x="167985" y="41290"/>
                  <a:pt x="167500" y="43557"/>
                </a:cubicBezTo>
                <a:cubicBezTo>
                  <a:pt x="167338" y="44367"/>
                  <a:pt x="167338" y="45015"/>
                  <a:pt x="167338" y="45986"/>
                </a:cubicBezTo>
                <a:cubicBezTo>
                  <a:pt x="167338" y="45986"/>
                  <a:pt x="167338" y="47929"/>
                  <a:pt x="167338" y="51329"/>
                </a:cubicBezTo>
                <a:cubicBezTo>
                  <a:pt x="167176" y="59426"/>
                  <a:pt x="166529" y="75942"/>
                  <a:pt x="162806" y="95534"/>
                </a:cubicBezTo>
                <a:cubicBezTo>
                  <a:pt x="162806" y="95534"/>
                  <a:pt x="162806" y="95534"/>
                  <a:pt x="148241" y="95534"/>
                </a:cubicBezTo>
                <a:cubicBezTo>
                  <a:pt x="143548" y="95534"/>
                  <a:pt x="139340" y="98449"/>
                  <a:pt x="137560" y="102659"/>
                </a:cubicBezTo>
                <a:cubicBezTo>
                  <a:pt x="136913" y="104116"/>
                  <a:pt x="136589" y="105573"/>
                  <a:pt x="136589" y="107193"/>
                </a:cubicBezTo>
                <a:cubicBezTo>
                  <a:pt x="136589" y="113669"/>
                  <a:pt x="141768" y="118851"/>
                  <a:pt x="148241" y="118851"/>
                </a:cubicBezTo>
                <a:lnTo>
                  <a:pt x="157304" y="118851"/>
                </a:lnTo>
                <a:cubicBezTo>
                  <a:pt x="152934" y="133748"/>
                  <a:pt x="146785" y="148968"/>
                  <a:pt x="138046" y="162732"/>
                </a:cubicBezTo>
                <a:cubicBezTo>
                  <a:pt x="135780" y="166294"/>
                  <a:pt x="135618" y="170828"/>
                  <a:pt x="137560" y="174552"/>
                </a:cubicBezTo>
                <a:cubicBezTo>
                  <a:pt x="139664" y="178276"/>
                  <a:pt x="143548" y="180705"/>
                  <a:pt x="147756" y="180705"/>
                </a:cubicBezTo>
                <a:cubicBezTo>
                  <a:pt x="147756" y="180705"/>
                  <a:pt x="147756" y="180705"/>
                  <a:pt x="251492" y="180705"/>
                </a:cubicBezTo>
                <a:cubicBezTo>
                  <a:pt x="257804" y="180705"/>
                  <a:pt x="263144" y="175524"/>
                  <a:pt x="263144" y="169047"/>
                </a:cubicBezTo>
                <a:cubicBezTo>
                  <a:pt x="263144" y="162570"/>
                  <a:pt x="257804" y="157388"/>
                  <a:pt x="251492" y="157388"/>
                </a:cubicBezTo>
                <a:cubicBezTo>
                  <a:pt x="251492" y="157388"/>
                  <a:pt x="251492" y="157388"/>
                  <a:pt x="167500" y="157388"/>
                </a:cubicBezTo>
                <a:cubicBezTo>
                  <a:pt x="173649" y="144597"/>
                  <a:pt x="178181" y="131481"/>
                  <a:pt x="181579" y="118851"/>
                </a:cubicBezTo>
                <a:cubicBezTo>
                  <a:pt x="181579" y="118851"/>
                  <a:pt x="181579" y="118851"/>
                  <a:pt x="208606" y="118851"/>
                </a:cubicBezTo>
                <a:cubicBezTo>
                  <a:pt x="214917" y="118851"/>
                  <a:pt x="220258" y="113669"/>
                  <a:pt x="220258" y="107193"/>
                </a:cubicBezTo>
                <a:cubicBezTo>
                  <a:pt x="220258" y="105573"/>
                  <a:pt x="219934" y="104116"/>
                  <a:pt x="219287" y="102659"/>
                </a:cubicBezTo>
                <a:cubicBezTo>
                  <a:pt x="217507" y="98449"/>
                  <a:pt x="213299" y="95534"/>
                  <a:pt x="208606" y="95534"/>
                </a:cubicBezTo>
                <a:cubicBezTo>
                  <a:pt x="208606" y="95534"/>
                  <a:pt x="208606" y="95534"/>
                  <a:pt x="186596" y="95534"/>
                </a:cubicBezTo>
                <a:cubicBezTo>
                  <a:pt x="189186" y="79828"/>
                  <a:pt x="190318" y="66226"/>
                  <a:pt x="190480" y="57159"/>
                </a:cubicBezTo>
                <a:cubicBezTo>
                  <a:pt x="190480" y="57159"/>
                  <a:pt x="190480" y="57159"/>
                  <a:pt x="230615" y="57159"/>
                </a:cubicBezTo>
                <a:cubicBezTo>
                  <a:pt x="230615" y="57159"/>
                  <a:pt x="230615" y="57159"/>
                  <a:pt x="230615" y="67684"/>
                </a:cubicBezTo>
                <a:cubicBezTo>
                  <a:pt x="230615" y="74160"/>
                  <a:pt x="235956" y="79342"/>
                  <a:pt x="242267" y="79342"/>
                </a:cubicBezTo>
                <a:cubicBezTo>
                  <a:pt x="248741" y="79342"/>
                  <a:pt x="253920" y="74160"/>
                  <a:pt x="253920" y="67684"/>
                </a:cubicBezTo>
                <a:cubicBezTo>
                  <a:pt x="253920" y="67684"/>
                  <a:pt x="253920" y="67684"/>
                  <a:pt x="253920" y="45500"/>
                </a:cubicBezTo>
                <a:cubicBezTo>
                  <a:pt x="253920" y="44853"/>
                  <a:pt x="253920" y="44205"/>
                  <a:pt x="253758" y="43557"/>
                </a:cubicBezTo>
                <a:cubicBezTo>
                  <a:pt x="253272" y="40319"/>
                  <a:pt x="251330" y="37566"/>
                  <a:pt x="248741" y="35785"/>
                </a:cubicBezTo>
                <a:cubicBezTo>
                  <a:pt x="246961" y="34490"/>
                  <a:pt x="244695" y="33842"/>
                  <a:pt x="242429" y="33842"/>
                </a:cubicBezTo>
                <a:cubicBezTo>
                  <a:pt x="242429" y="33842"/>
                  <a:pt x="242429" y="33842"/>
                  <a:pt x="178990" y="33842"/>
                </a:cubicBezTo>
                <a:close/>
                <a:moveTo>
                  <a:pt x="25894" y="0"/>
                </a:moveTo>
                <a:cubicBezTo>
                  <a:pt x="25894" y="0"/>
                  <a:pt x="25894" y="0"/>
                  <a:pt x="379504" y="0"/>
                </a:cubicBezTo>
                <a:cubicBezTo>
                  <a:pt x="393745" y="0"/>
                  <a:pt x="405397" y="11659"/>
                  <a:pt x="405397" y="25908"/>
                </a:cubicBezTo>
                <a:cubicBezTo>
                  <a:pt x="405397" y="25908"/>
                  <a:pt x="405397" y="25908"/>
                  <a:pt x="405397" y="189773"/>
                </a:cubicBezTo>
                <a:cubicBezTo>
                  <a:pt x="405397" y="204022"/>
                  <a:pt x="393745" y="215680"/>
                  <a:pt x="379504" y="215680"/>
                </a:cubicBezTo>
                <a:cubicBezTo>
                  <a:pt x="379504" y="215680"/>
                  <a:pt x="379504" y="215680"/>
                  <a:pt x="25894" y="215680"/>
                </a:cubicBezTo>
                <a:cubicBezTo>
                  <a:pt x="11491" y="215680"/>
                  <a:pt x="0" y="204022"/>
                  <a:pt x="0" y="189773"/>
                </a:cubicBezTo>
                <a:cubicBezTo>
                  <a:pt x="0" y="189773"/>
                  <a:pt x="0" y="189773"/>
                  <a:pt x="0" y="25908"/>
                </a:cubicBezTo>
                <a:cubicBezTo>
                  <a:pt x="0" y="11659"/>
                  <a:pt x="11491" y="0"/>
                  <a:pt x="258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ouch"/>
          <p:cNvSpPr>
            <a:spLocks noChangeAspect="1"/>
          </p:cNvSpPr>
          <p:nvPr/>
        </p:nvSpPr>
        <p:spPr bwMode="auto">
          <a:xfrm>
            <a:off x="1266538" y="1633043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windmill1"/>
          <p:cNvSpPr>
            <a:spLocks noChangeAspect="1"/>
          </p:cNvSpPr>
          <p:nvPr/>
        </p:nvSpPr>
        <p:spPr bwMode="auto">
          <a:xfrm>
            <a:off x="4084059" y="1622023"/>
            <a:ext cx="206746" cy="262607"/>
          </a:xfrm>
          <a:custGeom>
            <a:avLst/>
            <a:gdLst>
              <a:gd name="T0" fmla="*/ 87 w 149"/>
              <a:gd name="T1" fmla="*/ 156 h 190"/>
              <a:gd name="T2" fmla="*/ 79 w 149"/>
              <a:gd name="T3" fmla="*/ 166 h 190"/>
              <a:gd name="T4" fmla="*/ 70 w 149"/>
              <a:gd name="T5" fmla="*/ 166 h 190"/>
              <a:gd name="T6" fmla="*/ 63 w 149"/>
              <a:gd name="T7" fmla="*/ 156 h 190"/>
              <a:gd name="T8" fmla="*/ 63 w 149"/>
              <a:gd name="T9" fmla="*/ 138 h 190"/>
              <a:gd name="T10" fmla="*/ 75 w 149"/>
              <a:gd name="T11" fmla="*/ 126 h 190"/>
              <a:gd name="T12" fmla="*/ 87 w 149"/>
              <a:gd name="T13" fmla="*/ 138 h 190"/>
              <a:gd name="T14" fmla="*/ 87 w 149"/>
              <a:gd name="T15" fmla="*/ 156 h 190"/>
              <a:gd name="T16" fmla="*/ 42 w 149"/>
              <a:gd name="T17" fmla="*/ 95 h 190"/>
              <a:gd name="T18" fmla="*/ 4 w 149"/>
              <a:gd name="T19" fmla="*/ 128 h 190"/>
              <a:gd name="T20" fmla="*/ 3 w 149"/>
              <a:gd name="T21" fmla="*/ 139 h 190"/>
              <a:gd name="T22" fmla="*/ 10 w 149"/>
              <a:gd name="T23" fmla="*/ 146 h 190"/>
              <a:gd name="T24" fmla="*/ 21 w 149"/>
              <a:gd name="T25" fmla="*/ 145 h 190"/>
              <a:gd name="T26" fmla="*/ 40 w 149"/>
              <a:gd name="T27" fmla="*/ 124 h 190"/>
              <a:gd name="T28" fmla="*/ 37 w 149"/>
              <a:gd name="T29" fmla="*/ 182 h 190"/>
              <a:gd name="T30" fmla="*/ 44 w 149"/>
              <a:gd name="T31" fmla="*/ 190 h 190"/>
              <a:gd name="T32" fmla="*/ 105 w 149"/>
              <a:gd name="T33" fmla="*/ 190 h 190"/>
              <a:gd name="T34" fmla="*/ 113 w 149"/>
              <a:gd name="T35" fmla="*/ 182 h 190"/>
              <a:gd name="T36" fmla="*/ 109 w 149"/>
              <a:gd name="T37" fmla="*/ 124 h 190"/>
              <a:gd name="T38" fmla="*/ 128 w 149"/>
              <a:gd name="T39" fmla="*/ 145 h 190"/>
              <a:gd name="T40" fmla="*/ 139 w 149"/>
              <a:gd name="T41" fmla="*/ 146 h 190"/>
              <a:gd name="T42" fmla="*/ 146 w 149"/>
              <a:gd name="T43" fmla="*/ 139 h 190"/>
              <a:gd name="T44" fmla="*/ 145 w 149"/>
              <a:gd name="T45" fmla="*/ 128 h 190"/>
              <a:gd name="T46" fmla="*/ 108 w 149"/>
              <a:gd name="T47" fmla="*/ 95 h 190"/>
              <a:gd name="T48" fmla="*/ 107 w 149"/>
              <a:gd name="T49" fmla="*/ 74 h 190"/>
              <a:gd name="T50" fmla="*/ 102 w 149"/>
              <a:gd name="T51" fmla="*/ 59 h 190"/>
              <a:gd name="T52" fmla="*/ 145 w 149"/>
              <a:gd name="T53" fmla="*/ 21 h 190"/>
              <a:gd name="T54" fmla="*/ 146 w 149"/>
              <a:gd name="T55" fmla="*/ 10 h 190"/>
              <a:gd name="T56" fmla="*/ 139 w 149"/>
              <a:gd name="T57" fmla="*/ 3 h 190"/>
              <a:gd name="T58" fmla="*/ 128 w 149"/>
              <a:gd name="T59" fmla="*/ 4 h 190"/>
              <a:gd name="T60" fmla="*/ 90 w 149"/>
              <a:gd name="T61" fmla="*/ 47 h 190"/>
              <a:gd name="T62" fmla="*/ 75 w 149"/>
              <a:gd name="T63" fmla="*/ 42 h 190"/>
              <a:gd name="T64" fmla="*/ 59 w 149"/>
              <a:gd name="T65" fmla="*/ 47 h 190"/>
              <a:gd name="T66" fmla="*/ 21 w 149"/>
              <a:gd name="T67" fmla="*/ 4 h 190"/>
              <a:gd name="T68" fmla="*/ 10 w 149"/>
              <a:gd name="T69" fmla="*/ 3 h 190"/>
              <a:gd name="T70" fmla="*/ 3 w 149"/>
              <a:gd name="T71" fmla="*/ 10 h 190"/>
              <a:gd name="T72" fmla="*/ 4 w 149"/>
              <a:gd name="T73" fmla="*/ 21 h 190"/>
              <a:gd name="T74" fmla="*/ 47 w 149"/>
              <a:gd name="T75" fmla="*/ 59 h 190"/>
              <a:gd name="T76" fmla="*/ 43 w 149"/>
              <a:gd name="T77" fmla="*/ 74 h 190"/>
              <a:gd name="T78" fmla="*/ 42 w 149"/>
              <a:gd name="T79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9" h="190">
                <a:moveTo>
                  <a:pt x="87" y="156"/>
                </a:moveTo>
                <a:cubicBezTo>
                  <a:pt x="87" y="160"/>
                  <a:pt x="84" y="166"/>
                  <a:pt x="79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65" y="166"/>
                  <a:pt x="63" y="160"/>
                  <a:pt x="63" y="15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3" y="131"/>
                  <a:pt x="67" y="126"/>
                  <a:pt x="75" y="126"/>
                </a:cubicBezTo>
                <a:cubicBezTo>
                  <a:pt x="82" y="126"/>
                  <a:pt x="87" y="131"/>
                  <a:pt x="87" y="138"/>
                </a:cubicBezTo>
                <a:lnTo>
                  <a:pt x="87" y="156"/>
                </a:lnTo>
                <a:close/>
                <a:moveTo>
                  <a:pt x="42" y="95"/>
                </a:moveTo>
                <a:cubicBezTo>
                  <a:pt x="4" y="128"/>
                  <a:pt x="4" y="128"/>
                  <a:pt x="4" y="128"/>
                </a:cubicBezTo>
                <a:cubicBezTo>
                  <a:pt x="0" y="131"/>
                  <a:pt x="0" y="136"/>
                  <a:pt x="3" y="139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49"/>
                  <a:pt x="18" y="149"/>
                  <a:pt x="21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7" y="182"/>
                  <a:pt x="37" y="182"/>
                  <a:pt x="37" y="182"/>
                </a:cubicBezTo>
                <a:cubicBezTo>
                  <a:pt x="36" y="186"/>
                  <a:pt x="40" y="190"/>
                  <a:pt x="4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9" y="190"/>
                  <a:pt x="113" y="186"/>
                  <a:pt x="113" y="182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31" y="149"/>
                  <a:pt x="136" y="149"/>
                  <a:pt x="139" y="146"/>
                </a:cubicBezTo>
                <a:cubicBezTo>
                  <a:pt x="146" y="139"/>
                  <a:pt x="146" y="139"/>
                  <a:pt x="146" y="139"/>
                </a:cubicBezTo>
                <a:cubicBezTo>
                  <a:pt x="149" y="136"/>
                  <a:pt x="149" y="131"/>
                  <a:pt x="145" y="128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69"/>
                  <a:pt x="105" y="63"/>
                  <a:pt x="102" y="59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9" y="18"/>
                  <a:pt x="149" y="13"/>
                  <a:pt x="146" y="10"/>
                </a:cubicBezTo>
                <a:cubicBezTo>
                  <a:pt x="139" y="3"/>
                  <a:pt x="139" y="3"/>
                  <a:pt x="139" y="3"/>
                </a:cubicBezTo>
                <a:cubicBezTo>
                  <a:pt x="136" y="0"/>
                  <a:pt x="131" y="0"/>
                  <a:pt x="128" y="4"/>
                </a:cubicBezTo>
                <a:cubicBezTo>
                  <a:pt x="90" y="47"/>
                  <a:pt x="90" y="47"/>
                  <a:pt x="90" y="47"/>
                </a:cubicBezTo>
                <a:cubicBezTo>
                  <a:pt x="86" y="44"/>
                  <a:pt x="80" y="42"/>
                  <a:pt x="75" y="42"/>
                </a:cubicBezTo>
                <a:cubicBezTo>
                  <a:pt x="69" y="42"/>
                  <a:pt x="63" y="44"/>
                  <a:pt x="59" y="47"/>
                </a:cubicBezTo>
                <a:cubicBezTo>
                  <a:pt x="21" y="4"/>
                  <a:pt x="21" y="4"/>
                  <a:pt x="21" y="4"/>
                </a:cubicBezTo>
                <a:cubicBezTo>
                  <a:pt x="18" y="0"/>
                  <a:pt x="13" y="0"/>
                  <a:pt x="1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3"/>
                  <a:pt x="0" y="18"/>
                  <a:pt x="4" y="21"/>
                </a:cubicBezTo>
                <a:cubicBezTo>
                  <a:pt x="47" y="59"/>
                  <a:pt x="47" y="59"/>
                  <a:pt x="47" y="59"/>
                </a:cubicBezTo>
                <a:cubicBezTo>
                  <a:pt x="44" y="63"/>
                  <a:pt x="43" y="69"/>
                  <a:pt x="43" y="74"/>
                </a:cubicBezTo>
                <a:cubicBezTo>
                  <a:pt x="42" y="95"/>
                  <a:pt x="42" y="95"/>
                  <a:pt x="42" y="9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2449"/>
          <p:cNvSpPr>
            <a:spLocks noChangeAspect="1"/>
          </p:cNvSpPr>
          <p:nvPr/>
        </p:nvSpPr>
        <p:spPr bwMode="auto">
          <a:xfrm>
            <a:off x="4634378" y="1662783"/>
            <a:ext cx="226285" cy="181086"/>
          </a:xfrm>
          <a:custGeom>
            <a:avLst/>
            <a:gdLst>
              <a:gd name="connsiteX0" fmla="*/ 213727 w 507368"/>
              <a:gd name="connsiteY0" fmla="*/ 340047 h 406026"/>
              <a:gd name="connsiteX1" fmla="*/ 206117 w 507368"/>
              <a:gd name="connsiteY1" fmla="*/ 345122 h 406026"/>
              <a:gd name="connsiteX2" fmla="*/ 200092 w 507368"/>
              <a:gd name="connsiteY2" fmla="*/ 372085 h 406026"/>
              <a:gd name="connsiteX3" fmla="*/ 201994 w 507368"/>
              <a:gd name="connsiteY3" fmla="*/ 377477 h 406026"/>
              <a:gd name="connsiteX4" fmla="*/ 208019 w 507368"/>
              <a:gd name="connsiteY4" fmla="*/ 379698 h 406026"/>
              <a:gd name="connsiteX5" fmla="*/ 299663 w 507368"/>
              <a:gd name="connsiteY5" fmla="*/ 379698 h 406026"/>
              <a:gd name="connsiteX6" fmla="*/ 307591 w 507368"/>
              <a:gd name="connsiteY6" fmla="*/ 373354 h 406026"/>
              <a:gd name="connsiteX7" fmla="*/ 307274 w 507368"/>
              <a:gd name="connsiteY7" fmla="*/ 371768 h 406026"/>
              <a:gd name="connsiteX8" fmla="*/ 301249 w 507368"/>
              <a:gd name="connsiteY8" fmla="*/ 345122 h 406026"/>
              <a:gd name="connsiteX9" fmla="*/ 293638 w 507368"/>
              <a:gd name="connsiteY9" fmla="*/ 340047 h 406026"/>
              <a:gd name="connsiteX10" fmla="*/ 213727 w 507368"/>
              <a:gd name="connsiteY10" fmla="*/ 340047 h 406026"/>
              <a:gd name="connsiteX11" fmla="*/ 279001 w 507368"/>
              <a:gd name="connsiteY11" fmla="*/ 135425 h 406026"/>
              <a:gd name="connsiteX12" fmla="*/ 268871 w 507368"/>
              <a:gd name="connsiteY12" fmla="*/ 153513 h 406026"/>
              <a:gd name="connsiteX13" fmla="*/ 279001 w 507368"/>
              <a:gd name="connsiteY13" fmla="*/ 153513 h 406026"/>
              <a:gd name="connsiteX14" fmla="*/ 277735 w 507368"/>
              <a:gd name="connsiteY14" fmla="*/ 117654 h 406026"/>
              <a:gd name="connsiteX15" fmla="*/ 291348 w 507368"/>
              <a:gd name="connsiteY15" fmla="*/ 117654 h 406026"/>
              <a:gd name="connsiteX16" fmla="*/ 295147 w 507368"/>
              <a:gd name="connsiteY16" fmla="*/ 121462 h 406026"/>
              <a:gd name="connsiteX17" fmla="*/ 295147 w 507368"/>
              <a:gd name="connsiteY17" fmla="*/ 153513 h 406026"/>
              <a:gd name="connsiteX18" fmla="*/ 298629 w 507368"/>
              <a:gd name="connsiteY18" fmla="*/ 153513 h 406026"/>
              <a:gd name="connsiteX19" fmla="*/ 302745 w 507368"/>
              <a:gd name="connsiteY19" fmla="*/ 157321 h 406026"/>
              <a:gd name="connsiteX20" fmla="*/ 302745 w 507368"/>
              <a:gd name="connsiteY20" fmla="*/ 163033 h 406026"/>
              <a:gd name="connsiteX21" fmla="*/ 298629 w 507368"/>
              <a:gd name="connsiteY21" fmla="*/ 166841 h 406026"/>
              <a:gd name="connsiteX22" fmla="*/ 295147 w 507368"/>
              <a:gd name="connsiteY22" fmla="*/ 166841 h 406026"/>
              <a:gd name="connsiteX23" fmla="*/ 295147 w 507368"/>
              <a:gd name="connsiteY23" fmla="*/ 177631 h 406026"/>
              <a:gd name="connsiteX24" fmla="*/ 291348 w 507368"/>
              <a:gd name="connsiteY24" fmla="*/ 181439 h 406026"/>
              <a:gd name="connsiteX25" fmla="*/ 283117 w 507368"/>
              <a:gd name="connsiteY25" fmla="*/ 181439 h 406026"/>
              <a:gd name="connsiteX26" fmla="*/ 279001 w 507368"/>
              <a:gd name="connsiteY26" fmla="*/ 177631 h 406026"/>
              <a:gd name="connsiteX27" fmla="*/ 279001 w 507368"/>
              <a:gd name="connsiteY27" fmla="*/ 166841 h 406026"/>
              <a:gd name="connsiteX28" fmla="*/ 255891 w 507368"/>
              <a:gd name="connsiteY28" fmla="*/ 166841 h 406026"/>
              <a:gd name="connsiteX29" fmla="*/ 252092 w 507368"/>
              <a:gd name="connsiteY29" fmla="*/ 163033 h 406026"/>
              <a:gd name="connsiteX30" fmla="*/ 252092 w 507368"/>
              <a:gd name="connsiteY30" fmla="*/ 157004 h 406026"/>
              <a:gd name="connsiteX31" fmla="*/ 252409 w 507368"/>
              <a:gd name="connsiteY31" fmla="*/ 154783 h 406026"/>
              <a:gd name="connsiteX32" fmla="*/ 274569 w 507368"/>
              <a:gd name="connsiteY32" fmla="*/ 119241 h 406026"/>
              <a:gd name="connsiteX33" fmla="*/ 277735 w 507368"/>
              <a:gd name="connsiteY33" fmla="*/ 117654 h 406026"/>
              <a:gd name="connsiteX34" fmla="*/ 226978 w 507368"/>
              <a:gd name="connsiteY34" fmla="*/ 116314 h 406026"/>
              <a:gd name="connsiteX35" fmla="*/ 249801 w 507368"/>
              <a:gd name="connsiteY35" fmla="*/ 136963 h 406026"/>
              <a:gd name="connsiteX36" fmla="*/ 233001 w 507368"/>
              <a:gd name="connsiteY36" fmla="*/ 164284 h 406026"/>
              <a:gd name="connsiteX37" fmla="*/ 233001 w 507368"/>
              <a:gd name="connsiteY37" fmla="*/ 164602 h 406026"/>
              <a:gd name="connsiteX38" fmla="*/ 229831 w 507368"/>
              <a:gd name="connsiteY38" fmla="*/ 167143 h 406026"/>
              <a:gd name="connsiteX39" fmla="*/ 246948 w 507368"/>
              <a:gd name="connsiteY39" fmla="*/ 167143 h 406026"/>
              <a:gd name="connsiteX40" fmla="*/ 250752 w 507368"/>
              <a:gd name="connsiteY40" fmla="*/ 170955 h 406026"/>
              <a:gd name="connsiteX41" fmla="*/ 250752 w 507368"/>
              <a:gd name="connsiteY41" fmla="*/ 177627 h 406026"/>
              <a:gd name="connsiteX42" fmla="*/ 246948 w 507368"/>
              <a:gd name="connsiteY42" fmla="*/ 181439 h 406026"/>
              <a:gd name="connsiteX43" fmla="*/ 208593 w 507368"/>
              <a:gd name="connsiteY43" fmla="*/ 181439 h 406026"/>
              <a:gd name="connsiteX44" fmla="*/ 204789 w 507368"/>
              <a:gd name="connsiteY44" fmla="*/ 177627 h 406026"/>
              <a:gd name="connsiteX45" fmla="*/ 204789 w 507368"/>
              <a:gd name="connsiteY45" fmla="*/ 172544 h 406026"/>
              <a:gd name="connsiteX46" fmla="*/ 206057 w 507368"/>
              <a:gd name="connsiteY46" fmla="*/ 169685 h 406026"/>
              <a:gd name="connsiteX47" fmla="*/ 213031 w 507368"/>
              <a:gd name="connsiteY47" fmla="*/ 163331 h 406026"/>
              <a:gd name="connsiteX48" fmla="*/ 232684 w 507368"/>
              <a:gd name="connsiteY48" fmla="*/ 138234 h 406026"/>
              <a:gd name="connsiteX49" fmla="*/ 224125 w 507368"/>
              <a:gd name="connsiteY49" fmla="*/ 130610 h 406026"/>
              <a:gd name="connsiteX50" fmla="*/ 214299 w 507368"/>
              <a:gd name="connsiteY50" fmla="*/ 133787 h 406026"/>
              <a:gd name="connsiteX51" fmla="*/ 210812 w 507368"/>
              <a:gd name="connsiteY51" fmla="*/ 134104 h 406026"/>
              <a:gd name="connsiteX52" fmla="*/ 208276 w 507368"/>
              <a:gd name="connsiteY52" fmla="*/ 131880 h 406026"/>
              <a:gd name="connsiteX53" fmla="*/ 206374 w 507368"/>
              <a:gd name="connsiteY53" fmla="*/ 126480 h 406026"/>
              <a:gd name="connsiteX54" fmla="*/ 207959 w 507368"/>
              <a:gd name="connsiteY54" fmla="*/ 121715 h 406026"/>
              <a:gd name="connsiteX55" fmla="*/ 226978 w 507368"/>
              <a:gd name="connsiteY55" fmla="*/ 116314 h 406026"/>
              <a:gd name="connsiteX56" fmla="*/ 256780 w 507368"/>
              <a:gd name="connsiteY56" fmla="*/ 39580 h 406026"/>
              <a:gd name="connsiteX57" fmla="*/ 262486 w 507368"/>
              <a:gd name="connsiteY57" fmla="*/ 41484 h 406026"/>
              <a:gd name="connsiteX58" fmla="*/ 286261 w 507368"/>
              <a:gd name="connsiteY58" fmla="*/ 71305 h 406026"/>
              <a:gd name="connsiteX59" fmla="*/ 287212 w 507368"/>
              <a:gd name="connsiteY59" fmla="*/ 75747 h 406026"/>
              <a:gd name="connsiteX60" fmla="*/ 284676 w 507368"/>
              <a:gd name="connsiteY60" fmla="*/ 79554 h 406026"/>
              <a:gd name="connsiteX61" fmla="*/ 251073 w 507368"/>
              <a:gd name="connsiteY61" fmla="*/ 97637 h 406026"/>
              <a:gd name="connsiteX62" fmla="*/ 245050 w 507368"/>
              <a:gd name="connsiteY62" fmla="*/ 97320 h 406026"/>
              <a:gd name="connsiteX63" fmla="*/ 243148 w 507368"/>
              <a:gd name="connsiteY63" fmla="*/ 91927 h 406026"/>
              <a:gd name="connsiteX64" fmla="*/ 246001 w 507368"/>
              <a:gd name="connsiteY64" fmla="*/ 77333 h 406026"/>
              <a:gd name="connsiteX65" fmla="*/ 181649 w 507368"/>
              <a:gd name="connsiteY65" fmla="*/ 149032 h 406026"/>
              <a:gd name="connsiteX66" fmla="*/ 253609 w 507368"/>
              <a:gd name="connsiteY66" fmla="*/ 221048 h 406026"/>
              <a:gd name="connsiteX67" fmla="*/ 325570 w 507368"/>
              <a:gd name="connsiteY67" fmla="*/ 149032 h 406026"/>
              <a:gd name="connsiteX68" fmla="*/ 309720 w 507368"/>
              <a:gd name="connsiteY68" fmla="*/ 103665 h 406026"/>
              <a:gd name="connsiteX69" fmla="*/ 311305 w 507368"/>
              <a:gd name="connsiteY69" fmla="*/ 90023 h 406026"/>
              <a:gd name="connsiteX70" fmla="*/ 324936 w 507368"/>
              <a:gd name="connsiteY70" fmla="*/ 91609 h 406026"/>
              <a:gd name="connsiteX71" fmla="*/ 345225 w 507368"/>
              <a:gd name="connsiteY71" fmla="*/ 149032 h 406026"/>
              <a:gd name="connsiteX72" fmla="*/ 253609 w 507368"/>
              <a:gd name="connsiteY72" fmla="*/ 240400 h 406026"/>
              <a:gd name="connsiteX73" fmla="*/ 162311 w 507368"/>
              <a:gd name="connsiteY73" fmla="*/ 149032 h 406026"/>
              <a:gd name="connsiteX74" fmla="*/ 250122 w 507368"/>
              <a:gd name="connsiteY74" fmla="*/ 57346 h 406026"/>
              <a:gd name="connsiteX75" fmla="*/ 252658 w 507368"/>
              <a:gd name="connsiteY75" fmla="*/ 44022 h 406026"/>
              <a:gd name="connsiteX76" fmla="*/ 256780 w 507368"/>
              <a:gd name="connsiteY76" fmla="*/ 39580 h 406026"/>
              <a:gd name="connsiteX77" fmla="*/ 73883 w 507368"/>
              <a:gd name="connsiteY77" fmla="*/ 30452 h 406026"/>
              <a:gd name="connsiteX78" fmla="*/ 73883 w 507368"/>
              <a:gd name="connsiteY78" fmla="*/ 259793 h 406026"/>
              <a:gd name="connsiteX79" fmla="*/ 433482 w 507368"/>
              <a:gd name="connsiteY79" fmla="*/ 259793 h 406026"/>
              <a:gd name="connsiteX80" fmla="*/ 433482 w 507368"/>
              <a:gd name="connsiteY80" fmla="*/ 30452 h 406026"/>
              <a:gd name="connsiteX81" fmla="*/ 73883 w 507368"/>
              <a:gd name="connsiteY81" fmla="*/ 30452 h 406026"/>
              <a:gd name="connsiteX82" fmla="*/ 58662 w 507368"/>
              <a:gd name="connsiteY82" fmla="*/ 0 h 406026"/>
              <a:gd name="connsiteX83" fmla="*/ 448703 w 507368"/>
              <a:gd name="connsiteY83" fmla="*/ 0 h 406026"/>
              <a:gd name="connsiteX84" fmla="*/ 463924 w 507368"/>
              <a:gd name="connsiteY84" fmla="*/ 15226 h 406026"/>
              <a:gd name="connsiteX85" fmla="*/ 463924 w 507368"/>
              <a:gd name="connsiteY85" fmla="*/ 274068 h 406026"/>
              <a:gd name="connsiteX86" fmla="*/ 506100 w 507368"/>
              <a:gd name="connsiteY86" fmla="*/ 384456 h 406026"/>
              <a:gd name="connsiteX87" fmla="*/ 507368 w 507368"/>
              <a:gd name="connsiteY87" fmla="*/ 390800 h 406026"/>
              <a:gd name="connsiteX88" fmla="*/ 492147 w 507368"/>
              <a:gd name="connsiteY88" fmla="*/ 406026 h 406026"/>
              <a:gd name="connsiteX89" fmla="*/ 15218 w 507368"/>
              <a:gd name="connsiteY89" fmla="*/ 406026 h 406026"/>
              <a:gd name="connsiteX90" fmla="*/ 2534 w 507368"/>
              <a:gd name="connsiteY90" fmla="*/ 399365 h 406026"/>
              <a:gd name="connsiteX91" fmla="*/ 948 w 507368"/>
              <a:gd name="connsiteY91" fmla="*/ 385408 h 406026"/>
              <a:gd name="connsiteX92" fmla="*/ 43441 w 507368"/>
              <a:gd name="connsiteY92" fmla="*/ 274068 h 406026"/>
              <a:gd name="connsiteX93" fmla="*/ 43441 w 507368"/>
              <a:gd name="connsiteY93" fmla="*/ 15226 h 406026"/>
              <a:gd name="connsiteX94" fmla="*/ 58662 w 507368"/>
              <a:gd name="connsiteY94" fmla="*/ 0 h 40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07368" h="406026">
                <a:moveTo>
                  <a:pt x="213727" y="340047"/>
                </a:moveTo>
                <a:cubicBezTo>
                  <a:pt x="209922" y="340047"/>
                  <a:pt x="206751" y="342267"/>
                  <a:pt x="206117" y="345122"/>
                </a:cubicBezTo>
                <a:cubicBezTo>
                  <a:pt x="206117" y="345122"/>
                  <a:pt x="206117" y="345122"/>
                  <a:pt x="200092" y="372085"/>
                </a:cubicBezTo>
                <a:cubicBezTo>
                  <a:pt x="199774" y="373988"/>
                  <a:pt x="200409" y="375891"/>
                  <a:pt x="201994" y="377477"/>
                </a:cubicBezTo>
                <a:cubicBezTo>
                  <a:pt x="203263" y="378746"/>
                  <a:pt x="205482" y="379698"/>
                  <a:pt x="208019" y="379698"/>
                </a:cubicBezTo>
                <a:cubicBezTo>
                  <a:pt x="208019" y="379698"/>
                  <a:pt x="208019" y="379698"/>
                  <a:pt x="299663" y="379698"/>
                </a:cubicBezTo>
                <a:cubicBezTo>
                  <a:pt x="303785" y="379698"/>
                  <a:pt x="307591" y="376843"/>
                  <a:pt x="307591" y="373354"/>
                </a:cubicBezTo>
                <a:cubicBezTo>
                  <a:pt x="307591" y="372719"/>
                  <a:pt x="307274" y="372085"/>
                  <a:pt x="307274" y="371768"/>
                </a:cubicBezTo>
                <a:cubicBezTo>
                  <a:pt x="307274" y="371768"/>
                  <a:pt x="307274" y="371768"/>
                  <a:pt x="301249" y="345122"/>
                </a:cubicBezTo>
                <a:cubicBezTo>
                  <a:pt x="300614" y="342267"/>
                  <a:pt x="297443" y="340047"/>
                  <a:pt x="293638" y="340047"/>
                </a:cubicBezTo>
                <a:cubicBezTo>
                  <a:pt x="293638" y="340047"/>
                  <a:pt x="293638" y="340047"/>
                  <a:pt x="213727" y="340047"/>
                </a:cubicBezTo>
                <a:close/>
                <a:moveTo>
                  <a:pt x="279001" y="135425"/>
                </a:moveTo>
                <a:cubicBezTo>
                  <a:pt x="279001" y="135425"/>
                  <a:pt x="279001" y="135425"/>
                  <a:pt x="268871" y="153513"/>
                </a:cubicBezTo>
                <a:cubicBezTo>
                  <a:pt x="268871" y="153513"/>
                  <a:pt x="268871" y="153513"/>
                  <a:pt x="279001" y="153513"/>
                </a:cubicBezTo>
                <a:close/>
                <a:moveTo>
                  <a:pt x="277735" y="117654"/>
                </a:moveTo>
                <a:cubicBezTo>
                  <a:pt x="277735" y="117654"/>
                  <a:pt x="277735" y="117654"/>
                  <a:pt x="291348" y="117654"/>
                </a:cubicBezTo>
                <a:cubicBezTo>
                  <a:pt x="293564" y="117654"/>
                  <a:pt x="295147" y="119241"/>
                  <a:pt x="295147" y="121462"/>
                </a:cubicBezTo>
                <a:cubicBezTo>
                  <a:pt x="295147" y="121462"/>
                  <a:pt x="295147" y="121462"/>
                  <a:pt x="295147" y="153513"/>
                </a:cubicBezTo>
                <a:cubicBezTo>
                  <a:pt x="295147" y="153513"/>
                  <a:pt x="295147" y="153513"/>
                  <a:pt x="298629" y="153513"/>
                </a:cubicBezTo>
                <a:cubicBezTo>
                  <a:pt x="300846" y="153513"/>
                  <a:pt x="302745" y="155100"/>
                  <a:pt x="302745" y="157321"/>
                </a:cubicBezTo>
                <a:cubicBezTo>
                  <a:pt x="302745" y="157321"/>
                  <a:pt x="302745" y="157321"/>
                  <a:pt x="302745" y="163033"/>
                </a:cubicBezTo>
                <a:cubicBezTo>
                  <a:pt x="302745" y="164937"/>
                  <a:pt x="300846" y="166841"/>
                  <a:pt x="298629" y="166841"/>
                </a:cubicBezTo>
                <a:cubicBezTo>
                  <a:pt x="298629" y="166841"/>
                  <a:pt x="298629" y="166841"/>
                  <a:pt x="295147" y="166841"/>
                </a:cubicBezTo>
                <a:cubicBezTo>
                  <a:pt x="295147" y="166841"/>
                  <a:pt x="295147" y="166841"/>
                  <a:pt x="295147" y="177631"/>
                </a:cubicBezTo>
                <a:cubicBezTo>
                  <a:pt x="295147" y="179852"/>
                  <a:pt x="293564" y="181439"/>
                  <a:pt x="291348" y="181439"/>
                </a:cubicBezTo>
                <a:cubicBezTo>
                  <a:pt x="291348" y="181439"/>
                  <a:pt x="291348" y="181439"/>
                  <a:pt x="283117" y="181439"/>
                </a:cubicBezTo>
                <a:cubicBezTo>
                  <a:pt x="280901" y="181439"/>
                  <a:pt x="279001" y="179852"/>
                  <a:pt x="279001" y="177631"/>
                </a:cubicBezTo>
                <a:cubicBezTo>
                  <a:pt x="279001" y="177631"/>
                  <a:pt x="279001" y="177631"/>
                  <a:pt x="279001" y="166841"/>
                </a:cubicBezTo>
                <a:cubicBezTo>
                  <a:pt x="279001" y="166841"/>
                  <a:pt x="279001" y="166841"/>
                  <a:pt x="255891" y="166841"/>
                </a:cubicBezTo>
                <a:cubicBezTo>
                  <a:pt x="253675" y="166841"/>
                  <a:pt x="252092" y="164937"/>
                  <a:pt x="252092" y="163033"/>
                </a:cubicBezTo>
                <a:cubicBezTo>
                  <a:pt x="252092" y="163033"/>
                  <a:pt x="252092" y="163033"/>
                  <a:pt x="252092" y="157004"/>
                </a:cubicBezTo>
                <a:cubicBezTo>
                  <a:pt x="252092" y="156052"/>
                  <a:pt x="252092" y="155417"/>
                  <a:pt x="252409" y="154783"/>
                </a:cubicBezTo>
                <a:cubicBezTo>
                  <a:pt x="252409" y="154783"/>
                  <a:pt x="252409" y="154783"/>
                  <a:pt x="274569" y="119241"/>
                </a:cubicBezTo>
                <a:cubicBezTo>
                  <a:pt x="275202" y="118289"/>
                  <a:pt x="276469" y="117654"/>
                  <a:pt x="277735" y="117654"/>
                </a:cubicBezTo>
                <a:close/>
                <a:moveTo>
                  <a:pt x="226978" y="116314"/>
                </a:moveTo>
                <a:cubicBezTo>
                  <a:pt x="240608" y="116314"/>
                  <a:pt x="249801" y="124574"/>
                  <a:pt x="249801" y="136963"/>
                </a:cubicBezTo>
                <a:cubicBezTo>
                  <a:pt x="249801" y="147447"/>
                  <a:pt x="243144" y="155389"/>
                  <a:pt x="233001" y="164284"/>
                </a:cubicBezTo>
                <a:cubicBezTo>
                  <a:pt x="233001" y="164284"/>
                  <a:pt x="233001" y="164602"/>
                  <a:pt x="233001" y="164602"/>
                </a:cubicBezTo>
                <a:cubicBezTo>
                  <a:pt x="233001" y="164602"/>
                  <a:pt x="233001" y="164602"/>
                  <a:pt x="229831" y="167143"/>
                </a:cubicBezTo>
                <a:cubicBezTo>
                  <a:pt x="229831" y="167143"/>
                  <a:pt x="229831" y="167143"/>
                  <a:pt x="246948" y="167143"/>
                </a:cubicBezTo>
                <a:cubicBezTo>
                  <a:pt x="249167" y="167143"/>
                  <a:pt x="250752" y="168732"/>
                  <a:pt x="250752" y="170955"/>
                </a:cubicBezTo>
                <a:cubicBezTo>
                  <a:pt x="250752" y="170955"/>
                  <a:pt x="250752" y="170955"/>
                  <a:pt x="250752" y="177627"/>
                </a:cubicBezTo>
                <a:cubicBezTo>
                  <a:pt x="250752" y="179851"/>
                  <a:pt x="249167" y="181439"/>
                  <a:pt x="246948" y="181439"/>
                </a:cubicBezTo>
                <a:cubicBezTo>
                  <a:pt x="246948" y="181439"/>
                  <a:pt x="246948" y="181439"/>
                  <a:pt x="208593" y="181439"/>
                </a:cubicBezTo>
                <a:cubicBezTo>
                  <a:pt x="206374" y="181439"/>
                  <a:pt x="204789" y="179851"/>
                  <a:pt x="204789" y="177627"/>
                </a:cubicBezTo>
                <a:cubicBezTo>
                  <a:pt x="204789" y="177627"/>
                  <a:pt x="204789" y="177627"/>
                  <a:pt x="204789" y="172544"/>
                </a:cubicBezTo>
                <a:cubicBezTo>
                  <a:pt x="204789" y="171591"/>
                  <a:pt x="205106" y="170320"/>
                  <a:pt x="206057" y="169685"/>
                </a:cubicBezTo>
                <a:cubicBezTo>
                  <a:pt x="206057" y="169685"/>
                  <a:pt x="206057" y="169685"/>
                  <a:pt x="213031" y="163331"/>
                </a:cubicBezTo>
                <a:cubicBezTo>
                  <a:pt x="226344" y="151577"/>
                  <a:pt x="232684" y="144588"/>
                  <a:pt x="232684" y="138234"/>
                </a:cubicBezTo>
                <a:cubicBezTo>
                  <a:pt x="232684" y="135375"/>
                  <a:pt x="231733" y="130610"/>
                  <a:pt x="224125" y="130610"/>
                </a:cubicBezTo>
                <a:cubicBezTo>
                  <a:pt x="220638" y="130610"/>
                  <a:pt x="217468" y="131563"/>
                  <a:pt x="214299" y="133787"/>
                </a:cubicBezTo>
                <a:cubicBezTo>
                  <a:pt x="213031" y="134422"/>
                  <a:pt x="212080" y="134422"/>
                  <a:pt x="210812" y="134104"/>
                </a:cubicBezTo>
                <a:cubicBezTo>
                  <a:pt x="209861" y="133787"/>
                  <a:pt x="208910" y="132834"/>
                  <a:pt x="208276" y="131880"/>
                </a:cubicBezTo>
                <a:cubicBezTo>
                  <a:pt x="208276" y="131880"/>
                  <a:pt x="208276" y="131880"/>
                  <a:pt x="206374" y="126480"/>
                </a:cubicBezTo>
                <a:cubicBezTo>
                  <a:pt x="205740" y="124574"/>
                  <a:pt x="206374" y="122668"/>
                  <a:pt x="207959" y="121715"/>
                </a:cubicBezTo>
                <a:cubicBezTo>
                  <a:pt x="213348" y="118220"/>
                  <a:pt x="220004" y="116314"/>
                  <a:pt x="226978" y="116314"/>
                </a:cubicBezTo>
                <a:close/>
                <a:moveTo>
                  <a:pt x="256780" y="39580"/>
                </a:moveTo>
                <a:cubicBezTo>
                  <a:pt x="258999" y="39263"/>
                  <a:pt x="260901" y="39897"/>
                  <a:pt x="262486" y="41484"/>
                </a:cubicBezTo>
                <a:cubicBezTo>
                  <a:pt x="262486" y="41484"/>
                  <a:pt x="262486" y="41484"/>
                  <a:pt x="286261" y="71305"/>
                </a:cubicBezTo>
                <a:cubicBezTo>
                  <a:pt x="287212" y="72574"/>
                  <a:pt x="287529" y="74161"/>
                  <a:pt x="287212" y="75747"/>
                </a:cubicBezTo>
                <a:cubicBezTo>
                  <a:pt x="286895" y="77333"/>
                  <a:pt x="285944" y="78919"/>
                  <a:pt x="284676" y="79554"/>
                </a:cubicBezTo>
                <a:cubicBezTo>
                  <a:pt x="284676" y="79554"/>
                  <a:pt x="284676" y="79554"/>
                  <a:pt x="251073" y="97637"/>
                </a:cubicBezTo>
                <a:cubicBezTo>
                  <a:pt x="249171" y="98589"/>
                  <a:pt x="246952" y="98589"/>
                  <a:pt x="245050" y="97320"/>
                </a:cubicBezTo>
                <a:cubicBezTo>
                  <a:pt x="243465" y="96051"/>
                  <a:pt x="242514" y="93830"/>
                  <a:pt x="243148" y="91927"/>
                </a:cubicBezTo>
                <a:cubicBezTo>
                  <a:pt x="243148" y="91927"/>
                  <a:pt x="243148" y="91927"/>
                  <a:pt x="246001" y="77333"/>
                </a:cubicBezTo>
                <a:cubicBezTo>
                  <a:pt x="209862" y="81140"/>
                  <a:pt x="181649" y="111913"/>
                  <a:pt x="181649" y="149032"/>
                </a:cubicBezTo>
                <a:cubicBezTo>
                  <a:pt x="181649" y="188688"/>
                  <a:pt x="213983" y="221048"/>
                  <a:pt x="253609" y="221048"/>
                </a:cubicBezTo>
                <a:cubicBezTo>
                  <a:pt x="293236" y="221048"/>
                  <a:pt x="325570" y="188688"/>
                  <a:pt x="325570" y="149032"/>
                </a:cubicBezTo>
                <a:cubicBezTo>
                  <a:pt x="325570" y="132218"/>
                  <a:pt x="320181" y="116672"/>
                  <a:pt x="309720" y="103665"/>
                </a:cubicBezTo>
                <a:cubicBezTo>
                  <a:pt x="306233" y="99541"/>
                  <a:pt x="306867" y="93513"/>
                  <a:pt x="311305" y="90023"/>
                </a:cubicBezTo>
                <a:cubicBezTo>
                  <a:pt x="315426" y="86533"/>
                  <a:pt x="321449" y="87168"/>
                  <a:pt x="324936" y="91609"/>
                </a:cubicBezTo>
                <a:cubicBezTo>
                  <a:pt x="337934" y="107789"/>
                  <a:pt x="345225" y="128093"/>
                  <a:pt x="345225" y="149032"/>
                </a:cubicBezTo>
                <a:cubicBezTo>
                  <a:pt x="345225" y="199475"/>
                  <a:pt x="304014" y="240400"/>
                  <a:pt x="253609" y="240400"/>
                </a:cubicBezTo>
                <a:cubicBezTo>
                  <a:pt x="203205" y="240400"/>
                  <a:pt x="162311" y="199475"/>
                  <a:pt x="162311" y="149032"/>
                </a:cubicBezTo>
                <a:cubicBezTo>
                  <a:pt x="162311" y="99541"/>
                  <a:pt x="201303" y="59250"/>
                  <a:pt x="250122" y="57346"/>
                </a:cubicBezTo>
                <a:cubicBezTo>
                  <a:pt x="250122" y="57346"/>
                  <a:pt x="250122" y="57346"/>
                  <a:pt x="252658" y="44022"/>
                </a:cubicBezTo>
                <a:cubicBezTo>
                  <a:pt x="253292" y="41801"/>
                  <a:pt x="254561" y="40215"/>
                  <a:pt x="256780" y="39580"/>
                </a:cubicBezTo>
                <a:close/>
                <a:moveTo>
                  <a:pt x="73883" y="30452"/>
                </a:moveTo>
                <a:cubicBezTo>
                  <a:pt x="73883" y="30452"/>
                  <a:pt x="73883" y="30452"/>
                  <a:pt x="73883" y="259793"/>
                </a:cubicBezTo>
                <a:cubicBezTo>
                  <a:pt x="73883" y="259793"/>
                  <a:pt x="73883" y="259793"/>
                  <a:pt x="433482" y="259793"/>
                </a:cubicBezTo>
                <a:lnTo>
                  <a:pt x="433482" y="30452"/>
                </a:lnTo>
                <a:cubicBezTo>
                  <a:pt x="433482" y="30452"/>
                  <a:pt x="433482" y="30452"/>
                  <a:pt x="73883" y="30452"/>
                </a:cubicBezTo>
                <a:close/>
                <a:moveTo>
                  <a:pt x="58662" y="0"/>
                </a:moveTo>
                <a:cubicBezTo>
                  <a:pt x="58662" y="0"/>
                  <a:pt x="58662" y="0"/>
                  <a:pt x="448703" y="0"/>
                </a:cubicBezTo>
                <a:cubicBezTo>
                  <a:pt x="457265" y="0"/>
                  <a:pt x="463924" y="6661"/>
                  <a:pt x="463924" y="15226"/>
                </a:cubicBezTo>
                <a:cubicBezTo>
                  <a:pt x="463924" y="15226"/>
                  <a:pt x="463924" y="15226"/>
                  <a:pt x="463924" y="274068"/>
                </a:cubicBezTo>
                <a:cubicBezTo>
                  <a:pt x="463924" y="274068"/>
                  <a:pt x="463924" y="274068"/>
                  <a:pt x="506100" y="384456"/>
                </a:cubicBezTo>
                <a:cubicBezTo>
                  <a:pt x="507051" y="386359"/>
                  <a:pt x="507368" y="388580"/>
                  <a:pt x="507368" y="390800"/>
                </a:cubicBezTo>
                <a:cubicBezTo>
                  <a:pt x="507368" y="399047"/>
                  <a:pt x="500709" y="406026"/>
                  <a:pt x="492147" y="406026"/>
                </a:cubicBezTo>
                <a:cubicBezTo>
                  <a:pt x="492147" y="406026"/>
                  <a:pt x="492147" y="406026"/>
                  <a:pt x="15218" y="406026"/>
                </a:cubicBezTo>
                <a:cubicBezTo>
                  <a:pt x="10144" y="406026"/>
                  <a:pt x="5388" y="403488"/>
                  <a:pt x="2534" y="399365"/>
                </a:cubicBezTo>
                <a:cubicBezTo>
                  <a:pt x="-320" y="395241"/>
                  <a:pt x="-637" y="389848"/>
                  <a:pt x="948" y="385408"/>
                </a:cubicBezTo>
                <a:cubicBezTo>
                  <a:pt x="948" y="385408"/>
                  <a:pt x="948" y="385408"/>
                  <a:pt x="43441" y="274068"/>
                </a:cubicBezTo>
                <a:cubicBezTo>
                  <a:pt x="43441" y="274068"/>
                  <a:pt x="43441" y="274068"/>
                  <a:pt x="43441" y="15226"/>
                </a:cubicBezTo>
                <a:cubicBezTo>
                  <a:pt x="43441" y="6661"/>
                  <a:pt x="50417" y="0"/>
                  <a:pt x="5866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o2"/>
          <p:cNvSpPr>
            <a:spLocks noChangeAspect="1"/>
          </p:cNvSpPr>
          <p:nvPr/>
        </p:nvSpPr>
        <p:spPr bwMode="auto">
          <a:xfrm>
            <a:off x="5176307" y="1672712"/>
            <a:ext cx="250246" cy="161228"/>
          </a:xfrm>
          <a:custGeom>
            <a:avLst/>
            <a:gdLst>
              <a:gd name="connsiteX0" fmla="*/ 213562 w 508000"/>
              <a:gd name="connsiteY0" fmla="*/ 122577 h 327294"/>
              <a:gd name="connsiteX1" fmla="*/ 250209 w 508000"/>
              <a:gd name="connsiteY1" fmla="*/ 174388 h 327294"/>
              <a:gd name="connsiteX2" fmla="*/ 213562 w 508000"/>
              <a:gd name="connsiteY2" fmla="*/ 226199 h 327294"/>
              <a:gd name="connsiteX3" fmla="*/ 176915 w 508000"/>
              <a:gd name="connsiteY3" fmla="*/ 174388 h 327294"/>
              <a:gd name="connsiteX4" fmla="*/ 213562 w 508000"/>
              <a:gd name="connsiteY4" fmla="*/ 122577 h 327294"/>
              <a:gd name="connsiteX5" fmla="*/ 212934 w 508000"/>
              <a:gd name="connsiteY5" fmla="*/ 94824 h 327294"/>
              <a:gd name="connsiteX6" fmla="*/ 139928 w 508000"/>
              <a:gd name="connsiteY6" fmla="*/ 174353 h 327294"/>
              <a:gd name="connsiteX7" fmla="*/ 209892 w 508000"/>
              <a:gd name="connsiteY7" fmla="*/ 253883 h 327294"/>
              <a:gd name="connsiteX8" fmla="*/ 285940 w 508000"/>
              <a:gd name="connsiteY8" fmla="*/ 171294 h 327294"/>
              <a:gd name="connsiteX9" fmla="*/ 212934 w 508000"/>
              <a:gd name="connsiteY9" fmla="*/ 94824 h 327294"/>
              <a:gd name="connsiteX10" fmla="*/ 328527 w 508000"/>
              <a:gd name="connsiteY10" fmla="*/ 88706 h 327294"/>
              <a:gd name="connsiteX11" fmla="*/ 301150 w 508000"/>
              <a:gd name="connsiteY11" fmla="*/ 94824 h 327294"/>
              <a:gd name="connsiteX12" fmla="*/ 307234 w 508000"/>
              <a:gd name="connsiteY12" fmla="*/ 110118 h 327294"/>
              <a:gd name="connsiteX13" fmla="*/ 325485 w 508000"/>
              <a:gd name="connsiteY13" fmla="*/ 104000 h 327294"/>
              <a:gd name="connsiteX14" fmla="*/ 337653 w 508000"/>
              <a:gd name="connsiteY14" fmla="*/ 116235 h 327294"/>
              <a:gd name="connsiteX15" fmla="*/ 310275 w 508000"/>
              <a:gd name="connsiteY15" fmla="*/ 152941 h 327294"/>
              <a:gd name="connsiteX16" fmla="*/ 298108 w 508000"/>
              <a:gd name="connsiteY16" fmla="*/ 162118 h 327294"/>
              <a:gd name="connsiteX17" fmla="*/ 298108 w 508000"/>
              <a:gd name="connsiteY17" fmla="*/ 171294 h 327294"/>
              <a:gd name="connsiteX18" fmla="*/ 355904 w 508000"/>
              <a:gd name="connsiteY18" fmla="*/ 171294 h 327294"/>
              <a:gd name="connsiteX19" fmla="*/ 355904 w 508000"/>
              <a:gd name="connsiteY19" fmla="*/ 162118 h 327294"/>
              <a:gd name="connsiteX20" fmla="*/ 328527 w 508000"/>
              <a:gd name="connsiteY20" fmla="*/ 162118 h 327294"/>
              <a:gd name="connsiteX21" fmla="*/ 328527 w 508000"/>
              <a:gd name="connsiteY21" fmla="*/ 159059 h 327294"/>
              <a:gd name="connsiteX22" fmla="*/ 334611 w 508000"/>
              <a:gd name="connsiteY22" fmla="*/ 152941 h 327294"/>
              <a:gd name="connsiteX23" fmla="*/ 358946 w 508000"/>
              <a:gd name="connsiteY23" fmla="*/ 113177 h 327294"/>
              <a:gd name="connsiteX24" fmla="*/ 328527 w 508000"/>
              <a:gd name="connsiteY24" fmla="*/ 88706 h 327294"/>
              <a:gd name="connsiteX25" fmla="*/ 231186 w 508000"/>
              <a:gd name="connsiteY25" fmla="*/ 0 h 327294"/>
              <a:gd name="connsiteX26" fmla="*/ 310275 w 508000"/>
              <a:gd name="connsiteY26" fmla="*/ 36706 h 327294"/>
              <a:gd name="connsiteX27" fmla="*/ 346778 w 508000"/>
              <a:gd name="connsiteY27" fmla="*/ 30588 h 327294"/>
              <a:gd name="connsiteX28" fmla="*/ 431952 w 508000"/>
              <a:gd name="connsiteY28" fmla="*/ 73412 h 327294"/>
              <a:gd name="connsiteX29" fmla="*/ 444120 w 508000"/>
              <a:gd name="connsiteY29" fmla="*/ 70353 h 327294"/>
              <a:gd name="connsiteX30" fmla="*/ 508000 w 508000"/>
              <a:gd name="connsiteY30" fmla="*/ 137647 h 327294"/>
              <a:gd name="connsiteX31" fmla="*/ 471497 w 508000"/>
              <a:gd name="connsiteY31" fmla="*/ 195765 h 327294"/>
              <a:gd name="connsiteX32" fmla="*/ 471497 w 508000"/>
              <a:gd name="connsiteY32" fmla="*/ 204941 h 327294"/>
              <a:gd name="connsiteX33" fmla="*/ 365030 w 508000"/>
              <a:gd name="connsiteY33" fmla="*/ 312000 h 327294"/>
              <a:gd name="connsiteX34" fmla="*/ 328527 w 508000"/>
              <a:gd name="connsiteY34" fmla="*/ 305882 h 327294"/>
              <a:gd name="connsiteX35" fmla="*/ 279856 w 508000"/>
              <a:gd name="connsiteY35" fmla="*/ 327294 h 327294"/>
              <a:gd name="connsiteX36" fmla="*/ 225102 w 508000"/>
              <a:gd name="connsiteY36" fmla="*/ 299765 h 327294"/>
              <a:gd name="connsiteX37" fmla="*/ 170347 w 508000"/>
              <a:gd name="connsiteY37" fmla="*/ 312000 h 327294"/>
              <a:gd name="connsiteX38" fmla="*/ 97341 w 508000"/>
              <a:gd name="connsiteY38" fmla="*/ 281412 h 327294"/>
              <a:gd name="connsiteX39" fmla="*/ 63880 w 508000"/>
              <a:gd name="connsiteY39" fmla="*/ 290588 h 327294"/>
              <a:gd name="connsiteX40" fmla="*/ 0 w 508000"/>
              <a:gd name="connsiteY40" fmla="*/ 223294 h 327294"/>
              <a:gd name="connsiteX41" fmla="*/ 36503 w 508000"/>
              <a:gd name="connsiteY41" fmla="*/ 165177 h 327294"/>
              <a:gd name="connsiteX42" fmla="*/ 36503 w 508000"/>
              <a:gd name="connsiteY42" fmla="*/ 146824 h 327294"/>
              <a:gd name="connsiteX43" fmla="*/ 142970 w 508000"/>
              <a:gd name="connsiteY43" fmla="*/ 39765 h 327294"/>
              <a:gd name="connsiteX44" fmla="*/ 146012 w 508000"/>
              <a:gd name="connsiteY44" fmla="*/ 39765 h 327294"/>
              <a:gd name="connsiteX45" fmla="*/ 231186 w 508000"/>
              <a:gd name="connsiteY45" fmla="*/ 0 h 32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27294">
                <a:moveTo>
                  <a:pt x="213562" y="122577"/>
                </a:moveTo>
                <a:cubicBezTo>
                  <a:pt x="237993" y="122577"/>
                  <a:pt x="250209" y="146959"/>
                  <a:pt x="250209" y="174388"/>
                </a:cubicBezTo>
                <a:cubicBezTo>
                  <a:pt x="250209" y="204865"/>
                  <a:pt x="237993" y="226199"/>
                  <a:pt x="213562" y="226199"/>
                </a:cubicBezTo>
                <a:cubicBezTo>
                  <a:pt x="189131" y="226199"/>
                  <a:pt x="176915" y="204865"/>
                  <a:pt x="176915" y="174388"/>
                </a:cubicBezTo>
                <a:cubicBezTo>
                  <a:pt x="176915" y="143911"/>
                  <a:pt x="189131" y="122577"/>
                  <a:pt x="213562" y="122577"/>
                </a:cubicBezTo>
                <a:close/>
                <a:moveTo>
                  <a:pt x="212934" y="94824"/>
                </a:moveTo>
                <a:cubicBezTo>
                  <a:pt x="167305" y="94824"/>
                  <a:pt x="139928" y="128471"/>
                  <a:pt x="139928" y="174353"/>
                </a:cubicBezTo>
                <a:cubicBezTo>
                  <a:pt x="139928" y="220235"/>
                  <a:pt x="167305" y="253883"/>
                  <a:pt x="209892" y="253883"/>
                </a:cubicBezTo>
                <a:cubicBezTo>
                  <a:pt x="255521" y="253883"/>
                  <a:pt x="285940" y="223294"/>
                  <a:pt x="285940" y="171294"/>
                </a:cubicBezTo>
                <a:cubicBezTo>
                  <a:pt x="285940" y="131530"/>
                  <a:pt x="261605" y="94824"/>
                  <a:pt x="212934" y="94824"/>
                </a:cubicBezTo>
                <a:close/>
                <a:moveTo>
                  <a:pt x="328527" y="88706"/>
                </a:moveTo>
                <a:cubicBezTo>
                  <a:pt x="316359" y="88706"/>
                  <a:pt x="307234" y="91765"/>
                  <a:pt x="301150" y="94824"/>
                </a:cubicBezTo>
                <a:cubicBezTo>
                  <a:pt x="301150" y="94824"/>
                  <a:pt x="301150" y="94824"/>
                  <a:pt x="307234" y="110118"/>
                </a:cubicBezTo>
                <a:cubicBezTo>
                  <a:pt x="310275" y="107059"/>
                  <a:pt x="316359" y="104000"/>
                  <a:pt x="325485" y="104000"/>
                </a:cubicBezTo>
                <a:cubicBezTo>
                  <a:pt x="334611" y="104000"/>
                  <a:pt x="337653" y="110118"/>
                  <a:pt x="337653" y="116235"/>
                </a:cubicBezTo>
                <a:cubicBezTo>
                  <a:pt x="337653" y="125412"/>
                  <a:pt x="328527" y="134588"/>
                  <a:pt x="310275" y="152941"/>
                </a:cubicBezTo>
                <a:cubicBezTo>
                  <a:pt x="310275" y="152941"/>
                  <a:pt x="310275" y="152941"/>
                  <a:pt x="298108" y="162118"/>
                </a:cubicBezTo>
                <a:cubicBezTo>
                  <a:pt x="298108" y="162118"/>
                  <a:pt x="298108" y="162118"/>
                  <a:pt x="298108" y="171294"/>
                </a:cubicBezTo>
                <a:cubicBezTo>
                  <a:pt x="298108" y="171294"/>
                  <a:pt x="298108" y="171294"/>
                  <a:pt x="355904" y="171294"/>
                </a:cubicBezTo>
                <a:cubicBezTo>
                  <a:pt x="355904" y="171294"/>
                  <a:pt x="355904" y="171294"/>
                  <a:pt x="355904" y="162118"/>
                </a:cubicBezTo>
                <a:lnTo>
                  <a:pt x="328527" y="162118"/>
                </a:lnTo>
                <a:cubicBezTo>
                  <a:pt x="328527" y="162118"/>
                  <a:pt x="328527" y="162118"/>
                  <a:pt x="328527" y="159059"/>
                </a:cubicBezTo>
                <a:cubicBezTo>
                  <a:pt x="328527" y="159059"/>
                  <a:pt x="328527" y="159059"/>
                  <a:pt x="334611" y="152941"/>
                </a:cubicBezTo>
                <a:cubicBezTo>
                  <a:pt x="346778" y="140706"/>
                  <a:pt x="358946" y="128471"/>
                  <a:pt x="358946" y="113177"/>
                </a:cubicBezTo>
                <a:cubicBezTo>
                  <a:pt x="358946" y="97883"/>
                  <a:pt x="346778" y="88706"/>
                  <a:pt x="328527" y="88706"/>
                </a:cubicBezTo>
                <a:close/>
                <a:moveTo>
                  <a:pt x="231186" y="0"/>
                </a:moveTo>
                <a:cubicBezTo>
                  <a:pt x="261605" y="0"/>
                  <a:pt x="288982" y="15294"/>
                  <a:pt x="310275" y="36706"/>
                </a:cubicBezTo>
                <a:cubicBezTo>
                  <a:pt x="322443" y="30588"/>
                  <a:pt x="334611" y="30588"/>
                  <a:pt x="346778" y="30588"/>
                </a:cubicBezTo>
                <a:cubicBezTo>
                  <a:pt x="383281" y="30588"/>
                  <a:pt x="413701" y="45883"/>
                  <a:pt x="431952" y="73412"/>
                </a:cubicBezTo>
                <a:cubicBezTo>
                  <a:pt x="434994" y="73412"/>
                  <a:pt x="441078" y="70353"/>
                  <a:pt x="444120" y="70353"/>
                </a:cubicBezTo>
                <a:cubicBezTo>
                  <a:pt x="480623" y="70353"/>
                  <a:pt x="508000" y="100941"/>
                  <a:pt x="508000" y="137647"/>
                </a:cubicBezTo>
                <a:cubicBezTo>
                  <a:pt x="508000" y="162118"/>
                  <a:pt x="492790" y="183530"/>
                  <a:pt x="471497" y="195765"/>
                </a:cubicBezTo>
                <a:cubicBezTo>
                  <a:pt x="471497" y="198824"/>
                  <a:pt x="471497" y="201883"/>
                  <a:pt x="471497" y="204941"/>
                </a:cubicBezTo>
                <a:cubicBezTo>
                  <a:pt x="471497" y="263059"/>
                  <a:pt x="425868" y="312000"/>
                  <a:pt x="365030" y="312000"/>
                </a:cubicBezTo>
                <a:cubicBezTo>
                  <a:pt x="352862" y="312000"/>
                  <a:pt x="340695" y="308941"/>
                  <a:pt x="328527" y="305882"/>
                </a:cubicBezTo>
                <a:cubicBezTo>
                  <a:pt x="316359" y="318118"/>
                  <a:pt x="298108" y="327294"/>
                  <a:pt x="279856" y="327294"/>
                </a:cubicBezTo>
                <a:cubicBezTo>
                  <a:pt x="255521" y="327294"/>
                  <a:pt x="234228" y="315059"/>
                  <a:pt x="225102" y="299765"/>
                </a:cubicBezTo>
                <a:cubicBezTo>
                  <a:pt x="209892" y="305882"/>
                  <a:pt x="191641" y="312000"/>
                  <a:pt x="170347" y="312000"/>
                </a:cubicBezTo>
                <a:cubicBezTo>
                  <a:pt x="142970" y="312000"/>
                  <a:pt x="115593" y="299765"/>
                  <a:pt x="97341" y="281412"/>
                </a:cubicBezTo>
                <a:cubicBezTo>
                  <a:pt x="88216" y="287530"/>
                  <a:pt x="76048" y="290588"/>
                  <a:pt x="63880" y="290588"/>
                </a:cubicBezTo>
                <a:cubicBezTo>
                  <a:pt x="27377" y="290588"/>
                  <a:pt x="0" y="260000"/>
                  <a:pt x="0" y="223294"/>
                </a:cubicBezTo>
                <a:cubicBezTo>
                  <a:pt x="0" y="198824"/>
                  <a:pt x="15210" y="177412"/>
                  <a:pt x="36503" y="165177"/>
                </a:cubicBezTo>
                <a:cubicBezTo>
                  <a:pt x="36503" y="159059"/>
                  <a:pt x="36503" y="152941"/>
                  <a:pt x="36503" y="146824"/>
                </a:cubicBezTo>
                <a:cubicBezTo>
                  <a:pt x="36503" y="85647"/>
                  <a:pt x="82132" y="39765"/>
                  <a:pt x="142970" y="39765"/>
                </a:cubicBezTo>
                <a:cubicBezTo>
                  <a:pt x="142970" y="39765"/>
                  <a:pt x="146012" y="39765"/>
                  <a:pt x="146012" y="39765"/>
                </a:cubicBezTo>
                <a:cubicBezTo>
                  <a:pt x="167305" y="15294"/>
                  <a:pt x="197725" y="0"/>
                  <a:pt x="23118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sell"/>
          <p:cNvSpPr>
            <a:spLocks noChangeAspect="1"/>
          </p:cNvSpPr>
          <p:nvPr/>
        </p:nvSpPr>
        <p:spPr bwMode="auto">
          <a:xfrm>
            <a:off x="2376694" y="708169"/>
            <a:ext cx="246908" cy="248063"/>
          </a:xfrm>
          <a:custGeom>
            <a:avLst/>
            <a:gdLst>
              <a:gd name="T0" fmla="*/ 298 w 359"/>
              <a:gd name="T1" fmla="*/ 0 h 361"/>
              <a:gd name="T2" fmla="*/ 59 w 359"/>
              <a:gd name="T3" fmla="*/ 0 h 361"/>
              <a:gd name="T4" fmla="*/ 59 w 359"/>
              <a:gd name="T5" fmla="*/ 164 h 361"/>
              <a:gd name="T6" fmla="*/ 298 w 359"/>
              <a:gd name="T7" fmla="*/ 164 h 361"/>
              <a:gd name="T8" fmla="*/ 298 w 359"/>
              <a:gd name="T9" fmla="*/ 0 h 361"/>
              <a:gd name="T10" fmla="*/ 223 w 359"/>
              <a:gd name="T11" fmla="*/ 45 h 361"/>
              <a:gd name="T12" fmla="*/ 133 w 359"/>
              <a:gd name="T13" fmla="*/ 45 h 361"/>
              <a:gd name="T14" fmla="*/ 133 w 359"/>
              <a:gd name="T15" fmla="*/ 30 h 361"/>
              <a:gd name="T16" fmla="*/ 223 w 359"/>
              <a:gd name="T17" fmla="*/ 30 h 361"/>
              <a:gd name="T18" fmla="*/ 223 w 359"/>
              <a:gd name="T19" fmla="*/ 45 h 361"/>
              <a:gd name="T20" fmla="*/ 337 w 359"/>
              <a:gd name="T21" fmla="*/ 273 h 361"/>
              <a:gd name="T22" fmla="*/ 208 w 359"/>
              <a:gd name="T23" fmla="*/ 350 h 361"/>
              <a:gd name="T24" fmla="*/ 161 w 359"/>
              <a:gd name="T25" fmla="*/ 353 h 361"/>
              <a:gd name="T26" fmla="*/ 101 w 359"/>
              <a:gd name="T27" fmla="*/ 331 h 361"/>
              <a:gd name="T28" fmla="*/ 62 w 359"/>
              <a:gd name="T29" fmla="*/ 331 h 361"/>
              <a:gd name="T30" fmla="*/ 42 w 359"/>
              <a:gd name="T31" fmla="*/ 343 h 361"/>
              <a:gd name="T32" fmla="*/ 0 w 359"/>
              <a:gd name="T33" fmla="*/ 249 h 361"/>
              <a:gd name="T34" fmla="*/ 56 w 359"/>
              <a:gd name="T35" fmla="*/ 224 h 361"/>
              <a:gd name="T36" fmla="*/ 120 w 359"/>
              <a:gd name="T37" fmla="*/ 229 h 361"/>
              <a:gd name="T38" fmla="*/ 154 w 359"/>
              <a:gd name="T39" fmla="*/ 254 h 361"/>
              <a:gd name="T40" fmla="*/ 204 w 359"/>
              <a:gd name="T41" fmla="*/ 269 h 361"/>
              <a:gd name="T42" fmla="*/ 238 w 359"/>
              <a:gd name="T43" fmla="*/ 284 h 361"/>
              <a:gd name="T44" fmla="*/ 212 w 359"/>
              <a:gd name="T45" fmla="*/ 299 h 361"/>
              <a:gd name="T46" fmla="*/ 163 w 359"/>
              <a:gd name="T47" fmla="*/ 299 h 361"/>
              <a:gd name="T48" fmla="*/ 111 w 359"/>
              <a:gd name="T49" fmla="*/ 286 h 361"/>
              <a:gd name="T50" fmla="*/ 163 w 359"/>
              <a:gd name="T51" fmla="*/ 314 h 361"/>
              <a:gd name="T52" fmla="*/ 212 w 359"/>
              <a:gd name="T53" fmla="*/ 314 h 361"/>
              <a:gd name="T54" fmla="*/ 253 w 359"/>
              <a:gd name="T55" fmla="*/ 284 h 361"/>
              <a:gd name="T56" fmla="*/ 191 w 359"/>
              <a:gd name="T57" fmla="*/ 254 h 361"/>
              <a:gd name="T58" fmla="*/ 184 w 359"/>
              <a:gd name="T59" fmla="*/ 253 h 361"/>
              <a:gd name="T60" fmla="*/ 188 w 359"/>
              <a:gd name="T61" fmla="*/ 251 h 361"/>
              <a:gd name="T62" fmla="*/ 212 w 359"/>
              <a:gd name="T63" fmla="*/ 236 h 361"/>
              <a:gd name="T64" fmla="*/ 261 w 359"/>
              <a:gd name="T65" fmla="*/ 235 h 361"/>
              <a:gd name="T66" fmla="*/ 289 w 359"/>
              <a:gd name="T67" fmla="*/ 224 h 361"/>
              <a:gd name="T68" fmla="*/ 306 w 359"/>
              <a:gd name="T69" fmla="*/ 242 h 361"/>
              <a:gd name="T70" fmla="*/ 352 w 359"/>
              <a:gd name="T71" fmla="*/ 240 h 361"/>
              <a:gd name="T72" fmla="*/ 337 w 359"/>
              <a:gd name="T73" fmla="*/ 273 h 361"/>
              <a:gd name="T74" fmla="*/ 337 w 359"/>
              <a:gd name="T75" fmla="*/ 273 h 361"/>
              <a:gd name="T76" fmla="*/ 337 w 359"/>
              <a:gd name="T77" fmla="*/ 273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9" h="361">
                <a:moveTo>
                  <a:pt x="298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64"/>
                  <a:pt x="59" y="164"/>
                  <a:pt x="59" y="164"/>
                </a:cubicBezTo>
                <a:cubicBezTo>
                  <a:pt x="298" y="164"/>
                  <a:pt x="298" y="164"/>
                  <a:pt x="298" y="164"/>
                </a:cubicBezTo>
                <a:lnTo>
                  <a:pt x="298" y="0"/>
                </a:lnTo>
                <a:close/>
                <a:moveTo>
                  <a:pt x="223" y="45"/>
                </a:moveTo>
                <a:cubicBezTo>
                  <a:pt x="133" y="45"/>
                  <a:pt x="133" y="45"/>
                  <a:pt x="133" y="45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223" y="30"/>
                  <a:pt x="223" y="30"/>
                  <a:pt x="223" y="30"/>
                </a:cubicBezTo>
                <a:lnTo>
                  <a:pt x="223" y="45"/>
                </a:lnTo>
                <a:close/>
                <a:moveTo>
                  <a:pt x="337" y="273"/>
                </a:moveTo>
                <a:cubicBezTo>
                  <a:pt x="326" y="281"/>
                  <a:pt x="223" y="342"/>
                  <a:pt x="208" y="350"/>
                </a:cubicBezTo>
                <a:cubicBezTo>
                  <a:pt x="191" y="360"/>
                  <a:pt x="187" y="361"/>
                  <a:pt x="161" y="353"/>
                </a:cubicBezTo>
                <a:cubicBezTo>
                  <a:pt x="144" y="347"/>
                  <a:pt x="119" y="339"/>
                  <a:pt x="101" y="331"/>
                </a:cubicBezTo>
                <a:cubicBezTo>
                  <a:pt x="86" y="324"/>
                  <a:pt x="74" y="323"/>
                  <a:pt x="62" y="331"/>
                </a:cubicBezTo>
                <a:cubicBezTo>
                  <a:pt x="42" y="343"/>
                  <a:pt x="42" y="343"/>
                  <a:pt x="42" y="343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49"/>
                  <a:pt x="35" y="232"/>
                  <a:pt x="56" y="224"/>
                </a:cubicBezTo>
                <a:cubicBezTo>
                  <a:pt x="90" y="211"/>
                  <a:pt x="101" y="217"/>
                  <a:pt x="120" y="229"/>
                </a:cubicBezTo>
                <a:cubicBezTo>
                  <a:pt x="128" y="234"/>
                  <a:pt x="154" y="254"/>
                  <a:pt x="154" y="254"/>
                </a:cubicBezTo>
                <a:cubicBezTo>
                  <a:pt x="154" y="254"/>
                  <a:pt x="170" y="269"/>
                  <a:pt x="204" y="269"/>
                </a:cubicBezTo>
                <a:cubicBezTo>
                  <a:pt x="225" y="269"/>
                  <a:pt x="238" y="271"/>
                  <a:pt x="238" y="284"/>
                </a:cubicBezTo>
                <a:cubicBezTo>
                  <a:pt x="238" y="298"/>
                  <a:pt x="212" y="299"/>
                  <a:pt x="212" y="299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42" y="299"/>
                  <a:pt x="111" y="286"/>
                  <a:pt x="111" y="286"/>
                </a:cubicBezTo>
                <a:cubicBezTo>
                  <a:pt x="111" y="286"/>
                  <a:pt x="137" y="314"/>
                  <a:pt x="163" y="314"/>
                </a:cubicBezTo>
                <a:cubicBezTo>
                  <a:pt x="212" y="314"/>
                  <a:pt x="212" y="314"/>
                  <a:pt x="212" y="314"/>
                </a:cubicBezTo>
                <a:cubicBezTo>
                  <a:pt x="226" y="314"/>
                  <a:pt x="253" y="307"/>
                  <a:pt x="253" y="284"/>
                </a:cubicBezTo>
                <a:cubicBezTo>
                  <a:pt x="253" y="254"/>
                  <a:pt x="226" y="254"/>
                  <a:pt x="191" y="254"/>
                </a:cubicBezTo>
                <a:cubicBezTo>
                  <a:pt x="188" y="254"/>
                  <a:pt x="186" y="253"/>
                  <a:pt x="184" y="253"/>
                </a:cubicBezTo>
                <a:cubicBezTo>
                  <a:pt x="185" y="252"/>
                  <a:pt x="186" y="252"/>
                  <a:pt x="188" y="251"/>
                </a:cubicBezTo>
                <a:cubicBezTo>
                  <a:pt x="194" y="247"/>
                  <a:pt x="202" y="242"/>
                  <a:pt x="212" y="236"/>
                </a:cubicBezTo>
                <a:cubicBezTo>
                  <a:pt x="236" y="221"/>
                  <a:pt x="249" y="219"/>
                  <a:pt x="261" y="235"/>
                </a:cubicBezTo>
                <a:cubicBezTo>
                  <a:pt x="270" y="227"/>
                  <a:pt x="280" y="224"/>
                  <a:pt x="289" y="224"/>
                </a:cubicBezTo>
                <a:cubicBezTo>
                  <a:pt x="300" y="224"/>
                  <a:pt x="309" y="231"/>
                  <a:pt x="306" y="242"/>
                </a:cubicBezTo>
                <a:cubicBezTo>
                  <a:pt x="333" y="227"/>
                  <a:pt x="346" y="233"/>
                  <a:pt x="352" y="240"/>
                </a:cubicBezTo>
                <a:cubicBezTo>
                  <a:pt x="359" y="250"/>
                  <a:pt x="354" y="261"/>
                  <a:pt x="337" y="273"/>
                </a:cubicBezTo>
                <a:close/>
                <a:moveTo>
                  <a:pt x="337" y="273"/>
                </a:moveTo>
                <a:cubicBezTo>
                  <a:pt x="337" y="273"/>
                  <a:pt x="337" y="273"/>
                  <a:pt x="337" y="27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inance and business"/>
          <p:cNvSpPr>
            <a:spLocks noChangeAspect="1"/>
          </p:cNvSpPr>
          <p:nvPr/>
        </p:nvSpPr>
        <p:spPr bwMode="auto">
          <a:xfrm>
            <a:off x="156208" y="718996"/>
            <a:ext cx="248063" cy="226408"/>
          </a:xfrm>
          <a:custGeom>
            <a:avLst/>
            <a:gdLst>
              <a:gd name="T0" fmla="*/ 885 w 967"/>
              <a:gd name="T1" fmla="*/ 724 h 882"/>
              <a:gd name="T2" fmla="*/ 885 w 967"/>
              <a:gd name="T3" fmla="*/ 463 h 882"/>
              <a:gd name="T4" fmla="*/ 888 w 967"/>
              <a:gd name="T5" fmla="*/ 463 h 882"/>
              <a:gd name="T6" fmla="*/ 967 w 967"/>
              <a:gd name="T7" fmla="*/ 384 h 882"/>
              <a:gd name="T8" fmla="*/ 930 w 967"/>
              <a:gd name="T9" fmla="*/ 317 h 882"/>
              <a:gd name="T10" fmla="*/ 534 w 967"/>
              <a:gd name="T11" fmla="*/ 21 h 882"/>
              <a:gd name="T12" fmla="*/ 439 w 967"/>
              <a:gd name="T13" fmla="*/ 21 h 882"/>
              <a:gd name="T14" fmla="*/ 39 w 967"/>
              <a:gd name="T15" fmla="*/ 321 h 882"/>
              <a:gd name="T16" fmla="*/ 11 w 967"/>
              <a:gd name="T17" fmla="*/ 409 h 882"/>
              <a:gd name="T18" fmla="*/ 86 w 967"/>
              <a:gd name="T19" fmla="*/ 463 h 882"/>
              <a:gd name="T20" fmla="*/ 89 w 967"/>
              <a:gd name="T21" fmla="*/ 463 h 882"/>
              <a:gd name="T22" fmla="*/ 89 w 967"/>
              <a:gd name="T23" fmla="*/ 724 h 882"/>
              <a:gd name="T24" fmla="*/ 14 w 967"/>
              <a:gd name="T25" fmla="*/ 802 h 882"/>
              <a:gd name="T26" fmla="*/ 93 w 967"/>
              <a:gd name="T27" fmla="*/ 882 h 882"/>
              <a:gd name="T28" fmla="*/ 880 w 967"/>
              <a:gd name="T29" fmla="*/ 882 h 882"/>
              <a:gd name="T30" fmla="*/ 959 w 967"/>
              <a:gd name="T31" fmla="*/ 802 h 882"/>
              <a:gd name="T32" fmla="*/ 885 w 967"/>
              <a:gd name="T33" fmla="*/ 724 h 882"/>
              <a:gd name="T34" fmla="*/ 301 w 967"/>
              <a:gd name="T35" fmla="*/ 723 h 882"/>
              <a:gd name="T36" fmla="*/ 247 w 967"/>
              <a:gd name="T37" fmla="*/ 723 h 882"/>
              <a:gd name="T38" fmla="*/ 247 w 967"/>
              <a:gd name="T39" fmla="*/ 463 h 882"/>
              <a:gd name="T40" fmla="*/ 301 w 967"/>
              <a:gd name="T41" fmla="*/ 463 h 882"/>
              <a:gd name="T42" fmla="*/ 301 w 967"/>
              <a:gd name="T43" fmla="*/ 723 h 882"/>
              <a:gd name="T44" fmla="*/ 514 w 967"/>
              <a:gd name="T45" fmla="*/ 723 h 882"/>
              <a:gd name="T46" fmla="*/ 460 w 967"/>
              <a:gd name="T47" fmla="*/ 723 h 882"/>
              <a:gd name="T48" fmla="*/ 460 w 967"/>
              <a:gd name="T49" fmla="*/ 463 h 882"/>
              <a:gd name="T50" fmla="*/ 514 w 967"/>
              <a:gd name="T51" fmla="*/ 463 h 882"/>
              <a:gd name="T52" fmla="*/ 514 w 967"/>
              <a:gd name="T53" fmla="*/ 723 h 882"/>
              <a:gd name="T54" fmla="*/ 487 w 967"/>
              <a:gd name="T55" fmla="*/ 353 h 882"/>
              <a:gd name="T56" fmla="*/ 389 w 967"/>
              <a:gd name="T57" fmla="*/ 256 h 882"/>
              <a:gd name="T58" fmla="*/ 487 w 967"/>
              <a:gd name="T59" fmla="*/ 158 h 882"/>
              <a:gd name="T60" fmla="*/ 584 w 967"/>
              <a:gd name="T61" fmla="*/ 256 h 882"/>
              <a:gd name="T62" fmla="*/ 487 w 967"/>
              <a:gd name="T63" fmla="*/ 353 h 882"/>
              <a:gd name="T64" fmla="*/ 726 w 967"/>
              <a:gd name="T65" fmla="*/ 723 h 882"/>
              <a:gd name="T66" fmla="*/ 672 w 967"/>
              <a:gd name="T67" fmla="*/ 723 h 882"/>
              <a:gd name="T68" fmla="*/ 672 w 967"/>
              <a:gd name="T69" fmla="*/ 463 h 882"/>
              <a:gd name="T70" fmla="*/ 726 w 967"/>
              <a:gd name="T71" fmla="*/ 463 h 882"/>
              <a:gd name="T72" fmla="*/ 726 w 967"/>
              <a:gd name="T73" fmla="*/ 723 h 882"/>
              <a:gd name="T74" fmla="*/ 726 w 967"/>
              <a:gd name="T75" fmla="*/ 723 h 882"/>
              <a:gd name="T76" fmla="*/ 726 w 967"/>
              <a:gd name="T77" fmla="*/ 723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7" h="882">
                <a:moveTo>
                  <a:pt x="885" y="724"/>
                </a:moveTo>
                <a:cubicBezTo>
                  <a:pt x="885" y="463"/>
                  <a:pt x="885" y="463"/>
                  <a:pt x="885" y="463"/>
                </a:cubicBezTo>
                <a:cubicBezTo>
                  <a:pt x="888" y="463"/>
                  <a:pt x="888" y="463"/>
                  <a:pt x="888" y="463"/>
                </a:cubicBezTo>
                <a:cubicBezTo>
                  <a:pt x="931" y="463"/>
                  <a:pt x="967" y="428"/>
                  <a:pt x="967" y="384"/>
                </a:cubicBezTo>
                <a:cubicBezTo>
                  <a:pt x="967" y="356"/>
                  <a:pt x="952" y="331"/>
                  <a:pt x="930" y="317"/>
                </a:cubicBezTo>
                <a:cubicBezTo>
                  <a:pt x="534" y="21"/>
                  <a:pt x="534" y="21"/>
                  <a:pt x="534" y="21"/>
                </a:cubicBezTo>
                <a:cubicBezTo>
                  <a:pt x="506" y="0"/>
                  <a:pt x="467" y="0"/>
                  <a:pt x="439" y="21"/>
                </a:cubicBezTo>
                <a:cubicBezTo>
                  <a:pt x="39" y="321"/>
                  <a:pt x="39" y="321"/>
                  <a:pt x="39" y="321"/>
                </a:cubicBezTo>
                <a:cubicBezTo>
                  <a:pt x="11" y="341"/>
                  <a:pt x="0" y="377"/>
                  <a:pt x="11" y="409"/>
                </a:cubicBezTo>
                <a:cubicBezTo>
                  <a:pt x="22" y="441"/>
                  <a:pt x="52" y="463"/>
                  <a:pt x="86" y="463"/>
                </a:cubicBezTo>
                <a:cubicBezTo>
                  <a:pt x="89" y="463"/>
                  <a:pt x="89" y="463"/>
                  <a:pt x="89" y="463"/>
                </a:cubicBezTo>
                <a:cubicBezTo>
                  <a:pt x="89" y="724"/>
                  <a:pt x="89" y="724"/>
                  <a:pt x="89" y="724"/>
                </a:cubicBezTo>
                <a:cubicBezTo>
                  <a:pt x="47" y="726"/>
                  <a:pt x="14" y="760"/>
                  <a:pt x="14" y="802"/>
                </a:cubicBezTo>
                <a:cubicBezTo>
                  <a:pt x="14" y="846"/>
                  <a:pt x="50" y="882"/>
                  <a:pt x="93" y="882"/>
                </a:cubicBezTo>
                <a:cubicBezTo>
                  <a:pt x="880" y="882"/>
                  <a:pt x="880" y="882"/>
                  <a:pt x="880" y="882"/>
                </a:cubicBezTo>
                <a:cubicBezTo>
                  <a:pt x="924" y="882"/>
                  <a:pt x="959" y="846"/>
                  <a:pt x="959" y="802"/>
                </a:cubicBezTo>
                <a:cubicBezTo>
                  <a:pt x="959" y="760"/>
                  <a:pt x="927" y="726"/>
                  <a:pt x="885" y="724"/>
                </a:cubicBezTo>
                <a:close/>
                <a:moveTo>
                  <a:pt x="301" y="723"/>
                </a:moveTo>
                <a:cubicBezTo>
                  <a:pt x="247" y="723"/>
                  <a:pt x="247" y="723"/>
                  <a:pt x="247" y="723"/>
                </a:cubicBezTo>
                <a:cubicBezTo>
                  <a:pt x="247" y="463"/>
                  <a:pt x="247" y="463"/>
                  <a:pt x="247" y="463"/>
                </a:cubicBezTo>
                <a:cubicBezTo>
                  <a:pt x="301" y="463"/>
                  <a:pt x="301" y="463"/>
                  <a:pt x="301" y="463"/>
                </a:cubicBezTo>
                <a:lnTo>
                  <a:pt x="301" y="723"/>
                </a:lnTo>
                <a:close/>
                <a:moveTo>
                  <a:pt x="514" y="723"/>
                </a:moveTo>
                <a:cubicBezTo>
                  <a:pt x="460" y="723"/>
                  <a:pt x="460" y="723"/>
                  <a:pt x="460" y="723"/>
                </a:cubicBezTo>
                <a:cubicBezTo>
                  <a:pt x="460" y="463"/>
                  <a:pt x="460" y="463"/>
                  <a:pt x="460" y="463"/>
                </a:cubicBezTo>
                <a:cubicBezTo>
                  <a:pt x="514" y="463"/>
                  <a:pt x="514" y="463"/>
                  <a:pt x="514" y="463"/>
                </a:cubicBezTo>
                <a:lnTo>
                  <a:pt x="514" y="723"/>
                </a:lnTo>
                <a:close/>
                <a:moveTo>
                  <a:pt x="487" y="353"/>
                </a:moveTo>
                <a:cubicBezTo>
                  <a:pt x="433" y="353"/>
                  <a:pt x="389" y="310"/>
                  <a:pt x="389" y="256"/>
                </a:cubicBezTo>
                <a:cubicBezTo>
                  <a:pt x="389" y="202"/>
                  <a:pt x="433" y="158"/>
                  <a:pt x="487" y="158"/>
                </a:cubicBezTo>
                <a:cubicBezTo>
                  <a:pt x="541" y="158"/>
                  <a:pt x="584" y="202"/>
                  <a:pt x="584" y="256"/>
                </a:cubicBezTo>
                <a:cubicBezTo>
                  <a:pt x="584" y="310"/>
                  <a:pt x="541" y="353"/>
                  <a:pt x="487" y="353"/>
                </a:cubicBezTo>
                <a:close/>
                <a:moveTo>
                  <a:pt x="726" y="723"/>
                </a:moveTo>
                <a:cubicBezTo>
                  <a:pt x="672" y="723"/>
                  <a:pt x="672" y="723"/>
                  <a:pt x="672" y="723"/>
                </a:cubicBezTo>
                <a:cubicBezTo>
                  <a:pt x="672" y="463"/>
                  <a:pt x="672" y="463"/>
                  <a:pt x="672" y="463"/>
                </a:cubicBezTo>
                <a:cubicBezTo>
                  <a:pt x="726" y="463"/>
                  <a:pt x="726" y="463"/>
                  <a:pt x="726" y="463"/>
                </a:cubicBezTo>
                <a:lnTo>
                  <a:pt x="726" y="723"/>
                </a:lnTo>
                <a:close/>
                <a:moveTo>
                  <a:pt x="726" y="723"/>
                </a:moveTo>
                <a:cubicBezTo>
                  <a:pt x="726" y="723"/>
                  <a:pt x="726" y="723"/>
                  <a:pt x="726" y="72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calendar169"/>
          <p:cNvSpPr>
            <a:spLocks noChangeAspect="1"/>
          </p:cNvSpPr>
          <p:nvPr/>
        </p:nvSpPr>
        <p:spPr bwMode="auto">
          <a:xfrm>
            <a:off x="1826297" y="708169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shopping116"/>
          <p:cNvSpPr>
            <a:spLocks noChangeAspect="1"/>
          </p:cNvSpPr>
          <p:nvPr/>
        </p:nvSpPr>
        <p:spPr bwMode="auto">
          <a:xfrm>
            <a:off x="3531622" y="708169"/>
            <a:ext cx="190020" cy="248063"/>
          </a:xfrm>
          <a:custGeom>
            <a:avLst/>
            <a:gdLst>
              <a:gd name="T0" fmla="*/ 230 w 230"/>
              <a:gd name="T1" fmla="*/ 293 h 301"/>
              <a:gd name="T2" fmla="*/ 213 w 230"/>
              <a:gd name="T3" fmla="*/ 6 h 301"/>
              <a:gd name="T4" fmla="*/ 206 w 230"/>
              <a:gd name="T5" fmla="*/ 0 h 301"/>
              <a:gd name="T6" fmla="*/ 24 w 230"/>
              <a:gd name="T7" fmla="*/ 0 h 301"/>
              <a:gd name="T8" fmla="*/ 18 w 230"/>
              <a:gd name="T9" fmla="*/ 6 h 301"/>
              <a:gd name="T10" fmla="*/ 0 w 230"/>
              <a:gd name="T11" fmla="*/ 294 h 301"/>
              <a:gd name="T12" fmla="*/ 2 w 230"/>
              <a:gd name="T13" fmla="*/ 299 h 301"/>
              <a:gd name="T14" fmla="*/ 6 w 230"/>
              <a:gd name="T15" fmla="*/ 301 h 301"/>
              <a:gd name="T16" fmla="*/ 224 w 230"/>
              <a:gd name="T17" fmla="*/ 301 h 301"/>
              <a:gd name="T18" fmla="*/ 224 w 230"/>
              <a:gd name="T19" fmla="*/ 301 h 301"/>
              <a:gd name="T20" fmla="*/ 230 w 230"/>
              <a:gd name="T21" fmla="*/ 294 h 301"/>
              <a:gd name="T22" fmla="*/ 230 w 230"/>
              <a:gd name="T23" fmla="*/ 293 h 301"/>
              <a:gd name="T24" fmla="*/ 163 w 230"/>
              <a:gd name="T25" fmla="*/ 46 h 301"/>
              <a:gd name="T26" fmla="*/ 145 w 230"/>
              <a:gd name="T27" fmla="*/ 64 h 301"/>
              <a:gd name="T28" fmla="*/ 85 w 230"/>
              <a:gd name="T29" fmla="*/ 64 h 301"/>
              <a:gd name="T30" fmla="*/ 67 w 230"/>
              <a:gd name="T31" fmla="*/ 46 h 301"/>
              <a:gd name="T32" fmla="*/ 85 w 230"/>
              <a:gd name="T33" fmla="*/ 28 h 301"/>
              <a:gd name="T34" fmla="*/ 145 w 230"/>
              <a:gd name="T35" fmla="*/ 28 h 301"/>
              <a:gd name="T36" fmla="*/ 163 w 230"/>
              <a:gd name="T37" fmla="*/ 46 h 301"/>
              <a:gd name="T38" fmla="*/ 163 w 230"/>
              <a:gd name="T39" fmla="*/ 46 h 301"/>
              <a:gd name="T40" fmla="*/ 163 w 230"/>
              <a:gd name="T41" fmla="*/ 4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0" h="301">
                <a:moveTo>
                  <a:pt x="230" y="293"/>
                </a:moveTo>
                <a:cubicBezTo>
                  <a:pt x="213" y="6"/>
                  <a:pt x="213" y="6"/>
                  <a:pt x="213" y="6"/>
                </a:cubicBezTo>
                <a:cubicBezTo>
                  <a:pt x="213" y="3"/>
                  <a:pt x="210" y="0"/>
                  <a:pt x="20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18" y="3"/>
                  <a:pt x="18" y="6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6"/>
                  <a:pt x="1" y="297"/>
                  <a:pt x="2" y="299"/>
                </a:cubicBezTo>
                <a:cubicBezTo>
                  <a:pt x="3" y="300"/>
                  <a:pt x="5" y="301"/>
                  <a:pt x="6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8" y="301"/>
                  <a:pt x="230" y="298"/>
                  <a:pt x="230" y="294"/>
                </a:cubicBezTo>
                <a:cubicBezTo>
                  <a:pt x="230" y="294"/>
                  <a:pt x="230" y="294"/>
                  <a:pt x="230" y="293"/>
                </a:cubicBezTo>
                <a:close/>
                <a:moveTo>
                  <a:pt x="163" y="46"/>
                </a:moveTo>
                <a:cubicBezTo>
                  <a:pt x="163" y="56"/>
                  <a:pt x="155" y="64"/>
                  <a:pt x="14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75" y="64"/>
                  <a:pt x="67" y="56"/>
                  <a:pt x="67" y="46"/>
                </a:cubicBezTo>
                <a:cubicBezTo>
                  <a:pt x="67" y="36"/>
                  <a:pt x="75" y="28"/>
                  <a:pt x="8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55" y="28"/>
                  <a:pt x="163" y="36"/>
                  <a:pt x="163" y="46"/>
                </a:cubicBezTo>
                <a:close/>
                <a:moveTo>
                  <a:pt x="163" y="46"/>
                </a:moveTo>
                <a:cubicBezTo>
                  <a:pt x="163" y="46"/>
                  <a:pt x="163" y="46"/>
                  <a:pt x="163" y="4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pounds22"/>
          <p:cNvSpPr>
            <a:spLocks noChangeAspect="1"/>
          </p:cNvSpPr>
          <p:nvPr/>
        </p:nvSpPr>
        <p:spPr bwMode="auto">
          <a:xfrm>
            <a:off x="2974763" y="708169"/>
            <a:ext cx="170866" cy="248063"/>
          </a:xfrm>
          <a:custGeom>
            <a:avLst/>
            <a:gdLst>
              <a:gd name="connsiteX0" fmla="*/ 59704 w 349911"/>
              <a:gd name="connsiteY0" fmla="*/ 412030 h 508000"/>
              <a:gd name="connsiteX1" fmla="*/ 76156 w 349911"/>
              <a:gd name="connsiteY1" fmla="*/ 431868 h 508000"/>
              <a:gd name="connsiteX2" fmla="*/ 174871 w 349911"/>
              <a:gd name="connsiteY2" fmla="*/ 472732 h 508000"/>
              <a:gd name="connsiteX3" fmla="*/ 273586 w 349911"/>
              <a:gd name="connsiteY3" fmla="*/ 431868 h 508000"/>
              <a:gd name="connsiteX4" fmla="*/ 290208 w 349911"/>
              <a:gd name="connsiteY4" fmla="*/ 412030 h 508000"/>
              <a:gd name="connsiteX5" fmla="*/ 243055 w 349911"/>
              <a:gd name="connsiteY5" fmla="*/ 441533 h 508000"/>
              <a:gd name="connsiteX6" fmla="*/ 174871 w 349911"/>
              <a:gd name="connsiteY6" fmla="*/ 455437 h 508000"/>
              <a:gd name="connsiteX7" fmla="*/ 106856 w 349911"/>
              <a:gd name="connsiteY7" fmla="*/ 441533 h 508000"/>
              <a:gd name="connsiteX8" fmla="*/ 59704 w 349911"/>
              <a:gd name="connsiteY8" fmla="*/ 412030 h 508000"/>
              <a:gd name="connsiteX9" fmla="*/ 59364 w 349911"/>
              <a:gd name="connsiteY9" fmla="*/ 358958 h 508000"/>
              <a:gd name="connsiteX10" fmla="*/ 76156 w 349911"/>
              <a:gd name="connsiteY10" fmla="*/ 379135 h 508000"/>
              <a:gd name="connsiteX11" fmla="*/ 174871 w 349911"/>
              <a:gd name="connsiteY11" fmla="*/ 420168 h 508000"/>
              <a:gd name="connsiteX12" fmla="*/ 273586 w 349911"/>
              <a:gd name="connsiteY12" fmla="*/ 379135 h 508000"/>
              <a:gd name="connsiteX13" fmla="*/ 290547 w 349911"/>
              <a:gd name="connsiteY13" fmla="*/ 358958 h 508000"/>
              <a:gd name="connsiteX14" fmla="*/ 243055 w 349911"/>
              <a:gd name="connsiteY14" fmla="*/ 388800 h 508000"/>
              <a:gd name="connsiteX15" fmla="*/ 174871 w 349911"/>
              <a:gd name="connsiteY15" fmla="*/ 402534 h 508000"/>
              <a:gd name="connsiteX16" fmla="*/ 106856 w 349911"/>
              <a:gd name="connsiteY16" fmla="*/ 388800 h 508000"/>
              <a:gd name="connsiteX17" fmla="*/ 59364 w 349911"/>
              <a:gd name="connsiteY17" fmla="*/ 358958 h 508000"/>
              <a:gd name="connsiteX18" fmla="*/ 59534 w 349911"/>
              <a:gd name="connsiteY18" fmla="*/ 306394 h 508000"/>
              <a:gd name="connsiteX19" fmla="*/ 76156 w 349911"/>
              <a:gd name="connsiteY19" fmla="*/ 326402 h 508000"/>
              <a:gd name="connsiteX20" fmla="*/ 174871 w 349911"/>
              <a:gd name="connsiteY20" fmla="*/ 367266 h 508000"/>
              <a:gd name="connsiteX21" fmla="*/ 273586 w 349911"/>
              <a:gd name="connsiteY21" fmla="*/ 326402 h 508000"/>
              <a:gd name="connsiteX22" fmla="*/ 290208 w 349911"/>
              <a:gd name="connsiteY22" fmla="*/ 306394 h 508000"/>
              <a:gd name="connsiteX23" fmla="*/ 243055 w 349911"/>
              <a:gd name="connsiteY23" fmla="*/ 336067 h 508000"/>
              <a:gd name="connsiteX24" fmla="*/ 174871 w 349911"/>
              <a:gd name="connsiteY24" fmla="*/ 349801 h 508000"/>
              <a:gd name="connsiteX25" fmla="*/ 106856 w 349911"/>
              <a:gd name="connsiteY25" fmla="*/ 336067 h 508000"/>
              <a:gd name="connsiteX26" fmla="*/ 59534 w 349911"/>
              <a:gd name="connsiteY26" fmla="*/ 306394 h 508000"/>
              <a:gd name="connsiteX27" fmla="*/ 135166 w 349911"/>
              <a:gd name="connsiteY27" fmla="*/ 71346 h 508000"/>
              <a:gd name="connsiteX28" fmla="*/ 250383 w 349911"/>
              <a:gd name="connsiteY28" fmla="*/ 71346 h 508000"/>
              <a:gd name="connsiteX29" fmla="*/ 250383 w 349911"/>
              <a:gd name="connsiteY29" fmla="*/ 127138 h 508000"/>
              <a:gd name="connsiteX30" fmla="*/ 215088 w 349911"/>
              <a:gd name="connsiteY30" fmla="*/ 127138 h 508000"/>
              <a:gd name="connsiteX31" fmla="*/ 215088 w 349911"/>
              <a:gd name="connsiteY31" fmla="*/ 106619 h 508000"/>
              <a:gd name="connsiteX32" fmla="*/ 170800 w 349911"/>
              <a:gd name="connsiteY32" fmla="*/ 106619 h 508000"/>
              <a:gd name="connsiteX33" fmla="*/ 167746 w 349911"/>
              <a:gd name="connsiteY33" fmla="*/ 141043 h 508000"/>
              <a:gd name="connsiteX34" fmla="*/ 166558 w 349911"/>
              <a:gd name="connsiteY34" fmla="*/ 148505 h 508000"/>
              <a:gd name="connsiteX35" fmla="*/ 205925 w 349911"/>
              <a:gd name="connsiteY35" fmla="*/ 148505 h 508000"/>
              <a:gd name="connsiteX36" fmla="*/ 205925 w 349911"/>
              <a:gd name="connsiteY36" fmla="*/ 183777 h 508000"/>
              <a:gd name="connsiteX37" fmla="*/ 158922 w 349911"/>
              <a:gd name="connsiteY37" fmla="*/ 183777 h 508000"/>
              <a:gd name="connsiteX38" fmla="*/ 155698 w 349911"/>
              <a:gd name="connsiteY38" fmla="*/ 194800 h 508000"/>
              <a:gd name="connsiteX39" fmla="*/ 143990 w 349911"/>
              <a:gd name="connsiteY39" fmla="*/ 225663 h 508000"/>
              <a:gd name="connsiteX40" fmla="*/ 251061 w 349911"/>
              <a:gd name="connsiteY40" fmla="*/ 225663 h 508000"/>
              <a:gd name="connsiteX41" fmla="*/ 251061 w 349911"/>
              <a:gd name="connsiteY41" fmla="*/ 260935 h 508000"/>
              <a:gd name="connsiteX42" fmla="*/ 82394 w 349911"/>
              <a:gd name="connsiteY42" fmla="*/ 260935 h 508000"/>
              <a:gd name="connsiteX43" fmla="*/ 99532 w 349911"/>
              <a:gd name="connsiteY43" fmla="*/ 233803 h 508000"/>
              <a:gd name="connsiteX44" fmla="*/ 113277 w 349911"/>
              <a:gd name="connsiteY44" fmla="*/ 207857 h 508000"/>
              <a:gd name="connsiteX45" fmla="*/ 122100 w 349911"/>
              <a:gd name="connsiteY45" fmla="*/ 183777 h 508000"/>
              <a:gd name="connsiteX46" fmla="*/ 107168 w 349911"/>
              <a:gd name="connsiteY46" fmla="*/ 183777 h 508000"/>
              <a:gd name="connsiteX47" fmla="*/ 107168 w 349911"/>
              <a:gd name="connsiteY47" fmla="*/ 148505 h 508000"/>
              <a:gd name="connsiteX48" fmla="*/ 130755 w 349911"/>
              <a:gd name="connsiteY48" fmla="*/ 148505 h 508000"/>
              <a:gd name="connsiteX49" fmla="*/ 130755 w 349911"/>
              <a:gd name="connsiteY49" fmla="*/ 147996 h 508000"/>
              <a:gd name="connsiteX50" fmla="*/ 135336 w 349911"/>
              <a:gd name="connsiteY50" fmla="*/ 110180 h 508000"/>
              <a:gd name="connsiteX51" fmla="*/ 135845 w 349911"/>
              <a:gd name="connsiteY51" fmla="*/ 93561 h 508000"/>
              <a:gd name="connsiteX52" fmla="*/ 135845 w 349911"/>
              <a:gd name="connsiteY52" fmla="*/ 89661 h 508000"/>
              <a:gd name="connsiteX53" fmla="*/ 135166 w 349911"/>
              <a:gd name="connsiteY53" fmla="*/ 71346 h 508000"/>
              <a:gd name="connsiteX54" fmla="*/ 174871 w 349911"/>
              <a:gd name="connsiteY54" fmla="*/ 35268 h 508000"/>
              <a:gd name="connsiteX55" fmla="*/ 76156 w 349911"/>
              <a:gd name="connsiteY55" fmla="*/ 76302 h 508000"/>
              <a:gd name="connsiteX56" fmla="*/ 59534 w 349911"/>
              <a:gd name="connsiteY56" fmla="*/ 96140 h 508000"/>
              <a:gd name="connsiteX57" fmla="*/ 35279 w 349911"/>
              <a:gd name="connsiteY57" fmla="*/ 174986 h 508000"/>
              <a:gd name="connsiteX58" fmla="*/ 35279 w 349911"/>
              <a:gd name="connsiteY58" fmla="*/ 175155 h 508000"/>
              <a:gd name="connsiteX59" fmla="*/ 37824 w 349911"/>
              <a:gd name="connsiteY59" fmla="*/ 201267 h 508000"/>
              <a:gd name="connsiteX60" fmla="*/ 42403 w 349911"/>
              <a:gd name="connsiteY60" fmla="*/ 219071 h 508000"/>
              <a:gd name="connsiteX61" fmla="*/ 45626 w 349911"/>
              <a:gd name="connsiteY61" fmla="*/ 227719 h 508000"/>
              <a:gd name="connsiteX62" fmla="*/ 59873 w 349911"/>
              <a:gd name="connsiteY62" fmla="*/ 254000 h 508000"/>
              <a:gd name="connsiteX63" fmla="*/ 76156 w 349911"/>
              <a:gd name="connsiteY63" fmla="*/ 273669 h 508000"/>
              <a:gd name="connsiteX64" fmla="*/ 174871 w 349911"/>
              <a:gd name="connsiteY64" fmla="*/ 314533 h 508000"/>
              <a:gd name="connsiteX65" fmla="*/ 273586 w 349911"/>
              <a:gd name="connsiteY65" fmla="*/ 273669 h 508000"/>
              <a:gd name="connsiteX66" fmla="*/ 290038 w 349911"/>
              <a:gd name="connsiteY66" fmla="*/ 254000 h 508000"/>
              <a:gd name="connsiteX67" fmla="*/ 304285 w 349911"/>
              <a:gd name="connsiteY67" fmla="*/ 227719 h 508000"/>
              <a:gd name="connsiteX68" fmla="*/ 307508 w 349911"/>
              <a:gd name="connsiteY68" fmla="*/ 219071 h 508000"/>
              <a:gd name="connsiteX69" fmla="*/ 312088 w 349911"/>
              <a:gd name="connsiteY69" fmla="*/ 201267 h 508000"/>
              <a:gd name="connsiteX70" fmla="*/ 314632 w 349911"/>
              <a:gd name="connsiteY70" fmla="*/ 175155 h 508000"/>
              <a:gd name="connsiteX71" fmla="*/ 314632 w 349911"/>
              <a:gd name="connsiteY71" fmla="*/ 174986 h 508000"/>
              <a:gd name="connsiteX72" fmla="*/ 290208 w 349911"/>
              <a:gd name="connsiteY72" fmla="*/ 96140 h 508000"/>
              <a:gd name="connsiteX73" fmla="*/ 273586 w 349911"/>
              <a:gd name="connsiteY73" fmla="*/ 76302 h 508000"/>
              <a:gd name="connsiteX74" fmla="*/ 174871 w 349911"/>
              <a:gd name="connsiteY74" fmla="*/ 35268 h 508000"/>
              <a:gd name="connsiteX75" fmla="*/ 174871 w 349911"/>
              <a:gd name="connsiteY75" fmla="*/ 0 h 508000"/>
              <a:gd name="connsiteX76" fmla="*/ 243055 w 349911"/>
              <a:gd name="connsiteY76" fmla="*/ 13904 h 508000"/>
              <a:gd name="connsiteX77" fmla="*/ 298688 w 349911"/>
              <a:gd name="connsiteY77" fmla="*/ 51376 h 508000"/>
              <a:gd name="connsiteX78" fmla="*/ 336003 w 349911"/>
              <a:gd name="connsiteY78" fmla="*/ 106823 h 508000"/>
              <a:gd name="connsiteX79" fmla="*/ 349911 w 349911"/>
              <a:gd name="connsiteY79" fmla="*/ 174986 h 508000"/>
              <a:gd name="connsiteX80" fmla="*/ 347876 w 349911"/>
              <a:gd name="connsiteY80" fmla="*/ 201267 h 508000"/>
              <a:gd name="connsiteX81" fmla="*/ 349911 w 349911"/>
              <a:gd name="connsiteY81" fmla="*/ 227719 h 508000"/>
              <a:gd name="connsiteX82" fmla="*/ 347876 w 349911"/>
              <a:gd name="connsiteY82" fmla="*/ 254000 h 508000"/>
              <a:gd name="connsiteX83" fmla="*/ 349911 w 349911"/>
              <a:gd name="connsiteY83" fmla="*/ 280452 h 508000"/>
              <a:gd name="connsiteX84" fmla="*/ 347876 w 349911"/>
              <a:gd name="connsiteY84" fmla="*/ 306903 h 508000"/>
              <a:gd name="connsiteX85" fmla="*/ 349911 w 349911"/>
              <a:gd name="connsiteY85" fmla="*/ 333184 h 508000"/>
              <a:gd name="connsiteX86" fmla="*/ 336003 w 349911"/>
              <a:gd name="connsiteY86" fmla="*/ 401178 h 508000"/>
              <a:gd name="connsiteX87" fmla="*/ 298688 w 349911"/>
              <a:gd name="connsiteY87" fmla="*/ 456793 h 508000"/>
              <a:gd name="connsiteX88" fmla="*/ 243055 w 349911"/>
              <a:gd name="connsiteY88" fmla="*/ 494266 h 508000"/>
              <a:gd name="connsiteX89" fmla="*/ 174871 w 349911"/>
              <a:gd name="connsiteY89" fmla="*/ 508000 h 508000"/>
              <a:gd name="connsiteX90" fmla="*/ 106856 w 349911"/>
              <a:gd name="connsiteY90" fmla="*/ 494266 h 508000"/>
              <a:gd name="connsiteX91" fmla="*/ 51223 w 349911"/>
              <a:gd name="connsiteY91" fmla="*/ 456793 h 508000"/>
              <a:gd name="connsiteX92" fmla="*/ 13739 w 349911"/>
              <a:gd name="connsiteY92" fmla="*/ 401178 h 508000"/>
              <a:gd name="connsiteX93" fmla="*/ 0 w 349911"/>
              <a:gd name="connsiteY93" fmla="*/ 333184 h 508000"/>
              <a:gd name="connsiteX94" fmla="*/ 2035 w 349911"/>
              <a:gd name="connsiteY94" fmla="*/ 306903 h 508000"/>
              <a:gd name="connsiteX95" fmla="*/ 0 w 349911"/>
              <a:gd name="connsiteY95" fmla="*/ 280452 h 508000"/>
              <a:gd name="connsiteX96" fmla="*/ 2035 w 349911"/>
              <a:gd name="connsiteY96" fmla="*/ 254000 h 508000"/>
              <a:gd name="connsiteX97" fmla="*/ 0 w 349911"/>
              <a:gd name="connsiteY97" fmla="*/ 227719 h 508000"/>
              <a:gd name="connsiteX98" fmla="*/ 2035 w 349911"/>
              <a:gd name="connsiteY98" fmla="*/ 201267 h 508000"/>
              <a:gd name="connsiteX99" fmla="*/ 0 w 349911"/>
              <a:gd name="connsiteY99" fmla="*/ 174986 h 508000"/>
              <a:gd name="connsiteX100" fmla="*/ 13739 w 349911"/>
              <a:gd name="connsiteY100" fmla="*/ 106823 h 508000"/>
              <a:gd name="connsiteX101" fmla="*/ 51223 w 349911"/>
              <a:gd name="connsiteY101" fmla="*/ 51376 h 508000"/>
              <a:gd name="connsiteX102" fmla="*/ 106856 w 349911"/>
              <a:gd name="connsiteY102" fmla="*/ 13904 h 508000"/>
              <a:gd name="connsiteX103" fmla="*/ 174871 w 349911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49911" h="508000">
                <a:moveTo>
                  <a:pt x="59704" y="412030"/>
                </a:moveTo>
                <a:cubicBezTo>
                  <a:pt x="64453" y="418982"/>
                  <a:pt x="70050" y="425764"/>
                  <a:pt x="76156" y="431868"/>
                </a:cubicBezTo>
                <a:cubicBezTo>
                  <a:pt x="102616" y="458319"/>
                  <a:pt x="137556" y="472732"/>
                  <a:pt x="174871" y="472732"/>
                </a:cubicBezTo>
                <a:cubicBezTo>
                  <a:pt x="212186" y="472732"/>
                  <a:pt x="247296" y="458319"/>
                  <a:pt x="273586" y="431868"/>
                </a:cubicBezTo>
                <a:cubicBezTo>
                  <a:pt x="279861" y="425764"/>
                  <a:pt x="285289" y="418982"/>
                  <a:pt x="290208" y="412030"/>
                </a:cubicBezTo>
                <a:cubicBezTo>
                  <a:pt x="276130" y="424407"/>
                  <a:pt x="260356" y="434242"/>
                  <a:pt x="243055" y="441533"/>
                </a:cubicBezTo>
                <a:cubicBezTo>
                  <a:pt x="221514" y="450689"/>
                  <a:pt x="198447" y="455437"/>
                  <a:pt x="174871" y="455437"/>
                </a:cubicBezTo>
                <a:cubicBezTo>
                  <a:pt x="151295" y="455437"/>
                  <a:pt x="128397" y="450689"/>
                  <a:pt x="106856" y="441533"/>
                </a:cubicBezTo>
                <a:cubicBezTo>
                  <a:pt x="89556" y="434242"/>
                  <a:pt x="73781" y="424407"/>
                  <a:pt x="59704" y="412030"/>
                </a:cubicBezTo>
                <a:close/>
                <a:moveTo>
                  <a:pt x="59364" y="358958"/>
                </a:moveTo>
                <a:cubicBezTo>
                  <a:pt x="64283" y="366079"/>
                  <a:pt x="69880" y="372861"/>
                  <a:pt x="76156" y="379135"/>
                </a:cubicBezTo>
                <a:cubicBezTo>
                  <a:pt x="102616" y="405586"/>
                  <a:pt x="137556" y="420168"/>
                  <a:pt x="174871" y="420168"/>
                </a:cubicBezTo>
                <a:cubicBezTo>
                  <a:pt x="212186" y="420168"/>
                  <a:pt x="247296" y="405586"/>
                  <a:pt x="273586" y="379135"/>
                </a:cubicBezTo>
                <a:cubicBezTo>
                  <a:pt x="280031" y="372861"/>
                  <a:pt x="285628" y="366079"/>
                  <a:pt x="290547" y="358958"/>
                </a:cubicBezTo>
                <a:cubicBezTo>
                  <a:pt x="276299" y="371335"/>
                  <a:pt x="260356" y="381339"/>
                  <a:pt x="243055" y="388800"/>
                </a:cubicBezTo>
                <a:cubicBezTo>
                  <a:pt x="221514" y="397956"/>
                  <a:pt x="198447" y="402534"/>
                  <a:pt x="174871" y="402534"/>
                </a:cubicBezTo>
                <a:cubicBezTo>
                  <a:pt x="151295" y="402534"/>
                  <a:pt x="128397" y="397956"/>
                  <a:pt x="106856" y="388800"/>
                </a:cubicBezTo>
                <a:cubicBezTo>
                  <a:pt x="89386" y="381339"/>
                  <a:pt x="73442" y="371335"/>
                  <a:pt x="59364" y="358958"/>
                </a:cubicBezTo>
                <a:close/>
                <a:moveTo>
                  <a:pt x="59534" y="306394"/>
                </a:moveTo>
                <a:cubicBezTo>
                  <a:pt x="64453" y="313516"/>
                  <a:pt x="70050" y="320128"/>
                  <a:pt x="76156" y="326402"/>
                </a:cubicBezTo>
                <a:cubicBezTo>
                  <a:pt x="102616" y="352684"/>
                  <a:pt x="137556" y="367266"/>
                  <a:pt x="174871" y="367266"/>
                </a:cubicBezTo>
                <a:cubicBezTo>
                  <a:pt x="212186" y="367266"/>
                  <a:pt x="247296" y="352684"/>
                  <a:pt x="273586" y="326402"/>
                </a:cubicBezTo>
                <a:cubicBezTo>
                  <a:pt x="279861" y="320128"/>
                  <a:pt x="285458" y="313516"/>
                  <a:pt x="290208" y="306394"/>
                </a:cubicBezTo>
                <a:cubicBezTo>
                  <a:pt x="276130" y="318772"/>
                  <a:pt x="260356" y="328776"/>
                  <a:pt x="243055" y="336067"/>
                </a:cubicBezTo>
                <a:cubicBezTo>
                  <a:pt x="221514" y="345223"/>
                  <a:pt x="198447" y="349801"/>
                  <a:pt x="174871" y="349801"/>
                </a:cubicBezTo>
                <a:cubicBezTo>
                  <a:pt x="151295" y="349801"/>
                  <a:pt x="128397" y="345223"/>
                  <a:pt x="106856" y="336067"/>
                </a:cubicBezTo>
                <a:cubicBezTo>
                  <a:pt x="89556" y="328776"/>
                  <a:pt x="73612" y="318772"/>
                  <a:pt x="59534" y="306394"/>
                </a:cubicBezTo>
                <a:close/>
                <a:moveTo>
                  <a:pt x="135166" y="71346"/>
                </a:moveTo>
                <a:cubicBezTo>
                  <a:pt x="135166" y="71346"/>
                  <a:pt x="135166" y="71346"/>
                  <a:pt x="250383" y="71346"/>
                </a:cubicBezTo>
                <a:cubicBezTo>
                  <a:pt x="250383" y="71346"/>
                  <a:pt x="250383" y="71346"/>
                  <a:pt x="250383" y="127138"/>
                </a:cubicBezTo>
                <a:cubicBezTo>
                  <a:pt x="250383" y="127138"/>
                  <a:pt x="250383" y="127138"/>
                  <a:pt x="215088" y="127138"/>
                </a:cubicBezTo>
                <a:cubicBezTo>
                  <a:pt x="215088" y="127138"/>
                  <a:pt x="215088" y="127138"/>
                  <a:pt x="215088" y="106619"/>
                </a:cubicBezTo>
                <a:cubicBezTo>
                  <a:pt x="215088" y="106619"/>
                  <a:pt x="215088" y="106619"/>
                  <a:pt x="170800" y="106619"/>
                </a:cubicBezTo>
                <a:cubicBezTo>
                  <a:pt x="170461" y="115776"/>
                  <a:pt x="169612" y="127477"/>
                  <a:pt x="167746" y="141043"/>
                </a:cubicBezTo>
                <a:cubicBezTo>
                  <a:pt x="167406" y="143417"/>
                  <a:pt x="166897" y="145961"/>
                  <a:pt x="166558" y="148505"/>
                </a:cubicBezTo>
                <a:cubicBezTo>
                  <a:pt x="166558" y="148505"/>
                  <a:pt x="166558" y="148505"/>
                  <a:pt x="205925" y="148505"/>
                </a:cubicBezTo>
                <a:cubicBezTo>
                  <a:pt x="205925" y="148505"/>
                  <a:pt x="205925" y="148505"/>
                  <a:pt x="205925" y="183777"/>
                </a:cubicBezTo>
                <a:cubicBezTo>
                  <a:pt x="205925" y="183777"/>
                  <a:pt x="205925" y="183777"/>
                  <a:pt x="158922" y="183777"/>
                </a:cubicBezTo>
                <a:cubicBezTo>
                  <a:pt x="157904" y="187508"/>
                  <a:pt x="156886" y="191069"/>
                  <a:pt x="155698" y="194800"/>
                </a:cubicBezTo>
                <a:cubicBezTo>
                  <a:pt x="152474" y="204974"/>
                  <a:pt x="148571" y="215488"/>
                  <a:pt x="143990" y="225663"/>
                </a:cubicBezTo>
                <a:cubicBezTo>
                  <a:pt x="143990" y="225663"/>
                  <a:pt x="143990" y="225663"/>
                  <a:pt x="251061" y="225663"/>
                </a:cubicBezTo>
                <a:lnTo>
                  <a:pt x="251061" y="260935"/>
                </a:lnTo>
                <a:cubicBezTo>
                  <a:pt x="251061" y="260935"/>
                  <a:pt x="251061" y="260935"/>
                  <a:pt x="82394" y="260935"/>
                </a:cubicBezTo>
                <a:cubicBezTo>
                  <a:pt x="82394" y="260935"/>
                  <a:pt x="82394" y="260935"/>
                  <a:pt x="99532" y="233803"/>
                </a:cubicBezTo>
                <a:cubicBezTo>
                  <a:pt x="104793" y="225493"/>
                  <a:pt x="109374" y="216675"/>
                  <a:pt x="113277" y="207857"/>
                </a:cubicBezTo>
                <a:cubicBezTo>
                  <a:pt x="116671" y="199887"/>
                  <a:pt x="119725" y="191747"/>
                  <a:pt x="122100" y="183777"/>
                </a:cubicBezTo>
                <a:cubicBezTo>
                  <a:pt x="122100" y="183777"/>
                  <a:pt x="122100" y="183777"/>
                  <a:pt x="107168" y="183777"/>
                </a:cubicBezTo>
                <a:cubicBezTo>
                  <a:pt x="107168" y="183777"/>
                  <a:pt x="107168" y="183777"/>
                  <a:pt x="107168" y="148505"/>
                </a:cubicBezTo>
                <a:cubicBezTo>
                  <a:pt x="107168" y="148505"/>
                  <a:pt x="107168" y="148505"/>
                  <a:pt x="130755" y="148505"/>
                </a:cubicBezTo>
                <a:cubicBezTo>
                  <a:pt x="130755" y="148335"/>
                  <a:pt x="130755" y="148165"/>
                  <a:pt x="130755" y="147996"/>
                </a:cubicBezTo>
                <a:cubicBezTo>
                  <a:pt x="133469" y="133242"/>
                  <a:pt x="134657" y="120185"/>
                  <a:pt x="135336" y="110180"/>
                </a:cubicBezTo>
                <a:cubicBezTo>
                  <a:pt x="135675" y="102718"/>
                  <a:pt x="135845" y="96953"/>
                  <a:pt x="135845" y="93561"/>
                </a:cubicBezTo>
                <a:cubicBezTo>
                  <a:pt x="135845" y="91187"/>
                  <a:pt x="135845" y="89830"/>
                  <a:pt x="135845" y="89661"/>
                </a:cubicBezTo>
                <a:cubicBezTo>
                  <a:pt x="135845" y="89661"/>
                  <a:pt x="135845" y="89661"/>
                  <a:pt x="135166" y="71346"/>
                </a:cubicBezTo>
                <a:close/>
                <a:moveTo>
                  <a:pt x="174871" y="35268"/>
                </a:moveTo>
                <a:cubicBezTo>
                  <a:pt x="137556" y="35268"/>
                  <a:pt x="102616" y="49850"/>
                  <a:pt x="76156" y="76302"/>
                </a:cubicBezTo>
                <a:cubicBezTo>
                  <a:pt x="70050" y="82406"/>
                  <a:pt x="64453" y="89188"/>
                  <a:pt x="59534" y="96140"/>
                </a:cubicBezTo>
                <a:cubicBezTo>
                  <a:pt x="43760" y="119201"/>
                  <a:pt x="35279" y="146500"/>
                  <a:pt x="35279" y="174986"/>
                </a:cubicBezTo>
                <a:cubicBezTo>
                  <a:pt x="35279" y="174986"/>
                  <a:pt x="35279" y="175155"/>
                  <a:pt x="35279" y="175155"/>
                </a:cubicBezTo>
                <a:cubicBezTo>
                  <a:pt x="35279" y="183972"/>
                  <a:pt x="36127" y="192789"/>
                  <a:pt x="37824" y="201267"/>
                </a:cubicBezTo>
                <a:cubicBezTo>
                  <a:pt x="38841" y="207371"/>
                  <a:pt x="40368" y="213306"/>
                  <a:pt x="42403" y="219071"/>
                </a:cubicBezTo>
                <a:cubicBezTo>
                  <a:pt x="43251" y="221954"/>
                  <a:pt x="44438" y="224836"/>
                  <a:pt x="45626" y="227719"/>
                </a:cubicBezTo>
                <a:cubicBezTo>
                  <a:pt x="49357" y="236875"/>
                  <a:pt x="54106" y="245861"/>
                  <a:pt x="59873" y="254000"/>
                </a:cubicBezTo>
                <a:cubicBezTo>
                  <a:pt x="64622" y="260952"/>
                  <a:pt x="70050" y="267565"/>
                  <a:pt x="76156" y="273669"/>
                </a:cubicBezTo>
                <a:cubicBezTo>
                  <a:pt x="102616" y="299951"/>
                  <a:pt x="137556" y="314533"/>
                  <a:pt x="174871" y="314533"/>
                </a:cubicBezTo>
                <a:cubicBezTo>
                  <a:pt x="212186" y="314533"/>
                  <a:pt x="247296" y="299951"/>
                  <a:pt x="273586" y="273669"/>
                </a:cubicBezTo>
                <a:cubicBezTo>
                  <a:pt x="279692" y="267565"/>
                  <a:pt x="285289" y="260952"/>
                  <a:pt x="290038" y="254000"/>
                </a:cubicBezTo>
                <a:cubicBezTo>
                  <a:pt x="295805" y="245861"/>
                  <a:pt x="300554" y="236875"/>
                  <a:pt x="304285" y="227719"/>
                </a:cubicBezTo>
                <a:cubicBezTo>
                  <a:pt x="305473" y="224836"/>
                  <a:pt x="306490" y="221954"/>
                  <a:pt x="307508" y="219071"/>
                </a:cubicBezTo>
                <a:cubicBezTo>
                  <a:pt x="309374" y="213306"/>
                  <a:pt x="310900" y="207371"/>
                  <a:pt x="312088" y="201267"/>
                </a:cubicBezTo>
                <a:cubicBezTo>
                  <a:pt x="313784" y="192789"/>
                  <a:pt x="314462" y="183972"/>
                  <a:pt x="314632" y="175155"/>
                </a:cubicBezTo>
                <a:cubicBezTo>
                  <a:pt x="314632" y="175155"/>
                  <a:pt x="314632" y="174986"/>
                  <a:pt x="314632" y="174986"/>
                </a:cubicBezTo>
                <a:cubicBezTo>
                  <a:pt x="314632" y="146500"/>
                  <a:pt x="305982" y="119201"/>
                  <a:pt x="290208" y="96140"/>
                </a:cubicBezTo>
                <a:cubicBezTo>
                  <a:pt x="285458" y="89188"/>
                  <a:pt x="279861" y="82406"/>
                  <a:pt x="273586" y="76302"/>
                </a:cubicBezTo>
                <a:cubicBezTo>
                  <a:pt x="247296" y="49850"/>
                  <a:pt x="212186" y="35268"/>
                  <a:pt x="174871" y="35268"/>
                </a:cubicBezTo>
                <a:close/>
                <a:moveTo>
                  <a:pt x="174871" y="0"/>
                </a:moveTo>
                <a:cubicBezTo>
                  <a:pt x="198447" y="0"/>
                  <a:pt x="221514" y="4747"/>
                  <a:pt x="243055" y="13904"/>
                </a:cubicBezTo>
                <a:cubicBezTo>
                  <a:pt x="263918" y="22721"/>
                  <a:pt x="282575" y="35268"/>
                  <a:pt x="298688" y="51376"/>
                </a:cubicBezTo>
                <a:cubicBezTo>
                  <a:pt x="314632" y="67315"/>
                  <a:pt x="327353" y="85967"/>
                  <a:pt x="336003" y="106823"/>
                </a:cubicBezTo>
                <a:cubicBezTo>
                  <a:pt x="345162" y="128526"/>
                  <a:pt x="349911" y="151417"/>
                  <a:pt x="349911" y="174986"/>
                </a:cubicBezTo>
                <a:cubicBezTo>
                  <a:pt x="349911" y="183803"/>
                  <a:pt x="349233" y="192620"/>
                  <a:pt x="347876" y="201267"/>
                </a:cubicBezTo>
                <a:cubicBezTo>
                  <a:pt x="349233" y="209915"/>
                  <a:pt x="349911" y="218732"/>
                  <a:pt x="349911" y="227719"/>
                </a:cubicBezTo>
                <a:cubicBezTo>
                  <a:pt x="349911" y="236536"/>
                  <a:pt x="349233" y="245353"/>
                  <a:pt x="347876" y="254000"/>
                </a:cubicBezTo>
                <a:cubicBezTo>
                  <a:pt x="349233" y="262817"/>
                  <a:pt x="349911" y="271634"/>
                  <a:pt x="349911" y="280452"/>
                </a:cubicBezTo>
                <a:cubicBezTo>
                  <a:pt x="349911" y="289438"/>
                  <a:pt x="349233" y="298255"/>
                  <a:pt x="347876" y="306903"/>
                </a:cubicBezTo>
                <a:cubicBezTo>
                  <a:pt x="349233" y="315550"/>
                  <a:pt x="349911" y="324198"/>
                  <a:pt x="349911" y="333184"/>
                </a:cubicBezTo>
                <a:cubicBezTo>
                  <a:pt x="349911" y="356753"/>
                  <a:pt x="345162" y="379644"/>
                  <a:pt x="336003" y="401178"/>
                </a:cubicBezTo>
                <a:cubicBezTo>
                  <a:pt x="327353" y="422034"/>
                  <a:pt x="314632" y="440685"/>
                  <a:pt x="298688" y="456793"/>
                </a:cubicBezTo>
                <a:cubicBezTo>
                  <a:pt x="282575" y="472901"/>
                  <a:pt x="263918" y="485449"/>
                  <a:pt x="243055" y="494266"/>
                </a:cubicBezTo>
                <a:cubicBezTo>
                  <a:pt x="221514" y="503422"/>
                  <a:pt x="198447" y="508000"/>
                  <a:pt x="174871" y="508000"/>
                </a:cubicBezTo>
                <a:cubicBezTo>
                  <a:pt x="151295" y="508000"/>
                  <a:pt x="128397" y="503422"/>
                  <a:pt x="106856" y="494266"/>
                </a:cubicBezTo>
                <a:cubicBezTo>
                  <a:pt x="85994" y="485449"/>
                  <a:pt x="67336" y="472901"/>
                  <a:pt x="51223" y="456793"/>
                </a:cubicBezTo>
                <a:cubicBezTo>
                  <a:pt x="35110" y="440685"/>
                  <a:pt x="22558" y="422034"/>
                  <a:pt x="13739" y="401178"/>
                </a:cubicBezTo>
                <a:cubicBezTo>
                  <a:pt x="4579" y="379644"/>
                  <a:pt x="0" y="356753"/>
                  <a:pt x="0" y="333184"/>
                </a:cubicBezTo>
                <a:cubicBezTo>
                  <a:pt x="0" y="324198"/>
                  <a:pt x="678" y="315550"/>
                  <a:pt x="2035" y="306903"/>
                </a:cubicBezTo>
                <a:cubicBezTo>
                  <a:pt x="678" y="298255"/>
                  <a:pt x="0" y="289438"/>
                  <a:pt x="0" y="280452"/>
                </a:cubicBezTo>
                <a:cubicBezTo>
                  <a:pt x="0" y="271634"/>
                  <a:pt x="678" y="262817"/>
                  <a:pt x="2035" y="254000"/>
                </a:cubicBezTo>
                <a:cubicBezTo>
                  <a:pt x="678" y="245353"/>
                  <a:pt x="0" y="236536"/>
                  <a:pt x="0" y="227719"/>
                </a:cubicBezTo>
                <a:cubicBezTo>
                  <a:pt x="0" y="218732"/>
                  <a:pt x="678" y="209915"/>
                  <a:pt x="2035" y="201267"/>
                </a:cubicBezTo>
                <a:cubicBezTo>
                  <a:pt x="678" y="192620"/>
                  <a:pt x="0" y="183803"/>
                  <a:pt x="0" y="174986"/>
                </a:cubicBezTo>
                <a:cubicBezTo>
                  <a:pt x="0" y="151417"/>
                  <a:pt x="4579" y="128526"/>
                  <a:pt x="13739" y="106823"/>
                </a:cubicBezTo>
                <a:cubicBezTo>
                  <a:pt x="22558" y="85967"/>
                  <a:pt x="35110" y="67315"/>
                  <a:pt x="51223" y="51376"/>
                </a:cubicBezTo>
                <a:cubicBezTo>
                  <a:pt x="67336" y="35268"/>
                  <a:pt x="85994" y="22721"/>
                  <a:pt x="106856" y="13904"/>
                </a:cubicBezTo>
                <a:cubicBezTo>
                  <a:pt x="128397" y="4747"/>
                  <a:pt x="151295" y="0"/>
                  <a:pt x="17487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business49"/>
          <p:cNvSpPr>
            <a:spLocks noChangeAspect="1"/>
          </p:cNvSpPr>
          <p:nvPr/>
        </p:nvSpPr>
        <p:spPr bwMode="auto">
          <a:xfrm>
            <a:off x="734178" y="708169"/>
            <a:ext cx="202454" cy="248063"/>
          </a:xfrm>
          <a:custGeom>
            <a:avLst/>
            <a:gdLst>
              <a:gd name="connsiteX0" fmla="*/ 207300 w 414600"/>
              <a:gd name="connsiteY0" fmla="*/ 145143 h 508000"/>
              <a:gd name="connsiteX1" fmla="*/ 151273 w 414600"/>
              <a:gd name="connsiteY1" fmla="*/ 200967 h 508000"/>
              <a:gd name="connsiteX2" fmla="*/ 184889 w 414600"/>
              <a:gd name="connsiteY2" fmla="*/ 256791 h 508000"/>
              <a:gd name="connsiteX3" fmla="*/ 106451 w 414600"/>
              <a:gd name="connsiteY3" fmla="*/ 334945 h 508000"/>
              <a:gd name="connsiteX4" fmla="*/ 170270 w 414600"/>
              <a:gd name="connsiteY4" fmla="*/ 358496 h 508000"/>
              <a:gd name="connsiteX5" fmla="*/ 205108 w 414600"/>
              <a:gd name="connsiteY5" fmla="*/ 359973 h 508000"/>
              <a:gd name="connsiteX6" fmla="*/ 203884 w 414600"/>
              <a:gd name="connsiteY6" fmla="*/ 358726 h 508000"/>
              <a:gd name="connsiteX7" fmla="*/ 179964 w 414600"/>
              <a:gd name="connsiteY7" fmla="*/ 334364 h 508000"/>
              <a:gd name="connsiteX8" fmla="*/ 201833 w 414600"/>
              <a:gd name="connsiteY8" fmla="*/ 273110 h 508000"/>
              <a:gd name="connsiteX9" fmla="*/ 196366 w 414600"/>
              <a:gd name="connsiteY9" fmla="*/ 261973 h 508000"/>
              <a:gd name="connsiteX10" fmla="*/ 207301 w 414600"/>
              <a:gd name="connsiteY10" fmla="*/ 267542 h 508000"/>
              <a:gd name="connsiteX11" fmla="*/ 223703 w 414600"/>
              <a:gd name="connsiteY11" fmla="*/ 261973 h 508000"/>
              <a:gd name="connsiteX12" fmla="*/ 212768 w 414600"/>
              <a:gd name="connsiteY12" fmla="*/ 273110 h 508000"/>
              <a:gd name="connsiteX13" fmla="*/ 234637 w 414600"/>
              <a:gd name="connsiteY13" fmla="*/ 334364 h 508000"/>
              <a:gd name="connsiteX14" fmla="*/ 223105 w 414600"/>
              <a:gd name="connsiteY14" fmla="*/ 346110 h 508000"/>
              <a:gd name="connsiteX15" fmla="*/ 209493 w 414600"/>
              <a:gd name="connsiteY15" fmla="*/ 359973 h 508000"/>
              <a:gd name="connsiteX16" fmla="*/ 244330 w 414600"/>
              <a:gd name="connsiteY16" fmla="*/ 358496 h 508000"/>
              <a:gd name="connsiteX17" fmla="*/ 308149 w 414600"/>
              <a:gd name="connsiteY17" fmla="*/ 334945 h 508000"/>
              <a:gd name="connsiteX18" fmla="*/ 229711 w 414600"/>
              <a:gd name="connsiteY18" fmla="*/ 256791 h 508000"/>
              <a:gd name="connsiteX19" fmla="*/ 263327 w 414600"/>
              <a:gd name="connsiteY19" fmla="*/ 200967 h 508000"/>
              <a:gd name="connsiteX20" fmla="*/ 207300 w 414600"/>
              <a:gd name="connsiteY20" fmla="*/ 145143 h 508000"/>
              <a:gd name="connsiteX21" fmla="*/ 56027 w 414600"/>
              <a:gd name="connsiteY21" fmla="*/ 0 h 508000"/>
              <a:gd name="connsiteX22" fmla="*/ 358573 w 414600"/>
              <a:gd name="connsiteY22" fmla="*/ 0 h 508000"/>
              <a:gd name="connsiteX23" fmla="*/ 414600 w 414600"/>
              <a:gd name="connsiteY23" fmla="*/ 55824 h 508000"/>
              <a:gd name="connsiteX24" fmla="*/ 414600 w 414600"/>
              <a:gd name="connsiteY24" fmla="*/ 446593 h 508000"/>
              <a:gd name="connsiteX25" fmla="*/ 358573 w 414600"/>
              <a:gd name="connsiteY25" fmla="*/ 508000 h 508000"/>
              <a:gd name="connsiteX26" fmla="*/ 56027 w 414600"/>
              <a:gd name="connsiteY26" fmla="*/ 508000 h 508000"/>
              <a:gd name="connsiteX27" fmla="*/ 0 w 414600"/>
              <a:gd name="connsiteY27" fmla="*/ 446593 h 508000"/>
              <a:gd name="connsiteX28" fmla="*/ 0 w 414600"/>
              <a:gd name="connsiteY28" fmla="*/ 435429 h 508000"/>
              <a:gd name="connsiteX29" fmla="*/ 33616 w 414600"/>
              <a:gd name="connsiteY29" fmla="*/ 435429 h 508000"/>
              <a:gd name="connsiteX30" fmla="*/ 56027 w 414600"/>
              <a:gd name="connsiteY30" fmla="*/ 413099 h 508000"/>
              <a:gd name="connsiteX31" fmla="*/ 33616 w 414600"/>
              <a:gd name="connsiteY31" fmla="*/ 390769 h 508000"/>
              <a:gd name="connsiteX32" fmla="*/ 0 w 414600"/>
              <a:gd name="connsiteY32" fmla="*/ 390769 h 508000"/>
              <a:gd name="connsiteX33" fmla="*/ 0 w 414600"/>
              <a:gd name="connsiteY33" fmla="*/ 357275 h 508000"/>
              <a:gd name="connsiteX34" fmla="*/ 33616 w 414600"/>
              <a:gd name="connsiteY34" fmla="*/ 357275 h 508000"/>
              <a:gd name="connsiteX35" fmla="*/ 56027 w 414600"/>
              <a:gd name="connsiteY35" fmla="*/ 334945 h 508000"/>
              <a:gd name="connsiteX36" fmla="*/ 33616 w 414600"/>
              <a:gd name="connsiteY36" fmla="*/ 312615 h 508000"/>
              <a:gd name="connsiteX37" fmla="*/ 0 w 414600"/>
              <a:gd name="connsiteY37" fmla="*/ 312615 h 508000"/>
              <a:gd name="connsiteX38" fmla="*/ 0 w 414600"/>
              <a:gd name="connsiteY38" fmla="*/ 273539 h 508000"/>
              <a:gd name="connsiteX39" fmla="*/ 33616 w 414600"/>
              <a:gd name="connsiteY39" fmla="*/ 273539 h 508000"/>
              <a:gd name="connsiteX40" fmla="*/ 56027 w 414600"/>
              <a:gd name="connsiteY40" fmla="*/ 251209 h 508000"/>
              <a:gd name="connsiteX41" fmla="*/ 33616 w 414600"/>
              <a:gd name="connsiteY41" fmla="*/ 228879 h 508000"/>
              <a:gd name="connsiteX42" fmla="*/ 0 w 414600"/>
              <a:gd name="connsiteY42" fmla="*/ 228879 h 508000"/>
              <a:gd name="connsiteX43" fmla="*/ 0 w 414600"/>
              <a:gd name="connsiteY43" fmla="*/ 195385 h 508000"/>
              <a:gd name="connsiteX44" fmla="*/ 33616 w 414600"/>
              <a:gd name="connsiteY44" fmla="*/ 195385 h 508000"/>
              <a:gd name="connsiteX45" fmla="*/ 56027 w 414600"/>
              <a:gd name="connsiteY45" fmla="*/ 173055 h 508000"/>
              <a:gd name="connsiteX46" fmla="*/ 33616 w 414600"/>
              <a:gd name="connsiteY46" fmla="*/ 150725 h 508000"/>
              <a:gd name="connsiteX47" fmla="*/ 0 w 414600"/>
              <a:gd name="connsiteY47" fmla="*/ 150725 h 508000"/>
              <a:gd name="connsiteX48" fmla="*/ 0 w 414600"/>
              <a:gd name="connsiteY48" fmla="*/ 111648 h 508000"/>
              <a:gd name="connsiteX49" fmla="*/ 33616 w 414600"/>
              <a:gd name="connsiteY49" fmla="*/ 111648 h 508000"/>
              <a:gd name="connsiteX50" fmla="*/ 56027 w 414600"/>
              <a:gd name="connsiteY50" fmla="*/ 94901 h 508000"/>
              <a:gd name="connsiteX51" fmla="*/ 33616 w 414600"/>
              <a:gd name="connsiteY51" fmla="*/ 72571 h 508000"/>
              <a:gd name="connsiteX52" fmla="*/ 0 w 414600"/>
              <a:gd name="connsiteY52" fmla="*/ 72571 h 508000"/>
              <a:gd name="connsiteX53" fmla="*/ 0 w 414600"/>
              <a:gd name="connsiteY53" fmla="*/ 55824 h 508000"/>
              <a:gd name="connsiteX54" fmla="*/ 56027 w 414600"/>
              <a:gd name="connsiteY5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4600" h="508000">
                <a:moveTo>
                  <a:pt x="207300" y="145143"/>
                </a:moveTo>
                <a:cubicBezTo>
                  <a:pt x="179287" y="145143"/>
                  <a:pt x="151273" y="173055"/>
                  <a:pt x="151273" y="200967"/>
                </a:cubicBezTo>
                <a:cubicBezTo>
                  <a:pt x="151273" y="223297"/>
                  <a:pt x="162479" y="245626"/>
                  <a:pt x="184889" y="256791"/>
                </a:cubicBezTo>
                <a:cubicBezTo>
                  <a:pt x="140068" y="267956"/>
                  <a:pt x="106451" y="307033"/>
                  <a:pt x="106451" y="334945"/>
                </a:cubicBezTo>
                <a:cubicBezTo>
                  <a:pt x="106451" y="347506"/>
                  <a:pt x="134815" y="355356"/>
                  <a:pt x="170270" y="358496"/>
                </a:cubicBezTo>
                <a:lnTo>
                  <a:pt x="205108" y="359973"/>
                </a:lnTo>
                <a:lnTo>
                  <a:pt x="203884" y="358726"/>
                </a:lnTo>
                <a:cubicBezTo>
                  <a:pt x="200467" y="355245"/>
                  <a:pt x="193633" y="348285"/>
                  <a:pt x="179964" y="334364"/>
                </a:cubicBezTo>
                <a:cubicBezTo>
                  <a:pt x="179964" y="334364"/>
                  <a:pt x="179964" y="334364"/>
                  <a:pt x="201833" y="273110"/>
                </a:cubicBezTo>
                <a:cubicBezTo>
                  <a:pt x="201833" y="273110"/>
                  <a:pt x="201833" y="273110"/>
                  <a:pt x="196366" y="261973"/>
                </a:cubicBezTo>
                <a:cubicBezTo>
                  <a:pt x="196366" y="267542"/>
                  <a:pt x="201833" y="267542"/>
                  <a:pt x="207301" y="267542"/>
                </a:cubicBezTo>
                <a:cubicBezTo>
                  <a:pt x="212768" y="267542"/>
                  <a:pt x="218235" y="267542"/>
                  <a:pt x="223703" y="261973"/>
                </a:cubicBezTo>
                <a:cubicBezTo>
                  <a:pt x="223703" y="261973"/>
                  <a:pt x="223703" y="261973"/>
                  <a:pt x="212768" y="273110"/>
                </a:cubicBezTo>
                <a:cubicBezTo>
                  <a:pt x="212768" y="273110"/>
                  <a:pt x="212768" y="273110"/>
                  <a:pt x="234637" y="334364"/>
                </a:cubicBezTo>
                <a:cubicBezTo>
                  <a:pt x="234637" y="334364"/>
                  <a:pt x="234637" y="334364"/>
                  <a:pt x="223105" y="346110"/>
                </a:cubicBezTo>
                <a:lnTo>
                  <a:pt x="209493" y="359973"/>
                </a:lnTo>
                <a:lnTo>
                  <a:pt x="244330" y="358496"/>
                </a:lnTo>
                <a:cubicBezTo>
                  <a:pt x="279785" y="355356"/>
                  <a:pt x="308149" y="347506"/>
                  <a:pt x="308149" y="334945"/>
                </a:cubicBezTo>
                <a:cubicBezTo>
                  <a:pt x="308149" y="307033"/>
                  <a:pt x="274533" y="267956"/>
                  <a:pt x="229711" y="256791"/>
                </a:cubicBezTo>
                <a:cubicBezTo>
                  <a:pt x="252122" y="245626"/>
                  <a:pt x="263327" y="223297"/>
                  <a:pt x="263327" y="200967"/>
                </a:cubicBezTo>
                <a:cubicBezTo>
                  <a:pt x="263327" y="173055"/>
                  <a:pt x="240916" y="145143"/>
                  <a:pt x="207300" y="145143"/>
                </a:cubicBezTo>
                <a:close/>
                <a:moveTo>
                  <a:pt x="56027" y="0"/>
                </a:moveTo>
                <a:cubicBezTo>
                  <a:pt x="56027" y="0"/>
                  <a:pt x="56027" y="0"/>
                  <a:pt x="358573" y="0"/>
                </a:cubicBezTo>
                <a:cubicBezTo>
                  <a:pt x="386587" y="0"/>
                  <a:pt x="414600" y="27912"/>
                  <a:pt x="414600" y="55824"/>
                </a:cubicBezTo>
                <a:cubicBezTo>
                  <a:pt x="414600" y="55824"/>
                  <a:pt x="414600" y="55824"/>
                  <a:pt x="414600" y="446593"/>
                </a:cubicBezTo>
                <a:cubicBezTo>
                  <a:pt x="414600" y="480088"/>
                  <a:pt x="386587" y="508000"/>
                  <a:pt x="358573" y="508000"/>
                </a:cubicBezTo>
                <a:cubicBezTo>
                  <a:pt x="358573" y="508000"/>
                  <a:pt x="358573" y="508000"/>
                  <a:pt x="56027" y="508000"/>
                </a:cubicBezTo>
                <a:cubicBezTo>
                  <a:pt x="28014" y="508000"/>
                  <a:pt x="0" y="480088"/>
                  <a:pt x="0" y="446593"/>
                </a:cubicBezTo>
                <a:cubicBezTo>
                  <a:pt x="0" y="446593"/>
                  <a:pt x="0" y="446593"/>
                  <a:pt x="0" y="435429"/>
                </a:cubicBezTo>
                <a:cubicBezTo>
                  <a:pt x="0" y="435429"/>
                  <a:pt x="0" y="435429"/>
                  <a:pt x="33616" y="435429"/>
                </a:cubicBezTo>
                <a:cubicBezTo>
                  <a:pt x="50424" y="435429"/>
                  <a:pt x="56027" y="424264"/>
                  <a:pt x="56027" y="413099"/>
                </a:cubicBezTo>
                <a:cubicBezTo>
                  <a:pt x="56027" y="401934"/>
                  <a:pt x="50424" y="390769"/>
                  <a:pt x="33616" y="390769"/>
                </a:cubicBezTo>
                <a:cubicBezTo>
                  <a:pt x="33616" y="390769"/>
                  <a:pt x="33616" y="390769"/>
                  <a:pt x="0" y="390769"/>
                </a:cubicBezTo>
                <a:cubicBezTo>
                  <a:pt x="0" y="390769"/>
                  <a:pt x="0" y="390769"/>
                  <a:pt x="0" y="357275"/>
                </a:cubicBezTo>
                <a:cubicBezTo>
                  <a:pt x="0" y="357275"/>
                  <a:pt x="0" y="357275"/>
                  <a:pt x="33616" y="357275"/>
                </a:cubicBezTo>
                <a:cubicBezTo>
                  <a:pt x="50424" y="357275"/>
                  <a:pt x="56027" y="346110"/>
                  <a:pt x="56027" y="334945"/>
                </a:cubicBezTo>
                <a:cubicBezTo>
                  <a:pt x="56027" y="323780"/>
                  <a:pt x="50424" y="312615"/>
                  <a:pt x="33616" y="312615"/>
                </a:cubicBezTo>
                <a:cubicBezTo>
                  <a:pt x="33616" y="312615"/>
                  <a:pt x="33616" y="312615"/>
                  <a:pt x="0" y="312615"/>
                </a:cubicBezTo>
                <a:cubicBezTo>
                  <a:pt x="0" y="312615"/>
                  <a:pt x="0" y="312615"/>
                  <a:pt x="0" y="273539"/>
                </a:cubicBezTo>
                <a:cubicBezTo>
                  <a:pt x="0" y="273539"/>
                  <a:pt x="0" y="273539"/>
                  <a:pt x="33616" y="273539"/>
                </a:cubicBezTo>
                <a:cubicBezTo>
                  <a:pt x="50424" y="273539"/>
                  <a:pt x="56027" y="262374"/>
                  <a:pt x="56027" y="251209"/>
                </a:cubicBezTo>
                <a:cubicBezTo>
                  <a:pt x="56027" y="240044"/>
                  <a:pt x="50424" y="228879"/>
                  <a:pt x="33616" y="228879"/>
                </a:cubicBezTo>
                <a:cubicBezTo>
                  <a:pt x="33616" y="228879"/>
                  <a:pt x="33616" y="228879"/>
                  <a:pt x="0" y="228879"/>
                </a:cubicBezTo>
                <a:cubicBezTo>
                  <a:pt x="0" y="228879"/>
                  <a:pt x="0" y="228879"/>
                  <a:pt x="0" y="195385"/>
                </a:cubicBezTo>
                <a:cubicBezTo>
                  <a:pt x="0" y="195385"/>
                  <a:pt x="0" y="195385"/>
                  <a:pt x="33616" y="195385"/>
                </a:cubicBezTo>
                <a:cubicBezTo>
                  <a:pt x="50424" y="195385"/>
                  <a:pt x="56027" y="184220"/>
                  <a:pt x="56027" y="173055"/>
                </a:cubicBezTo>
                <a:cubicBezTo>
                  <a:pt x="56027" y="161890"/>
                  <a:pt x="50424" y="150725"/>
                  <a:pt x="33616" y="150725"/>
                </a:cubicBezTo>
                <a:cubicBezTo>
                  <a:pt x="33616" y="150725"/>
                  <a:pt x="33616" y="150725"/>
                  <a:pt x="0" y="150725"/>
                </a:cubicBezTo>
                <a:cubicBezTo>
                  <a:pt x="0" y="150725"/>
                  <a:pt x="0" y="150725"/>
                  <a:pt x="0" y="111648"/>
                </a:cubicBezTo>
                <a:cubicBezTo>
                  <a:pt x="0" y="111648"/>
                  <a:pt x="0" y="111648"/>
                  <a:pt x="33616" y="111648"/>
                </a:cubicBezTo>
                <a:cubicBezTo>
                  <a:pt x="50424" y="111648"/>
                  <a:pt x="56027" y="106066"/>
                  <a:pt x="56027" y="94901"/>
                </a:cubicBezTo>
                <a:cubicBezTo>
                  <a:pt x="56027" y="78154"/>
                  <a:pt x="50424" y="72571"/>
                  <a:pt x="33616" y="72571"/>
                </a:cubicBezTo>
                <a:cubicBezTo>
                  <a:pt x="33616" y="72571"/>
                  <a:pt x="33616" y="72571"/>
                  <a:pt x="0" y="72571"/>
                </a:cubicBezTo>
                <a:cubicBezTo>
                  <a:pt x="0" y="72571"/>
                  <a:pt x="0" y="72571"/>
                  <a:pt x="0" y="55824"/>
                </a:cubicBezTo>
                <a:cubicBezTo>
                  <a:pt x="0" y="27912"/>
                  <a:pt x="28014" y="0"/>
                  <a:pt x="5602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central4"/>
          <p:cNvSpPr>
            <a:spLocks noChangeAspect="1"/>
          </p:cNvSpPr>
          <p:nvPr/>
        </p:nvSpPr>
        <p:spPr bwMode="auto">
          <a:xfrm>
            <a:off x="1266538" y="712292"/>
            <a:ext cx="248063" cy="239818"/>
          </a:xfrm>
          <a:custGeom>
            <a:avLst/>
            <a:gdLst>
              <a:gd name="connsiteX0" fmla="*/ 291395 w 508000"/>
              <a:gd name="connsiteY0" fmla="*/ 341950 h 491114"/>
              <a:gd name="connsiteX1" fmla="*/ 304946 w 508000"/>
              <a:gd name="connsiteY1" fmla="*/ 396192 h 491114"/>
              <a:gd name="connsiteX2" fmla="*/ 348986 w 508000"/>
              <a:gd name="connsiteY2" fmla="*/ 443653 h 491114"/>
              <a:gd name="connsiteX3" fmla="*/ 304946 w 508000"/>
              <a:gd name="connsiteY3" fmla="*/ 491114 h 491114"/>
              <a:gd name="connsiteX4" fmla="*/ 257518 w 508000"/>
              <a:gd name="connsiteY4" fmla="*/ 443653 h 491114"/>
              <a:gd name="connsiteX5" fmla="*/ 284620 w 508000"/>
              <a:gd name="connsiteY5" fmla="*/ 402972 h 491114"/>
              <a:gd name="connsiteX6" fmla="*/ 271069 w 508000"/>
              <a:gd name="connsiteY6" fmla="*/ 348730 h 491114"/>
              <a:gd name="connsiteX7" fmla="*/ 291395 w 508000"/>
              <a:gd name="connsiteY7" fmla="*/ 341950 h 491114"/>
              <a:gd name="connsiteX8" fmla="*/ 155085 w 508000"/>
              <a:gd name="connsiteY8" fmla="*/ 264554 h 491114"/>
              <a:gd name="connsiteX9" fmla="*/ 161828 w 508000"/>
              <a:gd name="connsiteY9" fmla="*/ 288125 h 491114"/>
              <a:gd name="connsiteX10" fmla="*/ 91028 w 508000"/>
              <a:gd name="connsiteY10" fmla="*/ 311696 h 491114"/>
              <a:gd name="connsiteX11" fmla="*/ 91028 w 508000"/>
              <a:gd name="connsiteY11" fmla="*/ 315063 h 491114"/>
              <a:gd name="connsiteX12" fmla="*/ 47200 w 508000"/>
              <a:gd name="connsiteY12" fmla="*/ 358837 h 491114"/>
              <a:gd name="connsiteX13" fmla="*/ 0 w 508000"/>
              <a:gd name="connsiteY13" fmla="*/ 315063 h 491114"/>
              <a:gd name="connsiteX14" fmla="*/ 47200 w 508000"/>
              <a:gd name="connsiteY14" fmla="*/ 267921 h 491114"/>
              <a:gd name="connsiteX15" fmla="*/ 84285 w 508000"/>
              <a:gd name="connsiteY15" fmla="*/ 288125 h 491114"/>
              <a:gd name="connsiteX16" fmla="*/ 155085 w 508000"/>
              <a:gd name="connsiteY16" fmla="*/ 264554 h 491114"/>
              <a:gd name="connsiteX17" fmla="*/ 463755 w 508000"/>
              <a:gd name="connsiteY17" fmla="*/ 216709 h 491114"/>
              <a:gd name="connsiteX18" fmla="*/ 508000 w 508000"/>
              <a:gd name="connsiteY18" fmla="*/ 264137 h 491114"/>
              <a:gd name="connsiteX19" fmla="*/ 463755 w 508000"/>
              <a:gd name="connsiteY19" fmla="*/ 308177 h 491114"/>
              <a:gd name="connsiteX20" fmla="*/ 416106 w 508000"/>
              <a:gd name="connsiteY20" fmla="*/ 270913 h 491114"/>
              <a:gd name="connsiteX21" fmla="*/ 361651 w 508000"/>
              <a:gd name="connsiteY21" fmla="*/ 264137 h 491114"/>
              <a:gd name="connsiteX22" fmla="*/ 361651 w 508000"/>
              <a:gd name="connsiteY22" fmla="*/ 243811 h 491114"/>
              <a:gd name="connsiteX23" fmla="*/ 361651 w 508000"/>
              <a:gd name="connsiteY23" fmla="*/ 240423 h 491114"/>
              <a:gd name="connsiteX24" fmla="*/ 419510 w 508000"/>
              <a:gd name="connsiteY24" fmla="*/ 247199 h 491114"/>
              <a:gd name="connsiteX25" fmla="*/ 463755 w 508000"/>
              <a:gd name="connsiteY25" fmla="*/ 216709 h 491114"/>
              <a:gd name="connsiteX26" fmla="*/ 257219 w 508000"/>
              <a:gd name="connsiteY26" fmla="*/ 161828 h 491114"/>
              <a:gd name="connsiteX27" fmla="*/ 339136 w 508000"/>
              <a:gd name="connsiteY27" fmla="*/ 243745 h 491114"/>
              <a:gd name="connsiteX28" fmla="*/ 257219 w 508000"/>
              <a:gd name="connsiteY28" fmla="*/ 322249 h 491114"/>
              <a:gd name="connsiteX29" fmla="*/ 178715 w 508000"/>
              <a:gd name="connsiteY29" fmla="*/ 243745 h 491114"/>
              <a:gd name="connsiteX30" fmla="*/ 257219 w 508000"/>
              <a:gd name="connsiteY30" fmla="*/ 161828 h 491114"/>
              <a:gd name="connsiteX31" fmla="*/ 118702 w 508000"/>
              <a:gd name="connsiteY31" fmla="*/ 63324 h 491114"/>
              <a:gd name="connsiteX32" fmla="*/ 166216 w 508000"/>
              <a:gd name="connsiteY32" fmla="*/ 110838 h 491114"/>
              <a:gd name="connsiteX33" fmla="*/ 159428 w 508000"/>
              <a:gd name="connsiteY33" fmla="*/ 131201 h 491114"/>
              <a:gd name="connsiteX34" fmla="*/ 189973 w 508000"/>
              <a:gd name="connsiteY34" fmla="*/ 161745 h 491114"/>
              <a:gd name="connsiteX35" fmla="*/ 176398 w 508000"/>
              <a:gd name="connsiteY35" fmla="*/ 178715 h 491114"/>
              <a:gd name="connsiteX36" fmla="*/ 142459 w 508000"/>
              <a:gd name="connsiteY36" fmla="*/ 148170 h 491114"/>
              <a:gd name="connsiteX37" fmla="*/ 118702 w 508000"/>
              <a:gd name="connsiteY37" fmla="*/ 158352 h 491114"/>
              <a:gd name="connsiteX38" fmla="*/ 74582 w 508000"/>
              <a:gd name="connsiteY38" fmla="*/ 110838 h 491114"/>
              <a:gd name="connsiteX39" fmla="*/ 118702 w 508000"/>
              <a:gd name="connsiteY39" fmla="*/ 63324 h 491114"/>
              <a:gd name="connsiteX40" fmla="*/ 375441 w 508000"/>
              <a:gd name="connsiteY40" fmla="*/ 0 h 491114"/>
              <a:gd name="connsiteX41" fmla="*/ 419346 w 508000"/>
              <a:gd name="connsiteY41" fmla="*/ 47366 h 491114"/>
              <a:gd name="connsiteX42" fmla="*/ 375441 w 508000"/>
              <a:gd name="connsiteY42" fmla="*/ 91348 h 491114"/>
              <a:gd name="connsiteX43" fmla="*/ 361932 w 508000"/>
              <a:gd name="connsiteY43" fmla="*/ 91348 h 491114"/>
              <a:gd name="connsiteX44" fmla="*/ 321405 w 508000"/>
              <a:gd name="connsiteY44" fmla="*/ 159014 h 491114"/>
              <a:gd name="connsiteX45" fmla="*/ 301141 w 508000"/>
              <a:gd name="connsiteY45" fmla="*/ 145481 h 491114"/>
              <a:gd name="connsiteX46" fmla="*/ 341668 w 508000"/>
              <a:gd name="connsiteY46" fmla="*/ 77815 h 491114"/>
              <a:gd name="connsiteX47" fmla="*/ 328159 w 508000"/>
              <a:gd name="connsiteY47" fmla="*/ 47366 h 491114"/>
              <a:gd name="connsiteX48" fmla="*/ 375441 w 508000"/>
              <a:gd name="connsiteY48" fmla="*/ 0 h 4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8000" h="491114">
                <a:moveTo>
                  <a:pt x="291395" y="341950"/>
                </a:moveTo>
                <a:cubicBezTo>
                  <a:pt x="291395" y="341950"/>
                  <a:pt x="291395" y="341950"/>
                  <a:pt x="304946" y="396192"/>
                </a:cubicBezTo>
                <a:cubicBezTo>
                  <a:pt x="332047" y="399582"/>
                  <a:pt x="348986" y="419922"/>
                  <a:pt x="348986" y="443653"/>
                </a:cubicBezTo>
                <a:cubicBezTo>
                  <a:pt x="348986" y="467384"/>
                  <a:pt x="328660" y="491114"/>
                  <a:pt x="304946" y="491114"/>
                </a:cubicBezTo>
                <a:cubicBezTo>
                  <a:pt x="277844" y="491114"/>
                  <a:pt x="257518" y="467384"/>
                  <a:pt x="257518" y="443653"/>
                </a:cubicBezTo>
                <a:cubicBezTo>
                  <a:pt x="257518" y="426703"/>
                  <a:pt x="267681" y="409752"/>
                  <a:pt x="284620" y="402972"/>
                </a:cubicBezTo>
                <a:cubicBezTo>
                  <a:pt x="284620" y="402972"/>
                  <a:pt x="284620" y="402972"/>
                  <a:pt x="271069" y="348730"/>
                </a:cubicBezTo>
                <a:cubicBezTo>
                  <a:pt x="277844" y="345340"/>
                  <a:pt x="284620" y="345340"/>
                  <a:pt x="291395" y="341950"/>
                </a:cubicBezTo>
                <a:close/>
                <a:moveTo>
                  <a:pt x="155085" y="264554"/>
                </a:moveTo>
                <a:cubicBezTo>
                  <a:pt x="155085" y="274656"/>
                  <a:pt x="158457" y="281390"/>
                  <a:pt x="161828" y="288125"/>
                </a:cubicBezTo>
                <a:cubicBezTo>
                  <a:pt x="161828" y="288125"/>
                  <a:pt x="161828" y="288125"/>
                  <a:pt x="91028" y="311696"/>
                </a:cubicBezTo>
                <a:cubicBezTo>
                  <a:pt x="91028" y="311696"/>
                  <a:pt x="91028" y="311696"/>
                  <a:pt x="91028" y="315063"/>
                </a:cubicBezTo>
                <a:cubicBezTo>
                  <a:pt x="91028" y="338634"/>
                  <a:pt x="70800" y="358837"/>
                  <a:pt x="47200" y="358837"/>
                </a:cubicBezTo>
                <a:cubicBezTo>
                  <a:pt x="20228" y="358837"/>
                  <a:pt x="0" y="338634"/>
                  <a:pt x="0" y="315063"/>
                </a:cubicBezTo>
                <a:cubicBezTo>
                  <a:pt x="0" y="288125"/>
                  <a:pt x="20228" y="267921"/>
                  <a:pt x="47200" y="267921"/>
                </a:cubicBezTo>
                <a:cubicBezTo>
                  <a:pt x="60686" y="267921"/>
                  <a:pt x="77543" y="278023"/>
                  <a:pt x="84285" y="288125"/>
                </a:cubicBezTo>
                <a:cubicBezTo>
                  <a:pt x="84285" y="288125"/>
                  <a:pt x="84285" y="288125"/>
                  <a:pt x="155085" y="264554"/>
                </a:cubicBezTo>
                <a:close/>
                <a:moveTo>
                  <a:pt x="463755" y="216709"/>
                </a:moveTo>
                <a:cubicBezTo>
                  <a:pt x="487579" y="216709"/>
                  <a:pt x="508000" y="237035"/>
                  <a:pt x="508000" y="264137"/>
                </a:cubicBezTo>
                <a:cubicBezTo>
                  <a:pt x="508000" y="287851"/>
                  <a:pt x="487579" y="308177"/>
                  <a:pt x="463755" y="308177"/>
                </a:cubicBezTo>
                <a:cubicBezTo>
                  <a:pt x="439931" y="308177"/>
                  <a:pt x="422913" y="291239"/>
                  <a:pt x="416106" y="270913"/>
                </a:cubicBezTo>
                <a:cubicBezTo>
                  <a:pt x="416106" y="270913"/>
                  <a:pt x="416106" y="270913"/>
                  <a:pt x="361651" y="264137"/>
                </a:cubicBezTo>
                <a:cubicBezTo>
                  <a:pt x="361651" y="257362"/>
                  <a:pt x="361651" y="250586"/>
                  <a:pt x="361651" y="243811"/>
                </a:cubicBezTo>
                <a:cubicBezTo>
                  <a:pt x="361651" y="243811"/>
                  <a:pt x="361651" y="240423"/>
                  <a:pt x="361651" y="240423"/>
                </a:cubicBezTo>
                <a:cubicBezTo>
                  <a:pt x="361651" y="240423"/>
                  <a:pt x="361651" y="240423"/>
                  <a:pt x="419510" y="247199"/>
                </a:cubicBezTo>
                <a:cubicBezTo>
                  <a:pt x="426317" y="230260"/>
                  <a:pt x="443334" y="216709"/>
                  <a:pt x="463755" y="216709"/>
                </a:cubicBezTo>
                <a:close/>
                <a:moveTo>
                  <a:pt x="257219" y="161828"/>
                </a:moveTo>
                <a:cubicBezTo>
                  <a:pt x="301591" y="161828"/>
                  <a:pt x="339136" y="199374"/>
                  <a:pt x="339136" y="243745"/>
                </a:cubicBezTo>
                <a:cubicBezTo>
                  <a:pt x="339136" y="288117"/>
                  <a:pt x="301591" y="322249"/>
                  <a:pt x="257219" y="322249"/>
                </a:cubicBezTo>
                <a:cubicBezTo>
                  <a:pt x="212847" y="322249"/>
                  <a:pt x="178715" y="288117"/>
                  <a:pt x="178715" y="243745"/>
                </a:cubicBezTo>
                <a:cubicBezTo>
                  <a:pt x="178715" y="199374"/>
                  <a:pt x="212847" y="161828"/>
                  <a:pt x="257219" y="161828"/>
                </a:cubicBezTo>
                <a:close/>
                <a:moveTo>
                  <a:pt x="118702" y="63324"/>
                </a:moveTo>
                <a:cubicBezTo>
                  <a:pt x="145853" y="63324"/>
                  <a:pt x="166216" y="83687"/>
                  <a:pt x="166216" y="110838"/>
                </a:cubicBezTo>
                <a:cubicBezTo>
                  <a:pt x="166216" y="117625"/>
                  <a:pt x="162822" y="124413"/>
                  <a:pt x="159428" y="131201"/>
                </a:cubicBezTo>
                <a:cubicBezTo>
                  <a:pt x="159428" y="131201"/>
                  <a:pt x="159428" y="131201"/>
                  <a:pt x="189973" y="161745"/>
                </a:cubicBezTo>
                <a:cubicBezTo>
                  <a:pt x="183185" y="168534"/>
                  <a:pt x="179791" y="171928"/>
                  <a:pt x="176398" y="178715"/>
                </a:cubicBezTo>
                <a:cubicBezTo>
                  <a:pt x="176398" y="178715"/>
                  <a:pt x="176398" y="178715"/>
                  <a:pt x="142459" y="148170"/>
                </a:cubicBezTo>
                <a:cubicBezTo>
                  <a:pt x="135671" y="154958"/>
                  <a:pt x="128884" y="158352"/>
                  <a:pt x="118702" y="158352"/>
                </a:cubicBezTo>
                <a:cubicBezTo>
                  <a:pt x="94945" y="158352"/>
                  <a:pt x="74582" y="134595"/>
                  <a:pt x="74582" y="110838"/>
                </a:cubicBezTo>
                <a:cubicBezTo>
                  <a:pt x="74582" y="83687"/>
                  <a:pt x="94945" y="63324"/>
                  <a:pt x="118702" y="63324"/>
                </a:cubicBezTo>
                <a:close/>
                <a:moveTo>
                  <a:pt x="375441" y="0"/>
                </a:moveTo>
                <a:cubicBezTo>
                  <a:pt x="399082" y="0"/>
                  <a:pt x="419346" y="20299"/>
                  <a:pt x="419346" y="47366"/>
                </a:cubicBezTo>
                <a:cubicBezTo>
                  <a:pt x="419346" y="71049"/>
                  <a:pt x="399082" y="91348"/>
                  <a:pt x="375441" y="91348"/>
                </a:cubicBezTo>
                <a:cubicBezTo>
                  <a:pt x="372064" y="91348"/>
                  <a:pt x="365309" y="91348"/>
                  <a:pt x="361932" y="91348"/>
                </a:cubicBezTo>
                <a:cubicBezTo>
                  <a:pt x="361932" y="91348"/>
                  <a:pt x="361932" y="91348"/>
                  <a:pt x="321405" y="159014"/>
                </a:cubicBezTo>
                <a:cubicBezTo>
                  <a:pt x="314650" y="155630"/>
                  <a:pt x="307896" y="148864"/>
                  <a:pt x="301141" y="145481"/>
                </a:cubicBezTo>
                <a:cubicBezTo>
                  <a:pt x="301141" y="145481"/>
                  <a:pt x="301141" y="145481"/>
                  <a:pt x="341668" y="77815"/>
                </a:cubicBezTo>
                <a:cubicBezTo>
                  <a:pt x="334914" y="71049"/>
                  <a:pt x="328159" y="57515"/>
                  <a:pt x="328159" y="47366"/>
                </a:cubicBezTo>
                <a:cubicBezTo>
                  <a:pt x="328159" y="20299"/>
                  <a:pt x="348423" y="0"/>
                  <a:pt x="3754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exit14"/>
          <p:cNvSpPr>
            <a:spLocks noChangeAspect="1"/>
          </p:cNvSpPr>
          <p:nvPr/>
        </p:nvSpPr>
        <p:spPr bwMode="auto">
          <a:xfrm>
            <a:off x="4056129" y="722780"/>
            <a:ext cx="262607" cy="218840"/>
          </a:xfrm>
          <a:custGeom>
            <a:avLst/>
            <a:gdLst>
              <a:gd name="T0" fmla="*/ 125 w 147"/>
              <a:gd name="T1" fmla="*/ 35 h 122"/>
              <a:gd name="T2" fmla="*/ 133 w 147"/>
              <a:gd name="T3" fmla="*/ 15 h 122"/>
              <a:gd name="T4" fmla="*/ 104 w 147"/>
              <a:gd name="T5" fmla="*/ 15 h 122"/>
              <a:gd name="T6" fmla="*/ 112 w 147"/>
              <a:gd name="T7" fmla="*/ 35 h 122"/>
              <a:gd name="T8" fmla="*/ 35 w 147"/>
              <a:gd name="T9" fmla="*/ 28 h 122"/>
              <a:gd name="T10" fmla="*/ 29 w 147"/>
              <a:gd name="T11" fmla="*/ 0 h 122"/>
              <a:gd name="T12" fmla="*/ 23 w 147"/>
              <a:gd name="T13" fmla="*/ 28 h 122"/>
              <a:gd name="T14" fmla="*/ 19 w 147"/>
              <a:gd name="T15" fmla="*/ 35 h 122"/>
              <a:gd name="T16" fmla="*/ 0 w 147"/>
              <a:gd name="T17" fmla="*/ 102 h 122"/>
              <a:gd name="T18" fmla="*/ 128 w 147"/>
              <a:gd name="T19" fmla="*/ 122 h 122"/>
              <a:gd name="T20" fmla="*/ 147 w 147"/>
              <a:gd name="T21" fmla="*/ 55 h 122"/>
              <a:gd name="T22" fmla="*/ 51 w 147"/>
              <a:gd name="T23" fmla="*/ 92 h 122"/>
              <a:gd name="T24" fmla="*/ 32 w 147"/>
              <a:gd name="T25" fmla="*/ 62 h 122"/>
              <a:gd name="T26" fmla="*/ 51 w 147"/>
              <a:gd name="T27" fmla="*/ 67 h 122"/>
              <a:gd name="T28" fmla="*/ 39 w 147"/>
              <a:gd name="T29" fmla="*/ 73 h 122"/>
              <a:gd name="T30" fmla="*/ 50 w 147"/>
              <a:gd name="T31" fmla="*/ 79 h 122"/>
              <a:gd name="T32" fmla="*/ 39 w 147"/>
              <a:gd name="T33" fmla="*/ 86 h 122"/>
              <a:gd name="T34" fmla="*/ 51 w 147"/>
              <a:gd name="T35" fmla="*/ 92 h 122"/>
              <a:gd name="T36" fmla="*/ 69 w 147"/>
              <a:gd name="T37" fmla="*/ 86 h 122"/>
              <a:gd name="T38" fmla="*/ 67 w 147"/>
              <a:gd name="T39" fmla="*/ 81 h 122"/>
              <a:gd name="T40" fmla="*/ 62 w 147"/>
              <a:gd name="T41" fmla="*/ 92 h 122"/>
              <a:gd name="T42" fmla="*/ 63 w 147"/>
              <a:gd name="T43" fmla="*/ 76 h 122"/>
              <a:gd name="T44" fmla="*/ 62 w 147"/>
              <a:gd name="T45" fmla="*/ 61 h 122"/>
              <a:gd name="T46" fmla="*/ 67 w 147"/>
              <a:gd name="T47" fmla="*/ 72 h 122"/>
              <a:gd name="T48" fmla="*/ 69 w 147"/>
              <a:gd name="T49" fmla="*/ 67 h 122"/>
              <a:gd name="T50" fmla="*/ 80 w 147"/>
              <a:gd name="T51" fmla="*/ 61 h 122"/>
              <a:gd name="T52" fmla="*/ 80 w 147"/>
              <a:gd name="T53" fmla="*/ 92 h 122"/>
              <a:gd name="T54" fmla="*/ 90 w 147"/>
              <a:gd name="T55" fmla="*/ 92 h 122"/>
              <a:gd name="T56" fmla="*/ 84 w 147"/>
              <a:gd name="T57" fmla="*/ 62 h 122"/>
              <a:gd name="T58" fmla="*/ 90 w 147"/>
              <a:gd name="T59" fmla="*/ 92 h 122"/>
              <a:gd name="T60" fmla="*/ 109 w 147"/>
              <a:gd name="T61" fmla="*/ 67 h 122"/>
              <a:gd name="T62" fmla="*/ 102 w 147"/>
              <a:gd name="T63" fmla="*/ 92 h 122"/>
              <a:gd name="T64" fmla="*/ 94 w 147"/>
              <a:gd name="T65" fmla="*/ 67 h 122"/>
              <a:gd name="T66" fmla="*/ 117 w 147"/>
              <a:gd name="T67" fmla="*/ 62 h 122"/>
              <a:gd name="T68" fmla="*/ 117 w 147"/>
              <a:gd name="T69" fmla="*/ 6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7" h="122">
                <a:moveTo>
                  <a:pt x="128" y="35"/>
                </a:moveTo>
                <a:cubicBezTo>
                  <a:pt x="125" y="35"/>
                  <a:pt x="125" y="35"/>
                  <a:pt x="125" y="35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30" y="25"/>
                  <a:pt x="133" y="20"/>
                  <a:pt x="133" y="15"/>
                </a:cubicBezTo>
                <a:cubicBezTo>
                  <a:pt x="133" y="7"/>
                  <a:pt x="127" y="0"/>
                  <a:pt x="119" y="0"/>
                </a:cubicBezTo>
                <a:cubicBezTo>
                  <a:pt x="111" y="0"/>
                  <a:pt x="104" y="7"/>
                  <a:pt x="104" y="15"/>
                </a:cubicBezTo>
                <a:cubicBezTo>
                  <a:pt x="104" y="20"/>
                  <a:pt x="107" y="25"/>
                  <a:pt x="112" y="28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8"/>
                  <a:pt x="35" y="28"/>
                  <a:pt x="35" y="28"/>
                </a:cubicBezTo>
                <a:cubicBezTo>
                  <a:pt x="40" y="25"/>
                  <a:pt x="44" y="20"/>
                  <a:pt x="44" y="15"/>
                </a:cubicBezTo>
                <a:cubicBezTo>
                  <a:pt x="44" y="7"/>
                  <a:pt x="37" y="0"/>
                  <a:pt x="29" y="0"/>
                </a:cubicBezTo>
                <a:cubicBezTo>
                  <a:pt x="21" y="0"/>
                  <a:pt x="14" y="7"/>
                  <a:pt x="14" y="15"/>
                </a:cubicBezTo>
                <a:cubicBezTo>
                  <a:pt x="14" y="20"/>
                  <a:pt x="18" y="25"/>
                  <a:pt x="23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9" y="35"/>
                  <a:pt x="0" y="44"/>
                  <a:pt x="0" y="5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3"/>
                  <a:pt x="9" y="122"/>
                  <a:pt x="19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39" y="122"/>
                  <a:pt x="147" y="113"/>
                  <a:pt x="147" y="102"/>
                </a:cubicBezTo>
                <a:cubicBezTo>
                  <a:pt x="147" y="55"/>
                  <a:pt x="147" y="55"/>
                  <a:pt x="147" y="55"/>
                </a:cubicBezTo>
                <a:cubicBezTo>
                  <a:pt x="147" y="44"/>
                  <a:pt x="139" y="35"/>
                  <a:pt x="128" y="35"/>
                </a:cubicBezTo>
                <a:close/>
                <a:moveTo>
                  <a:pt x="51" y="92"/>
                </a:moveTo>
                <a:cubicBezTo>
                  <a:pt x="32" y="92"/>
                  <a:pt x="32" y="92"/>
                  <a:pt x="32" y="92"/>
                </a:cubicBezTo>
                <a:cubicBezTo>
                  <a:pt x="32" y="62"/>
                  <a:pt x="32" y="62"/>
                  <a:pt x="32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7"/>
                  <a:pt x="51" y="67"/>
                  <a:pt x="51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73"/>
                  <a:pt x="39" y="73"/>
                  <a:pt x="3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9"/>
                  <a:pt x="50" y="79"/>
                  <a:pt x="50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6"/>
                  <a:pt x="39" y="86"/>
                  <a:pt x="39" y="86"/>
                </a:cubicBezTo>
                <a:cubicBezTo>
                  <a:pt x="51" y="86"/>
                  <a:pt x="51" y="86"/>
                  <a:pt x="51" y="86"/>
                </a:cubicBezTo>
                <a:lnTo>
                  <a:pt x="51" y="92"/>
                </a:lnTo>
                <a:close/>
                <a:moveTo>
                  <a:pt x="72" y="92"/>
                </a:moveTo>
                <a:cubicBezTo>
                  <a:pt x="69" y="86"/>
                  <a:pt x="69" y="86"/>
                  <a:pt x="69" y="86"/>
                </a:cubicBezTo>
                <a:cubicBezTo>
                  <a:pt x="68" y="84"/>
                  <a:pt x="68" y="83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6" y="83"/>
                  <a:pt x="65" y="84"/>
                  <a:pt x="64" y="86"/>
                </a:cubicBezTo>
                <a:cubicBezTo>
                  <a:pt x="62" y="92"/>
                  <a:pt x="62" y="92"/>
                  <a:pt x="6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63" y="76"/>
                  <a:pt x="63" y="76"/>
                  <a:pt x="63" y="76"/>
                </a:cubicBezTo>
                <a:cubicBezTo>
                  <a:pt x="54" y="61"/>
                  <a:pt x="54" y="61"/>
                  <a:pt x="54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9"/>
                  <a:pt x="66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0"/>
                  <a:pt x="68" y="69"/>
                  <a:pt x="69" y="67"/>
                </a:cubicBezTo>
                <a:cubicBezTo>
                  <a:pt x="72" y="61"/>
                  <a:pt x="72" y="61"/>
                  <a:pt x="72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71" y="76"/>
                  <a:pt x="71" y="76"/>
                  <a:pt x="71" y="76"/>
                </a:cubicBezTo>
                <a:cubicBezTo>
                  <a:pt x="80" y="92"/>
                  <a:pt x="80" y="92"/>
                  <a:pt x="80" y="92"/>
                </a:cubicBezTo>
                <a:lnTo>
                  <a:pt x="72" y="92"/>
                </a:lnTo>
                <a:close/>
                <a:moveTo>
                  <a:pt x="90" y="92"/>
                </a:moveTo>
                <a:cubicBezTo>
                  <a:pt x="84" y="92"/>
                  <a:pt x="84" y="92"/>
                  <a:pt x="84" y="92"/>
                </a:cubicBezTo>
                <a:cubicBezTo>
                  <a:pt x="84" y="62"/>
                  <a:pt x="84" y="62"/>
                  <a:pt x="84" y="62"/>
                </a:cubicBezTo>
                <a:cubicBezTo>
                  <a:pt x="90" y="62"/>
                  <a:pt x="90" y="62"/>
                  <a:pt x="90" y="62"/>
                </a:cubicBezTo>
                <a:lnTo>
                  <a:pt x="90" y="92"/>
                </a:lnTo>
                <a:close/>
                <a:moveTo>
                  <a:pt x="117" y="67"/>
                </a:moveTo>
                <a:cubicBezTo>
                  <a:pt x="109" y="67"/>
                  <a:pt x="109" y="67"/>
                  <a:pt x="109" y="67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2"/>
                  <a:pt x="94" y="62"/>
                  <a:pt x="94" y="62"/>
                </a:cubicBezTo>
                <a:cubicBezTo>
                  <a:pt x="117" y="62"/>
                  <a:pt x="117" y="62"/>
                  <a:pt x="117" y="62"/>
                </a:cubicBezTo>
                <a:lnTo>
                  <a:pt x="117" y="67"/>
                </a:lnTo>
                <a:close/>
                <a:moveTo>
                  <a:pt x="117" y="67"/>
                </a:moveTo>
                <a:cubicBezTo>
                  <a:pt x="117" y="67"/>
                  <a:pt x="117" y="67"/>
                  <a:pt x="117" y="6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atm2"/>
          <p:cNvSpPr>
            <a:spLocks noChangeAspect="1"/>
          </p:cNvSpPr>
          <p:nvPr/>
        </p:nvSpPr>
        <p:spPr bwMode="auto">
          <a:xfrm>
            <a:off x="4653307" y="719058"/>
            <a:ext cx="188427" cy="226285"/>
          </a:xfrm>
          <a:custGeom>
            <a:avLst/>
            <a:gdLst>
              <a:gd name="connsiteX0" fmla="*/ 330099 w 423011"/>
              <a:gd name="connsiteY0" fmla="*/ 413467 h 508001"/>
              <a:gd name="connsiteX1" fmla="*/ 325192 w 423011"/>
              <a:gd name="connsiteY1" fmla="*/ 418046 h 508001"/>
              <a:gd name="connsiteX2" fmla="*/ 325192 w 423011"/>
              <a:gd name="connsiteY2" fmla="*/ 445523 h 508001"/>
              <a:gd name="connsiteX3" fmla="*/ 330099 w 423011"/>
              <a:gd name="connsiteY3" fmla="*/ 450430 h 508001"/>
              <a:gd name="connsiteX4" fmla="*/ 357580 w 423011"/>
              <a:gd name="connsiteY4" fmla="*/ 450430 h 508001"/>
              <a:gd name="connsiteX5" fmla="*/ 362160 w 423011"/>
              <a:gd name="connsiteY5" fmla="*/ 445523 h 508001"/>
              <a:gd name="connsiteX6" fmla="*/ 362160 w 423011"/>
              <a:gd name="connsiteY6" fmla="*/ 418046 h 508001"/>
              <a:gd name="connsiteX7" fmla="*/ 357580 w 423011"/>
              <a:gd name="connsiteY7" fmla="*/ 413467 h 508001"/>
              <a:gd name="connsiteX8" fmla="*/ 330099 w 423011"/>
              <a:gd name="connsiteY8" fmla="*/ 413467 h 508001"/>
              <a:gd name="connsiteX9" fmla="*/ 275791 w 423011"/>
              <a:gd name="connsiteY9" fmla="*/ 413467 h 508001"/>
              <a:gd name="connsiteX10" fmla="*/ 270884 w 423011"/>
              <a:gd name="connsiteY10" fmla="*/ 418046 h 508001"/>
              <a:gd name="connsiteX11" fmla="*/ 270884 w 423011"/>
              <a:gd name="connsiteY11" fmla="*/ 445523 h 508001"/>
              <a:gd name="connsiteX12" fmla="*/ 275791 w 423011"/>
              <a:gd name="connsiteY12" fmla="*/ 450430 h 508001"/>
              <a:gd name="connsiteX13" fmla="*/ 303272 w 423011"/>
              <a:gd name="connsiteY13" fmla="*/ 450430 h 508001"/>
              <a:gd name="connsiteX14" fmla="*/ 307853 w 423011"/>
              <a:gd name="connsiteY14" fmla="*/ 445523 h 508001"/>
              <a:gd name="connsiteX15" fmla="*/ 307853 w 423011"/>
              <a:gd name="connsiteY15" fmla="*/ 418046 h 508001"/>
              <a:gd name="connsiteX16" fmla="*/ 303272 w 423011"/>
              <a:gd name="connsiteY16" fmla="*/ 413467 h 508001"/>
              <a:gd name="connsiteX17" fmla="*/ 275791 w 423011"/>
              <a:gd name="connsiteY17" fmla="*/ 413467 h 508001"/>
              <a:gd name="connsiteX18" fmla="*/ 221157 w 423011"/>
              <a:gd name="connsiteY18" fmla="*/ 413467 h 508001"/>
              <a:gd name="connsiteX19" fmla="*/ 216576 w 423011"/>
              <a:gd name="connsiteY19" fmla="*/ 418046 h 508001"/>
              <a:gd name="connsiteX20" fmla="*/ 216576 w 423011"/>
              <a:gd name="connsiteY20" fmla="*/ 445523 h 508001"/>
              <a:gd name="connsiteX21" fmla="*/ 221157 w 423011"/>
              <a:gd name="connsiteY21" fmla="*/ 450430 h 508001"/>
              <a:gd name="connsiteX22" fmla="*/ 248965 w 423011"/>
              <a:gd name="connsiteY22" fmla="*/ 450430 h 508001"/>
              <a:gd name="connsiteX23" fmla="*/ 253545 w 423011"/>
              <a:gd name="connsiteY23" fmla="*/ 445523 h 508001"/>
              <a:gd name="connsiteX24" fmla="*/ 253545 w 423011"/>
              <a:gd name="connsiteY24" fmla="*/ 418046 h 508001"/>
              <a:gd name="connsiteX25" fmla="*/ 248965 w 423011"/>
              <a:gd name="connsiteY25" fmla="*/ 413467 h 508001"/>
              <a:gd name="connsiteX26" fmla="*/ 221157 w 423011"/>
              <a:gd name="connsiteY26" fmla="*/ 413467 h 508001"/>
              <a:gd name="connsiteX27" fmla="*/ 330099 w 423011"/>
              <a:gd name="connsiteY27" fmla="*/ 359166 h 508001"/>
              <a:gd name="connsiteX28" fmla="*/ 325192 w 423011"/>
              <a:gd name="connsiteY28" fmla="*/ 363746 h 508001"/>
              <a:gd name="connsiteX29" fmla="*/ 325192 w 423011"/>
              <a:gd name="connsiteY29" fmla="*/ 391223 h 508001"/>
              <a:gd name="connsiteX30" fmla="*/ 330099 w 423011"/>
              <a:gd name="connsiteY30" fmla="*/ 396130 h 508001"/>
              <a:gd name="connsiteX31" fmla="*/ 357580 w 423011"/>
              <a:gd name="connsiteY31" fmla="*/ 396130 h 508001"/>
              <a:gd name="connsiteX32" fmla="*/ 362160 w 423011"/>
              <a:gd name="connsiteY32" fmla="*/ 391223 h 508001"/>
              <a:gd name="connsiteX33" fmla="*/ 362160 w 423011"/>
              <a:gd name="connsiteY33" fmla="*/ 363746 h 508001"/>
              <a:gd name="connsiteX34" fmla="*/ 357580 w 423011"/>
              <a:gd name="connsiteY34" fmla="*/ 359166 h 508001"/>
              <a:gd name="connsiteX35" fmla="*/ 330099 w 423011"/>
              <a:gd name="connsiteY35" fmla="*/ 359166 h 508001"/>
              <a:gd name="connsiteX36" fmla="*/ 275791 w 423011"/>
              <a:gd name="connsiteY36" fmla="*/ 359166 h 508001"/>
              <a:gd name="connsiteX37" fmla="*/ 270884 w 423011"/>
              <a:gd name="connsiteY37" fmla="*/ 363746 h 508001"/>
              <a:gd name="connsiteX38" fmla="*/ 270884 w 423011"/>
              <a:gd name="connsiteY38" fmla="*/ 391223 h 508001"/>
              <a:gd name="connsiteX39" fmla="*/ 275791 w 423011"/>
              <a:gd name="connsiteY39" fmla="*/ 396130 h 508001"/>
              <a:gd name="connsiteX40" fmla="*/ 303272 w 423011"/>
              <a:gd name="connsiteY40" fmla="*/ 396130 h 508001"/>
              <a:gd name="connsiteX41" fmla="*/ 307853 w 423011"/>
              <a:gd name="connsiteY41" fmla="*/ 391223 h 508001"/>
              <a:gd name="connsiteX42" fmla="*/ 307853 w 423011"/>
              <a:gd name="connsiteY42" fmla="*/ 363746 h 508001"/>
              <a:gd name="connsiteX43" fmla="*/ 303272 w 423011"/>
              <a:gd name="connsiteY43" fmla="*/ 359166 h 508001"/>
              <a:gd name="connsiteX44" fmla="*/ 275791 w 423011"/>
              <a:gd name="connsiteY44" fmla="*/ 359166 h 508001"/>
              <a:gd name="connsiteX45" fmla="*/ 221157 w 423011"/>
              <a:gd name="connsiteY45" fmla="*/ 359166 h 508001"/>
              <a:gd name="connsiteX46" fmla="*/ 216576 w 423011"/>
              <a:gd name="connsiteY46" fmla="*/ 363746 h 508001"/>
              <a:gd name="connsiteX47" fmla="*/ 216576 w 423011"/>
              <a:gd name="connsiteY47" fmla="*/ 391223 h 508001"/>
              <a:gd name="connsiteX48" fmla="*/ 221157 w 423011"/>
              <a:gd name="connsiteY48" fmla="*/ 396130 h 508001"/>
              <a:gd name="connsiteX49" fmla="*/ 248965 w 423011"/>
              <a:gd name="connsiteY49" fmla="*/ 396130 h 508001"/>
              <a:gd name="connsiteX50" fmla="*/ 253545 w 423011"/>
              <a:gd name="connsiteY50" fmla="*/ 391223 h 508001"/>
              <a:gd name="connsiteX51" fmla="*/ 253545 w 423011"/>
              <a:gd name="connsiteY51" fmla="*/ 363746 h 508001"/>
              <a:gd name="connsiteX52" fmla="*/ 248965 w 423011"/>
              <a:gd name="connsiteY52" fmla="*/ 359166 h 508001"/>
              <a:gd name="connsiteX53" fmla="*/ 221157 w 423011"/>
              <a:gd name="connsiteY53" fmla="*/ 359166 h 508001"/>
              <a:gd name="connsiteX54" fmla="*/ 93239 w 423011"/>
              <a:gd name="connsiteY54" fmla="*/ 317623 h 508001"/>
              <a:gd name="connsiteX55" fmla="*/ 86369 w 423011"/>
              <a:gd name="connsiteY55" fmla="*/ 324493 h 508001"/>
              <a:gd name="connsiteX56" fmla="*/ 86369 w 423011"/>
              <a:gd name="connsiteY56" fmla="*/ 440617 h 508001"/>
              <a:gd name="connsiteX57" fmla="*/ 93239 w 423011"/>
              <a:gd name="connsiteY57" fmla="*/ 447486 h 508001"/>
              <a:gd name="connsiteX58" fmla="*/ 168157 w 423011"/>
              <a:gd name="connsiteY58" fmla="*/ 447486 h 508001"/>
              <a:gd name="connsiteX59" fmla="*/ 175028 w 423011"/>
              <a:gd name="connsiteY59" fmla="*/ 440617 h 508001"/>
              <a:gd name="connsiteX60" fmla="*/ 175028 w 423011"/>
              <a:gd name="connsiteY60" fmla="*/ 324493 h 508001"/>
              <a:gd name="connsiteX61" fmla="*/ 168157 w 423011"/>
              <a:gd name="connsiteY61" fmla="*/ 317623 h 508001"/>
              <a:gd name="connsiteX62" fmla="*/ 93239 w 423011"/>
              <a:gd name="connsiteY62" fmla="*/ 317623 h 508001"/>
              <a:gd name="connsiteX63" fmla="*/ 330099 w 423011"/>
              <a:gd name="connsiteY63" fmla="*/ 304539 h 508001"/>
              <a:gd name="connsiteX64" fmla="*/ 325192 w 423011"/>
              <a:gd name="connsiteY64" fmla="*/ 309446 h 508001"/>
              <a:gd name="connsiteX65" fmla="*/ 325192 w 423011"/>
              <a:gd name="connsiteY65" fmla="*/ 336923 h 508001"/>
              <a:gd name="connsiteX66" fmla="*/ 330099 w 423011"/>
              <a:gd name="connsiteY66" fmla="*/ 341502 h 508001"/>
              <a:gd name="connsiteX67" fmla="*/ 357580 w 423011"/>
              <a:gd name="connsiteY67" fmla="*/ 341502 h 508001"/>
              <a:gd name="connsiteX68" fmla="*/ 362160 w 423011"/>
              <a:gd name="connsiteY68" fmla="*/ 336923 h 508001"/>
              <a:gd name="connsiteX69" fmla="*/ 362160 w 423011"/>
              <a:gd name="connsiteY69" fmla="*/ 309446 h 508001"/>
              <a:gd name="connsiteX70" fmla="*/ 357580 w 423011"/>
              <a:gd name="connsiteY70" fmla="*/ 304539 h 508001"/>
              <a:gd name="connsiteX71" fmla="*/ 330099 w 423011"/>
              <a:gd name="connsiteY71" fmla="*/ 304539 h 508001"/>
              <a:gd name="connsiteX72" fmla="*/ 275791 w 423011"/>
              <a:gd name="connsiteY72" fmla="*/ 304539 h 508001"/>
              <a:gd name="connsiteX73" fmla="*/ 270884 w 423011"/>
              <a:gd name="connsiteY73" fmla="*/ 309446 h 508001"/>
              <a:gd name="connsiteX74" fmla="*/ 270884 w 423011"/>
              <a:gd name="connsiteY74" fmla="*/ 336923 h 508001"/>
              <a:gd name="connsiteX75" fmla="*/ 275791 w 423011"/>
              <a:gd name="connsiteY75" fmla="*/ 341502 h 508001"/>
              <a:gd name="connsiteX76" fmla="*/ 303272 w 423011"/>
              <a:gd name="connsiteY76" fmla="*/ 341502 h 508001"/>
              <a:gd name="connsiteX77" fmla="*/ 307853 w 423011"/>
              <a:gd name="connsiteY77" fmla="*/ 336923 h 508001"/>
              <a:gd name="connsiteX78" fmla="*/ 307853 w 423011"/>
              <a:gd name="connsiteY78" fmla="*/ 309446 h 508001"/>
              <a:gd name="connsiteX79" fmla="*/ 303272 w 423011"/>
              <a:gd name="connsiteY79" fmla="*/ 304539 h 508001"/>
              <a:gd name="connsiteX80" fmla="*/ 275791 w 423011"/>
              <a:gd name="connsiteY80" fmla="*/ 304539 h 508001"/>
              <a:gd name="connsiteX81" fmla="*/ 221157 w 423011"/>
              <a:gd name="connsiteY81" fmla="*/ 304539 h 508001"/>
              <a:gd name="connsiteX82" fmla="*/ 216576 w 423011"/>
              <a:gd name="connsiteY82" fmla="*/ 309446 h 508001"/>
              <a:gd name="connsiteX83" fmla="*/ 216576 w 423011"/>
              <a:gd name="connsiteY83" fmla="*/ 336923 h 508001"/>
              <a:gd name="connsiteX84" fmla="*/ 221157 w 423011"/>
              <a:gd name="connsiteY84" fmla="*/ 341502 h 508001"/>
              <a:gd name="connsiteX85" fmla="*/ 248965 w 423011"/>
              <a:gd name="connsiteY85" fmla="*/ 341502 h 508001"/>
              <a:gd name="connsiteX86" fmla="*/ 253545 w 423011"/>
              <a:gd name="connsiteY86" fmla="*/ 336923 h 508001"/>
              <a:gd name="connsiteX87" fmla="*/ 253545 w 423011"/>
              <a:gd name="connsiteY87" fmla="*/ 309446 h 508001"/>
              <a:gd name="connsiteX88" fmla="*/ 248965 w 423011"/>
              <a:gd name="connsiteY88" fmla="*/ 304539 h 508001"/>
              <a:gd name="connsiteX89" fmla="*/ 221157 w 423011"/>
              <a:gd name="connsiteY89" fmla="*/ 304539 h 508001"/>
              <a:gd name="connsiteX90" fmla="*/ 67394 w 423011"/>
              <a:gd name="connsiteY90" fmla="*/ 287856 h 508001"/>
              <a:gd name="connsiteX91" fmla="*/ 60523 w 423011"/>
              <a:gd name="connsiteY91" fmla="*/ 294726 h 508001"/>
              <a:gd name="connsiteX92" fmla="*/ 60523 w 423011"/>
              <a:gd name="connsiteY92" fmla="*/ 313371 h 508001"/>
              <a:gd name="connsiteX93" fmla="*/ 67394 w 423011"/>
              <a:gd name="connsiteY93" fmla="*/ 320240 h 508001"/>
              <a:gd name="connsiteX94" fmla="*/ 75900 w 423011"/>
              <a:gd name="connsiteY94" fmla="*/ 320240 h 508001"/>
              <a:gd name="connsiteX95" fmla="*/ 82770 w 423011"/>
              <a:gd name="connsiteY95" fmla="*/ 313371 h 508001"/>
              <a:gd name="connsiteX96" fmla="*/ 82770 w 423011"/>
              <a:gd name="connsiteY96" fmla="*/ 309773 h 508001"/>
              <a:gd name="connsiteX97" fmla="*/ 179281 w 423011"/>
              <a:gd name="connsiteY97" fmla="*/ 309773 h 508001"/>
              <a:gd name="connsiteX98" fmla="*/ 179281 w 423011"/>
              <a:gd name="connsiteY98" fmla="*/ 313371 h 508001"/>
              <a:gd name="connsiteX99" fmla="*/ 185824 w 423011"/>
              <a:gd name="connsiteY99" fmla="*/ 320240 h 508001"/>
              <a:gd name="connsiteX100" fmla="*/ 194330 w 423011"/>
              <a:gd name="connsiteY100" fmla="*/ 320240 h 508001"/>
              <a:gd name="connsiteX101" fmla="*/ 200873 w 423011"/>
              <a:gd name="connsiteY101" fmla="*/ 313371 h 508001"/>
              <a:gd name="connsiteX102" fmla="*/ 200873 w 423011"/>
              <a:gd name="connsiteY102" fmla="*/ 294726 h 508001"/>
              <a:gd name="connsiteX103" fmla="*/ 194330 w 423011"/>
              <a:gd name="connsiteY103" fmla="*/ 287856 h 508001"/>
              <a:gd name="connsiteX104" fmla="*/ 67394 w 423011"/>
              <a:gd name="connsiteY104" fmla="*/ 287856 h 508001"/>
              <a:gd name="connsiteX105" fmla="*/ 130536 w 423011"/>
              <a:gd name="connsiteY105" fmla="*/ 118780 h 508001"/>
              <a:gd name="connsiteX106" fmla="*/ 129881 w 423011"/>
              <a:gd name="connsiteY106" fmla="*/ 121721 h 508001"/>
              <a:gd name="connsiteX107" fmla="*/ 127592 w 423011"/>
              <a:gd name="connsiteY107" fmla="*/ 131525 h 508001"/>
              <a:gd name="connsiteX108" fmla="*/ 122685 w 423011"/>
              <a:gd name="connsiteY108" fmla="*/ 148191 h 508001"/>
              <a:gd name="connsiteX109" fmla="*/ 138714 w 423011"/>
              <a:gd name="connsiteY109" fmla="*/ 148191 h 508001"/>
              <a:gd name="connsiteX110" fmla="*/ 133807 w 423011"/>
              <a:gd name="connsiteY110" fmla="*/ 131525 h 508001"/>
              <a:gd name="connsiteX111" fmla="*/ 130536 w 423011"/>
              <a:gd name="connsiteY111" fmla="*/ 118780 h 508001"/>
              <a:gd name="connsiteX112" fmla="*/ 244137 w 423011"/>
              <a:gd name="connsiteY112" fmla="*/ 99500 h 508001"/>
              <a:gd name="connsiteX113" fmla="*/ 263758 w 423011"/>
              <a:gd name="connsiteY113" fmla="*/ 99500 h 508001"/>
              <a:gd name="connsiteX114" fmla="*/ 268337 w 423011"/>
              <a:gd name="connsiteY114" fmla="*/ 102768 h 508001"/>
              <a:gd name="connsiteX115" fmla="*/ 275858 w 423011"/>
              <a:gd name="connsiteY115" fmla="*/ 128584 h 508001"/>
              <a:gd name="connsiteX116" fmla="*/ 282399 w 423011"/>
              <a:gd name="connsiteY116" fmla="*/ 155053 h 508001"/>
              <a:gd name="connsiteX117" fmla="*/ 289594 w 423011"/>
              <a:gd name="connsiteY117" fmla="*/ 128584 h 508001"/>
              <a:gd name="connsiteX118" fmla="*/ 289594 w 423011"/>
              <a:gd name="connsiteY118" fmla="*/ 128257 h 508001"/>
              <a:gd name="connsiteX119" fmla="*/ 297769 w 423011"/>
              <a:gd name="connsiteY119" fmla="*/ 102441 h 508001"/>
              <a:gd name="connsiteX120" fmla="*/ 302021 w 423011"/>
              <a:gd name="connsiteY120" fmla="*/ 99500 h 508001"/>
              <a:gd name="connsiteX121" fmla="*/ 321315 w 423011"/>
              <a:gd name="connsiteY121" fmla="*/ 99500 h 508001"/>
              <a:gd name="connsiteX122" fmla="*/ 325894 w 423011"/>
              <a:gd name="connsiteY122" fmla="*/ 103748 h 508001"/>
              <a:gd name="connsiteX123" fmla="*/ 330145 w 423011"/>
              <a:gd name="connsiteY123" fmla="*/ 181522 h 508001"/>
              <a:gd name="connsiteX124" fmla="*/ 328837 w 423011"/>
              <a:gd name="connsiteY124" fmla="*/ 185117 h 508001"/>
              <a:gd name="connsiteX125" fmla="*/ 325567 w 423011"/>
              <a:gd name="connsiteY125" fmla="*/ 186424 h 508001"/>
              <a:gd name="connsiteX126" fmla="*/ 313794 w 423011"/>
              <a:gd name="connsiteY126" fmla="*/ 186424 h 508001"/>
              <a:gd name="connsiteX127" fmla="*/ 309215 w 423011"/>
              <a:gd name="connsiteY127" fmla="*/ 182176 h 508001"/>
              <a:gd name="connsiteX128" fmla="*/ 308234 w 423011"/>
              <a:gd name="connsiteY128" fmla="*/ 153092 h 508001"/>
              <a:gd name="connsiteX129" fmla="*/ 307580 w 423011"/>
              <a:gd name="connsiteY129" fmla="*/ 124662 h 508001"/>
              <a:gd name="connsiteX130" fmla="*/ 299731 w 423011"/>
              <a:gd name="connsiteY130" fmla="*/ 151132 h 508001"/>
              <a:gd name="connsiteX131" fmla="*/ 290248 w 423011"/>
              <a:gd name="connsiteY131" fmla="*/ 181849 h 508001"/>
              <a:gd name="connsiteX132" fmla="*/ 285669 w 423011"/>
              <a:gd name="connsiteY132" fmla="*/ 185117 h 508001"/>
              <a:gd name="connsiteX133" fmla="*/ 275858 w 423011"/>
              <a:gd name="connsiteY133" fmla="*/ 185117 h 508001"/>
              <a:gd name="connsiteX134" fmla="*/ 271607 w 423011"/>
              <a:gd name="connsiteY134" fmla="*/ 181849 h 508001"/>
              <a:gd name="connsiteX135" fmla="*/ 263104 w 423011"/>
              <a:gd name="connsiteY135" fmla="*/ 151458 h 508001"/>
              <a:gd name="connsiteX136" fmla="*/ 256891 w 423011"/>
              <a:gd name="connsiteY136" fmla="*/ 125969 h 508001"/>
              <a:gd name="connsiteX137" fmla="*/ 256891 w 423011"/>
              <a:gd name="connsiteY137" fmla="*/ 130544 h 508001"/>
              <a:gd name="connsiteX138" fmla="*/ 255910 w 423011"/>
              <a:gd name="connsiteY138" fmla="*/ 153419 h 508001"/>
              <a:gd name="connsiteX139" fmla="*/ 254602 w 423011"/>
              <a:gd name="connsiteY139" fmla="*/ 182176 h 508001"/>
              <a:gd name="connsiteX140" fmla="*/ 250023 w 423011"/>
              <a:gd name="connsiteY140" fmla="*/ 186424 h 508001"/>
              <a:gd name="connsiteX141" fmla="*/ 239231 w 423011"/>
              <a:gd name="connsiteY141" fmla="*/ 186424 h 508001"/>
              <a:gd name="connsiteX142" fmla="*/ 235961 w 423011"/>
              <a:gd name="connsiteY142" fmla="*/ 185117 h 508001"/>
              <a:gd name="connsiteX143" fmla="*/ 234653 w 423011"/>
              <a:gd name="connsiteY143" fmla="*/ 181522 h 508001"/>
              <a:gd name="connsiteX144" fmla="*/ 239558 w 423011"/>
              <a:gd name="connsiteY144" fmla="*/ 103748 h 508001"/>
              <a:gd name="connsiteX145" fmla="*/ 244137 w 423011"/>
              <a:gd name="connsiteY145" fmla="*/ 99500 h 508001"/>
              <a:gd name="connsiteX146" fmla="*/ 166958 w 423011"/>
              <a:gd name="connsiteY146" fmla="*/ 99500 h 508001"/>
              <a:gd name="connsiteX147" fmla="*/ 225513 w 423011"/>
              <a:gd name="connsiteY147" fmla="*/ 99500 h 508001"/>
              <a:gd name="connsiteX148" fmla="*/ 230093 w 423011"/>
              <a:gd name="connsiteY148" fmla="*/ 104075 h 508001"/>
              <a:gd name="connsiteX149" fmla="*/ 230093 w 423011"/>
              <a:gd name="connsiteY149" fmla="*/ 113225 h 508001"/>
              <a:gd name="connsiteX150" fmla="*/ 225513 w 423011"/>
              <a:gd name="connsiteY150" fmla="*/ 117800 h 508001"/>
              <a:gd name="connsiteX151" fmla="*/ 206867 w 423011"/>
              <a:gd name="connsiteY151" fmla="*/ 117800 h 508001"/>
              <a:gd name="connsiteX152" fmla="*/ 206867 w 423011"/>
              <a:gd name="connsiteY152" fmla="*/ 181849 h 508001"/>
              <a:gd name="connsiteX153" fmla="*/ 202287 w 423011"/>
              <a:gd name="connsiteY153" fmla="*/ 186424 h 508001"/>
              <a:gd name="connsiteX154" fmla="*/ 189857 w 423011"/>
              <a:gd name="connsiteY154" fmla="*/ 186424 h 508001"/>
              <a:gd name="connsiteX155" fmla="*/ 185277 w 423011"/>
              <a:gd name="connsiteY155" fmla="*/ 181849 h 508001"/>
              <a:gd name="connsiteX156" fmla="*/ 185277 w 423011"/>
              <a:gd name="connsiteY156" fmla="*/ 117800 h 508001"/>
              <a:gd name="connsiteX157" fmla="*/ 166958 w 423011"/>
              <a:gd name="connsiteY157" fmla="*/ 117800 h 508001"/>
              <a:gd name="connsiteX158" fmla="*/ 162378 w 423011"/>
              <a:gd name="connsiteY158" fmla="*/ 113225 h 508001"/>
              <a:gd name="connsiteX159" fmla="*/ 162378 w 423011"/>
              <a:gd name="connsiteY159" fmla="*/ 104075 h 508001"/>
              <a:gd name="connsiteX160" fmla="*/ 166958 w 423011"/>
              <a:gd name="connsiteY160" fmla="*/ 99500 h 508001"/>
              <a:gd name="connsiteX161" fmla="*/ 121049 w 423011"/>
              <a:gd name="connsiteY161" fmla="*/ 99500 h 508001"/>
              <a:gd name="connsiteX162" fmla="*/ 141331 w 423011"/>
              <a:gd name="connsiteY162" fmla="*/ 99500 h 508001"/>
              <a:gd name="connsiteX163" fmla="*/ 145583 w 423011"/>
              <a:gd name="connsiteY163" fmla="*/ 102768 h 508001"/>
              <a:gd name="connsiteX164" fmla="*/ 169790 w 423011"/>
              <a:gd name="connsiteY164" fmla="*/ 180542 h 508001"/>
              <a:gd name="connsiteX165" fmla="*/ 169136 w 423011"/>
              <a:gd name="connsiteY165" fmla="*/ 184790 h 508001"/>
              <a:gd name="connsiteX166" fmla="*/ 165537 w 423011"/>
              <a:gd name="connsiteY166" fmla="*/ 186424 h 508001"/>
              <a:gd name="connsiteX167" fmla="*/ 152126 w 423011"/>
              <a:gd name="connsiteY167" fmla="*/ 186424 h 508001"/>
              <a:gd name="connsiteX168" fmla="*/ 147873 w 423011"/>
              <a:gd name="connsiteY168" fmla="*/ 183156 h 508001"/>
              <a:gd name="connsiteX169" fmla="*/ 142312 w 423011"/>
              <a:gd name="connsiteY169" fmla="*/ 164530 h 508001"/>
              <a:gd name="connsiteX170" fmla="*/ 119414 w 423011"/>
              <a:gd name="connsiteY170" fmla="*/ 164530 h 508001"/>
              <a:gd name="connsiteX171" fmla="*/ 114180 w 423011"/>
              <a:gd name="connsiteY171" fmla="*/ 183156 h 508001"/>
              <a:gd name="connsiteX172" fmla="*/ 109927 w 423011"/>
              <a:gd name="connsiteY172" fmla="*/ 186424 h 508001"/>
              <a:gd name="connsiteX173" fmla="*/ 97497 w 423011"/>
              <a:gd name="connsiteY173" fmla="*/ 186424 h 508001"/>
              <a:gd name="connsiteX174" fmla="*/ 93571 w 423011"/>
              <a:gd name="connsiteY174" fmla="*/ 184790 h 508001"/>
              <a:gd name="connsiteX175" fmla="*/ 92917 w 423011"/>
              <a:gd name="connsiteY175" fmla="*/ 180542 h 508001"/>
              <a:gd name="connsiteX176" fmla="*/ 116797 w 423011"/>
              <a:gd name="connsiteY176" fmla="*/ 102768 h 508001"/>
              <a:gd name="connsiteX177" fmla="*/ 121049 w 423011"/>
              <a:gd name="connsiteY177" fmla="*/ 99500 h 508001"/>
              <a:gd name="connsiteX178" fmla="*/ 76227 w 423011"/>
              <a:gd name="connsiteY178" fmla="*/ 59207 h 508001"/>
              <a:gd name="connsiteX179" fmla="*/ 69357 w 423011"/>
              <a:gd name="connsiteY179" fmla="*/ 66076 h 508001"/>
              <a:gd name="connsiteX180" fmla="*/ 69357 w 423011"/>
              <a:gd name="connsiteY180" fmla="*/ 225706 h 508001"/>
              <a:gd name="connsiteX181" fmla="*/ 76227 w 423011"/>
              <a:gd name="connsiteY181" fmla="*/ 232575 h 508001"/>
              <a:gd name="connsiteX182" fmla="*/ 346457 w 423011"/>
              <a:gd name="connsiteY182" fmla="*/ 232575 h 508001"/>
              <a:gd name="connsiteX183" fmla="*/ 353327 w 423011"/>
              <a:gd name="connsiteY183" fmla="*/ 225706 h 508001"/>
              <a:gd name="connsiteX184" fmla="*/ 353327 w 423011"/>
              <a:gd name="connsiteY184" fmla="*/ 66076 h 508001"/>
              <a:gd name="connsiteX185" fmla="*/ 346457 w 423011"/>
              <a:gd name="connsiteY185" fmla="*/ 59207 h 508001"/>
              <a:gd name="connsiteX186" fmla="*/ 76227 w 423011"/>
              <a:gd name="connsiteY186" fmla="*/ 59207 h 508001"/>
              <a:gd name="connsiteX187" fmla="*/ 18975 w 423011"/>
              <a:gd name="connsiteY187" fmla="*/ 0 h 508001"/>
              <a:gd name="connsiteX188" fmla="*/ 404036 w 423011"/>
              <a:gd name="connsiteY188" fmla="*/ 0 h 508001"/>
              <a:gd name="connsiteX189" fmla="*/ 423011 w 423011"/>
              <a:gd name="connsiteY189" fmla="*/ 18972 h 508001"/>
              <a:gd name="connsiteX190" fmla="*/ 423011 w 423011"/>
              <a:gd name="connsiteY190" fmla="*/ 489029 h 508001"/>
              <a:gd name="connsiteX191" fmla="*/ 404036 w 423011"/>
              <a:gd name="connsiteY191" fmla="*/ 508001 h 508001"/>
              <a:gd name="connsiteX192" fmla="*/ 18975 w 423011"/>
              <a:gd name="connsiteY192" fmla="*/ 508001 h 508001"/>
              <a:gd name="connsiteX193" fmla="*/ 0 w 423011"/>
              <a:gd name="connsiteY193" fmla="*/ 489029 h 508001"/>
              <a:gd name="connsiteX194" fmla="*/ 0 w 423011"/>
              <a:gd name="connsiteY194" fmla="*/ 18972 h 508001"/>
              <a:gd name="connsiteX195" fmla="*/ 18975 w 423011"/>
              <a:gd name="connsiteY195" fmla="*/ 0 h 50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423011" h="508001">
                <a:moveTo>
                  <a:pt x="330099" y="413467"/>
                </a:moveTo>
                <a:cubicBezTo>
                  <a:pt x="327482" y="413467"/>
                  <a:pt x="325192" y="415429"/>
                  <a:pt x="325192" y="418046"/>
                </a:cubicBezTo>
                <a:cubicBezTo>
                  <a:pt x="325192" y="418046"/>
                  <a:pt x="325192" y="418046"/>
                  <a:pt x="325192" y="445523"/>
                </a:cubicBezTo>
                <a:cubicBezTo>
                  <a:pt x="325192" y="448140"/>
                  <a:pt x="327482" y="450430"/>
                  <a:pt x="330099" y="450430"/>
                </a:cubicBezTo>
                <a:cubicBezTo>
                  <a:pt x="330099" y="450430"/>
                  <a:pt x="330099" y="450430"/>
                  <a:pt x="357580" y="450430"/>
                </a:cubicBezTo>
                <a:cubicBezTo>
                  <a:pt x="360197" y="450430"/>
                  <a:pt x="362160" y="448140"/>
                  <a:pt x="362160" y="445523"/>
                </a:cubicBezTo>
                <a:lnTo>
                  <a:pt x="362160" y="418046"/>
                </a:lnTo>
                <a:cubicBezTo>
                  <a:pt x="362160" y="415429"/>
                  <a:pt x="360197" y="413467"/>
                  <a:pt x="357580" y="413467"/>
                </a:cubicBezTo>
                <a:cubicBezTo>
                  <a:pt x="357580" y="413467"/>
                  <a:pt x="357580" y="413467"/>
                  <a:pt x="330099" y="413467"/>
                </a:cubicBezTo>
                <a:close/>
                <a:moveTo>
                  <a:pt x="275791" y="413467"/>
                </a:moveTo>
                <a:cubicBezTo>
                  <a:pt x="273174" y="413467"/>
                  <a:pt x="270884" y="415429"/>
                  <a:pt x="270884" y="418046"/>
                </a:cubicBezTo>
                <a:cubicBezTo>
                  <a:pt x="270884" y="418046"/>
                  <a:pt x="270884" y="418046"/>
                  <a:pt x="270884" y="445523"/>
                </a:cubicBezTo>
                <a:cubicBezTo>
                  <a:pt x="270884" y="448140"/>
                  <a:pt x="273174" y="450430"/>
                  <a:pt x="275791" y="450430"/>
                </a:cubicBezTo>
                <a:cubicBezTo>
                  <a:pt x="275791" y="450430"/>
                  <a:pt x="275791" y="450430"/>
                  <a:pt x="303272" y="450430"/>
                </a:cubicBezTo>
                <a:cubicBezTo>
                  <a:pt x="305890" y="450430"/>
                  <a:pt x="307853" y="448140"/>
                  <a:pt x="307853" y="445523"/>
                </a:cubicBezTo>
                <a:lnTo>
                  <a:pt x="307853" y="418046"/>
                </a:lnTo>
                <a:cubicBezTo>
                  <a:pt x="307853" y="415429"/>
                  <a:pt x="305890" y="413467"/>
                  <a:pt x="303272" y="413467"/>
                </a:cubicBezTo>
                <a:cubicBezTo>
                  <a:pt x="303272" y="413467"/>
                  <a:pt x="303272" y="413467"/>
                  <a:pt x="275791" y="413467"/>
                </a:cubicBezTo>
                <a:close/>
                <a:moveTo>
                  <a:pt x="221157" y="413467"/>
                </a:moveTo>
                <a:cubicBezTo>
                  <a:pt x="218539" y="413467"/>
                  <a:pt x="216576" y="415429"/>
                  <a:pt x="216576" y="418046"/>
                </a:cubicBezTo>
                <a:cubicBezTo>
                  <a:pt x="216576" y="418046"/>
                  <a:pt x="216576" y="418046"/>
                  <a:pt x="216576" y="445523"/>
                </a:cubicBezTo>
                <a:cubicBezTo>
                  <a:pt x="216576" y="448140"/>
                  <a:pt x="218539" y="450430"/>
                  <a:pt x="221157" y="450430"/>
                </a:cubicBezTo>
                <a:cubicBezTo>
                  <a:pt x="221157" y="450430"/>
                  <a:pt x="221157" y="450430"/>
                  <a:pt x="248965" y="450430"/>
                </a:cubicBezTo>
                <a:cubicBezTo>
                  <a:pt x="251582" y="450430"/>
                  <a:pt x="253545" y="448140"/>
                  <a:pt x="253545" y="445523"/>
                </a:cubicBezTo>
                <a:lnTo>
                  <a:pt x="253545" y="418046"/>
                </a:lnTo>
                <a:cubicBezTo>
                  <a:pt x="253545" y="415429"/>
                  <a:pt x="251582" y="413467"/>
                  <a:pt x="248965" y="413467"/>
                </a:cubicBezTo>
                <a:cubicBezTo>
                  <a:pt x="248965" y="413467"/>
                  <a:pt x="248965" y="413467"/>
                  <a:pt x="221157" y="413467"/>
                </a:cubicBezTo>
                <a:close/>
                <a:moveTo>
                  <a:pt x="330099" y="359166"/>
                </a:moveTo>
                <a:cubicBezTo>
                  <a:pt x="327482" y="359166"/>
                  <a:pt x="325192" y="361129"/>
                  <a:pt x="325192" y="363746"/>
                </a:cubicBezTo>
                <a:cubicBezTo>
                  <a:pt x="325192" y="363746"/>
                  <a:pt x="325192" y="363746"/>
                  <a:pt x="325192" y="391223"/>
                </a:cubicBezTo>
                <a:cubicBezTo>
                  <a:pt x="325192" y="393840"/>
                  <a:pt x="327482" y="396130"/>
                  <a:pt x="330099" y="396130"/>
                </a:cubicBezTo>
                <a:cubicBezTo>
                  <a:pt x="330099" y="396130"/>
                  <a:pt x="330099" y="396130"/>
                  <a:pt x="357580" y="396130"/>
                </a:cubicBezTo>
                <a:cubicBezTo>
                  <a:pt x="360197" y="396130"/>
                  <a:pt x="362160" y="393840"/>
                  <a:pt x="362160" y="391223"/>
                </a:cubicBezTo>
                <a:lnTo>
                  <a:pt x="362160" y="363746"/>
                </a:lnTo>
                <a:cubicBezTo>
                  <a:pt x="362160" y="361129"/>
                  <a:pt x="360197" y="359166"/>
                  <a:pt x="357580" y="359166"/>
                </a:cubicBezTo>
                <a:cubicBezTo>
                  <a:pt x="357580" y="359166"/>
                  <a:pt x="357580" y="359166"/>
                  <a:pt x="330099" y="359166"/>
                </a:cubicBezTo>
                <a:close/>
                <a:moveTo>
                  <a:pt x="275791" y="359166"/>
                </a:moveTo>
                <a:cubicBezTo>
                  <a:pt x="273174" y="359166"/>
                  <a:pt x="270884" y="361129"/>
                  <a:pt x="270884" y="363746"/>
                </a:cubicBezTo>
                <a:cubicBezTo>
                  <a:pt x="270884" y="363746"/>
                  <a:pt x="270884" y="363746"/>
                  <a:pt x="270884" y="391223"/>
                </a:cubicBezTo>
                <a:cubicBezTo>
                  <a:pt x="270884" y="393840"/>
                  <a:pt x="273174" y="396130"/>
                  <a:pt x="275791" y="396130"/>
                </a:cubicBezTo>
                <a:cubicBezTo>
                  <a:pt x="275791" y="396130"/>
                  <a:pt x="275791" y="396130"/>
                  <a:pt x="303272" y="396130"/>
                </a:cubicBezTo>
                <a:cubicBezTo>
                  <a:pt x="305890" y="396130"/>
                  <a:pt x="307853" y="393840"/>
                  <a:pt x="307853" y="391223"/>
                </a:cubicBezTo>
                <a:lnTo>
                  <a:pt x="307853" y="363746"/>
                </a:lnTo>
                <a:cubicBezTo>
                  <a:pt x="307853" y="361129"/>
                  <a:pt x="305890" y="359166"/>
                  <a:pt x="303272" y="359166"/>
                </a:cubicBezTo>
                <a:cubicBezTo>
                  <a:pt x="303272" y="359166"/>
                  <a:pt x="303272" y="359166"/>
                  <a:pt x="275791" y="359166"/>
                </a:cubicBezTo>
                <a:close/>
                <a:moveTo>
                  <a:pt x="221157" y="359166"/>
                </a:moveTo>
                <a:cubicBezTo>
                  <a:pt x="218539" y="359166"/>
                  <a:pt x="216576" y="361129"/>
                  <a:pt x="216576" y="363746"/>
                </a:cubicBezTo>
                <a:cubicBezTo>
                  <a:pt x="216576" y="363746"/>
                  <a:pt x="216576" y="363746"/>
                  <a:pt x="216576" y="391223"/>
                </a:cubicBezTo>
                <a:cubicBezTo>
                  <a:pt x="216576" y="393840"/>
                  <a:pt x="218539" y="396130"/>
                  <a:pt x="221157" y="396130"/>
                </a:cubicBezTo>
                <a:cubicBezTo>
                  <a:pt x="221157" y="396130"/>
                  <a:pt x="221157" y="396130"/>
                  <a:pt x="248965" y="396130"/>
                </a:cubicBezTo>
                <a:cubicBezTo>
                  <a:pt x="251582" y="396130"/>
                  <a:pt x="253545" y="393840"/>
                  <a:pt x="253545" y="391223"/>
                </a:cubicBezTo>
                <a:lnTo>
                  <a:pt x="253545" y="363746"/>
                </a:lnTo>
                <a:cubicBezTo>
                  <a:pt x="253545" y="361129"/>
                  <a:pt x="251582" y="359166"/>
                  <a:pt x="248965" y="359166"/>
                </a:cubicBezTo>
                <a:cubicBezTo>
                  <a:pt x="248965" y="359166"/>
                  <a:pt x="248965" y="359166"/>
                  <a:pt x="221157" y="359166"/>
                </a:cubicBezTo>
                <a:close/>
                <a:moveTo>
                  <a:pt x="93239" y="317623"/>
                </a:moveTo>
                <a:cubicBezTo>
                  <a:pt x="89640" y="317623"/>
                  <a:pt x="86369" y="320567"/>
                  <a:pt x="86369" y="324493"/>
                </a:cubicBezTo>
                <a:cubicBezTo>
                  <a:pt x="86369" y="324493"/>
                  <a:pt x="86369" y="324493"/>
                  <a:pt x="86369" y="440617"/>
                </a:cubicBezTo>
                <a:cubicBezTo>
                  <a:pt x="86369" y="444215"/>
                  <a:pt x="89640" y="447486"/>
                  <a:pt x="93239" y="447486"/>
                </a:cubicBezTo>
                <a:cubicBezTo>
                  <a:pt x="93239" y="447486"/>
                  <a:pt x="93239" y="447486"/>
                  <a:pt x="168157" y="447486"/>
                </a:cubicBezTo>
                <a:cubicBezTo>
                  <a:pt x="172083" y="447486"/>
                  <a:pt x="175028" y="444215"/>
                  <a:pt x="175028" y="440617"/>
                </a:cubicBezTo>
                <a:lnTo>
                  <a:pt x="175028" y="324493"/>
                </a:lnTo>
                <a:cubicBezTo>
                  <a:pt x="175028" y="320567"/>
                  <a:pt x="172083" y="317623"/>
                  <a:pt x="168157" y="317623"/>
                </a:cubicBezTo>
                <a:cubicBezTo>
                  <a:pt x="168157" y="317623"/>
                  <a:pt x="168157" y="317623"/>
                  <a:pt x="93239" y="317623"/>
                </a:cubicBezTo>
                <a:close/>
                <a:moveTo>
                  <a:pt x="330099" y="304539"/>
                </a:moveTo>
                <a:cubicBezTo>
                  <a:pt x="327482" y="304539"/>
                  <a:pt x="325192" y="306829"/>
                  <a:pt x="325192" y="309446"/>
                </a:cubicBezTo>
                <a:cubicBezTo>
                  <a:pt x="325192" y="309446"/>
                  <a:pt x="325192" y="309446"/>
                  <a:pt x="325192" y="336923"/>
                </a:cubicBezTo>
                <a:cubicBezTo>
                  <a:pt x="325192" y="339540"/>
                  <a:pt x="327482" y="341502"/>
                  <a:pt x="330099" y="341502"/>
                </a:cubicBezTo>
                <a:cubicBezTo>
                  <a:pt x="330099" y="341502"/>
                  <a:pt x="330099" y="341502"/>
                  <a:pt x="357580" y="341502"/>
                </a:cubicBezTo>
                <a:cubicBezTo>
                  <a:pt x="360197" y="341502"/>
                  <a:pt x="362160" y="339540"/>
                  <a:pt x="362160" y="336923"/>
                </a:cubicBezTo>
                <a:lnTo>
                  <a:pt x="362160" y="309446"/>
                </a:lnTo>
                <a:cubicBezTo>
                  <a:pt x="362160" y="306829"/>
                  <a:pt x="360197" y="304539"/>
                  <a:pt x="357580" y="304539"/>
                </a:cubicBezTo>
                <a:cubicBezTo>
                  <a:pt x="357580" y="304539"/>
                  <a:pt x="357580" y="304539"/>
                  <a:pt x="330099" y="304539"/>
                </a:cubicBezTo>
                <a:close/>
                <a:moveTo>
                  <a:pt x="275791" y="304539"/>
                </a:moveTo>
                <a:cubicBezTo>
                  <a:pt x="273174" y="304539"/>
                  <a:pt x="270884" y="306829"/>
                  <a:pt x="270884" y="309446"/>
                </a:cubicBezTo>
                <a:cubicBezTo>
                  <a:pt x="270884" y="309446"/>
                  <a:pt x="270884" y="309446"/>
                  <a:pt x="270884" y="336923"/>
                </a:cubicBezTo>
                <a:cubicBezTo>
                  <a:pt x="270884" y="339540"/>
                  <a:pt x="273174" y="341502"/>
                  <a:pt x="275791" y="341502"/>
                </a:cubicBezTo>
                <a:cubicBezTo>
                  <a:pt x="275791" y="341502"/>
                  <a:pt x="275791" y="341502"/>
                  <a:pt x="303272" y="341502"/>
                </a:cubicBezTo>
                <a:cubicBezTo>
                  <a:pt x="305890" y="341502"/>
                  <a:pt x="307853" y="339540"/>
                  <a:pt x="307853" y="336923"/>
                </a:cubicBezTo>
                <a:lnTo>
                  <a:pt x="307853" y="309446"/>
                </a:lnTo>
                <a:cubicBezTo>
                  <a:pt x="307853" y="306829"/>
                  <a:pt x="305890" y="304539"/>
                  <a:pt x="303272" y="304539"/>
                </a:cubicBezTo>
                <a:cubicBezTo>
                  <a:pt x="303272" y="304539"/>
                  <a:pt x="303272" y="304539"/>
                  <a:pt x="275791" y="304539"/>
                </a:cubicBezTo>
                <a:close/>
                <a:moveTo>
                  <a:pt x="221157" y="304539"/>
                </a:moveTo>
                <a:cubicBezTo>
                  <a:pt x="218539" y="304539"/>
                  <a:pt x="216576" y="306829"/>
                  <a:pt x="216576" y="309446"/>
                </a:cubicBezTo>
                <a:cubicBezTo>
                  <a:pt x="216576" y="309446"/>
                  <a:pt x="216576" y="309446"/>
                  <a:pt x="216576" y="336923"/>
                </a:cubicBezTo>
                <a:cubicBezTo>
                  <a:pt x="216576" y="339540"/>
                  <a:pt x="218539" y="341502"/>
                  <a:pt x="221157" y="341502"/>
                </a:cubicBezTo>
                <a:cubicBezTo>
                  <a:pt x="221157" y="341502"/>
                  <a:pt x="221157" y="341502"/>
                  <a:pt x="248965" y="341502"/>
                </a:cubicBezTo>
                <a:cubicBezTo>
                  <a:pt x="251582" y="341502"/>
                  <a:pt x="253545" y="339540"/>
                  <a:pt x="253545" y="336923"/>
                </a:cubicBezTo>
                <a:lnTo>
                  <a:pt x="253545" y="309446"/>
                </a:lnTo>
                <a:cubicBezTo>
                  <a:pt x="253545" y="306829"/>
                  <a:pt x="251582" y="304539"/>
                  <a:pt x="248965" y="304539"/>
                </a:cubicBezTo>
                <a:cubicBezTo>
                  <a:pt x="248965" y="304539"/>
                  <a:pt x="248965" y="304539"/>
                  <a:pt x="221157" y="304539"/>
                </a:cubicBezTo>
                <a:close/>
                <a:moveTo>
                  <a:pt x="67394" y="287856"/>
                </a:moveTo>
                <a:cubicBezTo>
                  <a:pt x="63795" y="287856"/>
                  <a:pt x="60523" y="290800"/>
                  <a:pt x="60523" y="294726"/>
                </a:cubicBezTo>
                <a:cubicBezTo>
                  <a:pt x="60523" y="294726"/>
                  <a:pt x="60523" y="294726"/>
                  <a:pt x="60523" y="313371"/>
                </a:cubicBezTo>
                <a:cubicBezTo>
                  <a:pt x="60523" y="316969"/>
                  <a:pt x="63795" y="320240"/>
                  <a:pt x="67394" y="320240"/>
                </a:cubicBezTo>
                <a:cubicBezTo>
                  <a:pt x="67394" y="320240"/>
                  <a:pt x="67394" y="320240"/>
                  <a:pt x="75900" y="320240"/>
                </a:cubicBezTo>
                <a:cubicBezTo>
                  <a:pt x="79498" y="320240"/>
                  <a:pt x="82770" y="316969"/>
                  <a:pt x="82770" y="313371"/>
                </a:cubicBezTo>
                <a:cubicBezTo>
                  <a:pt x="82770" y="313371"/>
                  <a:pt x="82770" y="313371"/>
                  <a:pt x="82770" y="309773"/>
                </a:cubicBezTo>
                <a:cubicBezTo>
                  <a:pt x="82770" y="309773"/>
                  <a:pt x="82770" y="309773"/>
                  <a:pt x="179281" y="309773"/>
                </a:cubicBezTo>
                <a:cubicBezTo>
                  <a:pt x="179281" y="309773"/>
                  <a:pt x="179281" y="309773"/>
                  <a:pt x="179281" y="313371"/>
                </a:cubicBezTo>
                <a:cubicBezTo>
                  <a:pt x="179281" y="316969"/>
                  <a:pt x="182225" y="320240"/>
                  <a:pt x="185824" y="320240"/>
                </a:cubicBezTo>
                <a:cubicBezTo>
                  <a:pt x="185824" y="320240"/>
                  <a:pt x="185824" y="320240"/>
                  <a:pt x="194330" y="320240"/>
                </a:cubicBezTo>
                <a:cubicBezTo>
                  <a:pt x="197929" y="320240"/>
                  <a:pt x="200873" y="316969"/>
                  <a:pt x="200873" y="313371"/>
                </a:cubicBezTo>
                <a:lnTo>
                  <a:pt x="200873" y="294726"/>
                </a:lnTo>
                <a:cubicBezTo>
                  <a:pt x="200873" y="290800"/>
                  <a:pt x="197929" y="287856"/>
                  <a:pt x="194330" y="287856"/>
                </a:cubicBezTo>
                <a:cubicBezTo>
                  <a:pt x="194330" y="287856"/>
                  <a:pt x="194330" y="287856"/>
                  <a:pt x="67394" y="287856"/>
                </a:cubicBezTo>
                <a:close/>
                <a:moveTo>
                  <a:pt x="130536" y="118780"/>
                </a:moveTo>
                <a:cubicBezTo>
                  <a:pt x="130209" y="119761"/>
                  <a:pt x="130209" y="120741"/>
                  <a:pt x="129881" y="121721"/>
                </a:cubicBezTo>
                <a:cubicBezTo>
                  <a:pt x="129227" y="124989"/>
                  <a:pt x="128246" y="128584"/>
                  <a:pt x="127592" y="131525"/>
                </a:cubicBezTo>
                <a:lnTo>
                  <a:pt x="122685" y="148191"/>
                </a:lnTo>
                <a:cubicBezTo>
                  <a:pt x="122685" y="148191"/>
                  <a:pt x="122685" y="148191"/>
                  <a:pt x="138714" y="148191"/>
                </a:cubicBezTo>
                <a:cubicBezTo>
                  <a:pt x="138714" y="148191"/>
                  <a:pt x="138714" y="148191"/>
                  <a:pt x="133807" y="131525"/>
                </a:cubicBezTo>
                <a:cubicBezTo>
                  <a:pt x="132826" y="127603"/>
                  <a:pt x="131517" y="123028"/>
                  <a:pt x="130536" y="118780"/>
                </a:cubicBezTo>
                <a:close/>
                <a:moveTo>
                  <a:pt x="244137" y="99500"/>
                </a:moveTo>
                <a:cubicBezTo>
                  <a:pt x="244137" y="99500"/>
                  <a:pt x="244137" y="99500"/>
                  <a:pt x="263758" y="99500"/>
                </a:cubicBezTo>
                <a:cubicBezTo>
                  <a:pt x="266048" y="99500"/>
                  <a:pt x="267683" y="100807"/>
                  <a:pt x="268337" y="102768"/>
                </a:cubicBezTo>
                <a:cubicBezTo>
                  <a:pt x="268337" y="102768"/>
                  <a:pt x="268337" y="102768"/>
                  <a:pt x="275858" y="128584"/>
                </a:cubicBezTo>
                <a:cubicBezTo>
                  <a:pt x="278802" y="139041"/>
                  <a:pt x="280764" y="147537"/>
                  <a:pt x="282399" y="155053"/>
                </a:cubicBezTo>
                <a:cubicBezTo>
                  <a:pt x="284361" y="147537"/>
                  <a:pt x="286650" y="137407"/>
                  <a:pt x="289594" y="128584"/>
                </a:cubicBezTo>
                <a:cubicBezTo>
                  <a:pt x="289594" y="128584"/>
                  <a:pt x="289594" y="128584"/>
                  <a:pt x="289594" y="128257"/>
                </a:cubicBezTo>
                <a:cubicBezTo>
                  <a:pt x="289594" y="128257"/>
                  <a:pt x="289594" y="128257"/>
                  <a:pt x="297769" y="102441"/>
                </a:cubicBezTo>
                <a:cubicBezTo>
                  <a:pt x="298423" y="100807"/>
                  <a:pt x="300058" y="99500"/>
                  <a:pt x="302021" y="99500"/>
                </a:cubicBezTo>
                <a:cubicBezTo>
                  <a:pt x="302021" y="99500"/>
                  <a:pt x="302021" y="99500"/>
                  <a:pt x="321315" y="99500"/>
                </a:cubicBezTo>
                <a:cubicBezTo>
                  <a:pt x="323604" y="99500"/>
                  <a:pt x="325894" y="101461"/>
                  <a:pt x="325894" y="103748"/>
                </a:cubicBezTo>
                <a:cubicBezTo>
                  <a:pt x="325894" y="103748"/>
                  <a:pt x="325894" y="103748"/>
                  <a:pt x="330145" y="181522"/>
                </a:cubicBezTo>
                <a:cubicBezTo>
                  <a:pt x="330145" y="182829"/>
                  <a:pt x="329818" y="184137"/>
                  <a:pt x="328837" y="185117"/>
                </a:cubicBezTo>
                <a:cubicBezTo>
                  <a:pt x="328183" y="186097"/>
                  <a:pt x="326875" y="186424"/>
                  <a:pt x="325567" y="186424"/>
                </a:cubicBezTo>
                <a:cubicBezTo>
                  <a:pt x="325567" y="186424"/>
                  <a:pt x="325567" y="186424"/>
                  <a:pt x="313794" y="186424"/>
                </a:cubicBezTo>
                <a:cubicBezTo>
                  <a:pt x="311504" y="186424"/>
                  <a:pt x="309542" y="184463"/>
                  <a:pt x="309215" y="182176"/>
                </a:cubicBezTo>
                <a:cubicBezTo>
                  <a:pt x="309215" y="182176"/>
                  <a:pt x="309215" y="182176"/>
                  <a:pt x="308234" y="153092"/>
                </a:cubicBezTo>
                <a:cubicBezTo>
                  <a:pt x="307907" y="145250"/>
                  <a:pt x="307580" y="135119"/>
                  <a:pt x="307580" y="124662"/>
                </a:cubicBezTo>
                <a:cubicBezTo>
                  <a:pt x="305291" y="133485"/>
                  <a:pt x="302348" y="142635"/>
                  <a:pt x="299731" y="151132"/>
                </a:cubicBezTo>
                <a:cubicBezTo>
                  <a:pt x="299731" y="151132"/>
                  <a:pt x="299731" y="151132"/>
                  <a:pt x="290248" y="181849"/>
                </a:cubicBezTo>
                <a:cubicBezTo>
                  <a:pt x="289594" y="183810"/>
                  <a:pt x="287631" y="185117"/>
                  <a:pt x="285669" y="185117"/>
                </a:cubicBezTo>
                <a:cubicBezTo>
                  <a:pt x="285669" y="185117"/>
                  <a:pt x="285669" y="185117"/>
                  <a:pt x="275858" y="185117"/>
                </a:cubicBezTo>
                <a:cubicBezTo>
                  <a:pt x="273896" y="185117"/>
                  <a:pt x="272261" y="183810"/>
                  <a:pt x="271607" y="181849"/>
                </a:cubicBezTo>
                <a:cubicBezTo>
                  <a:pt x="271607" y="181849"/>
                  <a:pt x="271607" y="181849"/>
                  <a:pt x="263104" y="151458"/>
                </a:cubicBezTo>
                <a:cubicBezTo>
                  <a:pt x="260815" y="143289"/>
                  <a:pt x="258853" y="134139"/>
                  <a:pt x="256891" y="125969"/>
                </a:cubicBezTo>
                <a:cubicBezTo>
                  <a:pt x="256891" y="127277"/>
                  <a:pt x="256891" y="128910"/>
                  <a:pt x="256891" y="130544"/>
                </a:cubicBezTo>
                <a:cubicBezTo>
                  <a:pt x="256564" y="138387"/>
                  <a:pt x="256237" y="146230"/>
                  <a:pt x="255910" y="153419"/>
                </a:cubicBezTo>
                <a:cubicBezTo>
                  <a:pt x="255910" y="153419"/>
                  <a:pt x="255910" y="153419"/>
                  <a:pt x="254602" y="182176"/>
                </a:cubicBezTo>
                <a:cubicBezTo>
                  <a:pt x="254275" y="184463"/>
                  <a:pt x="252312" y="186424"/>
                  <a:pt x="250023" y="186424"/>
                </a:cubicBezTo>
                <a:cubicBezTo>
                  <a:pt x="250023" y="186424"/>
                  <a:pt x="250023" y="186424"/>
                  <a:pt x="239231" y="186424"/>
                </a:cubicBezTo>
                <a:cubicBezTo>
                  <a:pt x="237923" y="186424"/>
                  <a:pt x="236615" y="186097"/>
                  <a:pt x="235961" y="185117"/>
                </a:cubicBezTo>
                <a:cubicBezTo>
                  <a:pt x="234980" y="184137"/>
                  <a:pt x="234653" y="182829"/>
                  <a:pt x="234653" y="181522"/>
                </a:cubicBezTo>
                <a:cubicBezTo>
                  <a:pt x="234653" y="181522"/>
                  <a:pt x="234653" y="181522"/>
                  <a:pt x="239558" y="103748"/>
                </a:cubicBezTo>
                <a:cubicBezTo>
                  <a:pt x="239885" y="101134"/>
                  <a:pt x="241848" y="99500"/>
                  <a:pt x="244137" y="99500"/>
                </a:cubicBezTo>
                <a:close/>
                <a:moveTo>
                  <a:pt x="166958" y="99500"/>
                </a:moveTo>
                <a:cubicBezTo>
                  <a:pt x="166958" y="99500"/>
                  <a:pt x="166958" y="99500"/>
                  <a:pt x="225513" y="99500"/>
                </a:cubicBezTo>
                <a:cubicBezTo>
                  <a:pt x="227803" y="99500"/>
                  <a:pt x="230093" y="101461"/>
                  <a:pt x="230093" y="104075"/>
                </a:cubicBezTo>
                <a:cubicBezTo>
                  <a:pt x="230093" y="104075"/>
                  <a:pt x="230093" y="104075"/>
                  <a:pt x="230093" y="113225"/>
                </a:cubicBezTo>
                <a:cubicBezTo>
                  <a:pt x="230093" y="115512"/>
                  <a:pt x="227803" y="117800"/>
                  <a:pt x="225513" y="117800"/>
                </a:cubicBezTo>
                <a:cubicBezTo>
                  <a:pt x="225513" y="117800"/>
                  <a:pt x="225513" y="117800"/>
                  <a:pt x="206867" y="117800"/>
                </a:cubicBezTo>
                <a:cubicBezTo>
                  <a:pt x="206867" y="117800"/>
                  <a:pt x="206867" y="117800"/>
                  <a:pt x="206867" y="181849"/>
                </a:cubicBezTo>
                <a:cubicBezTo>
                  <a:pt x="206867" y="184463"/>
                  <a:pt x="204577" y="186424"/>
                  <a:pt x="202287" y="186424"/>
                </a:cubicBezTo>
                <a:cubicBezTo>
                  <a:pt x="202287" y="186424"/>
                  <a:pt x="202287" y="186424"/>
                  <a:pt x="189857" y="186424"/>
                </a:cubicBezTo>
                <a:cubicBezTo>
                  <a:pt x="187240" y="186424"/>
                  <a:pt x="185277" y="184463"/>
                  <a:pt x="185277" y="181849"/>
                </a:cubicBezTo>
                <a:cubicBezTo>
                  <a:pt x="185277" y="181849"/>
                  <a:pt x="185277" y="181849"/>
                  <a:pt x="185277" y="117800"/>
                </a:cubicBezTo>
                <a:cubicBezTo>
                  <a:pt x="185277" y="117800"/>
                  <a:pt x="185277" y="117800"/>
                  <a:pt x="166958" y="117800"/>
                </a:cubicBezTo>
                <a:cubicBezTo>
                  <a:pt x="164668" y="117800"/>
                  <a:pt x="162378" y="115512"/>
                  <a:pt x="162378" y="113225"/>
                </a:cubicBezTo>
                <a:cubicBezTo>
                  <a:pt x="162378" y="113225"/>
                  <a:pt x="162378" y="113225"/>
                  <a:pt x="162378" y="104075"/>
                </a:cubicBezTo>
                <a:cubicBezTo>
                  <a:pt x="162378" y="101461"/>
                  <a:pt x="164668" y="99500"/>
                  <a:pt x="166958" y="99500"/>
                </a:cubicBezTo>
                <a:close/>
                <a:moveTo>
                  <a:pt x="121049" y="99500"/>
                </a:moveTo>
                <a:cubicBezTo>
                  <a:pt x="121049" y="99500"/>
                  <a:pt x="121049" y="99500"/>
                  <a:pt x="141331" y="99500"/>
                </a:cubicBezTo>
                <a:cubicBezTo>
                  <a:pt x="143293" y="99500"/>
                  <a:pt x="144929" y="100807"/>
                  <a:pt x="145583" y="102768"/>
                </a:cubicBezTo>
                <a:cubicBezTo>
                  <a:pt x="145583" y="102768"/>
                  <a:pt x="145583" y="102768"/>
                  <a:pt x="169790" y="180542"/>
                </a:cubicBezTo>
                <a:cubicBezTo>
                  <a:pt x="170117" y="181849"/>
                  <a:pt x="170117" y="183483"/>
                  <a:pt x="169136" y="184790"/>
                </a:cubicBezTo>
                <a:cubicBezTo>
                  <a:pt x="168154" y="185771"/>
                  <a:pt x="166846" y="186424"/>
                  <a:pt x="165537" y="186424"/>
                </a:cubicBezTo>
                <a:cubicBezTo>
                  <a:pt x="165537" y="186424"/>
                  <a:pt x="165537" y="186424"/>
                  <a:pt x="152126" y="186424"/>
                </a:cubicBezTo>
                <a:cubicBezTo>
                  <a:pt x="150163" y="186424"/>
                  <a:pt x="148200" y="185117"/>
                  <a:pt x="147873" y="183156"/>
                </a:cubicBezTo>
                <a:cubicBezTo>
                  <a:pt x="147873" y="183156"/>
                  <a:pt x="147873" y="183156"/>
                  <a:pt x="142312" y="164530"/>
                </a:cubicBezTo>
                <a:cubicBezTo>
                  <a:pt x="142312" y="164530"/>
                  <a:pt x="142312" y="164530"/>
                  <a:pt x="119414" y="164530"/>
                </a:cubicBezTo>
                <a:cubicBezTo>
                  <a:pt x="119414" y="164530"/>
                  <a:pt x="119414" y="164530"/>
                  <a:pt x="114180" y="183156"/>
                </a:cubicBezTo>
                <a:cubicBezTo>
                  <a:pt x="113853" y="185117"/>
                  <a:pt x="111890" y="186424"/>
                  <a:pt x="109927" y="186424"/>
                </a:cubicBezTo>
                <a:cubicBezTo>
                  <a:pt x="109927" y="186424"/>
                  <a:pt x="109927" y="186424"/>
                  <a:pt x="97497" y="186424"/>
                </a:cubicBezTo>
                <a:cubicBezTo>
                  <a:pt x="95861" y="186424"/>
                  <a:pt x="94553" y="185771"/>
                  <a:pt x="93571" y="184790"/>
                </a:cubicBezTo>
                <a:cubicBezTo>
                  <a:pt x="92917" y="183483"/>
                  <a:pt x="92590" y="181849"/>
                  <a:pt x="92917" y="180542"/>
                </a:cubicBezTo>
                <a:cubicBezTo>
                  <a:pt x="92917" y="180542"/>
                  <a:pt x="92917" y="180542"/>
                  <a:pt x="116797" y="102768"/>
                </a:cubicBezTo>
                <a:cubicBezTo>
                  <a:pt x="117451" y="100807"/>
                  <a:pt x="119087" y="99500"/>
                  <a:pt x="121049" y="99500"/>
                </a:cubicBezTo>
                <a:close/>
                <a:moveTo>
                  <a:pt x="76227" y="59207"/>
                </a:moveTo>
                <a:cubicBezTo>
                  <a:pt x="72628" y="59207"/>
                  <a:pt x="69357" y="62151"/>
                  <a:pt x="69357" y="66076"/>
                </a:cubicBezTo>
                <a:lnTo>
                  <a:pt x="69357" y="225706"/>
                </a:lnTo>
                <a:cubicBezTo>
                  <a:pt x="69357" y="229304"/>
                  <a:pt x="72628" y="232575"/>
                  <a:pt x="76227" y="232575"/>
                </a:cubicBezTo>
                <a:cubicBezTo>
                  <a:pt x="76227" y="232575"/>
                  <a:pt x="76227" y="232575"/>
                  <a:pt x="346457" y="232575"/>
                </a:cubicBezTo>
                <a:cubicBezTo>
                  <a:pt x="350383" y="232575"/>
                  <a:pt x="353327" y="229304"/>
                  <a:pt x="353327" y="225706"/>
                </a:cubicBezTo>
                <a:cubicBezTo>
                  <a:pt x="353327" y="225706"/>
                  <a:pt x="353327" y="225706"/>
                  <a:pt x="353327" y="66076"/>
                </a:cubicBezTo>
                <a:cubicBezTo>
                  <a:pt x="353327" y="62151"/>
                  <a:pt x="350383" y="59207"/>
                  <a:pt x="346457" y="59207"/>
                </a:cubicBezTo>
                <a:cubicBezTo>
                  <a:pt x="346457" y="59207"/>
                  <a:pt x="346457" y="59207"/>
                  <a:pt x="76227" y="59207"/>
                </a:cubicBezTo>
                <a:close/>
                <a:moveTo>
                  <a:pt x="18975" y="0"/>
                </a:moveTo>
                <a:cubicBezTo>
                  <a:pt x="18975" y="0"/>
                  <a:pt x="18975" y="0"/>
                  <a:pt x="404036" y="0"/>
                </a:cubicBezTo>
                <a:cubicBezTo>
                  <a:pt x="414505" y="0"/>
                  <a:pt x="423011" y="8505"/>
                  <a:pt x="423011" y="18972"/>
                </a:cubicBezTo>
                <a:cubicBezTo>
                  <a:pt x="423011" y="18972"/>
                  <a:pt x="423011" y="18972"/>
                  <a:pt x="423011" y="489029"/>
                </a:cubicBezTo>
                <a:cubicBezTo>
                  <a:pt x="423011" y="499496"/>
                  <a:pt x="414505" y="508001"/>
                  <a:pt x="404036" y="508001"/>
                </a:cubicBezTo>
                <a:cubicBezTo>
                  <a:pt x="404036" y="508001"/>
                  <a:pt x="404036" y="508001"/>
                  <a:pt x="18975" y="508001"/>
                </a:cubicBezTo>
                <a:cubicBezTo>
                  <a:pt x="8506" y="508001"/>
                  <a:pt x="0" y="499496"/>
                  <a:pt x="0" y="489029"/>
                </a:cubicBezTo>
                <a:cubicBezTo>
                  <a:pt x="0" y="489029"/>
                  <a:pt x="0" y="489029"/>
                  <a:pt x="0" y="18972"/>
                </a:cubicBezTo>
                <a:cubicBezTo>
                  <a:pt x="0" y="8505"/>
                  <a:pt x="8506" y="0"/>
                  <a:pt x="189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wedding9"/>
          <p:cNvSpPr>
            <a:spLocks noChangeAspect="1"/>
          </p:cNvSpPr>
          <p:nvPr/>
        </p:nvSpPr>
        <p:spPr bwMode="auto">
          <a:xfrm>
            <a:off x="5177024" y="707077"/>
            <a:ext cx="248811" cy="250245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bar2"/>
          <p:cNvSpPr>
            <a:spLocks noChangeAspect="1" noChangeArrowheads="1"/>
          </p:cNvSpPr>
          <p:nvPr/>
        </p:nvSpPr>
        <p:spPr bwMode="auto">
          <a:xfrm>
            <a:off x="2376116" y="1161721"/>
            <a:ext cx="248063" cy="248063"/>
          </a:xfrm>
          <a:custGeom>
            <a:avLst/>
            <a:gdLst>
              <a:gd name="connsiteX0" fmla="*/ 0 w 508000"/>
              <a:gd name="connsiteY0" fmla="*/ 317500 h 508000"/>
              <a:gd name="connsiteX1" fmla="*/ 130969 w 508000"/>
              <a:gd name="connsiteY1" fmla="*/ 317500 h 508000"/>
              <a:gd name="connsiteX2" fmla="*/ 130969 w 508000"/>
              <a:gd name="connsiteY2" fmla="*/ 508000 h 508000"/>
              <a:gd name="connsiteX3" fmla="*/ 0 w 508000"/>
              <a:gd name="connsiteY3" fmla="*/ 508000 h 508000"/>
              <a:gd name="connsiteX4" fmla="*/ 190500 w 508000"/>
              <a:gd name="connsiteY4" fmla="*/ 186531 h 508000"/>
              <a:gd name="connsiteX5" fmla="*/ 317500 w 508000"/>
              <a:gd name="connsiteY5" fmla="*/ 186531 h 508000"/>
              <a:gd name="connsiteX6" fmla="*/ 317500 w 508000"/>
              <a:gd name="connsiteY6" fmla="*/ 508000 h 508000"/>
              <a:gd name="connsiteX7" fmla="*/ 190500 w 508000"/>
              <a:gd name="connsiteY7" fmla="*/ 508000 h 508000"/>
              <a:gd name="connsiteX8" fmla="*/ 377031 w 508000"/>
              <a:gd name="connsiteY8" fmla="*/ 0 h 508000"/>
              <a:gd name="connsiteX9" fmla="*/ 508000 w 508000"/>
              <a:gd name="connsiteY9" fmla="*/ 0 h 508000"/>
              <a:gd name="connsiteX10" fmla="*/ 508000 w 508000"/>
              <a:gd name="connsiteY10" fmla="*/ 508000 h 508000"/>
              <a:gd name="connsiteX11" fmla="*/ 377031 w 508000"/>
              <a:gd name="connsiteY11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8000">
                <a:moveTo>
                  <a:pt x="0" y="317500"/>
                </a:moveTo>
                <a:lnTo>
                  <a:pt x="130969" y="317500"/>
                </a:lnTo>
                <a:lnTo>
                  <a:pt x="130969" y="508000"/>
                </a:lnTo>
                <a:lnTo>
                  <a:pt x="0" y="508000"/>
                </a:lnTo>
                <a:close/>
                <a:moveTo>
                  <a:pt x="190500" y="186531"/>
                </a:moveTo>
                <a:lnTo>
                  <a:pt x="317500" y="186531"/>
                </a:lnTo>
                <a:lnTo>
                  <a:pt x="317500" y="508000"/>
                </a:lnTo>
                <a:lnTo>
                  <a:pt x="190500" y="508000"/>
                </a:lnTo>
                <a:close/>
                <a:moveTo>
                  <a:pt x="377031" y="0"/>
                </a:moveTo>
                <a:lnTo>
                  <a:pt x="508000" y="0"/>
                </a:lnTo>
                <a:lnTo>
                  <a:pt x="508000" y="508000"/>
                </a:lnTo>
                <a:lnTo>
                  <a:pt x="377031" y="50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businessman73"/>
          <p:cNvSpPr>
            <a:spLocks noChangeAspect="1"/>
          </p:cNvSpPr>
          <p:nvPr/>
        </p:nvSpPr>
        <p:spPr bwMode="auto">
          <a:xfrm>
            <a:off x="216331" y="1161721"/>
            <a:ext cx="127816" cy="248063"/>
          </a:xfrm>
          <a:custGeom>
            <a:avLst/>
            <a:gdLst>
              <a:gd name="T0" fmla="*/ 61 w 61"/>
              <a:gd name="T1" fmla="*/ 78 h 122"/>
              <a:gd name="T2" fmla="*/ 53 w 61"/>
              <a:gd name="T3" fmla="*/ 122 h 122"/>
              <a:gd name="T4" fmla="*/ 40 w 61"/>
              <a:gd name="T5" fmla="*/ 91 h 122"/>
              <a:gd name="T6" fmla="*/ 36 w 61"/>
              <a:gd name="T7" fmla="*/ 122 h 122"/>
              <a:gd name="T8" fmla="*/ 23 w 61"/>
              <a:gd name="T9" fmla="*/ 78 h 122"/>
              <a:gd name="T10" fmla="*/ 15 w 61"/>
              <a:gd name="T11" fmla="*/ 28 h 122"/>
              <a:gd name="T12" fmla="*/ 38 w 61"/>
              <a:gd name="T13" fmla="*/ 55 h 122"/>
              <a:gd name="T14" fmla="*/ 61 w 61"/>
              <a:gd name="T15" fmla="*/ 28 h 122"/>
              <a:gd name="T16" fmla="*/ 25 w 61"/>
              <a:gd name="T17" fmla="*/ 15 h 122"/>
              <a:gd name="T18" fmla="*/ 51 w 61"/>
              <a:gd name="T19" fmla="*/ 15 h 122"/>
              <a:gd name="T20" fmla="*/ 10 w 61"/>
              <a:gd name="T21" fmla="*/ 5 h 122"/>
              <a:gd name="T22" fmla="*/ 11 w 61"/>
              <a:gd name="T23" fmla="*/ 11 h 122"/>
              <a:gd name="T24" fmla="*/ 18 w 61"/>
              <a:gd name="T25" fmla="*/ 17 h 122"/>
              <a:gd name="T26" fmla="*/ 11 w 61"/>
              <a:gd name="T27" fmla="*/ 23 h 122"/>
              <a:gd name="T28" fmla="*/ 10 w 61"/>
              <a:gd name="T29" fmla="*/ 25 h 122"/>
              <a:gd name="T30" fmla="*/ 8 w 61"/>
              <a:gd name="T31" fmla="*/ 23 h 122"/>
              <a:gd name="T32" fmla="*/ 2 w 61"/>
              <a:gd name="T33" fmla="*/ 21 h 122"/>
              <a:gd name="T34" fmla="*/ 0 w 61"/>
              <a:gd name="T35" fmla="*/ 16 h 122"/>
              <a:gd name="T36" fmla="*/ 4 w 61"/>
              <a:gd name="T37" fmla="*/ 16 h 122"/>
              <a:gd name="T38" fmla="*/ 7 w 61"/>
              <a:gd name="T39" fmla="*/ 20 h 122"/>
              <a:gd name="T40" fmla="*/ 8 w 61"/>
              <a:gd name="T41" fmla="*/ 14 h 122"/>
              <a:gd name="T42" fmla="*/ 0 w 61"/>
              <a:gd name="T43" fmla="*/ 8 h 122"/>
              <a:gd name="T44" fmla="*/ 8 w 61"/>
              <a:gd name="T45" fmla="*/ 2 h 122"/>
              <a:gd name="T46" fmla="*/ 10 w 61"/>
              <a:gd name="T47" fmla="*/ 0 h 122"/>
              <a:gd name="T48" fmla="*/ 16 w 61"/>
              <a:gd name="T49" fmla="*/ 3 h 122"/>
              <a:gd name="T50" fmla="*/ 17 w 61"/>
              <a:gd name="T51" fmla="*/ 8 h 122"/>
              <a:gd name="T52" fmla="*/ 14 w 61"/>
              <a:gd name="T53" fmla="*/ 8 h 122"/>
              <a:gd name="T54" fmla="*/ 10 w 61"/>
              <a:gd name="T55" fmla="*/ 5 h 122"/>
              <a:gd name="T56" fmla="*/ 8 w 61"/>
              <a:gd name="T57" fmla="*/ 5 h 122"/>
              <a:gd name="T58" fmla="*/ 4 w 61"/>
              <a:gd name="T59" fmla="*/ 8 h 122"/>
              <a:gd name="T60" fmla="*/ 8 w 61"/>
              <a:gd name="T61" fmla="*/ 11 h 122"/>
              <a:gd name="T62" fmla="*/ 10 w 61"/>
              <a:gd name="T63" fmla="*/ 20 h 122"/>
              <a:gd name="T64" fmla="*/ 14 w 61"/>
              <a:gd name="T65" fmla="*/ 17 h 122"/>
              <a:gd name="T66" fmla="*/ 10 w 61"/>
              <a:gd name="T67" fmla="*/ 14 h 122"/>
              <a:gd name="T68" fmla="*/ 10 w 61"/>
              <a:gd name="T69" fmla="*/ 2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22">
                <a:moveTo>
                  <a:pt x="61" y="28"/>
                </a:moveTo>
                <a:cubicBezTo>
                  <a:pt x="61" y="78"/>
                  <a:pt x="61" y="78"/>
                  <a:pt x="61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91"/>
                  <a:pt x="40" y="91"/>
                  <a:pt x="40" y="91"/>
                </a:cubicBezTo>
                <a:cubicBezTo>
                  <a:pt x="36" y="91"/>
                  <a:pt x="36" y="91"/>
                  <a:pt x="36" y="9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78"/>
                  <a:pt x="23" y="78"/>
                  <a:pt x="23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28"/>
                  <a:pt x="15" y="28"/>
                  <a:pt x="15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8" y="55"/>
                  <a:pt x="38" y="55"/>
                  <a:pt x="38" y="55"/>
                </a:cubicBezTo>
                <a:cubicBezTo>
                  <a:pt x="48" y="28"/>
                  <a:pt x="48" y="28"/>
                  <a:pt x="48" y="28"/>
                </a:cubicBezTo>
                <a:lnTo>
                  <a:pt x="61" y="28"/>
                </a:lnTo>
                <a:close/>
                <a:moveTo>
                  <a:pt x="38" y="2"/>
                </a:moveTo>
                <a:cubicBezTo>
                  <a:pt x="31" y="2"/>
                  <a:pt x="25" y="8"/>
                  <a:pt x="25" y="15"/>
                </a:cubicBezTo>
                <a:cubicBezTo>
                  <a:pt x="25" y="22"/>
                  <a:pt x="31" y="28"/>
                  <a:pt x="38" y="28"/>
                </a:cubicBezTo>
                <a:cubicBezTo>
                  <a:pt x="45" y="28"/>
                  <a:pt x="51" y="22"/>
                  <a:pt x="51" y="15"/>
                </a:cubicBezTo>
                <a:cubicBezTo>
                  <a:pt x="51" y="8"/>
                  <a:pt x="45" y="2"/>
                  <a:pt x="38" y="2"/>
                </a:cubicBezTo>
                <a:close/>
                <a:moveTo>
                  <a:pt x="10" y="5"/>
                </a:move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1"/>
                  <a:pt x="15" y="11"/>
                  <a:pt x="16" y="12"/>
                </a:cubicBezTo>
                <a:cubicBezTo>
                  <a:pt x="17" y="13"/>
                  <a:pt x="18" y="14"/>
                  <a:pt x="18" y="17"/>
                </a:cubicBezTo>
                <a:cubicBezTo>
                  <a:pt x="18" y="19"/>
                  <a:pt x="17" y="20"/>
                  <a:pt x="16" y="21"/>
                </a:cubicBezTo>
                <a:cubicBezTo>
                  <a:pt x="15" y="22"/>
                  <a:pt x="13" y="23"/>
                  <a:pt x="11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5"/>
                  <a:pt x="10" y="25"/>
                  <a:pt x="1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4" y="23"/>
                  <a:pt x="3" y="22"/>
                  <a:pt x="2" y="21"/>
                </a:cubicBezTo>
                <a:cubicBezTo>
                  <a:pt x="1" y="21"/>
                  <a:pt x="0" y="19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4" y="19"/>
                  <a:pt x="4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14"/>
                  <a:pt x="3" y="13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3" y="3"/>
                  <a:pt x="5" y="2"/>
                  <a:pt x="8" y="2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13" y="2"/>
                  <a:pt x="15" y="2"/>
                  <a:pt x="16" y="3"/>
                </a:cubicBezTo>
                <a:cubicBezTo>
                  <a:pt x="17" y="4"/>
                  <a:pt x="17" y="5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6"/>
                  <a:pt x="13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lose/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5" y="5"/>
                  <a:pt x="4" y="6"/>
                  <a:pt x="4" y="8"/>
                </a:cubicBezTo>
                <a:cubicBezTo>
                  <a:pt x="4" y="10"/>
                  <a:pt x="5" y="11"/>
                  <a:pt x="7" y="11"/>
                </a:cubicBezTo>
                <a:cubicBezTo>
                  <a:pt x="7" y="11"/>
                  <a:pt x="7" y="11"/>
                  <a:pt x="8" y="11"/>
                </a:cubicBezTo>
                <a:lnTo>
                  <a:pt x="8" y="5"/>
                </a:lnTo>
                <a:close/>
                <a:moveTo>
                  <a:pt x="10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4" y="19"/>
                  <a:pt x="14" y="17"/>
                </a:cubicBezTo>
                <a:cubicBezTo>
                  <a:pt x="14" y="15"/>
                  <a:pt x="14" y="15"/>
                  <a:pt x="13" y="14"/>
                </a:cubicBezTo>
                <a:cubicBezTo>
                  <a:pt x="13" y="14"/>
                  <a:pt x="12" y="14"/>
                  <a:pt x="10" y="14"/>
                </a:cubicBezTo>
                <a:lnTo>
                  <a:pt x="10" y="20"/>
                </a:lnTo>
                <a:close/>
                <a:moveTo>
                  <a:pt x="10" y="20"/>
                </a:moveTo>
                <a:cubicBezTo>
                  <a:pt x="10" y="20"/>
                  <a:pt x="10" y="20"/>
                  <a:pt x="10" y="2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budget1"/>
          <p:cNvSpPr>
            <a:spLocks noChangeAspect="1"/>
          </p:cNvSpPr>
          <p:nvPr/>
        </p:nvSpPr>
        <p:spPr bwMode="auto">
          <a:xfrm>
            <a:off x="1821703" y="1201969"/>
            <a:ext cx="248063" cy="167566"/>
          </a:xfrm>
          <a:custGeom>
            <a:avLst/>
            <a:gdLst>
              <a:gd name="T0" fmla="*/ 930 w 971"/>
              <a:gd name="T1" fmla="*/ 295 h 655"/>
              <a:gd name="T2" fmla="*/ 852 w 971"/>
              <a:gd name="T3" fmla="*/ 287 h 655"/>
              <a:gd name="T4" fmla="*/ 835 w 971"/>
              <a:gd name="T5" fmla="*/ 151 h 655"/>
              <a:gd name="T6" fmla="*/ 855 w 971"/>
              <a:gd name="T7" fmla="*/ 116 h 655"/>
              <a:gd name="T8" fmla="*/ 603 w 971"/>
              <a:gd name="T9" fmla="*/ 5 h 655"/>
              <a:gd name="T10" fmla="*/ 508 w 971"/>
              <a:gd name="T11" fmla="*/ 94 h 655"/>
              <a:gd name="T12" fmla="*/ 469 w 971"/>
              <a:gd name="T13" fmla="*/ 61 h 655"/>
              <a:gd name="T14" fmla="*/ 424 w 971"/>
              <a:gd name="T15" fmla="*/ 103 h 655"/>
              <a:gd name="T16" fmla="*/ 416 w 971"/>
              <a:gd name="T17" fmla="*/ 213 h 655"/>
              <a:gd name="T18" fmla="*/ 446 w 971"/>
              <a:gd name="T19" fmla="*/ 258 h 655"/>
              <a:gd name="T20" fmla="*/ 501 w 971"/>
              <a:gd name="T21" fmla="*/ 384 h 655"/>
              <a:gd name="T22" fmla="*/ 185 w 971"/>
              <a:gd name="T23" fmla="*/ 500 h 655"/>
              <a:gd name="T24" fmla="*/ 188 w 971"/>
              <a:gd name="T25" fmla="*/ 455 h 655"/>
              <a:gd name="T26" fmla="*/ 246 w 971"/>
              <a:gd name="T27" fmla="*/ 349 h 655"/>
              <a:gd name="T28" fmla="*/ 69 w 971"/>
              <a:gd name="T29" fmla="*/ 272 h 655"/>
              <a:gd name="T30" fmla="*/ 97 w 971"/>
              <a:gd name="T31" fmla="*/ 238 h 655"/>
              <a:gd name="T32" fmla="*/ 175 w 971"/>
              <a:gd name="T33" fmla="*/ 241 h 655"/>
              <a:gd name="T34" fmla="*/ 176 w 971"/>
              <a:gd name="T35" fmla="*/ 186 h 655"/>
              <a:gd name="T36" fmla="*/ 107 w 971"/>
              <a:gd name="T37" fmla="*/ 160 h 655"/>
              <a:gd name="T38" fmla="*/ 55 w 971"/>
              <a:gd name="T39" fmla="*/ 174 h 655"/>
              <a:gd name="T40" fmla="*/ 11 w 971"/>
              <a:gd name="T41" fmla="*/ 293 h 655"/>
              <a:gd name="T42" fmla="*/ 124 w 971"/>
              <a:gd name="T43" fmla="*/ 352 h 655"/>
              <a:gd name="T44" fmla="*/ 188 w 971"/>
              <a:gd name="T45" fmla="*/ 372 h 655"/>
              <a:gd name="T46" fmla="*/ 80 w 971"/>
              <a:gd name="T47" fmla="*/ 403 h 655"/>
              <a:gd name="T48" fmla="*/ 41 w 971"/>
              <a:gd name="T49" fmla="*/ 437 h 655"/>
              <a:gd name="T50" fmla="*/ 136 w 971"/>
              <a:gd name="T51" fmla="*/ 467 h 655"/>
              <a:gd name="T52" fmla="*/ 162 w 971"/>
              <a:gd name="T53" fmla="*/ 507 h 655"/>
              <a:gd name="T54" fmla="*/ 23 w 971"/>
              <a:gd name="T55" fmla="*/ 577 h 655"/>
              <a:gd name="T56" fmla="*/ 393 w 971"/>
              <a:gd name="T57" fmla="*/ 506 h 655"/>
              <a:gd name="T58" fmla="*/ 282 w 971"/>
              <a:gd name="T59" fmla="*/ 639 h 655"/>
              <a:gd name="T60" fmla="*/ 595 w 971"/>
              <a:gd name="T61" fmla="*/ 655 h 655"/>
              <a:gd name="T62" fmla="*/ 613 w 971"/>
              <a:gd name="T63" fmla="*/ 612 h 655"/>
              <a:gd name="T64" fmla="*/ 946 w 971"/>
              <a:gd name="T65" fmla="*/ 354 h 655"/>
              <a:gd name="T66" fmla="*/ 576 w 971"/>
              <a:gd name="T67" fmla="*/ 259 h 655"/>
              <a:gd name="T68" fmla="*/ 647 w 971"/>
              <a:gd name="T69" fmla="*/ 260 h 655"/>
              <a:gd name="T70" fmla="*/ 647 w 971"/>
              <a:gd name="T71" fmla="*/ 331 h 655"/>
              <a:gd name="T72" fmla="*/ 576 w 971"/>
              <a:gd name="T73" fmla="*/ 330 h 655"/>
              <a:gd name="T74" fmla="*/ 576 w 971"/>
              <a:gd name="T75" fmla="*/ 259 h 655"/>
              <a:gd name="T76" fmla="*/ 761 w 971"/>
              <a:gd name="T77" fmla="*/ 279 h 655"/>
              <a:gd name="T78" fmla="*/ 700 w 971"/>
              <a:gd name="T79" fmla="*/ 316 h 655"/>
              <a:gd name="T80" fmla="*/ 663 w 971"/>
              <a:gd name="T81" fmla="*/ 255 h 655"/>
              <a:gd name="T82" fmla="*/ 724 w 971"/>
              <a:gd name="T83" fmla="*/ 219 h 655"/>
              <a:gd name="T84" fmla="*/ 649 w 971"/>
              <a:gd name="T85" fmla="*/ 133 h 655"/>
              <a:gd name="T86" fmla="*/ 720 w 971"/>
              <a:gd name="T87" fmla="*/ 133 h 655"/>
              <a:gd name="T88" fmla="*/ 720 w 971"/>
              <a:gd name="T89" fmla="*/ 204 h 655"/>
              <a:gd name="T90" fmla="*/ 649 w 971"/>
              <a:gd name="T91" fmla="*/ 203 h 655"/>
              <a:gd name="T92" fmla="*/ 649 w 971"/>
              <a:gd name="T93" fmla="*/ 133 h 655"/>
              <a:gd name="T94" fmla="*/ 596 w 971"/>
              <a:gd name="T95" fmla="*/ 147 h 655"/>
              <a:gd name="T96" fmla="*/ 633 w 971"/>
              <a:gd name="T97" fmla="*/ 208 h 655"/>
              <a:gd name="T98" fmla="*/ 572 w 971"/>
              <a:gd name="T99" fmla="*/ 245 h 655"/>
              <a:gd name="T100" fmla="*/ 535 w 971"/>
              <a:gd name="T101" fmla="*/ 184 h 655"/>
              <a:gd name="T102" fmla="*/ 549 w 971"/>
              <a:gd name="T103" fmla="*/ 16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655">
                <a:moveTo>
                  <a:pt x="967" y="317"/>
                </a:moveTo>
                <a:cubicBezTo>
                  <a:pt x="962" y="300"/>
                  <a:pt x="946" y="291"/>
                  <a:pt x="930" y="295"/>
                </a:cubicBezTo>
                <a:cubicBezTo>
                  <a:pt x="833" y="322"/>
                  <a:pt x="833" y="322"/>
                  <a:pt x="833" y="322"/>
                </a:cubicBezTo>
                <a:cubicBezTo>
                  <a:pt x="848" y="317"/>
                  <a:pt x="856" y="302"/>
                  <a:pt x="852" y="287"/>
                </a:cubicBezTo>
                <a:cubicBezTo>
                  <a:pt x="816" y="156"/>
                  <a:pt x="816" y="156"/>
                  <a:pt x="816" y="156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50" y="147"/>
                  <a:pt x="859" y="131"/>
                  <a:pt x="855" y="116"/>
                </a:cubicBezTo>
                <a:cubicBezTo>
                  <a:pt x="852" y="106"/>
                  <a:pt x="844" y="98"/>
                  <a:pt x="835" y="96"/>
                </a:cubicBezTo>
                <a:cubicBezTo>
                  <a:pt x="603" y="5"/>
                  <a:pt x="603" y="5"/>
                  <a:pt x="603" y="5"/>
                </a:cubicBezTo>
                <a:cubicBezTo>
                  <a:pt x="591" y="0"/>
                  <a:pt x="578" y="4"/>
                  <a:pt x="570" y="14"/>
                </a:cubicBezTo>
                <a:cubicBezTo>
                  <a:pt x="508" y="94"/>
                  <a:pt x="508" y="94"/>
                  <a:pt x="508" y="94"/>
                </a:cubicBezTo>
                <a:cubicBezTo>
                  <a:pt x="505" y="81"/>
                  <a:pt x="505" y="81"/>
                  <a:pt x="505" y="81"/>
                </a:cubicBezTo>
                <a:cubicBezTo>
                  <a:pt x="501" y="66"/>
                  <a:pt x="485" y="57"/>
                  <a:pt x="469" y="61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28" y="72"/>
                  <a:pt x="419" y="88"/>
                  <a:pt x="424" y="103"/>
                </a:cubicBezTo>
                <a:cubicBezTo>
                  <a:pt x="444" y="177"/>
                  <a:pt x="444" y="177"/>
                  <a:pt x="444" y="177"/>
                </a:cubicBezTo>
                <a:cubicBezTo>
                  <a:pt x="416" y="213"/>
                  <a:pt x="416" y="213"/>
                  <a:pt x="416" y="213"/>
                </a:cubicBezTo>
                <a:cubicBezTo>
                  <a:pt x="408" y="223"/>
                  <a:pt x="408" y="236"/>
                  <a:pt x="415" y="247"/>
                </a:cubicBezTo>
                <a:cubicBezTo>
                  <a:pt x="422" y="257"/>
                  <a:pt x="434" y="262"/>
                  <a:pt x="446" y="258"/>
                </a:cubicBezTo>
                <a:cubicBezTo>
                  <a:pt x="465" y="253"/>
                  <a:pt x="465" y="253"/>
                  <a:pt x="465" y="253"/>
                </a:cubicBezTo>
                <a:cubicBezTo>
                  <a:pt x="501" y="384"/>
                  <a:pt x="501" y="384"/>
                  <a:pt x="501" y="384"/>
                </a:cubicBezTo>
                <a:cubicBezTo>
                  <a:pt x="505" y="399"/>
                  <a:pt x="520" y="407"/>
                  <a:pt x="535" y="404"/>
                </a:cubicBezTo>
                <a:cubicBezTo>
                  <a:pt x="185" y="500"/>
                  <a:pt x="185" y="500"/>
                  <a:pt x="185" y="500"/>
                </a:cubicBezTo>
                <a:cubicBezTo>
                  <a:pt x="193" y="494"/>
                  <a:pt x="196" y="484"/>
                  <a:pt x="193" y="474"/>
                </a:cubicBezTo>
                <a:cubicBezTo>
                  <a:pt x="188" y="455"/>
                  <a:pt x="188" y="455"/>
                  <a:pt x="188" y="455"/>
                </a:cubicBezTo>
                <a:cubicBezTo>
                  <a:pt x="234" y="435"/>
                  <a:pt x="259" y="397"/>
                  <a:pt x="246" y="350"/>
                </a:cubicBezTo>
                <a:cubicBezTo>
                  <a:pt x="246" y="349"/>
                  <a:pt x="246" y="349"/>
                  <a:pt x="246" y="349"/>
                </a:cubicBezTo>
                <a:cubicBezTo>
                  <a:pt x="232" y="302"/>
                  <a:pt x="196" y="291"/>
                  <a:pt x="137" y="291"/>
                </a:cubicBezTo>
                <a:cubicBezTo>
                  <a:pt x="87" y="292"/>
                  <a:pt x="74" y="290"/>
                  <a:pt x="69" y="272"/>
                </a:cubicBezTo>
                <a:cubicBezTo>
                  <a:pt x="69" y="271"/>
                  <a:pt x="69" y="271"/>
                  <a:pt x="69" y="271"/>
                </a:cubicBezTo>
                <a:cubicBezTo>
                  <a:pt x="65" y="258"/>
                  <a:pt x="74" y="244"/>
                  <a:pt x="97" y="238"/>
                </a:cubicBezTo>
                <a:cubicBezTo>
                  <a:pt x="116" y="233"/>
                  <a:pt x="136" y="234"/>
                  <a:pt x="159" y="240"/>
                </a:cubicBezTo>
                <a:cubicBezTo>
                  <a:pt x="164" y="242"/>
                  <a:pt x="169" y="242"/>
                  <a:pt x="175" y="241"/>
                </a:cubicBezTo>
                <a:cubicBezTo>
                  <a:pt x="191" y="236"/>
                  <a:pt x="200" y="221"/>
                  <a:pt x="196" y="205"/>
                </a:cubicBezTo>
                <a:cubicBezTo>
                  <a:pt x="192" y="194"/>
                  <a:pt x="184" y="188"/>
                  <a:pt x="176" y="186"/>
                </a:cubicBezTo>
                <a:cubicBezTo>
                  <a:pt x="156" y="179"/>
                  <a:pt x="135" y="177"/>
                  <a:pt x="112" y="180"/>
                </a:cubicBezTo>
                <a:cubicBezTo>
                  <a:pt x="107" y="160"/>
                  <a:pt x="107" y="160"/>
                  <a:pt x="107" y="160"/>
                </a:cubicBezTo>
                <a:cubicBezTo>
                  <a:pt x="103" y="145"/>
                  <a:pt x="88" y="137"/>
                  <a:pt x="74" y="141"/>
                </a:cubicBezTo>
                <a:cubicBezTo>
                  <a:pt x="60" y="145"/>
                  <a:pt x="51" y="159"/>
                  <a:pt x="55" y="17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20" y="214"/>
                  <a:pt x="0" y="251"/>
                  <a:pt x="11" y="293"/>
                </a:cubicBezTo>
                <a:cubicBezTo>
                  <a:pt x="11" y="294"/>
                  <a:pt x="11" y="294"/>
                  <a:pt x="11" y="294"/>
                </a:cubicBezTo>
                <a:cubicBezTo>
                  <a:pt x="26" y="347"/>
                  <a:pt x="66" y="353"/>
                  <a:pt x="124" y="352"/>
                </a:cubicBezTo>
                <a:cubicBezTo>
                  <a:pt x="172" y="351"/>
                  <a:pt x="184" y="356"/>
                  <a:pt x="188" y="371"/>
                </a:cubicBezTo>
                <a:cubicBezTo>
                  <a:pt x="188" y="372"/>
                  <a:pt x="188" y="372"/>
                  <a:pt x="188" y="372"/>
                </a:cubicBezTo>
                <a:cubicBezTo>
                  <a:pt x="193" y="388"/>
                  <a:pt x="180" y="401"/>
                  <a:pt x="156" y="408"/>
                </a:cubicBezTo>
                <a:cubicBezTo>
                  <a:pt x="130" y="415"/>
                  <a:pt x="105" y="412"/>
                  <a:pt x="80" y="403"/>
                </a:cubicBezTo>
                <a:cubicBezTo>
                  <a:pt x="76" y="401"/>
                  <a:pt x="69" y="400"/>
                  <a:pt x="62" y="402"/>
                </a:cubicBezTo>
                <a:cubicBezTo>
                  <a:pt x="46" y="406"/>
                  <a:pt x="37" y="422"/>
                  <a:pt x="41" y="437"/>
                </a:cubicBezTo>
                <a:cubicBezTo>
                  <a:pt x="44" y="447"/>
                  <a:pt x="51" y="454"/>
                  <a:pt x="59" y="457"/>
                </a:cubicBezTo>
                <a:cubicBezTo>
                  <a:pt x="84" y="466"/>
                  <a:pt x="110" y="469"/>
                  <a:pt x="136" y="467"/>
                </a:cubicBezTo>
                <a:cubicBezTo>
                  <a:pt x="142" y="488"/>
                  <a:pt x="142" y="488"/>
                  <a:pt x="142" y="488"/>
                </a:cubicBezTo>
                <a:cubicBezTo>
                  <a:pt x="145" y="498"/>
                  <a:pt x="153" y="505"/>
                  <a:pt x="162" y="507"/>
                </a:cubicBezTo>
                <a:cubicBezTo>
                  <a:pt x="44" y="539"/>
                  <a:pt x="44" y="539"/>
                  <a:pt x="44" y="539"/>
                </a:cubicBezTo>
                <a:cubicBezTo>
                  <a:pt x="28" y="544"/>
                  <a:pt x="19" y="560"/>
                  <a:pt x="23" y="577"/>
                </a:cubicBezTo>
                <a:cubicBezTo>
                  <a:pt x="28" y="593"/>
                  <a:pt x="44" y="602"/>
                  <a:pt x="60" y="598"/>
                </a:cubicBezTo>
                <a:cubicBezTo>
                  <a:pt x="393" y="506"/>
                  <a:pt x="393" y="506"/>
                  <a:pt x="393" y="506"/>
                </a:cubicBezTo>
                <a:cubicBezTo>
                  <a:pt x="288" y="612"/>
                  <a:pt x="288" y="612"/>
                  <a:pt x="288" y="612"/>
                </a:cubicBezTo>
                <a:cubicBezTo>
                  <a:pt x="281" y="619"/>
                  <a:pt x="278" y="630"/>
                  <a:pt x="282" y="639"/>
                </a:cubicBezTo>
                <a:cubicBezTo>
                  <a:pt x="286" y="648"/>
                  <a:pt x="295" y="655"/>
                  <a:pt x="305" y="655"/>
                </a:cubicBezTo>
                <a:cubicBezTo>
                  <a:pt x="595" y="655"/>
                  <a:pt x="595" y="655"/>
                  <a:pt x="595" y="655"/>
                </a:cubicBezTo>
                <a:cubicBezTo>
                  <a:pt x="605" y="655"/>
                  <a:pt x="615" y="648"/>
                  <a:pt x="619" y="639"/>
                </a:cubicBezTo>
                <a:cubicBezTo>
                  <a:pt x="622" y="630"/>
                  <a:pt x="620" y="619"/>
                  <a:pt x="613" y="612"/>
                </a:cubicBezTo>
                <a:cubicBezTo>
                  <a:pt x="483" y="481"/>
                  <a:pt x="483" y="481"/>
                  <a:pt x="483" y="481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62" y="349"/>
                  <a:pt x="971" y="333"/>
                  <a:pt x="967" y="317"/>
                </a:cubicBezTo>
                <a:close/>
                <a:moveTo>
                  <a:pt x="576" y="259"/>
                </a:moveTo>
                <a:cubicBezTo>
                  <a:pt x="623" y="246"/>
                  <a:pt x="623" y="246"/>
                  <a:pt x="623" y="246"/>
                </a:cubicBezTo>
                <a:cubicBezTo>
                  <a:pt x="634" y="243"/>
                  <a:pt x="644" y="250"/>
                  <a:pt x="647" y="260"/>
                </a:cubicBezTo>
                <a:cubicBezTo>
                  <a:pt x="660" y="307"/>
                  <a:pt x="660" y="307"/>
                  <a:pt x="660" y="307"/>
                </a:cubicBezTo>
                <a:cubicBezTo>
                  <a:pt x="663" y="317"/>
                  <a:pt x="657" y="328"/>
                  <a:pt x="647" y="331"/>
                </a:cubicBezTo>
                <a:cubicBezTo>
                  <a:pt x="599" y="344"/>
                  <a:pt x="599" y="344"/>
                  <a:pt x="599" y="344"/>
                </a:cubicBezTo>
                <a:cubicBezTo>
                  <a:pt x="589" y="346"/>
                  <a:pt x="579" y="340"/>
                  <a:pt x="576" y="330"/>
                </a:cubicBezTo>
                <a:cubicBezTo>
                  <a:pt x="563" y="283"/>
                  <a:pt x="563" y="283"/>
                  <a:pt x="563" y="283"/>
                </a:cubicBezTo>
                <a:cubicBezTo>
                  <a:pt x="560" y="273"/>
                  <a:pt x="566" y="262"/>
                  <a:pt x="576" y="259"/>
                </a:cubicBezTo>
                <a:close/>
                <a:moveTo>
                  <a:pt x="748" y="232"/>
                </a:moveTo>
                <a:cubicBezTo>
                  <a:pt x="761" y="279"/>
                  <a:pt x="761" y="279"/>
                  <a:pt x="761" y="279"/>
                </a:cubicBezTo>
                <a:cubicBezTo>
                  <a:pt x="763" y="289"/>
                  <a:pt x="757" y="300"/>
                  <a:pt x="747" y="303"/>
                </a:cubicBezTo>
                <a:cubicBezTo>
                  <a:pt x="700" y="316"/>
                  <a:pt x="700" y="316"/>
                  <a:pt x="700" y="316"/>
                </a:cubicBezTo>
                <a:cubicBezTo>
                  <a:pt x="690" y="319"/>
                  <a:pt x="679" y="313"/>
                  <a:pt x="676" y="302"/>
                </a:cubicBezTo>
                <a:cubicBezTo>
                  <a:pt x="663" y="255"/>
                  <a:pt x="663" y="255"/>
                  <a:pt x="663" y="255"/>
                </a:cubicBezTo>
                <a:cubicBezTo>
                  <a:pt x="660" y="245"/>
                  <a:pt x="666" y="234"/>
                  <a:pt x="677" y="232"/>
                </a:cubicBezTo>
                <a:cubicBezTo>
                  <a:pt x="724" y="219"/>
                  <a:pt x="724" y="219"/>
                  <a:pt x="724" y="219"/>
                </a:cubicBezTo>
                <a:cubicBezTo>
                  <a:pt x="734" y="216"/>
                  <a:pt x="745" y="222"/>
                  <a:pt x="748" y="232"/>
                </a:cubicBezTo>
                <a:close/>
                <a:moveTo>
                  <a:pt x="649" y="133"/>
                </a:moveTo>
                <a:cubicBezTo>
                  <a:pt x="697" y="120"/>
                  <a:pt x="697" y="120"/>
                  <a:pt x="697" y="120"/>
                </a:cubicBezTo>
                <a:cubicBezTo>
                  <a:pt x="707" y="117"/>
                  <a:pt x="717" y="123"/>
                  <a:pt x="720" y="133"/>
                </a:cubicBezTo>
                <a:cubicBezTo>
                  <a:pt x="733" y="180"/>
                  <a:pt x="733" y="180"/>
                  <a:pt x="733" y="180"/>
                </a:cubicBezTo>
                <a:cubicBezTo>
                  <a:pt x="736" y="191"/>
                  <a:pt x="730" y="201"/>
                  <a:pt x="720" y="204"/>
                </a:cubicBezTo>
                <a:cubicBezTo>
                  <a:pt x="673" y="217"/>
                  <a:pt x="673" y="217"/>
                  <a:pt x="673" y="217"/>
                </a:cubicBezTo>
                <a:cubicBezTo>
                  <a:pt x="662" y="220"/>
                  <a:pt x="652" y="214"/>
                  <a:pt x="649" y="203"/>
                </a:cubicBezTo>
                <a:cubicBezTo>
                  <a:pt x="636" y="156"/>
                  <a:pt x="636" y="156"/>
                  <a:pt x="636" y="156"/>
                </a:cubicBezTo>
                <a:cubicBezTo>
                  <a:pt x="633" y="146"/>
                  <a:pt x="639" y="135"/>
                  <a:pt x="649" y="133"/>
                </a:cubicBezTo>
                <a:close/>
                <a:moveTo>
                  <a:pt x="549" y="160"/>
                </a:moveTo>
                <a:cubicBezTo>
                  <a:pt x="596" y="147"/>
                  <a:pt x="596" y="147"/>
                  <a:pt x="596" y="147"/>
                </a:cubicBezTo>
                <a:cubicBezTo>
                  <a:pt x="606" y="145"/>
                  <a:pt x="617" y="151"/>
                  <a:pt x="620" y="161"/>
                </a:cubicBezTo>
                <a:cubicBezTo>
                  <a:pt x="633" y="208"/>
                  <a:pt x="633" y="208"/>
                  <a:pt x="633" y="208"/>
                </a:cubicBezTo>
                <a:cubicBezTo>
                  <a:pt x="636" y="218"/>
                  <a:pt x="630" y="229"/>
                  <a:pt x="619" y="232"/>
                </a:cubicBezTo>
                <a:cubicBezTo>
                  <a:pt x="572" y="245"/>
                  <a:pt x="572" y="245"/>
                  <a:pt x="572" y="245"/>
                </a:cubicBezTo>
                <a:cubicBezTo>
                  <a:pt x="562" y="247"/>
                  <a:pt x="551" y="241"/>
                  <a:pt x="548" y="231"/>
                </a:cubicBezTo>
                <a:cubicBezTo>
                  <a:pt x="535" y="184"/>
                  <a:pt x="535" y="184"/>
                  <a:pt x="535" y="184"/>
                </a:cubicBezTo>
                <a:cubicBezTo>
                  <a:pt x="533" y="174"/>
                  <a:pt x="539" y="163"/>
                  <a:pt x="549" y="160"/>
                </a:cubicBezTo>
                <a:close/>
                <a:moveTo>
                  <a:pt x="549" y="160"/>
                </a:moveTo>
                <a:cubicBezTo>
                  <a:pt x="549" y="160"/>
                  <a:pt x="549" y="160"/>
                  <a:pt x="549" y="16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scissors65"/>
          <p:cNvSpPr>
            <a:spLocks noChangeAspect="1"/>
          </p:cNvSpPr>
          <p:nvPr/>
        </p:nvSpPr>
        <p:spPr bwMode="auto">
          <a:xfrm>
            <a:off x="3502600" y="1185334"/>
            <a:ext cx="248063" cy="200838"/>
          </a:xfrm>
          <a:custGeom>
            <a:avLst/>
            <a:gdLst>
              <a:gd name="connsiteX0" fmla="*/ 405584 w 508000"/>
              <a:gd name="connsiteY0" fmla="*/ 290694 h 411290"/>
              <a:gd name="connsiteX1" fmla="*/ 365879 w 508000"/>
              <a:gd name="connsiteY1" fmla="*/ 320765 h 411290"/>
              <a:gd name="connsiteX2" fmla="*/ 405584 w 508000"/>
              <a:gd name="connsiteY2" fmla="*/ 351207 h 411290"/>
              <a:gd name="connsiteX3" fmla="*/ 445289 w 508000"/>
              <a:gd name="connsiteY3" fmla="*/ 320765 h 411290"/>
              <a:gd name="connsiteX4" fmla="*/ 405584 w 508000"/>
              <a:gd name="connsiteY4" fmla="*/ 290694 h 411290"/>
              <a:gd name="connsiteX5" fmla="*/ 135425 w 508000"/>
              <a:gd name="connsiteY5" fmla="*/ 193733 h 411290"/>
              <a:gd name="connsiteX6" fmla="*/ 279000 w 508000"/>
              <a:gd name="connsiteY6" fmla="*/ 270955 h 411290"/>
              <a:gd name="connsiteX7" fmla="*/ 279000 w 508000"/>
              <a:gd name="connsiteY7" fmla="*/ 373051 h 411290"/>
              <a:gd name="connsiteX8" fmla="*/ 240788 w 508000"/>
              <a:gd name="connsiteY8" fmla="*/ 411290 h 411290"/>
              <a:gd name="connsiteX9" fmla="*/ 135425 w 508000"/>
              <a:gd name="connsiteY9" fmla="*/ 411290 h 411290"/>
              <a:gd name="connsiteX10" fmla="*/ 13323 w 508000"/>
              <a:gd name="connsiteY10" fmla="*/ 128058 h 411290"/>
              <a:gd name="connsiteX11" fmla="*/ 81976 w 508000"/>
              <a:gd name="connsiteY11" fmla="*/ 165179 h 411290"/>
              <a:gd name="connsiteX12" fmla="*/ 81976 w 508000"/>
              <a:gd name="connsiteY12" fmla="*/ 411290 h 411290"/>
              <a:gd name="connsiteX13" fmla="*/ 51546 w 508000"/>
              <a:gd name="connsiteY13" fmla="*/ 411290 h 411290"/>
              <a:gd name="connsiteX14" fmla="*/ 13323 w 508000"/>
              <a:gd name="connsiteY14" fmla="*/ 373056 h 411290"/>
              <a:gd name="connsiteX15" fmla="*/ 405584 w 508000"/>
              <a:gd name="connsiteY15" fmla="*/ 83909 h 411290"/>
              <a:gd name="connsiteX16" fmla="*/ 365879 w 508000"/>
              <a:gd name="connsiteY16" fmla="*/ 113980 h 411290"/>
              <a:gd name="connsiteX17" fmla="*/ 405584 w 508000"/>
              <a:gd name="connsiteY17" fmla="*/ 144051 h 411290"/>
              <a:gd name="connsiteX18" fmla="*/ 445289 w 508000"/>
              <a:gd name="connsiteY18" fmla="*/ 113980 h 411290"/>
              <a:gd name="connsiteX19" fmla="*/ 405584 w 508000"/>
              <a:gd name="connsiteY19" fmla="*/ 83909 h 411290"/>
              <a:gd name="connsiteX20" fmla="*/ 405584 w 508000"/>
              <a:gd name="connsiteY20" fmla="*/ 31192 h 411290"/>
              <a:gd name="connsiteX21" fmla="*/ 508000 w 508000"/>
              <a:gd name="connsiteY21" fmla="*/ 113980 h 411290"/>
              <a:gd name="connsiteX22" fmla="*/ 405955 w 508000"/>
              <a:gd name="connsiteY22" fmla="*/ 196768 h 411290"/>
              <a:gd name="connsiteX23" fmla="*/ 367363 w 508000"/>
              <a:gd name="connsiteY23" fmla="*/ 217558 h 411290"/>
              <a:gd name="connsiteX24" fmla="*/ 405955 w 508000"/>
              <a:gd name="connsiteY24" fmla="*/ 237977 h 411290"/>
              <a:gd name="connsiteX25" fmla="*/ 508000 w 508000"/>
              <a:gd name="connsiteY25" fmla="*/ 320765 h 411290"/>
              <a:gd name="connsiteX26" fmla="*/ 405584 w 508000"/>
              <a:gd name="connsiteY26" fmla="*/ 403924 h 411290"/>
              <a:gd name="connsiteX27" fmla="*/ 303167 w 508000"/>
              <a:gd name="connsiteY27" fmla="*/ 320765 h 411290"/>
              <a:gd name="connsiteX28" fmla="*/ 328029 w 508000"/>
              <a:gd name="connsiteY28" fmla="*/ 266563 h 411290"/>
              <a:gd name="connsiteX29" fmla="*/ 1855 w 508000"/>
              <a:gd name="connsiteY29" fmla="*/ 90592 h 411290"/>
              <a:gd name="connsiteX30" fmla="*/ 0 w 508000"/>
              <a:gd name="connsiteY30" fmla="*/ 88736 h 411290"/>
              <a:gd name="connsiteX31" fmla="*/ 742 w 508000"/>
              <a:gd name="connsiteY31" fmla="*/ 85766 h 411290"/>
              <a:gd name="connsiteX32" fmla="*/ 62340 w 508000"/>
              <a:gd name="connsiteY32" fmla="*/ 55323 h 411290"/>
              <a:gd name="connsiteX33" fmla="*/ 62711 w 508000"/>
              <a:gd name="connsiteY33" fmla="*/ 55323 h 411290"/>
              <a:gd name="connsiteX34" fmla="*/ 301683 w 508000"/>
              <a:gd name="connsiteY34" fmla="*/ 182290 h 411290"/>
              <a:gd name="connsiteX35" fmla="*/ 328029 w 508000"/>
              <a:gd name="connsiteY35" fmla="*/ 168182 h 411290"/>
              <a:gd name="connsiteX36" fmla="*/ 303167 w 508000"/>
              <a:gd name="connsiteY36" fmla="*/ 113980 h 411290"/>
              <a:gd name="connsiteX37" fmla="*/ 405584 w 508000"/>
              <a:gd name="connsiteY37" fmla="*/ 31192 h 411290"/>
              <a:gd name="connsiteX38" fmla="*/ 135425 w 508000"/>
              <a:gd name="connsiteY38" fmla="*/ 0 h 411290"/>
              <a:gd name="connsiteX39" fmla="*/ 240788 w 508000"/>
              <a:gd name="connsiteY39" fmla="*/ 0 h 411290"/>
              <a:gd name="connsiteX40" fmla="*/ 279000 w 508000"/>
              <a:gd name="connsiteY40" fmla="*/ 38213 h 411290"/>
              <a:gd name="connsiteX41" fmla="*/ 279000 w 508000"/>
              <a:gd name="connsiteY41" fmla="*/ 143575 h 411290"/>
              <a:gd name="connsiteX42" fmla="*/ 135425 w 508000"/>
              <a:gd name="connsiteY42" fmla="*/ 67521 h 411290"/>
              <a:gd name="connsiteX43" fmla="*/ 135425 w 508000"/>
              <a:gd name="connsiteY43" fmla="*/ 0 h 411290"/>
              <a:gd name="connsiteX44" fmla="*/ 51546 w 508000"/>
              <a:gd name="connsiteY44" fmla="*/ 0 h 411290"/>
              <a:gd name="connsiteX45" fmla="*/ 81976 w 508000"/>
              <a:gd name="connsiteY45" fmla="*/ 0 h 411290"/>
              <a:gd name="connsiteX46" fmla="*/ 81976 w 508000"/>
              <a:gd name="connsiteY46" fmla="*/ 38875 h 411290"/>
              <a:gd name="connsiteX47" fmla="*/ 74554 w 508000"/>
              <a:gd name="connsiteY47" fmla="*/ 34802 h 411290"/>
              <a:gd name="connsiteX48" fmla="*/ 52659 w 508000"/>
              <a:gd name="connsiteY48" fmla="*/ 29989 h 411290"/>
              <a:gd name="connsiteX49" fmla="*/ 13323 w 508000"/>
              <a:gd name="connsiteY49" fmla="*/ 42947 h 411290"/>
              <a:gd name="connsiteX50" fmla="*/ 13323 w 508000"/>
              <a:gd name="connsiteY50" fmla="*/ 38134 h 411290"/>
              <a:gd name="connsiteX51" fmla="*/ 51546 w 508000"/>
              <a:gd name="connsiteY51" fmla="*/ 0 h 41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8000" h="411290">
                <a:moveTo>
                  <a:pt x="405584" y="290694"/>
                </a:moveTo>
                <a:cubicBezTo>
                  <a:pt x="383690" y="290694"/>
                  <a:pt x="365879" y="304059"/>
                  <a:pt x="365879" y="320765"/>
                </a:cubicBezTo>
                <a:cubicBezTo>
                  <a:pt x="365879" y="337471"/>
                  <a:pt x="383690" y="351207"/>
                  <a:pt x="405584" y="351207"/>
                </a:cubicBezTo>
                <a:cubicBezTo>
                  <a:pt x="427477" y="351207"/>
                  <a:pt x="445289" y="337471"/>
                  <a:pt x="445289" y="320765"/>
                </a:cubicBezTo>
                <a:cubicBezTo>
                  <a:pt x="445289" y="304059"/>
                  <a:pt x="427477" y="290694"/>
                  <a:pt x="405584" y="290694"/>
                </a:cubicBezTo>
                <a:close/>
                <a:moveTo>
                  <a:pt x="135425" y="193733"/>
                </a:moveTo>
                <a:cubicBezTo>
                  <a:pt x="135425" y="193733"/>
                  <a:pt x="135425" y="193733"/>
                  <a:pt x="279000" y="270955"/>
                </a:cubicBezTo>
                <a:cubicBezTo>
                  <a:pt x="279000" y="270955"/>
                  <a:pt x="279000" y="270955"/>
                  <a:pt x="279000" y="373051"/>
                </a:cubicBezTo>
                <a:cubicBezTo>
                  <a:pt x="279000" y="394212"/>
                  <a:pt x="261934" y="411290"/>
                  <a:pt x="240788" y="411290"/>
                </a:cubicBezTo>
                <a:cubicBezTo>
                  <a:pt x="240788" y="411290"/>
                  <a:pt x="240788" y="411290"/>
                  <a:pt x="135425" y="411290"/>
                </a:cubicBezTo>
                <a:close/>
                <a:moveTo>
                  <a:pt x="13323" y="128058"/>
                </a:moveTo>
                <a:cubicBezTo>
                  <a:pt x="13323" y="128058"/>
                  <a:pt x="13323" y="128058"/>
                  <a:pt x="81976" y="165179"/>
                </a:cubicBezTo>
                <a:cubicBezTo>
                  <a:pt x="81976" y="165179"/>
                  <a:pt x="81976" y="165179"/>
                  <a:pt x="81976" y="411290"/>
                </a:cubicBezTo>
                <a:cubicBezTo>
                  <a:pt x="81976" y="411290"/>
                  <a:pt x="81976" y="411290"/>
                  <a:pt x="51546" y="411290"/>
                </a:cubicBezTo>
                <a:cubicBezTo>
                  <a:pt x="30393" y="411290"/>
                  <a:pt x="13323" y="394215"/>
                  <a:pt x="13323" y="373056"/>
                </a:cubicBezTo>
                <a:close/>
                <a:moveTo>
                  <a:pt x="405584" y="83909"/>
                </a:moveTo>
                <a:cubicBezTo>
                  <a:pt x="383690" y="83909"/>
                  <a:pt x="365879" y="97274"/>
                  <a:pt x="365879" y="113980"/>
                </a:cubicBezTo>
                <a:cubicBezTo>
                  <a:pt x="365879" y="130686"/>
                  <a:pt x="383690" y="144051"/>
                  <a:pt x="405584" y="144051"/>
                </a:cubicBezTo>
                <a:cubicBezTo>
                  <a:pt x="427477" y="144051"/>
                  <a:pt x="445289" y="130686"/>
                  <a:pt x="445289" y="113980"/>
                </a:cubicBezTo>
                <a:cubicBezTo>
                  <a:pt x="445289" y="97274"/>
                  <a:pt x="427477" y="83909"/>
                  <a:pt x="405584" y="83909"/>
                </a:cubicBezTo>
                <a:close/>
                <a:moveTo>
                  <a:pt x="405584" y="31192"/>
                </a:moveTo>
                <a:cubicBezTo>
                  <a:pt x="461987" y="31192"/>
                  <a:pt x="508000" y="68317"/>
                  <a:pt x="508000" y="113980"/>
                </a:cubicBezTo>
                <a:cubicBezTo>
                  <a:pt x="508000" y="159644"/>
                  <a:pt x="462358" y="196768"/>
                  <a:pt x="405955" y="196768"/>
                </a:cubicBezTo>
                <a:cubicBezTo>
                  <a:pt x="405955" y="196768"/>
                  <a:pt x="405955" y="196768"/>
                  <a:pt x="367363" y="217558"/>
                </a:cubicBezTo>
                <a:cubicBezTo>
                  <a:pt x="367363" y="217558"/>
                  <a:pt x="367363" y="217558"/>
                  <a:pt x="405955" y="237977"/>
                </a:cubicBezTo>
                <a:cubicBezTo>
                  <a:pt x="462358" y="237977"/>
                  <a:pt x="508000" y="275102"/>
                  <a:pt x="508000" y="320765"/>
                </a:cubicBezTo>
                <a:cubicBezTo>
                  <a:pt x="508000" y="366800"/>
                  <a:pt x="461987" y="403924"/>
                  <a:pt x="405584" y="403924"/>
                </a:cubicBezTo>
                <a:cubicBezTo>
                  <a:pt x="349180" y="403924"/>
                  <a:pt x="303167" y="366800"/>
                  <a:pt x="303167" y="320765"/>
                </a:cubicBezTo>
                <a:cubicBezTo>
                  <a:pt x="303167" y="300346"/>
                  <a:pt x="312444" y="281413"/>
                  <a:pt x="328029" y="266563"/>
                </a:cubicBezTo>
                <a:cubicBezTo>
                  <a:pt x="328029" y="266563"/>
                  <a:pt x="328029" y="266563"/>
                  <a:pt x="1855" y="90592"/>
                </a:cubicBezTo>
                <a:cubicBezTo>
                  <a:pt x="742" y="90221"/>
                  <a:pt x="371" y="89478"/>
                  <a:pt x="0" y="88736"/>
                </a:cubicBezTo>
                <a:cubicBezTo>
                  <a:pt x="0" y="87622"/>
                  <a:pt x="0" y="86508"/>
                  <a:pt x="742" y="85766"/>
                </a:cubicBezTo>
                <a:cubicBezTo>
                  <a:pt x="2226" y="84281"/>
                  <a:pt x="35252" y="44557"/>
                  <a:pt x="62340" y="55323"/>
                </a:cubicBezTo>
                <a:cubicBezTo>
                  <a:pt x="62340" y="55323"/>
                  <a:pt x="62711" y="55323"/>
                  <a:pt x="62711" y="55323"/>
                </a:cubicBezTo>
                <a:cubicBezTo>
                  <a:pt x="62711" y="55323"/>
                  <a:pt x="62711" y="55323"/>
                  <a:pt x="301683" y="182290"/>
                </a:cubicBezTo>
                <a:cubicBezTo>
                  <a:pt x="301683" y="182290"/>
                  <a:pt x="301683" y="182290"/>
                  <a:pt x="328029" y="168182"/>
                </a:cubicBezTo>
                <a:cubicBezTo>
                  <a:pt x="312444" y="153704"/>
                  <a:pt x="303167" y="134770"/>
                  <a:pt x="303167" y="113980"/>
                </a:cubicBezTo>
                <a:cubicBezTo>
                  <a:pt x="303167" y="68317"/>
                  <a:pt x="349180" y="31192"/>
                  <a:pt x="405584" y="31192"/>
                </a:cubicBezTo>
                <a:close/>
                <a:moveTo>
                  <a:pt x="135425" y="0"/>
                </a:moveTo>
                <a:cubicBezTo>
                  <a:pt x="135425" y="0"/>
                  <a:pt x="135425" y="0"/>
                  <a:pt x="240788" y="0"/>
                </a:cubicBezTo>
                <a:cubicBezTo>
                  <a:pt x="261934" y="0"/>
                  <a:pt x="279000" y="17066"/>
                  <a:pt x="279000" y="38213"/>
                </a:cubicBezTo>
                <a:cubicBezTo>
                  <a:pt x="279000" y="38213"/>
                  <a:pt x="279000" y="38213"/>
                  <a:pt x="279000" y="143575"/>
                </a:cubicBezTo>
                <a:cubicBezTo>
                  <a:pt x="279000" y="143575"/>
                  <a:pt x="279000" y="143575"/>
                  <a:pt x="135425" y="67521"/>
                </a:cubicBezTo>
                <a:cubicBezTo>
                  <a:pt x="135425" y="67521"/>
                  <a:pt x="135425" y="67521"/>
                  <a:pt x="135425" y="0"/>
                </a:cubicBezTo>
                <a:close/>
                <a:moveTo>
                  <a:pt x="51546" y="0"/>
                </a:moveTo>
                <a:cubicBezTo>
                  <a:pt x="51546" y="0"/>
                  <a:pt x="51546" y="0"/>
                  <a:pt x="81976" y="0"/>
                </a:cubicBezTo>
                <a:cubicBezTo>
                  <a:pt x="81976" y="0"/>
                  <a:pt x="81976" y="0"/>
                  <a:pt x="81976" y="38875"/>
                </a:cubicBezTo>
                <a:cubicBezTo>
                  <a:pt x="81976" y="38875"/>
                  <a:pt x="81976" y="38875"/>
                  <a:pt x="74554" y="34802"/>
                </a:cubicBezTo>
                <a:cubicBezTo>
                  <a:pt x="73441" y="34432"/>
                  <a:pt x="65277" y="29989"/>
                  <a:pt x="52659" y="29989"/>
                </a:cubicBezTo>
                <a:cubicBezTo>
                  <a:pt x="38187" y="29989"/>
                  <a:pt x="24827" y="35913"/>
                  <a:pt x="13323" y="42947"/>
                </a:cubicBezTo>
                <a:cubicBezTo>
                  <a:pt x="13323" y="42947"/>
                  <a:pt x="13323" y="42947"/>
                  <a:pt x="13323" y="38134"/>
                </a:cubicBezTo>
                <a:cubicBezTo>
                  <a:pt x="13323" y="17031"/>
                  <a:pt x="30393" y="0"/>
                  <a:pt x="5154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pounds23"/>
          <p:cNvSpPr>
            <a:spLocks noChangeAspect="1"/>
          </p:cNvSpPr>
          <p:nvPr/>
        </p:nvSpPr>
        <p:spPr bwMode="auto">
          <a:xfrm>
            <a:off x="2973613" y="1161721"/>
            <a:ext cx="173166" cy="248063"/>
          </a:xfrm>
          <a:custGeom>
            <a:avLst/>
            <a:gdLst>
              <a:gd name="connsiteX0" fmla="*/ 148917 w 354622"/>
              <a:gd name="connsiteY0" fmla="*/ 444877 h 508000"/>
              <a:gd name="connsiteX1" fmla="*/ 135517 w 354622"/>
              <a:gd name="connsiteY1" fmla="*/ 458272 h 508000"/>
              <a:gd name="connsiteX2" fmla="*/ 135517 w 354622"/>
              <a:gd name="connsiteY2" fmla="*/ 464132 h 508000"/>
              <a:gd name="connsiteX3" fmla="*/ 148917 w 354622"/>
              <a:gd name="connsiteY3" fmla="*/ 477527 h 508000"/>
              <a:gd name="connsiteX4" fmla="*/ 205704 w 354622"/>
              <a:gd name="connsiteY4" fmla="*/ 477527 h 508000"/>
              <a:gd name="connsiteX5" fmla="*/ 219104 w 354622"/>
              <a:gd name="connsiteY5" fmla="*/ 464132 h 508000"/>
              <a:gd name="connsiteX6" fmla="*/ 219104 w 354622"/>
              <a:gd name="connsiteY6" fmla="*/ 458272 h 508000"/>
              <a:gd name="connsiteX7" fmla="*/ 205704 w 354622"/>
              <a:gd name="connsiteY7" fmla="*/ 444877 h 508000"/>
              <a:gd name="connsiteX8" fmla="*/ 148917 w 354622"/>
              <a:gd name="connsiteY8" fmla="*/ 444877 h 508000"/>
              <a:gd name="connsiteX9" fmla="*/ 148435 w 354622"/>
              <a:gd name="connsiteY9" fmla="*/ 139915 h 508000"/>
              <a:gd name="connsiteX10" fmla="*/ 239190 w 354622"/>
              <a:gd name="connsiteY10" fmla="*/ 139915 h 508000"/>
              <a:gd name="connsiteX11" fmla="*/ 257943 w 354622"/>
              <a:gd name="connsiteY11" fmla="*/ 158670 h 508000"/>
              <a:gd name="connsiteX12" fmla="*/ 257943 w 354622"/>
              <a:gd name="connsiteY12" fmla="*/ 196345 h 508000"/>
              <a:gd name="connsiteX13" fmla="*/ 239190 w 354622"/>
              <a:gd name="connsiteY13" fmla="*/ 215100 h 508000"/>
              <a:gd name="connsiteX14" fmla="*/ 220436 w 354622"/>
              <a:gd name="connsiteY14" fmla="*/ 196345 h 508000"/>
              <a:gd name="connsiteX15" fmla="*/ 220436 w 354622"/>
              <a:gd name="connsiteY15" fmla="*/ 177424 h 508000"/>
              <a:gd name="connsiteX16" fmla="*/ 167022 w 354622"/>
              <a:gd name="connsiteY16" fmla="*/ 177424 h 508000"/>
              <a:gd name="connsiteX17" fmla="*/ 162836 w 354622"/>
              <a:gd name="connsiteY17" fmla="*/ 221295 h 508000"/>
              <a:gd name="connsiteX18" fmla="*/ 161663 w 354622"/>
              <a:gd name="connsiteY18" fmla="*/ 228161 h 508000"/>
              <a:gd name="connsiteX19" fmla="*/ 188789 w 354622"/>
              <a:gd name="connsiteY19" fmla="*/ 228161 h 508000"/>
              <a:gd name="connsiteX20" fmla="*/ 207543 w 354622"/>
              <a:gd name="connsiteY20" fmla="*/ 246915 h 508000"/>
              <a:gd name="connsiteX21" fmla="*/ 188789 w 354622"/>
              <a:gd name="connsiteY21" fmla="*/ 265669 h 508000"/>
              <a:gd name="connsiteX22" fmla="*/ 153626 w 354622"/>
              <a:gd name="connsiteY22" fmla="*/ 265669 h 508000"/>
              <a:gd name="connsiteX23" fmla="*/ 135375 w 354622"/>
              <a:gd name="connsiteY23" fmla="*/ 316574 h 508000"/>
              <a:gd name="connsiteX24" fmla="*/ 247897 w 354622"/>
              <a:gd name="connsiteY24" fmla="*/ 316574 h 508000"/>
              <a:gd name="connsiteX25" fmla="*/ 266650 w 354622"/>
              <a:gd name="connsiteY25" fmla="*/ 335328 h 508000"/>
              <a:gd name="connsiteX26" fmla="*/ 247897 w 354622"/>
              <a:gd name="connsiteY26" fmla="*/ 354082 h 508000"/>
              <a:gd name="connsiteX27" fmla="*/ 103896 w 354622"/>
              <a:gd name="connsiteY27" fmla="*/ 354082 h 508000"/>
              <a:gd name="connsiteX28" fmla="*/ 87486 w 354622"/>
              <a:gd name="connsiteY28" fmla="*/ 344370 h 508000"/>
              <a:gd name="connsiteX29" fmla="*/ 87988 w 354622"/>
              <a:gd name="connsiteY29" fmla="*/ 325114 h 508000"/>
              <a:gd name="connsiteX30" fmla="*/ 114612 w 354622"/>
              <a:gd name="connsiteY30" fmla="*/ 265669 h 508000"/>
              <a:gd name="connsiteX31" fmla="*/ 104230 w 354622"/>
              <a:gd name="connsiteY31" fmla="*/ 265669 h 508000"/>
              <a:gd name="connsiteX32" fmla="*/ 85477 w 354622"/>
              <a:gd name="connsiteY32" fmla="*/ 246915 h 508000"/>
              <a:gd name="connsiteX33" fmla="*/ 104230 w 354622"/>
              <a:gd name="connsiteY33" fmla="*/ 228161 h 508000"/>
              <a:gd name="connsiteX34" fmla="*/ 123654 w 354622"/>
              <a:gd name="connsiteY34" fmla="*/ 228161 h 508000"/>
              <a:gd name="connsiteX35" fmla="*/ 125496 w 354622"/>
              <a:gd name="connsiteY35" fmla="*/ 216439 h 508000"/>
              <a:gd name="connsiteX36" fmla="*/ 129682 w 354622"/>
              <a:gd name="connsiteY36" fmla="*/ 159339 h 508000"/>
              <a:gd name="connsiteX37" fmla="*/ 135040 w 354622"/>
              <a:gd name="connsiteY37" fmla="*/ 145609 h 508000"/>
              <a:gd name="connsiteX38" fmla="*/ 148435 w 354622"/>
              <a:gd name="connsiteY38" fmla="*/ 139915 h 508000"/>
              <a:gd name="connsiteX39" fmla="*/ 46065 w 354622"/>
              <a:gd name="connsiteY39" fmla="*/ 75346 h 508000"/>
              <a:gd name="connsiteX40" fmla="*/ 46065 w 354622"/>
              <a:gd name="connsiteY40" fmla="*/ 416580 h 508000"/>
              <a:gd name="connsiteX41" fmla="*/ 308723 w 354622"/>
              <a:gd name="connsiteY41" fmla="*/ 416580 h 508000"/>
              <a:gd name="connsiteX42" fmla="*/ 308723 w 354622"/>
              <a:gd name="connsiteY42" fmla="*/ 75346 h 508000"/>
              <a:gd name="connsiteX43" fmla="*/ 46065 w 354622"/>
              <a:gd name="connsiteY43" fmla="*/ 75346 h 508000"/>
              <a:gd name="connsiteX44" fmla="*/ 26801 w 354622"/>
              <a:gd name="connsiteY44" fmla="*/ 0 h 508000"/>
              <a:gd name="connsiteX45" fmla="*/ 327986 w 354622"/>
              <a:gd name="connsiteY45" fmla="*/ 0 h 508000"/>
              <a:gd name="connsiteX46" fmla="*/ 354621 w 354622"/>
              <a:gd name="connsiteY46" fmla="*/ 26789 h 508000"/>
              <a:gd name="connsiteX47" fmla="*/ 354621 w 354622"/>
              <a:gd name="connsiteY47" fmla="*/ 481211 h 508000"/>
              <a:gd name="connsiteX48" fmla="*/ 327819 w 354622"/>
              <a:gd name="connsiteY48" fmla="*/ 508000 h 508000"/>
              <a:gd name="connsiteX49" fmla="*/ 26801 w 354622"/>
              <a:gd name="connsiteY49" fmla="*/ 508000 h 508000"/>
              <a:gd name="connsiteX50" fmla="*/ 0 w 354622"/>
              <a:gd name="connsiteY50" fmla="*/ 481211 h 508000"/>
              <a:gd name="connsiteX51" fmla="*/ 0 w 354622"/>
              <a:gd name="connsiteY51" fmla="*/ 26789 h 508000"/>
              <a:gd name="connsiteX52" fmla="*/ 26801 w 354622"/>
              <a:gd name="connsiteY5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54622" h="508000">
                <a:moveTo>
                  <a:pt x="148917" y="444877"/>
                </a:moveTo>
                <a:cubicBezTo>
                  <a:pt x="141547" y="444877"/>
                  <a:pt x="135517" y="450905"/>
                  <a:pt x="135517" y="458272"/>
                </a:cubicBezTo>
                <a:cubicBezTo>
                  <a:pt x="135517" y="458272"/>
                  <a:pt x="135517" y="458272"/>
                  <a:pt x="135517" y="464132"/>
                </a:cubicBezTo>
                <a:cubicBezTo>
                  <a:pt x="135517" y="471499"/>
                  <a:pt x="141547" y="477527"/>
                  <a:pt x="148917" y="477527"/>
                </a:cubicBezTo>
                <a:cubicBezTo>
                  <a:pt x="148917" y="477527"/>
                  <a:pt x="148917" y="477527"/>
                  <a:pt x="205704" y="477527"/>
                </a:cubicBezTo>
                <a:cubicBezTo>
                  <a:pt x="213242" y="477527"/>
                  <a:pt x="219104" y="471499"/>
                  <a:pt x="219104" y="464132"/>
                </a:cubicBezTo>
                <a:lnTo>
                  <a:pt x="219104" y="458272"/>
                </a:lnTo>
                <a:cubicBezTo>
                  <a:pt x="219104" y="450905"/>
                  <a:pt x="213242" y="444877"/>
                  <a:pt x="205704" y="444877"/>
                </a:cubicBezTo>
                <a:cubicBezTo>
                  <a:pt x="205704" y="444877"/>
                  <a:pt x="205704" y="444877"/>
                  <a:pt x="148917" y="444877"/>
                </a:cubicBezTo>
                <a:close/>
                <a:moveTo>
                  <a:pt x="148435" y="139915"/>
                </a:moveTo>
                <a:cubicBezTo>
                  <a:pt x="148435" y="139915"/>
                  <a:pt x="148435" y="139915"/>
                  <a:pt x="239190" y="139915"/>
                </a:cubicBezTo>
                <a:cubicBezTo>
                  <a:pt x="249571" y="139915"/>
                  <a:pt x="257943" y="148288"/>
                  <a:pt x="257943" y="158670"/>
                </a:cubicBezTo>
                <a:cubicBezTo>
                  <a:pt x="257943" y="158670"/>
                  <a:pt x="257943" y="158670"/>
                  <a:pt x="257943" y="196345"/>
                </a:cubicBezTo>
                <a:cubicBezTo>
                  <a:pt x="257943" y="206727"/>
                  <a:pt x="249571" y="215100"/>
                  <a:pt x="239190" y="215100"/>
                </a:cubicBezTo>
                <a:cubicBezTo>
                  <a:pt x="228808" y="215100"/>
                  <a:pt x="220436" y="206727"/>
                  <a:pt x="220436" y="196345"/>
                </a:cubicBezTo>
                <a:cubicBezTo>
                  <a:pt x="220436" y="196345"/>
                  <a:pt x="220436" y="196345"/>
                  <a:pt x="220436" y="177424"/>
                </a:cubicBezTo>
                <a:cubicBezTo>
                  <a:pt x="220436" y="177424"/>
                  <a:pt x="220436" y="177424"/>
                  <a:pt x="167022" y="177424"/>
                </a:cubicBezTo>
                <a:cubicBezTo>
                  <a:pt x="166519" y="188475"/>
                  <a:pt x="165347" y="203713"/>
                  <a:pt x="162836" y="221295"/>
                </a:cubicBezTo>
                <a:cubicBezTo>
                  <a:pt x="162501" y="223640"/>
                  <a:pt x="162166" y="225816"/>
                  <a:pt x="161663" y="228161"/>
                </a:cubicBezTo>
                <a:cubicBezTo>
                  <a:pt x="161663" y="228161"/>
                  <a:pt x="161663" y="228161"/>
                  <a:pt x="188789" y="228161"/>
                </a:cubicBezTo>
                <a:cubicBezTo>
                  <a:pt x="199003" y="228161"/>
                  <a:pt x="207543" y="236533"/>
                  <a:pt x="207543" y="246915"/>
                </a:cubicBezTo>
                <a:cubicBezTo>
                  <a:pt x="207543" y="257297"/>
                  <a:pt x="199003" y="265669"/>
                  <a:pt x="188789" y="265669"/>
                </a:cubicBezTo>
                <a:cubicBezTo>
                  <a:pt x="188789" y="265669"/>
                  <a:pt x="188789" y="265669"/>
                  <a:pt x="153626" y="265669"/>
                </a:cubicBezTo>
                <a:cubicBezTo>
                  <a:pt x="148770" y="283921"/>
                  <a:pt x="142742" y="300834"/>
                  <a:pt x="135375" y="316574"/>
                </a:cubicBezTo>
                <a:cubicBezTo>
                  <a:pt x="135375" y="316574"/>
                  <a:pt x="135375" y="316574"/>
                  <a:pt x="247897" y="316574"/>
                </a:cubicBezTo>
                <a:cubicBezTo>
                  <a:pt x="258278" y="316574"/>
                  <a:pt x="266650" y="324946"/>
                  <a:pt x="266650" y="335328"/>
                </a:cubicBezTo>
                <a:cubicBezTo>
                  <a:pt x="266650" y="345542"/>
                  <a:pt x="258278" y="354082"/>
                  <a:pt x="247897" y="354082"/>
                </a:cubicBezTo>
                <a:cubicBezTo>
                  <a:pt x="247897" y="354082"/>
                  <a:pt x="247897" y="354082"/>
                  <a:pt x="103896" y="354082"/>
                </a:cubicBezTo>
                <a:cubicBezTo>
                  <a:pt x="97030" y="354082"/>
                  <a:pt x="90668" y="350231"/>
                  <a:pt x="87486" y="344370"/>
                </a:cubicBezTo>
                <a:cubicBezTo>
                  <a:pt x="84137" y="338342"/>
                  <a:pt x="84305" y="330974"/>
                  <a:pt x="87988" y="325114"/>
                </a:cubicBezTo>
                <a:cubicBezTo>
                  <a:pt x="100044" y="306192"/>
                  <a:pt x="108584" y="285428"/>
                  <a:pt x="114612" y="265669"/>
                </a:cubicBezTo>
                <a:cubicBezTo>
                  <a:pt x="114612" y="265669"/>
                  <a:pt x="114612" y="265669"/>
                  <a:pt x="104230" y="265669"/>
                </a:cubicBezTo>
                <a:cubicBezTo>
                  <a:pt x="93849" y="265669"/>
                  <a:pt x="85477" y="257297"/>
                  <a:pt x="85477" y="246915"/>
                </a:cubicBezTo>
                <a:cubicBezTo>
                  <a:pt x="85477" y="236533"/>
                  <a:pt x="93849" y="228161"/>
                  <a:pt x="104230" y="228161"/>
                </a:cubicBezTo>
                <a:cubicBezTo>
                  <a:pt x="104230" y="228161"/>
                  <a:pt x="104230" y="228161"/>
                  <a:pt x="123654" y="228161"/>
                </a:cubicBezTo>
                <a:cubicBezTo>
                  <a:pt x="124324" y="224142"/>
                  <a:pt x="124993" y="220291"/>
                  <a:pt x="125496" y="216439"/>
                </a:cubicBezTo>
                <a:cubicBezTo>
                  <a:pt x="130519" y="183787"/>
                  <a:pt x="129682" y="159507"/>
                  <a:pt x="129682" y="159339"/>
                </a:cubicBezTo>
                <a:cubicBezTo>
                  <a:pt x="129514" y="154148"/>
                  <a:pt x="131524" y="149292"/>
                  <a:pt x="135040" y="145609"/>
                </a:cubicBezTo>
                <a:cubicBezTo>
                  <a:pt x="138556" y="141925"/>
                  <a:pt x="143412" y="139915"/>
                  <a:pt x="148435" y="139915"/>
                </a:cubicBezTo>
                <a:close/>
                <a:moveTo>
                  <a:pt x="46065" y="75346"/>
                </a:moveTo>
                <a:cubicBezTo>
                  <a:pt x="46065" y="75346"/>
                  <a:pt x="46065" y="75346"/>
                  <a:pt x="46065" y="416580"/>
                </a:cubicBezTo>
                <a:cubicBezTo>
                  <a:pt x="46065" y="416580"/>
                  <a:pt x="46065" y="416580"/>
                  <a:pt x="308723" y="416580"/>
                </a:cubicBezTo>
                <a:cubicBezTo>
                  <a:pt x="308723" y="416580"/>
                  <a:pt x="308723" y="416580"/>
                  <a:pt x="308723" y="75346"/>
                </a:cubicBezTo>
                <a:cubicBezTo>
                  <a:pt x="308723" y="75346"/>
                  <a:pt x="308723" y="75346"/>
                  <a:pt x="46065" y="75346"/>
                </a:cubicBezTo>
                <a:close/>
                <a:moveTo>
                  <a:pt x="26801" y="0"/>
                </a:moveTo>
                <a:cubicBezTo>
                  <a:pt x="26801" y="0"/>
                  <a:pt x="26801" y="0"/>
                  <a:pt x="327986" y="0"/>
                </a:cubicBezTo>
                <a:cubicBezTo>
                  <a:pt x="342727" y="0"/>
                  <a:pt x="354788" y="12055"/>
                  <a:pt x="354621" y="26789"/>
                </a:cubicBezTo>
                <a:cubicBezTo>
                  <a:pt x="354621" y="26789"/>
                  <a:pt x="354621" y="26789"/>
                  <a:pt x="354621" y="481211"/>
                </a:cubicBezTo>
                <a:cubicBezTo>
                  <a:pt x="354621" y="495945"/>
                  <a:pt x="342727" y="508000"/>
                  <a:pt x="327819" y="508000"/>
                </a:cubicBezTo>
                <a:cubicBezTo>
                  <a:pt x="327819" y="508000"/>
                  <a:pt x="327819" y="508000"/>
                  <a:pt x="26801" y="508000"/>
                </a:cubicBezTo>
                <a:cubicBezTo>
                  <a:pt x="12061" y="508000"/>
                  <a:pt x="0" y="495945"/>
                  <a:pt x="0" y="481211"/>
                </a:cubicBezTo>
                <a:cubicBezTo>
                  <a:pt x="0" y="481211"/>
                  <a:pt x="0" y="481211"/>
                  <a:pt x="0" y="26789"/>
                </a:cubicBezTo>
                <a:cubicBezTo>
                  <a:pt x="0" y="12055"/>
                  <a:pt x="12061" y="0"/>
                  <a:pt x="2680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shopping cart1"/>
          <p:cNvSpPr>
            <a:spLocks noChangeAspect="1"/>
          </p:cNvSpPr>
          <p:nvPr/>
        </p:nvSpPr>
        <p:spPr bwMode="auto">
          <a:xfrm>
            <a:off x="711373" y="1170587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rotated9"/>
          <p:cNvSpPr>
            <a:spLocks noChangeAspect="1"/>
          </p:cNvSpPr>
          <p:nvPr/>
        </p:nvSpPr>
        <p:spPr bwMode="auto">
          <a:xfrm>
            <a:off x="1266538" y="1161896"/>
            <a:ext cx="248063" cy="247713"/>
          </a:xfrm>
          <a:custGeom>
            <a:avLst/>
            <a:gdLst>
              <a:gd name="connsiteX0" fmla="*/ 439216 w 508000"/>
              <a:gd name="connsiteY0" fmla="*/ 186291 h 507283"/>
              <a:gd name="connsiteX1" fmla="*/ 360401 w 508000"/>
              <a:gd name="connsiteY1" fmla="*/ 266539 h 507283"/>
              <a:gd name="connsiteX2" fmla="*/ 374014 w 508000"/>
              <a:gd name="connsiteY2" fmla="*/ 278719 h 507283"/>
              <a:gd name="connsiteX3" fmla="*/ 452830 w 508000"/>
              <a:gd name="connsiteY3" fmla="*/ 199904 h 507283"/>
              <a:gd name="connsiteX4" fmla="*/ 389777 w 508000"/>
              <a:gd name="connsiteY4" fmla="*/ 86697 h 507283"/>
              <a:gd name="connsiteX5" fmla="*/ 508000 w 508000"/>
              <a:gd name="connsiteY5" fmla="*/ 204920 h 507283"/>
              <a:gd name="connsiteX6" fmla="*/ 204920 w 508000"/>
              <a:gd name="connsiteY6" fmla="*/ 507283 h 507283"/>
              <a:gd name="connsiteX7" fmla="*/ 86697 w 508000"/>
              <a:gd name="connsiteY7" fmla="*/ 389777 h 507283"/>
              <a:gd name="connsiteX8" fmla="*/ 303797 w 508000"/>
              <a:gd name="connsiteY8" fmla="*/ 0 h 507283"/>
              <a:gd name="connsiteX9" fmla="*/ 353952 w 508000"/>
              <a:gd name="connsiteY9" fmla="*/ 49439 h 507283"/>
              <a:gd name="connsiteX10" fmla="*/ 49439 w 508000"/>
              <a:gd name="connsiteY10" fmla="*/ 353952 h 507283"/>
              <a:gd name="connsiteX11" fmla="*/ 0 w 508000"/>
              <a:gd name="connsiteY11" fmla="*/ 303797 h 50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7283">
                <a:moveTo>
                  <a:pt x="439216" y="186291"/>
                </a:moveTo>
                <a:lnTo>
                  <a:pt x="360401" y="266539"/>
                </a:lnTo>
                <a:lnTo>
                  <a:pt x="374014" y="278719"/>
                </a:lnTo>
                <a:lnTo>
                  <a:pt x="452830" y="199904"/>
                </a:lnTo>
                <a:close/>
                <a:moveTo>
                  <a:pt x="389777" y="86697"/>
                </a:moveTo>
                <a:lnTo>
                  <a:pt x="508000" y="204920"/>
                </a:lnTo>
                <a:lnTo>
                  <a:pt x="204920" y="507283"/>
                </a:lnTo>
                <a:lnTo>
                  <a:pt x="86697" y="389777"/>
                </a:lnTo>
                <a:close/>
                <a:moveTo>
                  <a:pt x="303797" y="0"/>
                </a:moveTo>
                <a:lnTo>
                  <a:pt x="353952" y="49439"/>
                </a:lnTo>
                <a:lnTo>
                  <a:pt x="49439" y="353952"/>
                </a:lnTo>
                <a:lnTo>
                  <a:pt x="0" y="3037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male159"/>
          <p:cNvSpPr>
            <a:spLocks noChangeAspect="1"/>
          </p:cNvSpPr>
          <p:nvPr/>
        </p:nvSpPr>
        <p:spPr bwMode="auto">
          <a:xfrm>
            <a:off x="4091634" y="1154449"/>
            <a:ext cx="191597" cy="262607"/>
          </a:xfrm>
          <a:custGeom>
            <a:avLst/>
            <a:gdLst>
              <a:gd name="connsiteX0" fmla="*/ 139809 w 370634"/>
              <a:gd name="connsiteY0" fmla="*/ 223223 h 508000"/>
              <a:gd name="connsiteX1" fmla="*/ 232139 w 370634"/>
              <a:gd name="connsiteY1" fmla="*/ 223223 h 508000"/>
              <a:gd name="connsiteX2" fmla="*/ 370634 w 370634"/>
              <a:gd name="connsiteY2" fmla="*/ 361190 h 508000"/>
              <a:gd name="connsiteX3" fmla="*/ 370634 w 370634"/>
              <a:gd name="connsiteY3" fmla="*/ 472624 h 508000"/>
              <a:gd name="connsiteX4" fmla="*/ 368859 w 370634"/>
              <a:gd name="connsiteY4" fmla="*/ 472624 h 508000"/>
              <a:gd name="connsiteX5" fmla="*/ 361756 w 370634"/>
              <a:gd name="connsiteY5" fmla="*/ 476162 h 508000"/>
              <a:gd name="connsiteX6" fmla="*/ 198403 w 370634"/>
              <a:gd name="connsiteY6" fmla="*/ 508000 h 508000"/>
              <a:gd name="connsiteX7" fmla="*/ 8417 w 370634"/>
              <a:gd name="connsiteY7" fmla="*/ 477931 h 508000"/>
              <a:gd name="connsiteX8" fmla="*/ 1314 w 370634"/>
              <a:gd name="connsiteY8" fmla="*/ 474393 h 508000"/>
              <a:gd name="connsiteX9" fmla="*/ 1314 w 370634"/>
              <a:gd name="connsiteY9" fmla="*/ 472624 h 508000"/>
              <a:gd name="connsiteX10" fmla="*/ 1314 w 370634"/>
              <a:gd name="connsiteY10" fmla="*/ 361190 h 508000"/>
              <a:gd name="connsiteX11" fmla="*/ 139809 w 370634"/>
              <a:gd name="connsiteY11" fmla="*/ 223223 h 508000"/>
              <a:gd name="connsiteX12" fmla="*/ 140076 w 370634"/>
              <a:gd name="connsiteY12" fmla="*/ 160971 h 508000"/>
              <a:gd name="connsiteX13" fmla="*/ 189695 w 370634"/>
              <a:gd name="connsiteY13" fmla="*/ 189273 h 508000"/>
              <a:gd name="connsiteX14" fmla="*/ 239313 w 370634"/>
              <a:gd name="connsiteY14" fmla="*/ 160971 h 508000"/>
              <a:gd name="connsiteX15" fmla="*/ 186151 w 370634"/>
              <a:gd name="connsiteY15" fmla="*/ 0 h 508000"/>
              <a:gd name="connsiteX16" fmla="*/ 292476 w 370634"/>
              <a:gd name="connsiteY16" fmla="*/ 95521 h 508000"/>
              <a:gd name="connsiteX17" fmla="*/ 90458 w 370634"/>
              <a:gd name="connsiteY17" fmla="*/ 95521 h 508000"/>
              <a:gd name="connsiteX18" fmla="*/ 85141 w 370634"/>
              <a:gd name="connsiteY18" fmla="*/ 109672 h 508000"/>
              <a:gd name="connsiteX19" fmla="*/ 294248 w 370634"/>
              <a:gd name="connsiteY19" fmla="*/ 109672 h 508000"/>
              <a:gd name="connsiteX20" fmla="*/ 186151 w 370634"/>
              <a:gd name="connsiteY20" fmla="*/ 215807 h 508000"/>
              <a:gd name="connsiteX21" fmla="*/ 78053 w 370634"/>
              <a:gd name="connsiteY21" fmla="*/ 120286 h 508000"/>
              <a:gd name="connsiteX22" fmla="*/ 16030 w 370634"/>
              <a:gd name="connsiteY22" fmla="*/ 166278 h 508000"/>
              <a:gd name="connsiteX23" fmla="*/ 48592 w 370634"/>
              <a:gd name="connsiteY23" fmla="*/ 98838 h 508000"/>
              <a:gd name="connsiteX24" fmla="*/ 56912 w 370634"/>
              <a:gd name="connsiteY24" fmla="*/ 92115 h 508000"/>
              <a:gd name="connsiteX25" fmla="*/ 63876 w 370634"/>
              <a:gd name="connsiteY25" fmla="*/ 88446 h 508000"/>
              <a:gd name="connsiteX26" fmla="*/ 59640 w 370634"/>
              <a:gd name="connsiteY26" fmla="*/ 89910 h 508000"/>
              <a:gd name="connsiteX27" fmla="*/ 56912 w 370634"/>
              <a:gd name="connsiteY27" fmla="*/ 92115 h 508000"/>
              <a:gd name="connsiteX28" fmla="*/ 43470 w 370634"/>
              <a:gd name="connsiteY28" fmla="*/ 99197 h 508000"/>
              <a:gd name="connsiteX29" fmla="*/ 1853 w 370634"/>
              <a:gd name="connsiteY29" fmla="*/ 123824 h 508000"/>
              <a:gd name="connsiteX30" fmla="*/ 58560 w 370634"/>
              <a:gd name="connsiteY30" fmla="*/ 72525 h 508000"/>
              <a:gd name="connsiteX31" fmla="*/ 83369 w 370634"/>
              <a:gd name="connsiteY31" fmla="*/ 74294 h 508000"/>
              <a:gd name="connsiteX32" fmla="*/ 186151 w 370634"/>
              <a:gd name="connsiteY3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0634" h="508000">
                <a:moveTo>
                  <a:pt x="139809" y="223223"/>
                </a:moveTo>
                <a:cubicBezTo>
                  <a:pt x="139809" y="223223"/>
                  <a:pt x="139809" y="223223"/>
                  <a:pt x="232139" y="223223"/>
                </a:cubicBezTo>
                <a:cubicBezTo>
                  <a:pt x="308489" y="223223"/>
                  <a:pt x="370634" y="285131"/>
                  <a:pt x="370634" y="361190"/>
                </a:cubicBezTo>
                <a:cubicBezTo>
                  <a:pt x="370634" y="361190"/>
                  <a:pt x="370634" y="361190"/>
                  <a:pt x="370634" y="472624"/>
                </a:cubicBezTo>
                <a:cubicBezTo>
                  <a:pt x="370634" y="472624"/>
                  <a:pt x="370634" y="472624"/>
                  <a:pt x="368859" y="472624"/>
                </a:cubicBezTo>
                <a:cubicBezTo>
                  <a:pt x="368859" y="472624"/>
                  <a:pt x="368859" y="472624"/>
                  <a:pt x="361756" y="476162"/>
                </a:cubicBezTo>
                <a:cubicBezTo>
                  <a:pt x="358205" y="479699"/>
                  <a:pt x="299611" y="508000"/>
                  <a:pt x="198403" y="508000"/>
                </a:cubicBezTo>
                <a:cubicBezTo>
                  <a:pt x="145136" y="508000"/>
                  <a:pt x="82991" y="500925"/>
                  <a:pt x="8417" y="477931"/>
                </a:cubicBezTo>
                <a:cubicBezTo>
                  <a:pt x="8417" y="477931"/>
                  <a:pt x="8417" y="477931"/>
                  <a:pt x="1314" y="474393"/>
                </a:cubicBezTo>
                <a:cubicBezTo>
                  <a:pt x="1314" y="474393"/>
                  <a:pt x="1314" y="474393"/>
                  <a:pt x="1314" y="472624"/>
                </a:cubicBezTo>
                <a:cubicBezTo>
                  <a:pt x="1314" y="472624"/>
                  <a:pt x="1314" y="472624"/>
                  <a:pt x="1314" y="361190"/>
                </a:cubicBezTo>
                <a:cubicBezTo>
                  <a:pt x="1314" y="285131"/>
                  <a:pt x="63459" y="223223"/>
                  <a:pt x="139809" y="223223"/>
                </a:cubicBezTo>
                <a:close/>
                <a:moveTo>
                  <a:pt x="140076" y="160971"/>
                </a:moveTo>
                <a:cubicBezTo>
                  <a:pt x="140076" y="175122"/>
                  <a:pt x="161341" y="189273"/>
                  <a:pt x="189695" y="189273"/>
                </a:cubicBezTo>
                <a:cubicBezTo>
                  <a:pt x="216276" y="189273"/>
                  <a:pt x="239313" y="175122"/>
                  <a:pt x="239313" y="160971"/>
                </a:cubicBezTo>
                <a:close/>
                <a:moveTo>
                  <a:pt x="186151" y="0"/>
                </a:moveTo>
                <a:cubicBezTo>
                  <a:pt x="241085" y="0"/>
                  <a:pt x="287160" y="42454"/>
                  <a:pt x="292476" y="95521"/>
                </a:cubicBezTo>
                <a:cubicBezTo>
                  <a:pt x="292476" y="95521"/>
                  <a:pt x="292476" y="95521"/>
                  <a:pt x="90458" y="95521"/>
                </a:cubicBezTo>
                <a:cubicBezTo>
                  <a:pt x="88685" y="100828"/>
                  <a:pt x="86913" y="106135"/>
                  <a:pt x="85141" y="109672"/>
                </a:cubicBezTo>
                <a:cubicBezTo>
                  <a:pt x="85141" y="109672"/>
                  <a:pt x="85141" y="109672"/>
                  <a:pt x="294248" y="109672"/>
                </a:cubicBezTo>
                <a:cubicBezTo>
                  <a:pt x="292476" y="168047"/>
                  <a:pt x="244630" y="215807"/>
                  <a:pt x="186151" y="215807"/>
                </a:cubicBezTo>
                <a:cubicBezTo>
                  <a:pt x="131216" y="215807"/>
                  <a:pt x="85141" y="173353"/>
                  <a:pt x="78053" y="120286"/>
                </a:cubicBezTo>
                <a:cubicBezTo>
                  <a:pt x="53244" y="160971"/>
                  <a:pt x="16030" y="166278"/>
                  <a:pt x="16030" y="166278"/>
                </a:cubicBezTo>
                <a:cubicBezTo>
                  <a:pt x="27548" y="128246"/>
                  <a:pt x="39510" y="108788"/>
                  <a:pt x="48592" y="98838"/>
                </a:cubicBezTo>
                <a:lnTo>
                  <a:pt x="56912" y="92115"/>
                </a:lnTo>
                <a:lnTo>
                  <a:pt x="63876" y="88446"/>
                </a:lnTo>
                <a:cubicBezTo>
                  <a:pt x="63876" y="88446"/>
                  <a:pt x="62326" y="88556"/>
                  <a:pt x="59640" y="89910"/>
                </a:cubicBezTo>
                <a:lnTo>
                  <a:pt x="56912" y="92115"/>
                </a:lnTo>
                <a:lnTo>
                  <a:pt x="43470" y="99197"/>
                </a:lnTo>
                <a:cubicBezTo>
                  <a:pt x="20128" y="117854"/>
                  <a:pt x="-7451" y="151684"/>
                  <a:pt x="1853" y="123824"/>
                </a:cubicBezTo>
                <a:cubicBezTo>
                  <a:pt x="17802" y="81370"/>
                  <a:pt x="58560" y="72525"/>
                  <a:pt x="58560" y="72525"/>
                </a:cubicBezTo>
                <a:cubicBezTo>
                  <a:pt x="69192" y="72525"/>
                  <a:pt x="78053" y="72525"/>
                  <a:pt x="83369" y="74294"/>
                </a:cubicBezTo>
                <a:cubicBezTo>
                  <a:pt x="97546" y="31840"/>
                  <a:pt x="138304" y="0"/>
                  <a:pt x="18615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bag19"/>
          <p:cNvSpPr>
            <a:spLocks noChangeAspect="1"/>
          </p:cNvSpPr>
          <p:nvPr/>
        </p:nvSpPr>
        <p:spPr bwMode="auto">
          <a:xfrm>
            <a:off x="4634378" y="1186680"/>
            <a:ext cx="226285" cy="198146"/>
          </a:xfrm>
          <a:custGeom>
            <a:avLst/>
            <a:gdLst>
              <a:gd name="connsiteX0" fmla="*/ 158765 w 508000"/>
              <a:gd name="connsiteY0" fmla="*/ 63566 h 444829"/>
              <a:gd name="connsiteX1" fmla="*/ 190398 w 508000"/>
              <a:gd name="connsiteY1" fmla="*/ 95224 h 444829"/>
              <a:gd name="connsiteX2" fmla="*/ 176442 w 508000"/>
              <a:gd name="connsiteY2" fmla="*/ 120984 h 444829"/>
              <a:gd name="connsiteX3" fmla="*/ 253976 w 508000"/>
              <a:gd name="connsiteY3" fmla="*/ 222475 h 444829"/>
              <a:gd name="connsiteX4" fmla="*/ 331820 w 508000"/>
              <a:gd name="connsiteY4" fmla="*/ 120984 h 444829"/>
              <a:gd name="connsiteX5" fmla="*/ 317553 w 508000"/>
              <a:gd name="connsiteY5" fmla="*/ 95224 h 444829"/>
              <a:gd name="connsiteX6" fmla="*/ 349187 w 508000"/>
              <a:gd name="connsiteY6" fmla="*/ 63566 h 444829"/>
              <a:gd name="connsiteX7" fmla="*/ 381131 w 508000"/>
              <a:gd name="connsiteY7" fmla="*/ 95224 h 444829"/>
              <a:gd name="connsiteX8" fmla="*/ 363143 w 508000"/>
              <a:gd name="connsiteY8" fmla="*/ 123467 h 444829"/>
              <a:gd name="connsiteX9" fmla="*/ 253976 w 508000"/>
              <a:gd name="connsiteY9" fmla="*/ 254132 h 444829"/>
              <a:gd name="connsiteX10" fmla="*/ 144809 w 508000"/>
              <a:gd name="connsiteY10" fmla="*/ 123467 h 444829"/>
              <a:gd name="connsiteX11" fmla="*/ 127131 w 508000"/>
              <a:gd name="connsiteY11" fmla="*/ 95224 h 444829"/>
              <a:gd name="connsiteX12" fmla="*/ 158765 w 508000"/>
              <a:gd name="connsiteY12" fmla="*/ 63566 h 444829"/>
              <a:gd name="connsiteX13" fmla="*/ 91220 w 508000"/>
              <a:gd name="connsiteY13" fmla="*/ 31586 h 444829"/>
              <a:gd name="connsiteX14" fmla="*/ 36566 w 508000"/>
              <a:gd name="connsiteY14" fmla="*/ 412850 h 444829"/>
              <a:gd name="connsiteX15" fmla="*/ 471433 w 508000"/>
              <a:gd name="connsiteY15" fmla="*/ 412850 h 444829"/>
              <a:gd name="connsiteX16" fmla="*/ 417173 w 508000"/>
              <a:gd name="connsiteY16" fmla="*/ 31586 h 444829"/>
              <a:gd name="connsiteX17" fmla="*/ 63565 w 508000"/>
              <a:gd name="connsiteY17" fmla="*/ 0 h 444829"/>
              <a:gd name="connsiteX18" fmla="*/ 444697 w 508000"/>
              <a:gd name="connsiteY18" fmla="*/ 0 h 444829"/>
              <a:gd name="connsiteX19" fmla="*/ 508000 w 508000"/>
              <a:gd name="connsiteY19" fmla="*/ 444829 h 444829"/>
              <a:gd name="connsiteX20" fmla="*/ 0 w 508000"/>
              <a:gd name="connsiteY20" fmla="*/ 444829 h 44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000" h="444829">
                <a:moveTo>
                  <a:pt x="158765" y="63566"/>
                </a:moveTo>
                <a:cubicBezTo>
                  <a:pt x="176442" y="63566"/>
                  <a:pt x="190398" y="77843"/>
                  <a:pt x="190398" y="95224"/>
                </a:cubicBezTo>
                <a:cubicBezTo>
                  <a:pt x="190398" y="106087"/>
                  <a:pt x="184816" y="115398"/>
                  <a:pt x="176442" y="120984"/>
                </a:cubicBezTo>
                <a:cubicBezTo>
                  <a:pt x="184196" y="178092"/>
                  <a:pt x="216450" y="222475"/>
                  <a:pt x="253976" y="222475"/>
                </a:cubicBezTo>
                <a:cubicBezTo>
                  <a:pt x="291502" y="222475"/>
                  <a:pt x="324066" y="178092"/>
                  <a:pt x="331820" y="120984"/>
                </a:cubicBezTo>
                <a:cubicBezTo>
                  <a:pt x="323446" y="115398"/>
                  <a:pt x="317553" y="106087"/>
                  <a:pt x="317553" y="95224"/>
                </a:cubicBezTo>
                <a:cubicBezTo>
                  <a:pt x="317553" y="77843"/>
                  <a:pt x="331820" y="63566"/>
                  <a:pt x="349187" y="63566"/>
                </a:cubicBezTo>
                <a:cubicBezTo>
                  <a:pt x="366865" y="63566"/>
                  <a:pt x="381131" y="77843"/>
                  <a:pt x="381131" y="95224"/>
                </a:cubicBezTo>
                <a:cubicBezTo>
                  <a:pt x="381131" y="107638"/>
                  <a:pt x="373688" y="118191"/>
                  <a:pt x="363143" y="123467"/>
                </a:cubicBezTo>
                <a:cubicBezTo>
                  <a:pt x="354149" y="198576"/>
                  <a:pt x="309490" y="254132"/>
                  <a:pt x="253976" y="254132"/>
                </a:cubicBezTo>
                <a:cubicBezTo>
                  <a:pt x="198462" y="254132"/>
                  <a:pt x="153803" y="198576"/>
                  <a:pt x="144809" y="123467"/>
                </a:cubicBezTo>
                <a:cubicBezTo>
                  <a:pt x="134264" y="118191"/>
                  <a:pt x="127131" y="107638"/>
                  <a:pt x="127131" y="95224"/>
                </a:cubicBezTo>
                <a:cubicBezTo>
                  <a:pt x="127131" y="77843"/>
                  <a:pt x="141087" y="63566"/>
                  <a:pt x="158765" y="63566"/>
                </a:cubicBezTo>
                <a:close/>
                <a:moveTo>
                  <a:pt x="91220" y="31586"/>
                </a:moveTo>
                <a:lnTo>
                  <a:pt x="36566" y="412850"/>
                </a:lnTo>
                <a:lnTo>
                  <a:pt x="471433" y="412850"/>
                </a:lnTo>
                <a:lnTo>
                  <a:pt x="417173" y="31586"/>
                </a:lnTo>
                <a:close/>
                <a:moveTo>
                  <a:pt x="63565" y="0"/>
                </a:moveTo>
                <a:lnTo>
                  <a:pt x="444697" y="0"/>
                </a:lnTo>
                <a:lnTo>
                  <a:pt x="508000" y="444829"/>
                </a:lnTo>
                <a:lnTo>
                  <a:pt x="0" y="4448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package23"/>
          <p:cNvSpPr>
            <a:spLocks noChangeAspect="1"/>
          </p:cNvSpPr>
          <p:nvPr/>
        </p:nvSpPr>
        <p:spPr bwMode="auto">
          <a:xfrm>
            <a:off x="5176307" y="1167910"/>
            <a:ext cx="250246" cy="235686"/>
          </a:xfrm>
          <a:custGeom>
            <a:avLst/>
            <a:gdLst>
              <a:gd name="T0" fmla="*/ 2544 w 3139"/>
              <a:gd name="T1" fmla="*/ 402 h 2957"/>
              <a:gd name="T2" fmla="*/ 1485 w 3139"/>
              <a:gd name="T3" fmla="*/ 1976 h 2957"/>
              <a:gd name="T4" fmla="*/ 1815 w 3139"/>
              <a:gd name="T5" fmla="*/ 1321 h 2957"/>
              <a:gd name="T6" fmla="*/ 2189 w 3139"/>
              <a:gd name="T7" fmla="*/ 858 h 2957"/>
              <a:gd name="T8" fmla="*/ 1748 w 3139"/>
              <a:gd name="T9" fmla="*/ 608 h 2957"/>
              <a:gd name="T10" fmla="*/ 388 w 3139"/>
              <a:gd name="T11" fmla="*/ 511 h 2957"/>
              <a:gd name="T12" fmla="*/ 0 w 3139"/>
              <a:gd name="T13" fmla="*/ 1390 h 2957"/>
              <a:gd name="T14" fmla="*/ 1099 w 3139"/>
              <a:gd name="T15" fmla="*/ 2164 h 2957"/>
              <a:gd name="T16" fmla="*/ 50 w 3139"/>
              <a:gd name="T17" fmla="*/ 1823 h 2957"/>
              <a:gd name="T18" fmla="*/ 995 w 3139"/>
              <a:gd name="T19" fmla="*/ 2466 h 2957"/>
              <a:gd name="T20" fmla="*/ 1976 w 3139"/>
              <a:gd name="T21" fmla="*/ 2466 h 2957"/>
              <a:gd name="T22" fmla="*/ 2498 w 3139"/>
              <a:gd name="T23" fmla="*/ 928 h 2957"/>
              <a:gd name="T24" fmla="*/ 3139 w 3139"/>
              <a:gd name="T25" fmla="*/ 402 h 2957"/>
              <a:gd name="T26" fmla="*/ 1066 w 3139"/>
              <a:gd name="T27" fmla="*/ 1202 h 2957"/>
              <a:gd name="T28" fmla="*/ 1097 w 3139"/>
              <a:gd name="T29" fmla="*/ 922 h 2957"/>
              <a:gd name="T30" fmla="*/ 760 w 3139"/>
              <a:gd name="T31" fmla="*/ 297 h 2957"/>
              <a:gd name="T32" fmla="*/ 1808 w 3139"/>
              <a:gd name="T33" fmla="*/ 892 h 2957"/>
              <a:gd name="T34" fmla="*/ 1818 w 3139"/>
              <a:gd name="T35" fmla="*/ 1073 h 2957"/>
              <a:gd name="T36" fmla="*/ 769 w 3139"/>
              <a:gd name="T37" fmla="*/ 477 h 2957"/>
              <a:gd name="T38" fmla="*/ 760 w 3139"/>
              <a:gd name="T39" fmla="*/ 297 h 2957"/>
              <a:gd name="T40" fmla="*/ 672 w 3139"/>
              <a:gd name="T41" fmla="*/ 1228 h 2957"/>
              <a:gd name="T42" fmla="*/ 1387 w 3139"/>
              <a:gd name="T43" fmla="*/ 1078 h 2957"/>
              <a:gd name="T44" fmla="*/ 1261 w 3139"/>
              <a:gd name="T45" fmla="*/ 1856 h 2957"/>
              <a:gd name="T46" fmla="*/ 662 w 3139"/>
              <a:gd name="T47" fmla="*/ 666 h 2957"/>
              <a:gd name="T48" fmla="*/ 1758 w 3139"/>
              <a:gd name="T49" fmla="*/ 2466 h 2957"/>
              <a:gd name="T50" fmla="*/ 1213 w 3139"/>
              <a:gd name="T51" fmla="*/ 2477 h 2957"/>
              <a:gd name="T52" fmla="*/ 1293 w 3139"/>
              <a:gd name="T53" fmla="*/ 2273 h 2957"/>
              <a:gd name="T54" fmla="*/ 1534 w 3139"/>
              <a:gd name="T55" fmla="*/ 2198 h 2957"/>
              <a:gd name="T56" fmla="*/ 1758 w 3139"/>
              <a:gd name="T57" fmla="*/ 2466 h 2957"/>
              <a:gd name="T58" fmla="*/ 2620 w 3139"/>
              <a:gd name="T59" fmla="*/ 711 h 2957"/>
              <a:gd name="T60" fmla="*/ 2921 w 3139"/>
              <a:gd name="T61" fmla="*/ 620 h 2957"/>
              <a:gd name="T62" fmla="*/ 2921 w 3139"/>
              <a:gd name="T63" fmla="*/ 710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39" h="2957">
                <a:moveTo>
                  <a:pt x="3139" y="402"/>
                </a:moveTo>
                <a:cubicBezTo>
                  <a:pt x="2544" y="402"/>
                  <a:pt x="2544" y="402"/>
                  <a:pt x="2544" y="402"/>
                </a:cubicBezTo>
                <a:cubicBezTo>
                  <a:pt x="1644" y="2002"/>
                  <a:pt x="1644" y="2002"/>
                  <a:pt x="1644" y="2002"/>
                </a:cubicBezTo>
                <a:cubicBezTo>
                  <a:pt x="1594" y="1985"/>
                  <a:pt x="1541" y="1976"/>
                  <a:pt x="1485" y="1976"/>
                </a:cubicBezTo>
                <a:cubicBezTo>
                  <a:pt x="1471" y="1976"/>
                  <a:pt x="1456" y="1976"/>
                  <a:pt x="1442" y="1978"/>
                </a:cubicBezTo>
                <a:cubicBezTo>
                  <a:pt x="1815" y="1321"/>
                  <a:pt x="1815" y="1321"/>
                  <a:pt x="1815" y="1321"/>
                </a:cubicBezTo>
                <a:cubicBezTo>
                  <a:pt x="1899" y="1369"/>
                  <a:pt x="1899" y="1369"/>
                  <a:pt x="1899" y="1369"/>
                </a:cubicBezTo>
                <a:cubicBezTo>
                  <a:pt x="2189" y="858"/>
                  <a:pt x="2189" y="858"/>
                  <a:pt x="2189" y="858"/>
                </a:cubicBezTo>
                <a:cubicBezTo>
                  <a:pt x="2105" y="810"/>
                  <a:pt x="2105" y="810"/>
                  <a:pt x="2105" y="810"/>
                </a:cubicBezTo>
                <a:cubicBezTo>
                  <a:pt x="1748" y="608"/>
                  <a:pt x="1748" y="608"/>
                  <a:pt x="1748" y="608"/>
                </a:cubicBezTo>
                <a:cubicBezTo>
                  <a:pt x="678" y="0"/>
                  <a:pt x="678" y="0"/>
                  <a:pt x="678" y="0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472" y="559"/>
                  <a:pt x="472" y="559"/>
                  <a:pt x="472" y="559"/>
                </a:cubicBezTo>
                <a:cubicBezTo>
                  <a:pt x="0" y="1390"/>
                  <a:pt x="0" y="1390"/>
                  <a:pt x="0" y="1390"/>
                </a:cubicBezTo>
                <a:cubicBezTo>
                  <a:pt x="1197" y="2070"/>
                  <a:pt x="1197" y="2070"/>
                  <a:pt x="1197" y="2070"/>
                </a:cubicBezTo>
                <a:cubicBezTo>
                  <a:pt x="1160" y="2097"/>
                  <a:pt x="1127" y="2128"/>
                  <a:pt x="1099" y="2164"/>
                </a:cubicBezTo>
                <a:cubicBezTo>
                  <a:pt x="157" y="1633"/>
                  <a:pt x="157" y="1633"/>
                  <a:pt x="157" y="1633"/>
                </a:cubicBezTo>
                <a:cubicBezTo>
                  <a:pt x="50" y="1823"/>
                  <a:pt x="50" y="1823"/>
                  <a:pt x="50" y="1823"/>
                </a:cubicBezTo>
                <a:cubicBezTo>
                  <a:pt x="1006" y="2361"/>
                  <a:pt x="1006" y="2361"/>
                  <a:pt x="1006" y="2361"/>
                </a:cubicBezTo>
                <a:cubicBezTo>
                  <a:pt x="999" y="2395"/>
                  <a:pt x="995" y="2430"/>
                  <a:pt x="995" y="2466"/>
                </a:cubicBezTo>
                <a:cubicBezTo>
                  <a:pt x="995" y="2737"/>
                  <a:pt x="1215" y="2957"/>
                  <a:pt x="1485" y="2957"/>
                </a:cubicBezTo>
                <a:cubicBezTo>
                  <a:pt x="1756" y="2957"/>
                  <a:pt x="1976" y="2737"/>
                  <a:pt x="1976" y="2466"/>
                </a:cubicBezTo>
                <a:cubicBezTo>
                  <a:pt x="1976" y="2330"/>
                  <a:pt x="1920" y="2206"/>
                  <a:pt x="1829" y="2117"/>
                </a:cubicBezTo>
                <a:cubicBezTo>
                  <a:pt x="2498" y="928"/>
                  <a:pt x="2498" y="928"/>
                  <a:pt x="2498" y="928"/>
                </a:cubicBezTo>
                <a:cubicBezTo>
                  <a:pt x="3139" y="928"/>
                  <a:pt x="3139" y="928"/>
                  <a:pt x="3139" y="928"/>
                </a:cubicBezTo>
                <a:lnTo>
                  <a:pt x="3139" y="402"/>
                </a:lnTo>
                <a:close/>
                <a:moveTo>
                  <a:pt x="1194" y="977"/>
                </a:moveTo>
                <a:cubicBezTo>
                  <a:pt x="1066" y="1202"/>
                  <a:pt x="1066" y="1202"/>
                  <a:pt x="1066" y="1202"/>
                </a:cubicBezTo>
                <a:cubicBezTo>
                  <a:pt x="968" y="1147"/>
                  <a:pt x="968" y="1147"/>
                  <a:pt x="968" y="1147"/>
                </a:cubicBezTo>
                <a:cubicBezTo>
                  <a:pt x="1097" y="922"/>
                  <a:pt x="1097" y="922"/>
                  <a:pt x="1097" y="922"/>
                </a:cubicBezTo>
                <a:lnTo>
                  <a:pt x="1194" y="977"/>
                </a:lnTo>
                <a:close/>
                <a:moveTo>
                  <a:pt x="760" y="297"/>
                </a:moveTo>
                <a:cubicBezTo>
                  <a:pt x="1560" y="751"/>
                  <a:pt x="1560" y="751"/>
                  <a:pt x="1560" y="751"/>
                </a:cubicBezTo>
                <a:cubicBezTo>
                  <a:pt x="1808" y="892"/>
                  <a:pt x="1808" y="892"/>
                  <a:pt x="1808" y="892"/>
                </a:cubicBezTo>
                <a:cubicBezTo>
                  <a:pt x="1893" y="940"/>
                  <a:pt x="1893" y="940"/>
                  <a:pt x="1893" y="940"/>
                </a:cubicBezTo>
                <a:cubicBezTo>
                  <a:pt x="1818" y="1073"/>
                  <a:pt x="1818" y="1073"/>
                  <a:pt x="1818" y="1073"/>
                </a:cubicBezTo>
                <a:cubicBezTo>
                  <a:pt x="1733" y="1025"/>
                  <a:pt x="1733" y="1025"/>
                  <a:pt x="1733" y="1025"/>
                </a:cubicBezTo>
                <a:cubicBezTo>
                  <a:pt x="769" y="477"/>
                  <a:pt x="769" y="477"/>
                  <a:pt x="769" y="477"/>
                </a:cubicBezTo>
                <a:cubicBezTo>
                  <a:pt x="685" y="429"/>
                  <a:pt x="685" y="429"/>
                  <a:pt x="685" y="429"/>
                </a:cubicBezTo>
                <a:lnTo>
                  <a:pt x="760" y="297"/>
                </a:lnTo>
                <a:close/>
                <a:moveTo>
                  <a:pt x="911" y="808"/>
                </a:moveTo>
                <a:cubicBezTo>
                  <a:pt x="672" y="1228"/>
                  <a:pt x="672" y="1228"/>
                  <a:pt x="672" y="1228"/>
                </a:cubicBezTo>
                <a:cubicBezTo>
                  <a:pt x="1147" y="1499"/>
                  <a:pt x="1147" y="1499"/>
                  <a:pt x="1147" y="1499"/>
                </a:cubicBezTo>
                <a:cubicBezTo>
                  <a:pt x="1387" y="1078"/>
                  <a:pt x="1387" y="1078"/>
                  <a:pt x="1387" y="1078"/>
                </a:cubicBezTo>
                <a:cubicBezTo>
                  <a:pt x="1626" y="1214"/>
                  <a:pt x="1626" y="1214"/>
                  <a:pt x="1626" y="1214"/>
                </a:cubicBezTo>
                <a:cubicBezTo>
                  <a:pt x="1261" y="1856"/>
                  <a:pt x="1261" y="1856"/>
                  <a:pt x="1261" y="1856"/>
                </a:cubicBezTo>
                <a:cubicBezTo>
                  <a:pt x="297" y="1309"/>
                  <a:pt x="297" y="1309"/>
                  <a:pt x="297" y="1309"/>
                </a:cubicBezTo>
                <a:cubicBezTo>
                  <a:pt x="662" y="666"/>
                  <a:pt x="662" y="666"/>
                  <a:pt x="662" y="666"/>
                </a:cubicBezTo>
                <a:lnTo>
                  <a:pt x="911" y="808"/>
                </a:lnTo>
                <a:close/>
                <a:moveTo>
                  <a:pt x="1758" y="2466"/>
                </a:moveTo>
                <a:cubicBezTo>
                  <a:pt x="1758" y="2617"/>
                  <a:pt x="1636" y="2740"/>
                  <a:pt x="1485" y="2740"/>
                </a:cubicBezTo>
                <a:cubicBezTo>
                  <a:pt x="1338" y="2740"/>
                  <a:pt x="1218" y="2623"/>
                  <a:pt x="1213" y="2477"/>
                </a:cubicBezTo>
                <a:cubicBezTo>
                  <a:pt x="1212" y="2473"/>
                  <a:pt x="1212" y="2470"/>
                  <a:pt x="1212" y="2466"/>
                </a:cubicBezTo>
                <a:cubicBezTo>
                  <a:pt x="1212" y="2391"/>
                  <a:pt x="1243" y="2322"/>
                  <a:pt x="1293" y="2273"/>
                </a:cubicBezTo>
                <a:cubicBezTo>
                  <a:pt x="1343" y="2224"/>
                  <a:pt x="1410" y="2193"/>
                  <a:pt x="1485" y="2193"/>
                </a:cubicBezTo>
                <a:cubicBezTo>
                  <a:pt x="1502" y="2193"/>
                  <a:pt x="1518" y="2195"/>
                  <a:pt x="1534" y="2198"/>
                </a:cubicBezTo>
                <a:cubicBezTo>
                  <a:pt x="1610" y="2211"/>
                  <a:pt x="1675" y="2257"/>
                  <a:pt x="1715" y="2319"/>
                </a:cubicBezTo>
                <a:cubicBezTo>
                  <a:pt x="1743" y="2362"/>
                  <a:pt x="1758" y="2412"/>
                  <a:pt x="1758" y="2466"/>
                </a:cubicBezTo>
                <a:close/>
                <a:moveTo>
                  <a:pt x="2921" y="710"/>
                </a:moveTo>
                <a:cubicBezTo>
                  <a:pt x="2620" y="711"/>
                  <a:pt x="2620" y="711"/>
                  <a:pt x="2620" y="711"/>
                </a:cubicBezTo>
                <a:cubicBezTo>
                  <a:pt x="2671" y="620"/>
                  <a:pt x="2671" y="620"/>
                  <a:pt x="2671" y="620"/>
                </a:cubicBezTo>
                <a:cubicBezTo>
                  <a:pt x="2921" y="620"/>
                  <a:pt x="2921" y="620"/>
                  <a:pt x="2921" y="620"/>
                </a:cubicBezTo>
                <a:lnTo>
                  <a:pt x="2921" y="710"/>
                </a:lnTo>
                <a:close/>
                <a:moveTo>
                  <a:pt x="2921" y="710"/>
                </a:moveTo>
                <a:cubicBezTo>
                  <a:pt x="2921" y="710"/>
                  <a:pt x="2921" y="710"/>
                  <a:pt x="2921" y="71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business174"/>
          <p:cNvSpPr>
            <a:spLocks noChangeAspect="1"/>
          </p:cNvSpPr>
          <p:nvPr/>
        </p:nvSpPr>
        <p:spPr bwMode="auto">
          <a:xfrm>
            <a:off x="2376116" y="262688"/>
            <a:ext cx="248063" cy="246463"/>
          </a:xfrm>
          <a:custGeom>
            <a:avLst/>
            <a:gdLst>
              <a:gd name="connsiteX0" fmla="*/ 17965 w 508000"/>
              <a:gd name="connsiteY0" fmla="*/ 426472 h 504725"/>
              <a:gd name="connsiteX1" fmla="*/ 490035 w 508000"/>
              <a:gd name="connsiteY1" fmla="*/ 426472 h 504725"/>
              <a:gd name="connsiteX2" fmla="*/ 508000 w 508000"/>
              <a:gd name="connsiteY2" fmla="*/ 444432 h 504725"/>
              <a:gd name="connsiteX3" fmla="*/ 490035 w 508000"/>
              <a:gd name="connsiteY3" fmla="*/ 462392 h 504725"/>
              <a:gd name="connsiteX4" fmla="*/ 428760 w 508000"/>
              <a:gd name="connsiteY4" fmla="*/ 462392 h 504725"/>
              <a:gd name="connsiteX5" fmla="*/ 438545 w 508000"/>
              <a:gd name="connsiteY5" fmla="*/ 476343 h 504725"/>
              <a:gd name="connsiteX6" fmla="*/ 434214 w 508000"/>
              <a:gd name="connsiteY6" fmla="*/ 501358 h 504725"/>
              <a:gd name="connsiteX7" fmla="*/ 423948 w 508000"/>
              <a:gd name="connsiteY7" fmla="*/ 504725 h 504725"/>
              <a:gd name="connsiteX8" fmla="*/ 409191 w 508000"/>
              <a:gd name="connsiteY8" fmla="*/ 497028 h 504725"/>
              <a:gd name="connsiteX9" fmla="*/ 384810 w 508000"/>
              <a:gd name="connsiteY9" fmla="*/ 462392 h 504725"/>
              <a:gd name="connsiteX10" fmla="*/ 123190 w 508000"/>
              <a:gd name="connsiteY10" fmla="*/ 462392 h 504725"/>
              <a:gd name="connsiteX11" fmla="*/ 98809 w 508000"/>
              <a:gd name="connsiteY11" fmla="*/ 497028 h 504725"/>
              <a:gd name="connsiteX12" fmla="*/ 84052 w 508000"/>
              <a:gd name="connsiteY12" fmla="*/ 504725 h 504725"/>
              <a:gd name="connsiteX13" fmla="*/ 73786 w 508000"/>
              <a:gd name="connsiteY13" fmla="*/ 501358 h 504725"/>
              <a:gd name="connsiteX14" fmla="*/ 69455 w 508000"/>
              <a:gd name="connsiteY14" fmla="*/ 476343 h 504725"/>
              <a:gd name="connsiteX15" fmla="*/ 79400 w 508000"/>
              <a:gd name="connsiteY15" fmla="*/ 462392 h 504725"/>
              <a:gd name="connsiteX16" fmla="*/ 17965 w 508000"/>
              <a:gd name="connsiteY16" fmla="*/ 462392 h 504725"/>
              <a:gd name="connsiteX17" fmla="*/ 0 w 508000"/>
              <a:gd name="connsiteY17" fmla="*/ 444432 h 504725"/>
              <a:gd name="connsiteX18" fmla="*/ 17965 w 508000"/>
              <a:gd name="connsiteY18" fmla="*/ 426472 h 504725"/>
              <a:gd name="connsiteX19" fmla="*/ 404434 w 508000"/>
              <a:gd name="connsiteY19" fmla="*/ 123763 h 504725"/>
              <a:gd name="connsiteX20" fmla="*/ 403792 w 508000"/>
              <a:gd name="connsiteY20" fmla="*/ 123923 h 504725"/>
              <a:gd name="connsiteX21" fmla="*/ 327914 w 508000"/>
              <a:gd name="connsiteY21" fmla="*/ 139638 h 504725"/>
              <a:gd name="connsiteX22" fmla="*/ 324545 w 508000"/>
              <a:gd name="connsiteY22" fmla="*/ 153749 h 504725"/>
              <a:gd name="connsiteX23" fmla="*/ 339946 w 508000"/>
              <a:gd name="connsiteY23" fmla="*/ 166417 h 504725"/>
              <a:gd name="connsiteX24" fmla="*/ 341229 w 508000"/>
              <a:gd name="connsiteY24" fmla="*/ 177802 h 504725"/>
              <a:gd name="connsiteX25" fmla="*/ 280430 w 508000"/>
              <a:gd name="connsiteY25" fmla="*/ 252046 h 504725"/>
              <a:gd name="connsiteX26" fmla="*/ 274174 w 508000"/>
              <a:gd name="connsiteY26" fmla="*/ 255093 h 504725"/>
              <a:gd name="connsiteX27" fmla="*/ 269201 w 508000"/>
              <a:gd name="connsiteY27" fmla="*/ 253168 h 504725"/>
              <a:gd name="connsiteX28" fmla="*/ 175677 w 508000"/>
              <a:gd name="connsiteY28" fmla="*/ 177161 h 504725"/>
              <a:gd name="connsiteX29" fmla="*/ 169902 w 508000"/>
              <a:gd name="connsiteY29" fmla="*/ 175076 h 504725"/>
              <a:gd name="connsiteX30" fmla="*/ 162683 w 508000"/>
              <a:gd name="connsiteY30" fmla="*/ 178444 h 504725"/>
              <a:gd name="connsiteX31" fmla="*/ 97072 w 508000"/>
              <a:gd name="connsiteY31" fmla="*/ 258781 h 504725"/>
              <a:gd name="connsiteX32" fmla="*/ 98516 w 508000"/>
              <a:gd name="connsiteY32" fmla="*/ 271609 h 504725"/>
              <a:gd name="connsiteX33" fmla="*/ 115841 w 508000"/>
              <a:gd name="connsiteY33" fmla="*/ 285880 h 504725"/>
              <a:gd name="connsiteX34" fmla="*/ 120975 w 508000"/>
              <a:gd name="connsiteY34" fmla="*/ 287644 h 504725"/>
              <a:gd name="connsiteX35" fmla="*/ 127231 w 508000"/>
              <a:gd name="connsiteY35" fmla="*/ 284758 h 504725"/>
              <a:gd name="connsiteX36" fmla="*/ 168458 w 508000"/>
              <a:gd name="connsiteY36" fmla="*/ 234247 h 504725"/>
              <a:gd name="connsiteX37" fmla="*/ 175517 w 508000"/>
              <a:gd name="connsiteY37" fmla="*/ 230879 h 504725"/>
              <a:gd name="connsiteX38" fmla="*/ 181292 w 508000"/>
              <a:gd name="connsiteY38" fmla="*/ 232964 h 504725"/>
              <a:gd name="connsiteX39" fmla="*/ 274655 w 508000"/>
              <a:gd name="connsiteY39" fmla="*/ 309132 h 504725"/>
              <a:gd name="connsiteX40" fmla="*/ 274816 w 508000"/>
              <a:gd name="connsiteY40" fmla="*/ 308971 h 504725"/>
              <a:gd name="connsiteX41" fmla="*/ 279789 w 508000"/>
              <a:gd name="connsiteY41" fmla="*/ 310896 h 504725"/>
              <a:gd name="connsiteX42" fmla="*/ 286045 w 508000"/>
              <a:gd name="connsiteY42" fmla="*/ 307849 h 504725"/>
              <a:gd name="connsiteX43" fmla="*/ 371869 w 508000"/>
              <a:gd name="connsiteY43" fmla="*/ 202978 h 504725"/>
              <a:gd name="connsiteX44" fmla="*/ 378125 w 508000"/>
              <a:gd name="connsiteY44" fmla="*/ 199931 h 504725"/>
              <a:gd name="connsiteX45" fmla="*/ 383259 w 508000"/>
              <a:gd name="connsiteY45" fmla="*/ 201695 h 504725"/>
              <a:gd name="connsiteX46" fmla="*/ 398338 w 508000"/>
              <a:gd name="connsiteY46" fmla="*/ 214202 h 504725"/>
              <a:gd name="connsiteX47" fmla="*/ 403792 w 508000"/>
              <a:gd name="connsiteY47" fmla="*/ 216127 h 504725"/>
              <a:gd name="connsiteX48" fmla="*/ 412294 w 508000"/>
              <a:gd name="connsiteY48" fmla="*/ 207468 h 504725"/>
              <a:gd name="connsiteX49" fmla="*/ 412294 w 508000"/>
              <a:gd name="connsiteY49" fmla="*/ 130819 h 504725"/>
              <a:gd name="connsiteX50" fmla="*/ 412134 w 508000"/>
              <a:gd name="connsiteY50" fmla="*/ 130177 h 504725"/>
              <a:gd name="connsiteX51" fmla="*/ 405236 w 508000"/>
              <a:gd name="connsiteY51" fmla="*/ 123763 h 504725"/>
              <a:gd name="connsiteX52" fmla="*/ 404434 w 508000"/>
              <a:gd name="connsiteY52" fmla="*/ 123763 h 504725"/>
              <a:gd name="connsiteX53" fmla="*/ 405236 w 508000"/>
              <a:gd name="connsiteY53" fmla="*/ 87844 h 504725"/>
              <a:gd name="connsiteX54" fmla="*/ 433951 w 508000"/>
              <a:gd name="connsiteY54" fmla="*/ 98908 h 504725"/>
              <a:gd name="connsiteX55" fmla="*/ 447907 w 508000"/>
              <a:gd name="connsiteY55" fmla="*/ 126489 h 504725"/>
              <a:gd name="connsiteX56" fmla="*/ 447907 w 508000"/>
              <a:gd name="connsiteY56" fmla="*/ 126649 h 504725"/>
              <a:gd name="connsiteX57" fmla="*/ 448228 w 508000"/>
              <a:gd name="connsiteY57" fmla="*/ 130658 h 504725"/>
              <a:gd name="connsiteX58" fmla="*/ 448228 w 508000"/>
              <a:gd name="connsiteY58" fmla="*/ 207468 h 504725"/>
              <a:gd name="connsiteX59" fmla="*/ 435395 w 508000"/>
              <a:gd name="connsiteY59" fmla="*/ 238897 h 504725"/>
              <a:gd name="connsiteX60" fmla="*/ 403792 w 508000"/>
              <a:gd name="connsiteY60" fmla="*/ 252046 h 504725"/>
              <a:gd name="connsiteX61" fmla="*/ 382617 w 508000"/>
              <a:gd name="connsiteY61" fmla="*/ 246594 h 504725"/>
              <a:gd name="connsiteX62" fmla="*/ 313958 w 508000"/>
              <a:gd name="connsiteY62" fmla="*/ 330619 h 504725"/>
              <a:gd name="connsiteX63" fmla="*/ 279789 w 508000"/>
              <a:gd name="connsiteY63" fmla="*/ 346815 h 504725"/>
              <a:gd name="connsiteX64" fmla="*/ 257651 w 508000"/>
              <a:gd name="connsiteY64" fmla="*/ 340721 h 504725"/>
              <a:gd name="connsiteX65" fmla="*/ 252036 w 508000"/>
              <a:gd name="connsiteY65" fmla="*/ 336873 h 504725"/>
              <a:gd name="connsiteX66" fmla="*/ 179367 w 508000"/>
              <a:gd name="connsiteY66" fmla="*/ 277702 h 504725"/>
              <a:gd name="connsiteX67" fmla="*/ 154983 w 508000"/>
              <a:gd name="connsiteY67" fmla="*/ 307368 h 504725"/>
              <a:gd name="connsiteX68" fmla="*/ 120975 w 508000"/>
              <a:gd name="connsiteY68" fmla="*/ 323563 h 504725"/>
              <a:gd name="connsiteX69" fmla="*/ 93062 w 508000"/>
              <a:gd name="connsiteY69" fmla="*/ 313622 h 504725"/>
              <a:gd name="connsiteX70" fmla="*/ 75737 w 508000"/>
              <a:gd name="connsiteY70" fmla="*/ 299510 h 504725"/>
              <a:gd name="connsiteX71" fmla="*/ 59374 w 508000"/>
              <a:gd name="connsiteY71" fmla="*/ 269043 h 504725"/>
              <a:gd name="connsiteX72" fmla="*/ 69320 w 508000"/>
              <a:gd name="connsiteY72" fmla="*/ 236171 h 504725"/>
              <a:gd name="connsiteX73" fmla="*/ 134931 w 508000"/>
              <a:gd name="connsiteY73" fmla="*/ 155834 h 504725"/>
              <a:gd name="connsiteX74" fmla="*/ 169902 w 508000"/>
              <a:gd name="connsiteY74" fmla="*/ 139157 h 504725"/>
              <a:gd name="connsiteX75" fmla="*/ 198296 w 508000"/>
              <a:gd name="connsiteY75" fmla="*/ 149259 h 504725"/>
              <a:gd name="connsiteX76" fmla="*/ 270164 w 508000"/>
              <a:gd name="connsiteY76" fmla="*/ 207788 h 504725"/>
              <a:gd name="connsiteX77" fmla="*/ 296151 w 508000"/>
              <a:gd name="connsiteY77" fmla="*/ 176199 h 504725"/>
              <a:gd name="connsiteX78" fmla="*/ 287489 w 508000"/>
              <a:gd name="connsiteY78" fmla="*/ 160644 h 504725"/>
              <a:gd name="connsiteX79" fmla="*/ 286847 w 508000"/>
              <a:gd name="connsiteY79" fmla="*/ 137072 h 504725"/>
              <a:gd name="connsiteX80" fmla="*/ 298397 w 508000"/>
              <a:gd name="connsiteY80" fmla="*/ 116547 h 504725"/>
              <a:gd name="connsiteX81" fmla="*/ 320535 w 508000"/>
              <a:gd name="connsiteY81" fmla="*/ 104521 h 504725"/>
              <a:gd name="connsiteX82" fmla="*/ 396413 w 508000"/>
              <a:gd name="connsiteY82" fmla="*/ 88806 h 504725"/>
              <a:gd name="connsiteX83" fmla="*/ 400905 w 508000"/>
              <a:gd name="connsiteY83" fmla="*/ 88004 h 504725"/>
              <a:gd name="connsiteX84" fmla="*/ 405236 w 508000"/>
              <a:gd name="connsiteY84" fmla="*/ 87844 h 504725"/>
              <a:gd name="connsiteX85" fmla="*/ 35931 w 508000"/>
              <a:gd name="connsiteY85" fmla="*/ 63367 h 504725"/>
              <a:gd name="connsiteX86" fmla="*/ 35931 w 508000"/>
              <a:gd name="connsiteY86" fmla="*/ 370418 h 504725"/>
              <a:gd name="connsiteX87" fmla="*/ 472069 w 508000"/>
              <a:gd name="connsiteY87" fmla="*/ 370418 h 504725"/>
              <a:gd name="connsiteX88" fmla="*/ 472069 w 508000"/>
              <a:gd name="connsiteY88" fmla="*/ 63367 h 504725"/>
              <a:gd name="connsiteX89" fmla="*/ 35931 w 508000"/>
              <a:gd name="connsiteY89" fmla="*/ 63367 h 504725"/>
              <a:gd name="connsiteX90" fmla="*/ 249428 w 508000"/>
              <a:gd name="connsiteY90" fmla="*/ 0 h 504725"/>
              <a:gd name="connsiteX91" fmla="*/ 267394 w 508000"/>
              <a:gd name="connsiteY91" fmla="*/ 17967 h 504725"/>
              <a:gd name="connsiteX92" fmla="*/ 267394 w 508000"/>
              <a:gd name="connsiteY92" fmla="*/ 27432 h 504725"/>
              <a:gd name="connsiteX93" fmla="*/ 490035 w 508000"/>
              <a:gd name="connsiteY93" fmla="*/ 27432 h 504725"/>
              <a:gd name="connsiteX94" fmla="*/ 508000 w 508000"/>
              <a:gd name="connsiteY94" fmla="*/ 45400 h 504725"/>
              <a:gd name="connsiteX95" fmla="*/ 508000 w 508000"/>
              <a:gd name="connsiteY95" fmla="*/ 388385 h 504725"/>
              <a:gd name="connsiteX96" fmla="*/ 490035 w 508000"/>
              <a:gd name="connsiteY96" fmla="*/ 406353 h 504725"/>
              <a:gd name="connsiteX97" fmla="*/ 17965 w 508000"/>
              <a:gd name="connsiteY97" fmla="*/ 406353 h 504725"/>
              <a:gd name="connsiteX98" fmla="*/ 0 w 508000"/>
              <a:gd name="connsiteY98" fmla="*/ 388385 h 504725"/>
              <a:gd name="connsiteX99" fmla="*/ 0 w 508000"/>
              <a:gd name="connsiteY99" fmla="*/ 45400 h 504725"/>
              <a:gd name="connsiteX100" fmla="*/ 17965 w 508000"/>
              <a:gd name="connsiteY100" fmla="*/ 27432 h 504725"/>
              <a:gd name="connsiteX101" fmla="*/ 231463 w 508000"/>
              <a:gd name="connsiteY101" fmla="*/ 27432 h 504725"/>
              <a:gd name="connsiteX102" fmla="*/ 231463 w 508000"/>
              <a:gd name="connsiteY102" fmla="*/ 17967 h 504725"/>
              <a:gd name="connsiteX103" fmla="*/ 249428 w 508000"/>
              <a:gd name="connsiteY103" fmla="*/ 0 h 50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4725">
                <a:moveTo>
                  <a:pt x="17965" y="426472"/>
                </a:moveTo>
                <a:cubicBezTo>
                  <a:pt x="17965" y="426472"/>
                  <a:pt x="17965" y="426472"/>
                  <a:pt x="490035" y="426472"/>
                </a:cubicBezTo>
                <a:cubicBezTo>
                  <a:pt x="499980" y="426472"/>
                  <a:pt x="508000" y="434490"/>
                  <a:pt x="508000" y="444432"/>
                </a:cubicBezTo>
                <a:cubicBezTo>
                  <a:pt x="508000" y="454374"/>
                  <a:pt x="499980" y="462392"/>
                  <a:pt x="490035" y="462392"/>
                </a:cubicBezTo>
                <a:cubicBezTo>
                  <a:pt x="490035" y="462392"/>
                  <a:pt x="490035" y="462392"/>
                  <a:pt x="428760" y="462392"/>
                </a:cubicBezTo>
                <a:cubicBezTo>
                  <a:pt x="428760" y="462392"/>
                  <a:pt x="428760" y="462392"/>
                  <a:pt x="438545" y="476343"/>
                </a:cubicBezTo>
                <a:cubicBezTo>
                  <a:pt x="444320" y="484521"/>
                  <a:pt x="442395" y="495745"/>
                  <a:pt x="434214" y="501358"/>
                </a:cubicBezTo>
                <a:cubicBezTo>
                  <a:pt x="431006" y="503603"/>
                  <a:pt x="427477" y="504725"/>
                  <a:pt x="423948" y="504725"/>
                </a:cubicBezTo>
                <a:cubicBezTo>
                  <a:pt x="418174" y="504725"/>
                  <a:pt x="412720" y="501999"/>
                  <a:pt x="409191" y="497028"/>
                </a:cubicBezTo>
                <a:cubicBezTo>
                  <a:pt x="409191" y="497028"/>
                  <a:pt x="409191" y="497028"/>
                  <a:pt x="384810" y="462392"/>
                </a:cubicBezTo>
                <a:cubicBezTo>
                  <a:pt x="384810" y="462392"/>
                  <a:pt x="384810" y="462392"/>
                  <a:pt x="123190" y="462392"/>
                </a:cubicBezTo>
                <a:cubicBezTo>
                  <a:pt x="123190" y="462392"/>
                  <a:pt x="123190" y="462392"/>
                  <a:pt x="98809" y="497028"/>
                </a:cubicBezTo>
                <a:cubicBezTo>
                  <a:pt x="95280" y="501999"/>
                  <a:pt x="89826" y="504725"/>
                  <a:pt x="84052" y="504725"/>
                </a:cubicBezTo>
                <a:cubicBezTo>
                  <a:pt x="80523" y="504725"/>
                  <a:pt x="76994" y="503603"/>
                  <a:pt x="73786" y="501358"/>
                </a:cubicBezTo>
                <a:cubicBezTo>
                  <a:pt x="65766" y="495745"/>
                  <a:pt x="63680" y="484521"/>
                  <a:pt x="69455" y="476343"/>
                </a:cubicBezTo>
                <a:cubicBezTo>
                  <a:pt x="69455" y="476343"/>
                  <a:pt x="69455" y="476343"/>
                  <a:pt x="79400" y="462392"/>
                </a:cubicBezTo>
                <a:cubicBezTo>
                  <a:pt x="79400" y="462392"/>
                  <a:pt x="79400" y="462392"/>
                  <a:pt x="17965" y="462392"/>
                </a:cubicBezTo>
                <a:cubicBezTo>
                  <a:pt x="8020" y="462392"/>
                  <a:pt x="0" y="454374"/>
                  <a:pt x="0" y="444432"/>
                </a:cubicBezTo>
                <a:cubicBezTo>
                  <a:pt x="0" y="434490"/>
                  <a:pt x="8020" y="426472"/>
                  <a:pt x="17965" y="426472"/>
                </a:cubicBezTo>
                <a:close/>
                <a:moveTo>
                  <a:pt x="404434" y="123763"/>
                </a:moveTo>
                <a:cubicBezTo>
                  <a:pt x="404273" y="123763"/>
                  <a:pt x="403953" y="123923"/>
                  <a:pt x="403792" y="123923"/>
                </a:cubicBezTo>
                <a:cubicBezTo>
                  <a:pt x="403792" y="123923"/>
                  <a:pt x="403792" y="123923"/>
                  <a:pt x="327914" y="139638"/>
                </a:cubicBezTo>
                <a:cubicBezTo>
                  <a:pt x="321337" y="141081"/>
                  <a:pt x="319252" y="149580"/>
                  <a:pt x="324545" y="153749"/>
                </a:cubicBezTo>
                <a:cubicBezTo>
                  <a:pt x="324545" y="153749"/>
                  <a:pt x="324545" y="153749"/>
                  <a:pt x="339946" y="166417"/>
                </a:cubicBezTo>
                <a:cubicBezTo>
                  <a:pt x="343475" y="169303"/>
                  <a:pt x="343956" y="174435"/>
                  <a:pt x="341229" y="177802"/>
                </a:cubicBezTo>
                <a:cubicBezTo>
                  <a:pt x="341229" y="177802"/>
                  <a:pt x="341229" y="177802"/>
                  <a:pt x="280430" y="252046"/>
                </a:cubicBezTo>
                <a:cubicBezTo>
                  <a:pt x="278826" y="253970"/>
                  <a:pt x="276580" y="255093"/>
                  <a:pt x="274174" y="255093"/>
                </a:cubicBezTo>
                <a:cubicBezTo>
                  <a:pt x="272410" y="255093"/>
                  <a:pt x="270645" y="254451"/>
                  <a:pt x="269201" y="253168"/>
                </a:cubicBezTo>
                <a:cubicBezTo>
                  <a:pt x="269201" y="253168"/>
                  <a:pt x="269201" y="253168"/>
                  <a:pt x="175677" y="177161"/>
                </a:cubicBezTo>
                <a:cubicBezTo>
                  <a:pt x="173913" y="175718"/>
                  <a:pt x="171827" y="175076"/>
                  <a:pt x="169902" y="175076"/>
                </a:cubicBezTo>
                <a:cubicBezTo>
                  <a:pt x="167175" y="175076"/>
                  <a:pt x="164448" y="176199"/>
                  <a:pt x="162683" y="178444"/>
                </a:cubicBezTo>
                <a:cubicBezTo>
                  <a:pt x="162683" y="178444"/>
                  <a:pt x="162683" y="178444"/>
                  <a:pt x="97072" y="258781"/>
                </a:cubicBezTo>
                <a:cubicBezTo>
                  <a:pt x="94024" y="262629"/>
                  <a:pt x="94506" y="268402"/>
                  <a:pt x="98516" y="271609"/>
                </a:cubicBezTo>
                <a:cubicBezTo>
                  <a:pt x="98516" y="271609"/>
                  <a:pt x="98516" y="271609"/>
                  <a:pt x="115841" y="285880"/>
                </a:cubicBezTo>
                <a:cubicBezTo>
                  <a:pt x="117285" y="287003"/>
                  <a:pt x="119210" y="287644"/>
                  <a:pt x="120975" y="287644"/>
                </a:cubicBezTo>
                <a:cubicBezTo>
                  <a:pt x="123220" y="287644"/>
                  <a:pt x="125627" y="286682"/>
                  <a:pt x="127231" y="284758"/>
                </a:cubicBezTo>
                <a:cubicBezTo>
                  <a:pt x="127231" y="284758"/>
                  <a:pt x="127231" y="284758"/>
                  <a:pt x="168458" y="234247"/>
                </a:cubicBezTo>
                <a:cubicBezTo>
                  <a:pt x="170223" y="232002"/>
                  <a:pt x="172950" y="230879"/>
                  <a:pt x="175517" y="230879"/>
                </a:cubicBezTo>
                <a:cubicBezTo>
                  <a:pt x="177602" y="230879"/>
                  <a:pt x="179688" y="231521"/>
                  <a:pt x="181292" y="232964"/>
                </a:cubicBezTo>
                <a:cubicBezTo>
                  <a:pt x="181292" y="232964"/>
                  <a:pt x="181292" y="232964"/>
                  <a:pt x="274655" y="309132"/>
                </a:cubicBezTo>
                <a:cubicBezTo>
                  <a:pt x="274655" y="309132"/>
                  <a:pt x="274655" y="309132"/>
                  <a:pt x="274816" y="308971"/>
                </a:cubicBezTo>
                <a:cubicBezTo>
                  <a:pt x="276260" y="310254"/>
                  <a:pt x="278024" y="310896"/>
                  <a:pt x="279789" y="310896"/>
                </a:cubicBezTo>
                <a:cubicBezTo>
                  <a:pt x="282195" y="310896"/>
                  <a:pt x="284441" y="309773"/>
                  <a:pt x="286045" y="307849"/>
                </a:cubicBezTo>
                <a:cubicBezTo>
                  <a:pt x="286045" y="307849"/>
                  <a:pt x="286045" y="307849"/>
                  <a:pt x="371869" y="202978"/>
                </a:cubicBezTo>
                <a:cubicBezTo>
                  <a:pt x="373473" y="200893"/>
                  <a:pt x="375719" y="199931"/>
                  <a:pt x="378125" y="199931"/>
                </a:cubicBezTo>
                <a:cubicBezTo>
                  <a:pt x="379890" y="199931"/>
                  <a:pt x="381654" y="200572"/>
                  <a:pt x="383259" y="201695"/>
                </a:cubicBezTo>
                <a:cubicBezTo>
                  <a:pt x="383259" y="201695"/>
                  <a:pt x="383259" y="201695"/>
                  <a:pt x="398338" y="214202"/>
                </a:cubicBezTo>
                <a:cubicBezTo>
                  <a:pt x="400102" y="215485"/>
                  <a:pt x="401867" y="216127"/>
                  <a:pt x="403792" y="216127"/>
                </a:cubicBezTo>
                <a:cubicBezTo>
                  <a:pt x="408123" y="216127"/>
                  <a:pt x="412294" y="212599"/>
                  <a:pt x="412294" y="207468"/>
                </a:cubicBezTo>
                <a:cubicBezTo>
                  <a:pt x="412294" y="207468"/>
                  <a:pt x="412294" y="207468"/>
                  <a:pt x="412294" y="130819"/>
                </a:cubicBezTo>
                <a:cubicBezTo>
                  <a:pt x="412294" y="130498"/>
                  <a:pt x="412294" y="130337"/>
                  <a:pt x="412134" y="130177"/>
                </a:cubicBezTo>
                <a:cubicBezTo>
                  <a:pt x="411813" y="126489"/>
                  <a:pt x="408765" y="123763"/>
                  <a:pt x="405236" y="123763"/>
                </a:cubicBezTo>
                <a:cubicBezTo>
                  <a:pt x="404915" y="123763"/>
                  <a:pt x="404755" y="123763"/>
                  <a:pt x="404434" y="123763"/>
                </a:cubicBezTo>
                <a:close/>
                <a:moveTo>
                  <a:pt x="405236" y="87844"/>
                </a:moveTo>
                <a:cubicBezTo>
                  <a:pt x="415824" y="87844"/>
                  <a:pt x="426090" y="91692"/>
                  <a:pt x="433951" y="98908"/>
                </a:cubicBezTo>
                <a:cubicBezTo>
                  <a:pt x="441972" y="106124"/>
                  <a:pt x="446945" y="115906"/>
                  <a:pt x="447907" y="126489"/>
                </a:cubicBezTo>
                <a:cubicBezTo>
                  <a:pt x="447907" y="126489"/>
                  <a:pt x="447907" y="126649"/>
                  <a:pt x="447907" y="126649"/>
                </a:cubicBezTo>
                <a:cubicBezTo>
                  <a:pt x="448068" y="127932"/>
                  <a:pt x="448228" y="129215"/>
                  <a:pt x="448228" y="130658"/>
                </a:cubicBezTo>
                <a:cubicBezTo>
                  <a:pt x="448228" y="130658"/>
                  <a:pt x="448228" y="130658"/>
                  <a:pt x="448228" y="207468"/>
                </a:cubicBezTo>
                <a:cubicBezTo>
                  <a:pt x="448228" y="219334"/>
                  <a:pt x="443736" y="230558"/>
                  <a:pt x="435395" y="238897"/>
                </a:cubicBezTo>
                <a:cubicBezTo>
                  <a:pt x="427053" y="247235"/>
                  <a:pt x="415503" y="252046"/>
                  <a:pt x="403792" y="252046"/>
                </a:cubicBezTo>
                <a:cubicBezTo>
                  <a:pt x="396413" y="252046"/>
                  <a:pt x="389034" y="250122"/>
                  <a:pt x="382617" y="246594"/>
                </a:cubicBezTo>
                <a:cubicBezTo>
                  <a:pt x="382617" y="246594"/>
                  <a:pt x="382617" y="246594"/>
                  <a:pt x="313958" y="330619"/>
                </a:cubicBezTo>
                <a:cubicBezTo>
                  <a:pt x="305456" y="340882"/>
                  <a:pt x="293103" y="346815"/>
                  <a:pt x="279789" y="346815"/>
                </a:cubicBezTo>
                <a:cubicBezTo>
                  <a:pt x="272089" y="346815"/>
                  <a:pt x="264228" y="344730"/>
                  <a:pt x="257651" y="340721"/>
                </a:cubicBezTo>
                <a:cubicBezTo>
                  <a:pt x="255566" y="339599"/>
                  <a:pt x="253801" y="338476"/>
                  <a:pt x="252036" y="336873"/>
                </a:cubicBezTo>
                <a:cubicBezTo>
                  <a:pt x="252036" y="336873"/>
                  <a:pt x="252036" y="336873"/>
                  <a:pt x="179367" y="277702"/>
                </a:cubicBezTo>
                <a:cubicBezTo>
                  <a:pt x="179367" y="277702"/>
                  <a:pt x="179367" y="277702"/>
                  <a:pt x="154983" y="307368"/>
                </a:cubicBezTo>
                <a:cubicBezTo>
                  <a:pt x="146642" y="317630"/>
                  <a:pt x="134289" y="323563"/>
                  <a:pt x="120975" y="323563"/>
                </a:cubicBezTo>
                <a:cubicBezTo>
                  <a:pt x="110868" y="323563"/>
                  <a:pt x="100922" y="320036"/>
                  <a:pt x="93062" y="313622"/>
                </a:cubicBezTo>
                <a:cubicBezTo>
                  <a:pt x="93062" y="313622"/>
                  <a:pt x="93062" y="313622"/>
                  <a:pt x="75737" y="299510"/>
                </a:cubicBezTo>
                <a:cubicBezTo>
                  <a:pt x="66432" y="291813"/>
                  <a:pt x="60657" y="281070"/>
                  <a:pt x="59374" y="269043"/>
                </a:cubicBezTo>
                <a:cubicBezTo>
                  <a:pt x="58251" y="257177"/>
                  <a:pt x="61620" y="245471"/>
                  <a:pt x="69320" y="236171"/>
                </a:cubicBezTo>
                <a:cubicBezTo>
                  <a:pt x="69320" y="236171"/>
                  <a:pt x="69320" y="236171"/>
                  <a:pt x="134931" y="155834"/>
                </a:cubicBezTo>
                <a:cubicBezTo>
                  <a:pt x="143433" y="145250"/>
                  <a:pt x="156267" y="139157"/>
                  <a:pt x="169902" y="139157"/>
                </a:cubicBezTo>
                <a:cubicBezTo>
                  <a:pt x="180169" y="139157"/>
                  <a:pt x="190275" y="142685"/>
                  <a:pt x="198296" y="149259"/>
                </a:cubicBezTo>
                <a:lnTo>
                  <a:pt x="270164" y="207788"/>
                </a:lnTo>
                <a:cubicBezTo>
                  <a:pt x="270164" y="207788"/>
                  <a:pt x="270164" y="207788"/>
                  <a:pt x="296151" y="176199"/>
                </a:cubicBezTo>
                <a:cubicBezTo>
                  <a:pt x="292301" y="171548"/>
                  <a:pt x="289253" y="166417"/>
                  <a:pt x="287489" y="160644"/>
                </a:cubicBezTo>
                <a:cubicBezTo>
                  <a:pt x="285243" y="152947"/>
                  <a:pt x="284922" y="144930"/>
                  <a:pt x="286847" y="137072"/>
                </a:cubicBezTo>
                <a:cubicBezTo>
                  <a:pt x="288772" y="129375"/>
                  <a:pt x="292783" y="122159"/>
                  <a:pt x="298397" y="116547"/>
                </a:cubicBezTo>
                <a:cubicBezTo>
                  <a:pt x="304333" y="110454"/>
                  <a:pt x="312033" y="106284"/>
                  <a:pt x="320535" y="104521"/>
                </a:cubicBezTo>
                <a:cubicBezTo>
                  <a:pt x="320535" y="104521"/>
                  <a:pt x="320535" y="104521"/>
                  <a:pt x="396413" y="88806"/>
                </a:cubicBezTo>
                <a:cubicBezTo>
                  <a:pt x="398017" y="88485"/>
                  <a:pt x="399461" y="88164"/>
                  <a:pt x="400905" y="88004"/>
                </a:cubicBezTo>
                <a:cubicBezTo>
                  <a:pt x="402348" y="87844"/>
                  <a:pt x="403792" y="87844"/>
                  <a:pt x="405236" y="87844"/>
                </a:cubicBezTo>
                <a:close/>
                <a:moveTo>
                  <a:pt x="35931" y="63367"/>
                </a:moveTo>
                <a:cubicBezTo>
                  <a:pt x="35931" y="63367"/>
                  <a:pt x="35931" y="63367"/>
                  <a:pt x="35931" y="370418"/>
                </a:cubicBezTo>
                <a:cubicBezTo>
                  <a:pt x="35931" y="370418"/>
                  <a:pt x="35931" y="370418"/>
                  <a:pt x="472069" y="370418"/>
                </a:cubicBezTo>
                <a:lnTo>
                  <a:pt x="472069" y="63367"/>
                </a:lnTo>
                <a:cubicBezTo>
                  <a:pt x="472069" y="63367"/>
                  <a:pt x="472069" y="63367"/>
                  <a:pt x="35931" y="63367"/>
                </a:cubicBezTo>
                <a:close/>
                <a:moveTo>
                  <a:pt x="249428" y="0"/>
                </a:moveTo>
                <a:cubicBezTo>
                  <a:pt x="259374" y="0"/>
                  <a:pt x="267394" y="8021"/>
                  <a:pt x="267394" y="17967"/>
                </a:cubicBezTo>
                <a:cubicBezTo>
                  <a:pt x="267394" y="17967"/>
                  <a:pt x="267394" y="17967"/>
                  <a:pt x="267394" y="27432"/>
                </a:cubicBezTo>
                <a:cubicBezTo>
                  <a:pt x="267394" y="27432"/>
                  <a:pt x="267394" y="27432"/>
                  <a:pt x="490035" y="27432"/>
                </a:cubicBezTo>
                <a:cubicBezTo>
                  <a:pt x="499980" y="27432"/>
                  <a:pt x="508000" y="35614"/>
                  <a:pt x="508000" y="45400"/>
                </a:cubicBezTo>
                <a:cubicBezTo>
                  <a:pt x="508000" y="45400"/>
                  <a:pt x="508000" y="45400"/>
                  <a:pt x="508000" y="388385"/>
                </a:cubicBezTo>
                <a:cubicBezTo>
                  <a:pt x="508000" y="398332"/>
                  <a:pt x="499980" y="406353"/>
                  <a:pt x="490035" y="406353"/>
                </a:cubicBezTo>
                <a:cubicBezTo>
                  <a:pt x="490035" y="406353"/>
                  <a:pt x="490035" y="406353"/>
                  <a:pt x="17965" y="406353"/>
                </a:cubicBezTo>
                <a:cubicBezTo>
                  <a:pt x="8181" y="406353"/>
                  <a:pt x="0" y="398332"/>
                  <a:pt x="0" y="388385"/>
                </a:cubicBezTo>
                <a:cubicBezTo>
                  <a:pt x="0" y="388385"/>
                  <a:pt x="0" y="388385"/>
                  <a:pt x="0" y="45400"/>
                </a:cubicBezTo>
                <a:cubicBezTo>
                  <a:pt x="0" y="35614"/>
                  <a:pt x="8181" y="27432"/>
                  <a:pt x="17965" y="27432"/>
                </a:cubicBezTo>
                <a:cubicBezTo>
                  <a:pt x="17965" y="27432"/>
                  <a:pt x="17965" y="27432"/>
                  <a:pt x="231463" y="27432"/>
                </a:cubicBezTo>
                <a:cubicBezTo>
                  <a:pt x="231463" y="27432"/>
                  <a:pt x="231463" y="27432"/>
                  <a:pt x="231463" y="17967"/>
                </a:cubicBezTo>
                <a:cubicBezTo>
                  <a:pt x="231463" y="8021"/>
                  <a:pt x="239483" y="0"/>
                  <a:pt x="24942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93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shopping108"/>
          <p:cNvSpPr>
            <a:spLocks noChangeAspect="1"/>
          </p:cNvSpPr>
          <p:nvPr/>
        </p:nvSpPr>
        <p:spPr bwMode="auto">
          <a:xfrm>
            <a:off x="158020" y="261888"/>
            <a:ext cx="244439" cy="248063"/>
          </a:xfrm>
          <a:custGeom>
            <a:avLst/>
            <a:gdLst>
              <a:gd name="T0" fmla="*/ 269 w 311"/>
              <a:gd name="T1" fmla="*/ 85 h 316"/>
              <a:gd name="T2" fmla="*/ 263 w 311"/>
              <a:gd name="T3" fmla="*/ 78 h 316"/>
              <a:gd name="T4" fmla="*/ 211 w 311"/>
              <a:gd name="T5" fmla="*/ 78 h 316"/>
              <a:gd name="T6" fmla="*/ 211 w 311"/>
              <a:gd name="T7" fmla="*/ 61 h 316"/>
              <a:gd name="T8" fmla="*/ 150 w 311"/>
              <a:gd name="T9" fmla="*/ 0 h 316"/>
              <a:gd name="T10" fmla="*/ 89 w 311"/>
              <a:gd name="T11" fmla="*/ 61 h 316"/>
              <a:gd name="T12" fmla="*/ 89 w 311"/>
              <a:gd name="T13" fmla="*/ 78 h 316"/>
              <a:gd name="T14" fmla="*/ 45 w 311"/>
              <a:gd name="T15" fmla="*/ 78 h 316"/>
              <a:gd name="T16" fmla="*/ 38 w 311"/>
              <a:gd name="T17" fmla="*/ 85 h 316"/>
              <a:gd name="T18" fmla="*/ 0 w 311"/>
              <a:gd name="T19" fmla="*/ 310 h 316"/>
              <a:gd name="T20" fmla="*/ 7 w 311"/>
              <a:gd name="T21" fmla="*/ 316 h 316"/>
              <a:gd name="T22" fmla="*/ 304 w 311"/>
              <a:gd name="T23" fmla="*/ 316 h 316"/>
              <a:gd name="T24" fmla="*/ 311 w 311"/>
              <a:gd name="T25" fmla="*/ 310 h 316"/>
              <a:gd name="T26" fmla="*/ 269 w 311"/>
              <a:gd name="T27" fmla="*/ 85 h 316"/>
              <a:gd name="T28" fmla="*/ 102 w 311"/>
              <a:gd name="T29" fmla="*/ 61 h 316"/>
              <a:gd name="T30" fmla="*/ 150 w 311"/>
              <a:gd name="T31" fmla="*/ 13 h 316"/>
              <a:gd name="T32" fmla="*/ 198 w 311"/>
              <a:gd name="T33" fmla="*/ 61 h 316"/>
              <a:gd name="T34" fmla="*/ 198 w 311"/>
              <a:gd name="T35" fmla="*/ 78 h 316"/>
              <a:gd name="T36" fmla="*/ 102 w 311"/>
              <a:gd name="T37" fmla="*/ 78 h 316"/>
              <a:gd name="T38" fmla="*/ 102 w 311"/>
              <a:gd name="T39" fmla="*/ 61 h 316"/>
              <a:gd name="T40" fmla="*/ 95 w 311"/>
              <a:gd name="T41" fmla="*/ 144 h 316"/>
              <a:gd name="T42" fmla="*/ 83 w 311"/>
              <a:gd name="T43" fmla="*/ 132 h 316"/>
              <a:gd name="T44" fmla="*/ 90 w 311"/>
              <a:gd name="T45" fmla="*/ 121 h 316"/>
              <a:gd name="T46" fmla="*/ 90 w 311"/>
              <a:gd name="T47" fmla="*/ 133 h 316"/>
              <a:gd name="T48" fmla="*/ 100 w 311"/>
              <a:gd name="T49" fmla="*/ 133 h 316"/>
              <a:gd name="T50" fmla="*/ 100 w 311"/>
              <a:gd name="T51" fmla="*/ 121 h 316"/>
              <a:gd name="T52" fmla="*/ 107 w 311"/>
              <a:gd name="T53" fmla="*/ 132 h 316"/>
              <a:gd name="T54" fmla="*/ 95 w 311"/>
              <a:gd name="T55" fmla="*/ 144 h 316"/>
              <a:gd name="T56" fmla="*/ 205 w 311"/>
              <a:gd name="T57" fmla="*/ 144 h 316"/>
              <a:gd name="T58" fmla="*/ 193 w 311"/>
              <a:gd name="T59" fmla="*/ 132 h 316"/>
              <a:gd name="T60" fmla="*/ 200 w 311"/>
              <a:gd name="T61" fmla="*/ 121 h 316"/>
              <a:gd name="T62" fmla="*/ 200 w 311"/>
              <a:gd name="T63" fmla="*/ 133 h 316"/>
              <a:gd name="T64" fmla="*/ 210 w 311"/>
              <a:gd name="T65" fmla="*/ 133 h 316"/>
              <a:gd name="T66" fmla="*/ 210 w 311"/>
              <a:gd name="T67" fmla="*/ 121 h 316"/>
              <a:gd name="T68" fmla="*/ 217 w 311"/>
              <a:gd name="T69" fmla="*/ 132 h 316"/>
              <a:gd name="T70" fmla="*/ 205 w 311"/>
              <a:gd name="T71" fmla="*/ 144 h 316"/>
              <a:gd name="T72" fmla="*/ 205 w 311"/>
              <a:gd name="T73" fmla="*/ 144 h 316"/>
              <a:gd name="T74" fmla="*/ 205 w 311"/>
              <a:gd name="T75" fmla="*/ 14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6">
                <a:moveTo>
                  <a:pt x="269" y="85"/>
                </a:moveTo>
                <a:cubicBezTo>
                  <a:pt x="269" y="81"/>
                  <a:pt x="266" y="78"/>
                  <a:pt x="263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1" y="61"/>
                  <a:pt x="211" y="61"/>
                  <a:pt x="211" y="61"/>
                </a:cubicBezTo>
                <a:cubicBezTo>
                  <a:pt x="211" y="28"/>
                  <a:pt x="184" y="0"/>
                  <a:pt x="150" y="0"/>
                </a:cubicBezTo>
                <a:cubicBezTo>
                  <a:pt x="116" y="0"/>
                  <a:pt x="89" y="28"/>
                  <a:pt x="89" y="61"/>
                </a:cubicBezTo>
                <a:cubicBezTo>
                  <a:pt x="89" y="78"/>
                  <a:pt x="89" y="78"/>
                  <a:pt x="89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1" y="78"/>
                  <a:pt x="38" y="81"/>
                  <a:pt x="38" y="85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3"/>
                  <a:pt x="3" y="316"/>
                  <a:pt x="7" y="316"/>
                </a:cubicBezTo>
                <a:cubicBezTo>
                  <a:pt x="304" y="316"/>
                  <a:pt x="304" y="316"/>
                  <a:pt x="304" y="316"/>
                </a:cubicBezTo>
                <a:cubicBezTo>
                  <a:pt x="308" y="316"/>
                  <a:pt x="311" y="313"/>
                  <a:pt x="311" y="310"/>
                </a:cubicBezTo>
                <a:lnTo>
                  <a:pt x="269" y="85"/>
                </a:lnTo>
                <a:close/>
                <a:moveTo>
                  <a:pt x="102" y="61"/>
                </a:moveTo>
                <a:cubicBezTo>
                  <a:pt x="102" y="35"/>
                  <a:pt x="124" y="13"/>
                  <a:pt x="150" y="13"/>
                </a:cubicBezTo>
                <a:cubicBezTo>
                  <a:pt x="176" y="13"/>
                  <a:pt x="198" y="35"/>
                  <a:pt x="198" y="61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02" y="78"/>
                  <a:pt x="102" y="78"/>
                  <a:pt x="102" y="78"/>
                </a:cubicBezTo>
                <a:lnTo>
                  <a:pt x="102" y="61"/>
                </a:lnTo>
                <a:close/>
                <a:moveTo>
                  <a:pt x="95" y="144"/>
                </a:moveTo>
                <a:cubicBezTo>
                  <a:pt x="89" y="144"/>
                  <a:pt x="83" y="138"/>
                  <a:pt x="83" y="132"/>
                </a:cubicBezTo>
                <a:cubicBezTo>
                  <a:pt x="83" y="127"/>
                  <a:pt x="86" y="123"/>
                  <a:pt x="90" y="121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104" y="122"/>
                  <a:pt x="107" y="127"/>
                  <a:pt x="107" y="132"/>
                </a:cubicBezTo>
                <a:cubicBezTo>
                  <a:pt x="107" y="138"/>
                  <a:pt x="102" y="144"/>
                  <a:pt x="95" y="144"/>
                </a:cubicBezTo>
                <a:close/>
                <a:moveTo>
                  <a:pt x="205" y="144"/>
                </a:moveTo>
                <a:cubicBezTo>
                  <a:pt x="199" y="144"/>
                  <a:pt x="193" y="138"/>
                  <a:pt x="193" y="132"/>
                </a:cubicBezTo>
                <a:cubicBezTo>
                  <a:pt x="193" y="127"/>
                  <a:pt x="196" y="123"/>
                  <a:pt x="200" y="121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4" y="122"/>
                  <a:pt x="217" y="127"/>
                  <a:pt x="217" y="132"/>
                </a:cubicBezTo>
                <a:cubicBezTo>
                  <a:pt x="217" y="138"/>
                  <a:pt x="212" y="144"/>
                  <a:pt x="205" y="144"/>
                </a:cubicBezTo>
                <a:close/>
                <a:moveTo>
                  <a:pt x="205" y="144"/>
                </a:moveTo>
                <a:cubicBezTo>
                  <a:pt x="205" y="144"/>
                  <a:pt x="205" y="144"/>
                  <a:pt x="205" y="14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business152"/>
          <p:cNvSpPr>
            <a:spLocks noChangeAspect="1"/>
          </p:cNvSpPr>
          <p:nvPr/>
        </p:nvSpPr>
        <p:spPr bwMode="auto">
          <a:xfrm>
            <a:off x="1875648" y="261888"/>
            <a:ext cx="140174" cy="248063"/>
          </a:xfrm>
          <a:custGeom>
            <a:avLst/>
            <a:gdLst>
              <a:gd name="connsiteX0" fmla="*/ 265589 w 287059"/>
              <a:gd name="connsiteY0" fmla="*/ 348353 h 508000"/>
              <a:gd name="connsiteX1" fmla="*/ 287059 w 287059"/>
              <a:gd name="connsiteY1" fmla="*/ 369805 h 508000"/>
              <a:gd name="connsiteX2" fmla="*/ 287059 w 287059"/>
              <a:gd name="connsiteY2" fmla="*/ 459052 h 508000"/>
              <a:gd name="connsiteX3" fmla="*/ 265589 w 287059"/>
              <a:gd name="connsiteY3" fmla="*/ 480706 h 508000"/>
              <a:gd name="connsiteX4" fmla="*/ 244118 w 287059"/>
              <a:gd name="connsiteY4" fmla="*/ 459052 h 508000"/>
              <a:gd name="connsiteX5" fmla="*/ 244118 w 287059"/>
              <a:gd name="connsiteY5" fmla="*/ 369805 h 508000"/>
              <a:gd name="connsiteX6" fmla="*/ 265589 w 287059"/>
              <a:gd name="connsiteY6" fmla="*/ 348353 h 508000"/>
              <a:gd name="connsiteX7" fmla="*/ 63596 w 287059"/>
              <a:gd name="connsiteY7" fmla="*/ 30202 h 508000"/>
              <a:gd name="connsiteX8" fmla="*/ 88103 w 287059"/>
              <a:gd name="connsiteY8" fmla="*/ 65415 h 508000"/>
              <a:gd name="connsiteX9" fmla="*/ 65419 w 287059"/>
              <a:gd name="connsiteY9" fmla="*/ 129162 h 508000"/>
              <a:gd name="connsiteX10" fmla="*/ 123344 w 287059"/>
              <a:gd name="connsiteY10" fmla="*/ 129162 h 508000"/>
              <a:gd name="connsiteX11" fmla="*/ 145623 w 287059"/>
              <a:gd name="connsiteY11" fmla="*/ 206670 h 508000"/>
              <a:gd name="connsiteX12" fmla="*/ 152914 w 287059"/>
              <a:gd name="connsiteY12" fmla="*/ 146565 h 508000"/>
              <a:gd name="connsiteX13" fmla="*/ 152712 w 287059"/>
              <a:gd name="connsiteY13" fmla="*/ 146363 h 508000"/>
              <a:gd name="connsiteX14" fmla="*/ 142990 w 287059"/>
              <a:gd name="connsiteY14" fmla="*/ 130376 h 508000"/>
              <a:gd name="connsiteX15" fmla="*/ 177624 w 287059"/>
              <a:gd name="connsiteY15" fmla="*/ 130376 h 508000"/>
              <a:gd name="connsiteX16" fmla="*/ 167902 w 287059"/>
              <a:gd name="connsiteY16" fmla="*/ 146363 h 508000"/>
              <a:gd name="connsiteX17" fmla="*/ 167700 w 287059"/>
              <a:gd name="connsiteY17" fmla="*/ 146565 h 508000"/>
              <a:gd name="connsiteX18" fmla="*/ 174991 w 287059"/>
              <a:gd name="connsiteY18" fmla="*/ 206670 h 508000"/>
              <a:gd name="connsiteX19" fmla="*/ 196865 w 287059"/>
              <a:gd name="connsiteY19" fmla="*/ 130376 h 508000"/>
              <a:gd name="connsiteX20" fmla="*/ 256005 w 287059"/>
              <a:gd name="connsiteY20" fmla="*/ 150208 h 508000"/>
              <a:gd name="connsiteX21" fmla="*/ 267752 w 287059"/>
              <a:gd name="connsiteY21" fmla="*/ 175302 h 508000"/>
              <a:gd name="connsiteX22" fmla="*/ 269372 w 287059"/>
              <a:gd name="connsiteY22" fmla="*/ 185016 h 508000"/>
              <a:gd name="connsiteX23" fmla="*/ 281525 w 287059"/>
              <a:gd name="connsiteY23" fmla="*/ 263738 h 508000"/>
              <a:gd name="connsiteX24" fmla="*/ 285170 w 287059"/>
              <a:gd name="connsiteY24" fmla="*/ 286606 h 508000"/>
              <a:gd name="connsiteX25" fmla="*/ 285575 w 287059"/>
              <a:gd name="connsiteY25" fmla="*/ 289034 h 508000"/>
              <a:gd name="connsiteX26" fmla="*/ 285575 w 287059"/>
              <a:gd name="connsiteY26" fmla="*/ 289642 h 508000"/>
              <a:gd name="connsiteX27" fmla="*/ 286588 w 287059"/>
              <a:gd name="connsiteY27" fmla="*/ 300570 h 508000"/>
              <a:gd name="connsiteX28" fmla="*/ 286588 w 287059"/>
              <a:gd name="connsiteY28" fmla="*/ 301177 h 508000"/>
              <a:gd name="connsiteX29" fmla="*/ 257423 w 287059"/>
              <a:gd name="connsiteY29" fmla="*/ 330116 h 508000"/>
              <a:gd name="connsiteX30" fmla="*/ 232713 w 287059"/>
              <a:gd name="connsiteY30" fmla="*/ 316152 h 508000"/>
              <a:gd name="connsiteX31" fmla="*/ 232511 w 287059"/>
              <a:gd name="connsiteY31" fmla="*/ 316152 h 508000"/>
              <a:gd name="connsiteX32" fmla="*/ 232511 w 287059"/>
              <a:gd name="connsiteY32" fmla="*/ 316557 h 508000"/>
              <a:gd name="connsiteX33" fmla="*/ 232511 w 287059"/>
              <a:gd name="connsiteY33" fmla="*/ 462669 h 508000"/>
              <a:gd name="connsiteX34" fmla="*/ 232511 w 287059"/>
              <a:gd name="connsiteY34" fmla="*/ 470562 h 508000"/>
              <a:gd name="connsiteX35" fmla="*/ 195244 w 287059"/>
              <a:gd name="connsiteY35" fmla="*/ 508000 h 508000"/>
              <a:gd name="connsiteX36" fmla="*/ 160813 w 287059"/>
              <a:gd name="connsiteY36" fmla="*/ 484930 h 508000"/>
              <a:gd name="connsiteX37" fmla="*/ 160206 w 287059"/>
              <a:gd name="connsiteY37" fmla="*/ 484930 h 508000"/>
              <a:gd name="connsiteX38" fmla="*/ 125775 w 287059"/>
              <a:gd name="connsiteY38" fmla="*/ 508000 h 508000"/>
              <a:gd name="connsiteX39" fmla="*/ 88508 w 287059"/>
              <a:gd name="connsiteY39" fmla="*/ 470562 h 508000"/>
              <a:gd name="connsiteX40" fmla="*/ 88306 w 287059"/>
              <a:gd name="connsiteY40" fmla="*/ 462669 h 508000"/>
              <a:gd name="connsiteX41" fmla="*/ 88306 w 287059"/>
              <a:gd name="connsiteY41" fmla="*/ 316557 h 508000"/>
              <a:gd name="connsiteX42" fmla="*/ 88306 w 287059"/>
              <a:gd name="connsiteY42" fmla="*/ 316152 h 508000"/>
              <a:gd name="connsiteX43" fmla="*/ 88306 w 287059"/>
              <a:gd name="connsiteY43" fmla="*/ 200801 h 508000"/>
              <a:gd name="connsiteX44" fmla="*/ 88306 w 287059"/>
              <a:gd name="connsiteY44" fmla="*/ 185016 h 508000"/>
              <a:gd name="connsiteX45" fmla="*/ 30583 w 287059"/>
              <a:gd name="connsiteY45" fmla="*/ 185016 h 508000"/>
              <a:gd name="connsiteX46" fmla="*/ 13772 w 287059"/>
              <a:gd name="connsiteY46" fmla="*/ 179957 h 508000"/>
              <a:gd name="connsiteX47" fmla="*/ 0 w 287059"/>
              <a:gd name="connsiteY47" fmla="*/ 154256 h 508000"/>
              <a:gd name="connsiteX48" fmla="*/ 405 w 287059"/>
              <a:gd name="connsiteY48" fmla="*/ 148994 h 508000"/>
              <a:gd name="connsiteX49" fmla="*/ 3848 w 287059"/>
              <a:gd name="connsiteY49" fmla="*/ 139280 h 508000"/>
              <a:gd name="connsiteX50" fmla="*/ 35646 w 287059"/>
              <a:gd name="connsiteY50" fmla="*/ 53880 h 508000"/>
              <a:gd name="connsiteX51" fmla="*/ 63596 w 287059"/>
              <a:gd name="connsiteY51" fmla="*/ 30202 h 508000"/>
              <a:gd name="connsiteX52" fmla="*/ 159647 w 287059"/>
              <a:gd name="connsiteY52" fmla="*/ 0 h 508000"/>
              <a:gd name="connsiteX53" fmla="*/ 218000 w 287059"/>
              <a:gd name="connsiteY53" fmla="*/ 58294 h 508000"/>
              <a:gd name="connsiteX54" fmla="*/ 159647 w 287059"/>
              <a:gd name="connsiteY54" fmla="*/ 116588 h 508000"/>
              <a:gd name="connsiteX55" fmla="*/ 101294 w 287059"/>
              <a:gd name="connsiteY55" fmla="*/ 58294 h 508000"/>
              <a:gd name="connsiteX56" fmla="*/ 159647 w 287059"/>
              <a:gd name="connsiteY5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7059" h="508000">
                <a:moveTo>
                  <a:pt x="265589" y="348353"/>
                </a:moveTo>
                <a:cubicBezTo>
                  <a:pt x="277539" y="348353"/>
                  <a:pt x="287059" y="357865"/>
                  <a:pt x="287059" y="369805"/>
                </a:cubicBezTo>
                <a:lnTo>
                  <a:pt x="287059" y="459052"/>
                </a:lnTo>
                <a:cubicBezTo>
                  <a:pt x="287059" y="470992"/>
                  <a:pt x="277539" y="480706"/>
                  <a:pt x="265589" y="480706"/>
                </a:cubicBezTo>
                <a:cubicBezTo>
                  <a:pt x="253638" y="480706"/>
                  <a:pt x="244118" y="470992"/>
                  <a:pt x="244118" y="459052"/>
                </a:cubicBezTo>
                <a:cubicBezTo>
                  <a:pt x="244118" y="459052"/>
                  <a:pt x="244118" y="459052"/>
                  <a:pt x="244118" y="369805"/>
                </a:cubicBezTo>
                <a:cubicBezTo>
                  <a:pt x="244118" y="357865"/>
                  <a:pt x="253638" y="348353"/>
                  <a:pt x="265589" y="348353"/>
                </a:cubicBezTo>
                <a:close/>
                <a:moveTo>
                  <a:pt x="63596" y="30202"/>
                </a:moveTo>
                <a:cubicBezTo>
                  <a:pt x="81014" y="30000"/>
                  <a:pt x="94179" y="49023"/>
                  <a:pt x="88103" y="65415"/>
                </a:cubicBezTo>
                <a:cubicBezTo>
                  <a:pt x="81014" y="84438"/>
                  <a:pt x="69267" y="120662"/>
                  <a:pt x="65419" y="129162"/>
                </a:cubicBezTo>
                <a:cubicBezTo>
                  <a:pt x="65419" y="129162"/>
                  <a:pt x="65419" y="129162"/>
                  <a:pt x="123344" y="129162"/>
                </a:cubicBezTo>
                <a:cubicBezTo>
                  <a:pt x="123547" y="129566"/>
                  <a:pt x="145421" y="205860"/>
                  <a:pt x="145623" y="206670"/>
                </a:cubicBezTo>
                <a:cubicBezTo>
                  <a:pt x="146028" y="200599"/>
                  <a:pt x="152914" y="146565"/>
                  <a:pt x="152914" y="146565"/>
                </a:cubicBezTo>
                <a:cubicBezTo>
                  <a:pt x="152914" y="146565"/>
                  <a:pt x="152914" y="146565"/>
                  <a:pt x="152712" y="146363"/>
                </a:cubicBezTo>
                <a:cubicBezTo>
                  <a:pt x="152712" y="146363"/>
                  <a:pt x="152712" y="146363"/>
                  <a:pt x="142990" y="130376"/>
                </a:cubicBezTo>
                <a:cubicBezTo>
                  <a:pt x="142990" y="130376"/>
                  <a:pt x="142990" y="130376"/>
                  <a:pt x="177624" y="130376"/>
                </a:cubicBezTo>
                <a:cubicBezTo>
                  <a:pt x="177624" y="130376"/>
                  <a:pt x="177624" y="130376"/>
                  <a:pt x="167902" y="146363"/>
                </a:cubicBezTo>
                <a:cubicBezTo>
                  <a:pt x="167902" y="146565"/>
                  <a:pt x="167700" y="146565"/>
                  <a:pt x="167700" y="146565"/>
                </a:cubicBezTo>
                <a:cubicBezTo>
                  <a:pt x="167700" y="146565"/>
                  <a:pt x="174788" y="200599"/>
                  <a:pt x="174991" y="206670"/>
                </a:cubicBezTo>
                <a:cubicBezTo>
                  <a:pt x="175193" y="205860"/>
                  <a:pt x="196865" y="130376"/>
                  <a:pt x="196865" y="130376"/>
                </a:cubicBezTo>
                <a:cubicBezTo>
                  <a:pt x="198688" y="130376"/>
                  <a:pt x="240410" y="132197"/>
                  <a:pt x="256005" y="150208"/>
                </a:cubicBezTo>
                <a:cubicBezTo>
                  <a:pt x="262689" y="157898"/>
                  <a:pt x="266334" y="166195"/>
                  <a:pt x="267752" y="175302"/>
                </a:cubicBezTo>
                <a:cubicBezTo>
                  <a:pt x="267752" y="175302"/>
                  <a:pt x="267752" y="175302"/>
                  <a:pt x="269372" y="185016"/>
                </a:cubicBezTo>
                <a:cubicBezTo>
                  <a:pt x="269372" y="185016"/>
                  <a:pt x="269372" y="185016"/>
                  <a:pt x="281525" y="263738"/>
                </a:cubicBezTo>
                <a:cubicBezTo>
                  <a:pt x="281525" y="263738"/>
                  <a:pt x="283955" y="275273"/>
                  <a:pt x="285170" y="286606"/>
                </a:cubicBezTo>
                <a:cubicBezTo>
                  <a:pt x="285373" y="287416"/>
                  <a:pt x="285575" y="288225"/>
                  <a:pt x="285575" y="289034"/>
                </a:cubicBezTo>
                <a:cubicBezTo>
                  <a:pt x="285575" y="289034"/>
                  <a:pt x="285575" y="289034"/>
                  <a:pt x="285575" y="289642"/>
                </a:cubicBezTo>
                <a:cubicBezTo>
                  <a:pt x="285980" y="293689"/>
                  <a:pt x="286183" y="297534"/>
                  <a:pt x="286588" y="300570"/>
                </a:cubicBezTo>
                <a:cubicBezTo>
                  <a:pt x="286588" y="300570"/>
                  <a:pt x="286588" y="300570"/>
                  <a:pt x="286588" y="301177"/>
                </a:cubicBezTo>
                <a:cubicBezTo>
                  <a:pt x="286588" y="317164"/>
                  <a:pt x="273423" y="330116"/>
                  <a:pt x="257423" y="330116"/>
                </a:cubicBezTo>
                <a:cubicBezTo>
                  <a:pt x="246891" y="330116"/>
                  <a:pt x="237777" y="324449"/>
                  <a:pt x="232713" y="316152"/>
                </a:cubicBezTo>
                <a:cubicBezTo>
                  <a:pt x="232713" y="316152"/>
                  <a:pt x="232713" y="316152"/>
                  <a:pt x="232511" y="316152"/>
                </a:cubicBezTo>
                <a:cubicBezTo>
                  <a:pt x="232511" y="316152"/>
                  <a:pt x="232511" y="316152"/>
                  <a:pt x="232511" y="316557"/>
                </a:cubicBezTo>
                <a:cubicBezTo>
                  <a:pt x="232511" y="365329"/>
                  <a:pt x="232713" y="413898"/>
                  <a:pt x="232511" y="462669"/>
                </a:cubicBezTo>
                <a:cubicBezTo>
                  <a:pt x="232511" y="464490"/>
                  <a:pt x="232511" y="469550"/>
                  <a:pt x="232511" y="470562"/>
                </a:cubicBezTo>
                <a:cubicBezTo>
                  <a:pt x="232511" y="491203"/>
                  <a:pt x="215903" y="508000"/>
                  <a:pt x="195244" y="508000"/>
                </a:cubicBezTo>
                <a:cubicBezTo>
                  <a:pt x="179649" y="508000"/>
                  <a:pt x="166484" y="498489"/>
                  <a:pt x="160813" y="484930"/>
                </a:cubicBezTo>
                <a:cubicBezTo>
                  <a:pt x="160813" y="484930"/>
                  <a:pt x="160813" y="484930"/>
                  <a:pt x="160206" y="484930"/>
                </a:cubicBezTo>
                <a:cubicBezTo>
                  <a:pt x="154535" y="498489"/>
                  <a:pt x="141370" y="508000"/>
                  <a:pt x="125775" y="508000"/>
                </a:cubicBezTo>
                <a:cubicBezTo>
                  <a:pt x="105319" y="508000"/>
                  <a:pt x="88508" y="491203"/>
                  <a:pt x="88508" y="470562"/>
                </a:cubicBezTo>
                <a:cubicBezTo>
                  <a:pt x="88508" y="469550"/>
                  <a:pt x="88306" y="464490"/>
                  <a:pt x="88306" y="462669"/>
                </a:cubicBezTo>
                <a:cubicBezTo>
                  <a:pt x="88306" y="413898"/>
                  <a:pt x="88306" y="365329"/>
                  <a:pt x="88306" y="316557"/>
                </a:cubicBezTo>
                <a:cubicBezTo>
                  <a:pt x="88306" y="316557"/>
                  <a:pt x="88306" y="316557"/>
                  <a:pt x="88306" y="316152"/>
                </a:cubicBezTo>
                <a:cubicBezTo>
                  <a:pt x="88306" y="277702"/>
                  <a:pt x="88306" y="239251"/>
                  <a:pt x="88306" y="200801"/>
                </a:cubicBezTo>
                <a:cubicBezTo>
                  <a:pt x="88306" y="200801"/>
                  <a:pt x="88306" y="200801"/>
                  <a:pt x="88306" y="185016"/>
                </a:cubicBezTo>
                <a:cubicBezTo>
                  <a:pt x="88306" y="185016"/>
                  <a:pt x="88306" y="185016"/>
                  <a:pt x="30583" y="185016"/>
                </a:cubicBezTo>
                <a:cubicBezTo>
                  <a:pt x="24507" y="185016"/>
                  <a:pt x="18633" y="183195"/>
                  <a:pt x="13772" y="179957"/>
                </a:cubicBezTo>
                <a:cubicBezTo>
                  <a:pt x="5468" y="174493"/>
                  <a:pt x="0" y="164981"/>
                  <a:pt x="0" y="154256"/>
                </a:cubicBezTo>
                <a:cubicBezTo>
                  <a:pt x="0" y="152434"/>
                  <a:pt x="202" y="150613"/>
                  <a:pt x="405" y="148994"/>
                </a:cubicBezTo>
                <a:cubicBezTo>
                  <a:pt x="1620" y="145756"/>
                  <a:pt x="2633" y="142518"/>
                  <a:pt x="3848" y="139280"/>
                </a:cubicBezTo>
                <a:cubicBezTo>
                  <a:pt x="14177" y="110746"/>
                  <a:pt x="24304" y="82009"/>
                  <a:pt x="35646" y="53880"/>
                </a:cubicBezTo>
                <a:cubicBezTo>
                  <a:pt x="40305" y="41940"/>
                  <a:pt x="48001" y="30405"/>
                  <a:pt x="63596" y="30202"/>
                </a:cubicBezTo>
                <a:close/>
                <a:moveTo>
                  <a:pt x="159647" y="0"/>
                </a:moveTo>
                <a:cubicBezTo>
                  <a:pt x="191863" y="0"/>
                  <a:pt x="218000" y="26111"/>
                  <a:pt x="218000" y="58294"/>
                </a:cubicBezTo>
                <a:cubicBezTo>
                  <a:pt x="218000" y="90477"/>
                  <a:pt x="191863" y="116588"/>
                  <a:pt x="159647" y="116588"/>
                </a:cubicBezTo>
                <a:cubicBezTo>
                  <a:pt x="127431" y="116588"/>
                  <a:pt x="101294" y="90477"/>
                  <a:pt x="101294" y="58294"/>
                </a:cubicBezTo>
                <a:cubicBezTo>
                  <a:pt x="101294" y="26111"/>
                  <a:pt x="127431" y="0"/>
                  <a:pt x="1596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centralized"/>
          <p:cNvSpPr>
            <a:spLocks noChangeAspect="1"/>
          </p:cNvSpPr>
          <p:nvPr/>
        </p:nvSpPr>
        <p:spPr bwMode="auto">
          <a:xfrm>
            <a:off x="3502601" y="263754"/>
            <a:ext cx="248062" cy="244330"/>
          </a:xfrm>
          <a:custGeom>
            <a:avLst/>
            <a:gdLst>
              <a:gd name="T0" fmla="*/ 1176 w 1263"/>
              <a:gd name="T1" fmla="*/ 633 h 1244"/>
              <a:gd name="T2" fmla="*/ 1143 w 1263"/>
              <a:gd name="T3" fmla="*/ 444 h 1244"/>
              <a:gd name="T4" fmla="*/ 800 w 1263"/>
              <a:gd name="T5" fmla="*/ 570 h 1244"/>
              <a:gd name="T6" fmla="*/ 942 w 1263"/>
              <a:gd name="T7" fmla="*/ 311 h 1244"/>
              <a:gd name="T8" fmla="*/ 1038 w 1263"/>
              <a:gd name="T9" fmla="*/ 148 h 1244"/>
              <a:gd name="T10" fmla="*/ 893 w 1263"/>
              <a:gd name="T11" fmla="*/ 270 h 1244"/>
              <a:gd name="T12" fmla="*/ 664 w 1263"/>
              <a:gd name="T13" fmla="*/ 444 h 1244"/>
              <a:gd name="T14" fmla="*/ 728 w 1263"/>
              <a:gd name="T15" fmla="*/ 96 h 1244"/>
              <a:gd name="T16" fmla="*/ 536 w 1263"/>
              <a:gd name="T17" fmla="*/ 96 h 1244"/>
              <a:gd name="T18" fmla="*/ 600 w 1263"/>
              <a:gd name="T19" fmla="*/ 444 h 1244"/>
              <a:gd name="T20" fmla="*/ 370 w 1263"/>
              <a:gd name="T21" fmla="*/ 270 h 1244"/>
              <a:gd name="T22" fmla="*/ 226 w 1263"/>
              <a:gd name="T23" fmla="*/ 148 h 1244"/>
              <a:gd name="T24" fmla="*/ 321 w 1263"/>
              <a:gd name="T25" fmla="*/ 311 h 1244"/>
              <a:gd name="T26" fmla="*/ 463 w 1263"/>
              <a:gd name="T27" fmla="*/ 570 h 1244"/>
              <a:gd name="T28" fmla="*/ 121 w 1263"/>
              <a:gd name="T29" fmla="*/ 444 h 1244"/>
              <a:gd name="T30" fmla="*/ 87 w 1263"/>
              <a:gd name="T31" fmla="*/ 633 h 1244"/>
              <a:gd name="T32" fmla="*/ 458 w 1263"/>
              <a:gd name="T33" fmla="*/ 634 h 1244"/>
              <a:gd name="T34" fmla="*/ 230 w 1263"/>
              <a:gd name="T35" fmla="*/ 827 h 1244"/>
              <a:gd name="T36" fmla="*/ 85 w 1263"/>
              <a:gd name="T37" fmla="*/ 948 h 1244"/>
              <a:gd name="T38" fmla="*/ 262 w 1263"/>
              <a:gd name="T39" fmla="*/ 882 h 1244"/>
              <a:gd name="T40" fmla="*/ 548 w 1263"/>
              <a:gd name="T41" fmla="*/ 769 h 1244"/>
              <a:gd name="T42" fmla="*/ 358 w 1263"/>
              <a:gd name="T43" fmla="*/ 1103 h 1244"/>
              <a:gd name="T44" fmla="*/ 539 w 1263"/>
              <a:gd name="T45" fmla="*/ 1168 h 1244"/>
              <a:gd name="T46" fmla="*/ 609 w 1263"/>
              <a:gd name="T47" fmla="*/ 789 h 1244"/>
              <a:gd name="T48" fmla="*/ 655 w 1263"/>
              <a:gd name="T49" fmla="*/ 789 h 1244"/>
              <a:gd name="T50" fmla="*/ 725 w 1263"/>
              <a:gd name="T51" fmla="*/ 1168 h 1244"/>
              <a:gd name="T52" fmla="*/ 905 w 1263"/>
              <a:gd name="T53" fmla="*/ 1103 h 1244"/>
              <a:gd name="T54" fmla="*/ 716 w 1263"/>
              <a:gd name="T55" fmla="*/ 769 h 1244"/>
              <a:gd name="T56" fmla="*/ 1001 w 1263"/>
              <a:gd name="T57" fmla="*/ 882 h 1244"/>
              <a:gd name="T58" fmla="*/ 1179 w 1263"/>
              <a:gd name="T59" fmla="*/ 948 h 1244"/>
              <a:gd name="T60" fmla="*/ 1033 w 1263"/>
              <a:gd name="T61" fmla="*/ 827 h 1244"/>
              <a:gd name="T62" fmla="*/ 806 w 1263"/>
              <a:gd name="T63" fmla="*/ 634 h 1244"/>
              <a:gd name="T64" fmla="*/ 1076 w 1263"/>
              <a:gd name="T65" fmla="*/ 586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3" h="1244">
                <a:moveTo>
                  <a:pt x="1076" y="586"/>
                </a:moveTo>
                <a:cubicBezTo>
                  <a:pt x="1095" y="620"/>
                  <a:pt x="1135" y="641"/>
                  <a:pt x="1176" y="633"/>
                </a:cubicBezTo>
                <a:cubicBezTo>
                  <a:pt x="1228" y="624"/>
                  <a:pt x="1263" y="574"/>
                  <a:pt x="1254" y="522"/>
                </a:cubicBezTo>
                <a:cubicBezTo>
                  <a:pt x="1245" y="470"/>
                  <a:pt x="1195" y="435"/>
                  <a:pt x="1143" y="444"/>
                </a:cubicBezTo>
                <a:cubicBezTo>
                  <a:pt x="1102" y="452"/>
                  <a:pt x="1071" y="484"/>
                  <a:pt x="1065" y="523"/>
                </a:cubicBezTo>
                <a:cubicBezTo>
                  <a:pt x="800" y="570"/>
                  <a:pt x="800" y="570"/>
                  <a:pt x="800" y="570"/>
                </a:cubicBezTo>
                <a:cubicBezTo>
                  <a:pt x="795" y="549"/>
                  <a:pt x="785" y="530"/>
                  <a:pt x="773" y="513"/>
                </a:cubicBezTo>
                <a:cubicBezTo>
                  <a:pt x="942" y="311"/>
                  <a:pt x="942" y="311"/>
                  <a:pt x="942" y="311"/>
                </a:cubicBezTo>
                <a:cubicBezTo>
                  <a:pt x="980" y="325"/>
                  <a:pt x="1023" y="315"/>
                  <a:pt x="1050" y="283"/>
                </a:cubicBezTo>
                <a:cubicBezTo>
                  <a:pt x="1084" y="242"/>
                  <a:pt x="1078" y="182"/>
                  <a:pt x="1038" y="148"/>
                </a:cubicBezTo>
                <a:cubicBezTo>
                  <a:pt x="997" y="114"/>
                  <a:pt x="937" y="119"/>
                  <a:pt x="903" y="160"/>
                </a:cubicBezTo>
                <a:cubicBezTo>
                  <a:pt x="876" y="192"/>
                  <a:pt x="873" y="236"/>
                  <a:pt x="893" y="270"/>
                </a:cubicBezTo>
                <a:cubicBezTo>
                  <a:pt x="727" y="469"/>
                  <a:pt x="727" y="469"/>
                  <a:pt x="727" y="469"/>
                </a:cubicBezTo>
                <a:cubicBezTo>
                  <a:pt x="708" y="457"/>
                  <a:pt x="687" y="448"/>
                  <a:pt x="664" y="444"/>
                </a:cubicBezTo>
                <a:cubicBezTo>
                  <a:pt x="664" y="187"/>
                  <a:pt x="664" y="187"/>
                  <a:pt x="664" y="187"/>
                </a:cubicBezTo>
                <a:cubicBezTo>
                  <a:pt x="701" y="173"/>
                  <a:pt x="728" y="138"/>
                  <a:pt x="728" y="96"/>
                </a:cubicBezTo>
                <a:cubicBezTo>
                  <a:pt x="728" y="43"/>
                  <a:pt x="685" y="0"/>
                  <a:pt x="632" y="0"/>
                </a:cubicBezTo>
                <a:cubicBezTo>
                  <a:pt x="579" y="0"/>
                  <a:pt x="536" y="43"/>
                  <a:pt x="536" y="96"/>
                </a:cubicBezTo>
                <a:cubicBezTo>
                  <a:pt x="536" y="138"/>
                  <a:pt x="562" y="173"/>
                  <a:pt x="600" y="187"/>
                </a:cubicBezTo>
                <a:cubicBezTo>
                  <a:pt x="600" y="444"/>
                  <a:pt x="600" y="444"/>
                  <a:pt x="600" y="444"/>
                </a:cubicBezTo>
                <a:cubicBezTo>
                  <a:pt x="577" y="448"/>
                  <a:pt x="556" y="457"/>
                  <a:pt x="537" y="469"/>
                </a:cubicBezTo>
                <a:cubicBezTo>
                  <a:pt x="370" y="270"/>
                  <a:pt x="370" y="270"/>
                  <a:pt x="370" y="270"/>
                </a:cubicBezTo>
                <a:cubicBezTo>
                  <a:pt x="390" y="236"/>
                  <a:pt x="388" y="192"/>
                  <a:pt x="361" y="160"/>
                </a:cubicBezTo>
                <a:cubicBezTo>
                  <a:pt x="327" y="119"/>
                  <a:pt x="266" y="114"/>
                  <a:pt x="226" y="148"/>
                </a:cubicBezTo>
                <a:cubicBezTo>
                  <a:pt x="185" y="182"/>
                  <a:pt x="180" y="242"/>
                  <a:pt x="214" y="283"/>
                </a:cubicBezTo>
                <a:cubicBezTo>
                  <a:pt x="241" y="315"/>
                  <a:pt x="284" y="325"/>
                  <a:pt x="321" y="311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78" y="530"/>
                  <a:pt x="469" y="549"/>
                  <a:pt x="463" y="570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192" y="484"/>
                  <a:pt x="162" y="452"/>
                  <a:pt x="121" y="444"/>
                </a:cubicBezTo>
                <a:cubicBezTo>
                  <a:pt x="68" y="435"/>
                  <a:pt x="19" y="470"/>
                  <a:pt x="9" y="522"/>
                </a:cubicBezTo>
                <a:cubicBezTo>
                  <a:pt x="0" y="574"/>
                  <a:pt x="35" y="624"/>
                  <a:pt x="87" y="633"/>
                </a:cubicBezTo>
                <a:cubicBezTo>
                  <a:pt x="129" y="641"/>
                  <a:pt x="168" y="620"/>
                  <a:pt x="188" y="586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60" y="653"/>
                  <a:pt x="465" y="670"/>
                  <a:pt x="472" y="687"/>
                </a:cubicBezTo>
                <a:cubicBezTo>
                  <a:pt x="230" y="827"/>
                  <a:pt x="230" y="827"/>
                  <a:pt x="230" y="827"/>
                </a:cubicBezTo>
                <a:cubicBezTo>
                  <a:pt x="200" y="801"/>
                  <a:pt x="156" y="796"/>
                  <a:pt x="120" y="817"/>
                </a:cubicBezTo>
                <a:cubicBezTo>
                  <a:pt x="74" y="843"/>
                  <a:pt x="58" y="902"/>
                  <a:pt x="85" y="948"/>
                </a:cubicBezTo>
                <a:cubicBezTo>
                  <a:pt x="111" y="994"/>
                  <a:pt x="170" y="1009"/>
                  <a:pt x="216" y="983"/>
                </a:cubicBezTo>
                <a:cubicBezTo>
                  <a:pt x="252" y="962"/>
                  <a:pt x="269" y="921"/>
                  <a:pt x="262" y="882"/>
                </a:cubicBezTo>
                <a:cubicBezTo>
                  <a:pt x="509" y="740"/>
                  <a:pt x="509" y="740"/>
                  <a:pt x="509" y="740"/>
                </a:cubicBezTo>
                <a:cubicBezTo>
                  <a:pt x="520" y="751"/>
                  <a:pt x="533" y="761"/>
                  <a:pt x="548" y="769"/>
                </a:cubicBezTo>
                <a:cubicBezTo>
                  <a:pt x="449" y="1039"/>
                  <a:pt x="449" y="1039"/>
                  <a:pt x="449" y="1039"/>
                </a:cubicBezTo>
                <a:cubicBezTo>
                  <a:pt x="410" y="1039"/>
                  <a:pt x="373" y="1063"/>
                  <a:pt x="358" y="1103"/>
                </a:cubicBezTo>
                <a:cubicBezTo>
                  <a:pt x="340" y="1152"/>
                  <a:pt x="366" y="1207"/>
                  <a:pt x="416" y="1226"/>
                </a:cubicBezTo>
                <a:cubicBezTo>
                  <a:pt x="465" y="1244"/>
                  <a:pt x="521" y="1218"/>
                  <a:pt x="539" y="1168"/>
                </a:cubicBezTo>
                <a:cubicBezTo>
                  <a:pt x="553" y="1129"/>
                  <a:pt x="540" y="1086"/>
                  <a:pt x="509" y="1061"/>
                </a:cubicBezTo>
                <a:cubicBezTo>
                  <a:pt x="609" y="789"/>
                  <a:pt x="609" y="789"/>
                  <a:pt x="609" y="789"/>
                </a:cubicBezTo>
                <a:cubicBezTo>
                  <a:pt x="616" y="790"/>
                  <a:pt x="624" y="791"/>
                  <a:pt x="632" y="791"/>
                </a:cubicBezTo>
                <a:cubicBezTo>
                  <a:pt x="640" y="791"/>
                  <a:pt x="647" y="790"/>
                  <a:pt x="655" y="789"/>
                </a:cubicBezTo>
                <a:cubicBezTo>
                  <a:pt x="754" y="1061"/>
                  <a:pt x="754" y="1061"/>
                  <a:pt x="754" y="1061"/>
                </a:cubicBezTo>
                <a:cubicBezTo>
                  <a:pt x="723" y="1086"/>
                  <a:pt x="710" y="1129"/>
                  <a:pt x="725" y="1168"/>
                </a:cubicBezTo>
                <a:cubicBezTo>
                  <a:pt x="743" y="1218"/>
                  <a:pt x="798" y="1244"/>
                  <a:pt x="848" y="1226"/>
                </a:cubicBezTo>
                <a:cubicBezTo>
                  <a:pt x="898" y="1207"/>
                  <a:pt x="923" y="1152"/>
                  <a:pt x="905" y="1103"/>
                </a:cubicBezTo>
                <a:cubicBezTo>
                  <a:pt x="891" y="1063"/>
                  <a:pt x="854" y="1039"/>
                  <a:pt x="814" y="1039"/>
                </a:cubicBezTo>
                <a:cubicBezTo>
                  <a:pt x="716" y="769"/>
                  <a:pt x="716" y="769"/>
                  <a:pt x="716" y="769"/>
                </a:cubicBezTo>
                <a:cubicBezTo>
                  <a:pt x="730" y="761"/>
                  <a:pt x="743" y="751"/>
                  <a:pt x="755" y="740"/>
                </a:cubicBezTo>
                <a:cubicBezTo>
                  <a:pt x="1001" y="882"/>
                  <a:pt x="1001" y="882"/>
                  <a:pt x="1001" y="882"/>
                </a:cubicBezTo>
                <a:cubicBezTo>
                  <a:pt x="994" y="921"/>
                  <a:pt x="1012" y="962"/>
                  <a:pt x="1048" y="983"/>
                </a:cubicBezTo>
                <a:cubicBezTo>
                  <a:pt x="1094" y="1009"/>
                  <a:pt x="1152" y="994"/>
                  <a:pt x="1179" y="948"/>
                </a:cubicBezTo>
                <a:cubicBezTo>
                  <a:pt x="1205" y="902"/>
                  <a:pt x="1190" y="843"/>
                  <a:pt x="1144" y="817"/>
                </a:cubicBezTo>
                <a:cubicBezTo>
                  <a:pt x="1108" y="796"/>
                  <a:pt x="1063" y="801"/>
                  <a:pt x="1033" y="827"/>
                </a:cubicBezTo>
                <a:cubicBezTo>
                  <a:pt x="791" y="687"/>
                  <a:pt x="791" y="687"/>
                  <a:pt x="791" y="687"/>
                </a:cubicBezTo>
                <a:cubicBezTo>
                  <a:pt x="799" y="670"/>
                  <a:pt x="804" y="653"/>
                  <a:pt x="806" y="634"/>
                </a:cubicBezTo>
                <a:lnTo>
                  <a:pt x="1076" y="586"/>
                </a:lnTo>
                <a:close/>
                <a:moveTo>
                  <a:pt x="1076" y="586"/>
                </a:moveTo>
                <a:cubicBezTo>
                  <a:pt x="1076" y="586"/>
                  <a:pt x="1076" y="586"/>
                  <a:pt x="1076" y="58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folder18"/>
          <p:cNvSpPr>
            <a:spLocks noChangeAspect="1"/>
          </p:cNvSpPr>
          <p:nvPr/>
        </p:nvSpPr>
        <p:spPr bwMode="auto">
          <a:xfrm>
            <a:off x="2936164" y="286139"/>
            <a:ext cx="248063" cy="199560"/>
          </a:xfrm>
          <a:custGeom>
            <a:avLst/>
            <a:gdLst>
              <a:gd name="T0" fmla="*/ 1784 w 1909"/>
              <a:gd name="T1" fmla="*/ 172 h 1535"/>
              <a:gd name="T2" fmla="*/ 1872 w 1909"/>
              <a:gd name="T3" fmla="*/ 210 h 1535"/>
              <a:gd name="T4" fmla="*/ 1909 w 1909"/>
              <a:gd name="T5" fmla="*/ 298 h 1535"/>
              <a:gd name="T6" fmla="*/ 1909 w 1909"/>
              <a:gd name="T7" fmla="*/ 1408 h 1535"/>
              <a:gd name="T8" fmla="*/ 1872 w 1909"/>
              <a:gd name="T9" fmla="*/ 1498 h 1535"/>
              <a:gd name="T10" fmla="*/ 1784 w 1909"/>
              <a:gd name="T11" fmla="*/ 1535 h 1535"/>
              <a:gd name="T12" fmla="*/ 127 w 1909"/>
              <a:gd name="T13" fmla="*/ 1535 h 1535"/>
              <a:gd name="T14" fmla="*/ 37 w 1909"/>
              <a:gd name="T15" fmla="*/ 1498 h 1535"/>
              <a:gd name="T16" fmla="*/ 0 w 1909"/>
              <a:gd name="T17" fmla="*/ 1408 h 1535"/>
              <a:gd name="T18" fmla="*/ 0 w 1909"/>
              <a:gd name="T19" fmla="*/ 298 h 1535"/>
              <a:gd name="T20" fmla="*/ 37 w 1909"/>
              <a:gd name="T21" fmla="*/ 210 h 1535"/>
              <a:gd name="T22" fmla="*/ 127 w 1909"/>
              <a:gd name="T23" fmla="*/ 172 h 1535"/>
              <a:gd name="T24" fmla="*/ 262 w 1909"/>
              <a:gd name="T25" fmla="*/ 172 h 1535"/>
              <a:gd name="T26" fmla="*/ 378 w 1909"/>
              <a:gd name="T27" fmla="*/ 27 h 1535"/>
              <a:gd name="T28" fmla="*/ 435 w 1909"/>
              <a:gd name="T29" fmla="*/ 0 h 1535"/>
              <a:gd name="T30" fmla="*/ 770 w 1909"/>
              <a:gd name="T31" fmla="*/ 0 h 1535"/>
              <a:gd name="T32" fmla="*/ 834 w 1909"/>
              <a:gd name="T33" fmla="*/ 43 h 1535"/>
              <a:gd name="T34" fmla="*/ 874 w 1909"/>
              <a:gd name="T35" fmla="*/ 94 h 1535"/>
              <a:gd name="T36" fmla="*/ 940 w 1909"/>
              <a:gd name="T37" fmla="*/ 172 h 1535"/>
              <a:gd name="T38" fmla="*/ 1784 w 1909"/>
              <a:gd name="T39" fmla="*/ 172 h 1535"/>
              <a:gd name="T40" fmla="*/ 1784 w 1909"/>
              <a:gd name="T41" fmla="*/ 172 h 1535"/>
              <a:gd name="T42" fmla="*/ 1784 w 1909"/>
              <a:gd name="T43" fmla="*/ 172 h 1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09" h="1535">
                <a:moveTo>
                  <a:pt x="1784" y="172"/>
                </a:moveTo>
                <a:cubicBezTo>
                  <a:pt x="1818" y="172"/>
                  <a:pt x="1847" y="185"/>
                  <a:pt x="1872" y="210"/>
                </a:cubicBezTo>
                <a:cubicBezTo>
                  <a:pt x="1897" y="234"/>
                  <a:pt x="1909" y="264"/>
                  <a:pt x="1909" y="298"/>
                </a:cubicBezTo>
                <a:cubicBezTo>
                  <a:pt x="1909" y="1408"/>
                  <a:pt x="1909" y="1408"/>
                  <a:pt x="1909" y="1408"/>
                </a:cubicBezTo>
                <a:cubicBezTo>
                  <a:pt x="1909" y="1443"/>
                  <a:pt x="1897" y="1473"/>
                  <a:pt x="1872" y="1498"/>
                </a:cubicBezTo>
                <a:cubicBezTo>
                  <a:pt x="1847" y="1523"/>
                  <a:pt x="1818" y="1535"/>
                  <a:pt x="1784" y="1535"/>
                </a:cubicBezTo>
                <a:cubicBezTo>
                  <a:pt x="127" y="1535"/>
                  <a:pt x="127" y="1535"/>
                  <a:pt x="127" y="1535"/>
                </a:cubicBezTo>
                <a:cubicBezTo>
                  <a:pt x="92" y="1535"/>
                  <a:pt x="62" y="1523"/>
                  <a:pt x="37" y="1498"/>
                </a:cubicBezTo>
                <a:cubicBezTo>
                  <a:pt x="12" y="1473"/>
                  <a:pt x="0" y="1443"/>
                  <a:pt x="0" y="140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64"/>
                  <a:pt x="12" y="234"/>
                  <a:pt x="37" y="210"/>
                </a:cubicBezTo>
                <a:cubicBezTo>
                  <a:pt x="62" y="185"/>
                  <a:pt x="92" y="172"/>
                  <a:pt x="127" y="172"/>
                </a:cubicBezTo>
                <a:cubicBezTo>
                  <a:pt x="262" y="172"/>
                  <a:pt x="262" y="172"/>
                  <a:pt x="262" y="172"/>
                </a:cubicBezTo>
                <a:cubicBezTo>
                  <a:pt x="378" y="27"/>
                  <a:pt x="378" y="27"/>
                  <a:pt x="378" y="27"/>
                </a:cubicBezTo>
                <a:cubicBezTo>
                  <a:pt x="394" y="9"/>
                  <a:pt x="413" y="0"/>
                  <a:pt x="435" y="0"/>
                </a:cubicBezTo>
                <a:cubicBezTo>
                  <a:pt x="770" y="0"/>
                  <a:pt x="770" y="0"/>
                  <a:pt x="770" y="0"/>
                </a:cubicBezTo>
                <a:cubicBezTo>
                  <a:pt x="800" y="0"/>
                  <a:pt x="821" y="14"/>
                  <a:pt x="834" y="43"/>
                </a:cubicBezTo>
                <a:cubicBezTo>
                  <a:pt x="841" y="52"/>
                  <a:pt x="854" y="69"/>
                  <a:pt x="874" y="94"/>
                </a:cubicBezTo>
                <a:cubicBezTo>
                  <a:pt x="895" y="119"/>
                  <a:pt x="917" y="145"/>
                  <a:pt x="940" y="172"/>
                </a:cubicBezTo>
                <a:lnTo>
                  <a:pt x="1784" y="172"/>
                </a:lnTo>
                <a:close/>
                <a:moveTo>
                  <a:pt x="1784" y="172"/>
                </a:moveTo>
                <a:cubicBezTo>
                  <a:pt x="1784" y="172"/>
                  <a:pt x="1784" y="172"/>
                  <a:pt x="1784" y="17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shop5"/>
          <p:cNvSpPr>
            <a:spLocks noChangeAspect="1"/>
          </p:cNvSpPr>
          <p:nvPr/>
        </p:nvSpPr>
        <p:spPr bwMode="auto">
          <a:xfrm>
            <a:off x="711373" y="261888"/>
            <a:ext cx="248063" cy="248063"/>
          </a:xfrm>
          <a:custGeom>
            <a:avLst/>
            <a:gdLst>
              <a:gd name="T0" fmla="*/ 1331 w 1638"/>
              <a:gd name="T1" fmla="*/ 0 h 1638"/>
              <a:gd name="T2" fmla="*/ 307 w 1638"/>
              <a:gd name="T3" fmla="*/ 0 h 1638"/>
              <a:gd name="T4" fmla="*/ 0 w 1638"/>
              <a:gd name="T5" fmla="*/ 307 h 1638"/>
              <a:gd name="T6" fmla="*/ 0 w 1638"/>
              <a:gd name="T7" fmla="*/ 477 h 1638"/>
              <a:gd name="T8" fmla="*/ 154 w 1638"/>
              <a:gd name="T9" fmla="*/ 674 h 1638"/>
              <a:gd name="T10" fmla="*/ 154 w 1638"/>
              <a:gd name="T11" fmla="*/ 1638 h 1638"/>
              <a:gd name="T12" fmla="*/ 1485 w 1638"/>
              <a:gd name="T13" fmla="*/ 1638 h 1638"/>
              <a:gd name="T14" fmla="*/ 1485 w 1638"/>
              <a:gd name="T15" fmla="*/ 674 h 1638"/>
              <a:gd name="T16" fmla="*/ 1638 w 1638"/>
              <a:gd name="T17" fmla="*/ 477 h 1638"/>
              <a:gd name="T18" fmla="*/ 1638 w 1638"/>
              <a:gd name="T19" fmla="*/ 307 h 1638"/>
              <a:gd name="T20" fmla="*/ 1331 w 1638"/>
              <a:gd name="T21" fmla="*/ 0 h 1638"/>
              <a:gd name="T22" fmla="*/ 1331 w 1638"/>
              <a:gd name="T23" fmla="*/ 1536 h 1638"/>
              <a:gd name="T24" fmla="*/ 1331 w 1638"/>
              <a:gd name="T25" fmla="*/ 819 h 1638"/>
              <a:gd name="T26" fmla="*/ 922 w 1638"/>
              <a:gd name="T27" fmla="*/ 819 h 1638"/>
              <a:gd name="T28" fmla="*/ 922 w 1638"/>
              <a:gd name="T29" fmla="*/ 1536 h 1638"/>
              <a:gd name="T30" fmla="*/ 256 w 1638"/>
              <a:gd name="T31" fmla="*/ 1536 h 1638"/>
              <a:gd name="T32" fmla="*/ 256 w 1638"/>
              <a:gd name="T33" fmla="*/ 674 h 1638"/>
              <a:gd name="T34" fmla="*/ 410 w 1638"/>
              <a:gd name="T35" fmla="*/ 477 h 1638"/>
              <a:gd name="T36" fmla="*/ 614 w 1638"/>
              <a:gd name="T37" fmla="*/ 682 h 1638"/>
              <a:gd name="T38" fmla="*/ 819 w 1638"/>
              <a:gd name="T39" fmla="*/ 477 h 1638"/>
              <a:gd name="T40" fmla="*/ 1024 w 1638"/>
              <a:gd name="T41" fmla="*/ 682 h 1638"/>
              <a:gd name="T42" fmla="*/ 1229 w 1638"/>
              <a:gd name="T43" fmla="*/ 477 h 1638"/>
              <a:gd name="T44" fmla="*/ 1382 w 1638"/>
              <a:gd name="T45" fmla="*/ 674 h 1638"/>
              <a:gd name="T46" fmla="*/ 1382 w 1638"/>
              <a:gd name="T47" fmla="*/ 1536 h 1638"/>
              <a:gd name="T48" fmla="*/ 1331 w 1638"/>
              <a:gd name="T49" fmla="*/ 1536 h 1638"/>
              <a:gd name="T50" fmla="*/ 1024 w 1638"/>
              <a:gd name="T51" fmla="*/ 1126 h 1638"/>
              <a:gd name="T52" fmla="*/ 1024 w 1638"/>
              <a:gd name="T53" fmla="*/ 922 h 1638"/>
              <a:gd name="T54" fmla="*/ 1229 w 1638"/>
              <a:gd name="T55" fmla="*/ 922 h 1638"/>
              <a:gd name="T56" fmla="*/ 1229 w 1638"/>
              <a:gd name="T57" fmla="*/ 1126 h 1638"/>
              <a:gd name="T58" fmla="*/ 1024 w 1638"/>
              <a:gd name="T59" fmla="*/ 1126 h 1638"/>
              <a:gd name="T60" fmla="*/ 307 w 1638"/>
              <a:gd name="T61" fmla="*/ 1126 h 1638"/>
              <a:gd name="T62" fmla="*/ 717 w 1638"/>
              <a:gd name="T63" fmla="*/ 1126 h 1638"/>
              <a:gd name="T64" fmla="*/ 717 w 1638"/>
              <a:gd name="T65" fmla="*/ 819 h 1638"/>
              <a:gd name="T66" fmla="*/ 307 w 1638"/>
              <a:gd name="T67" fmla="*/ 819 h 1638"/>
              <a:gd name="T68" fmla="*/ 307 w 1638"/>
              <a:gd name="T69" fmla="*/ 1126 h 1638"/>
              <a:gd name="T70" fmla="*/ 410 w 1638"/>
              <a:gd name="T71" fmla="*/ 922 h 1638"/>
              <a:gd name="T72" fmla="*/ 614 w 1638"/>
              <a:gd name="T73" fmla="*/ 922 h 1638"/>
              <a:gd name="T74" fmla="*/ 614 w 1638"/>
              <a:gd name="T75" fmla="*/ 1024 h 1638"/>
              <a:gd name="T76" fmla="*/ 410 w 1638"/>
              <a:gd name="T77" fmla="*/ 1024 h 1638"/>
              <a:gd name="T78" fmla="*/ 410 w 1638"/>
              <a:gd name="T79" fmla="*/ 922 h 1638"/>
              <a:gd name="T80" fmla="*/ 410 w 1638"/>
              <a:gd name="T81" fmla="*/ 922 h 1638"/>
              <a:gd name="T82" fmla="*/ 410 w 1638"/>
              <a:gd name="T83" fmla="*/ 92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8" h="1638">
                <a:moveTo>
                  <a:pt x="1331" y="0"/>
                </a:moveTo>
                <a:cubicBezTo>
                  <a:pt x="307" y="0"/>
                  <a:pt x="307" y="0"/>
                  <a:pt x="307" y="0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572"/>
                  <a:pt x="65" y="651"/>
                  <a:pt x="154" y="674"/>
                </a:cubicBezTo>
                <a:cubicBezTo>
                  <a:pt x="154" y="1638"/>
                  <a:pt x="154" y="1638"/>
                  <a:pt x="154" y="1638"/>
                </a:cubicBezTo>
                <a:cubicBezTo>
                  <a:pt x="1485" y="1638"/>
                  <a:pt x="1485" y="1638"/>
                  <a:pt x="1485" y="1638"/>
                </a:cubicBezTo>
                <a:cubicBezTo>
                  <a:pt x="1485" y="674"/>
                  <a:pt x="1485" y="674"/>
                  <a:pt x="1485" y="674"/>
                </a:cubicBezTo>
                <a:cubicBezTo>
                  <a:pt x="1573" y="651"/>
                  <a:pt x="1638" y="572"/>
                  <a:pt x="1638" y="477"/>
                </a:cubicBezTo>
                <a:cubicBezTo>
                  <a:pt x="1638" y="307"/>
                  <a:pt x="1638" y="307"/>
                  <a:pt x="1638" y="307"/>
                </a:cubicBezTo>
                <a:lnTo>
                  <a:pt x="1331" y="0"/>
                </a:lnTo>
                <a:close/>
                <a:moveTo>
                  <a:pt x="1331" y="1536"/>
                </a:moveTo>
                <a:cubicBezTo>
                  <a:pt x="1331" y="819"/>
                  <a:pt x="1331" y="819"/>
                  <a:pt x="1331" y="819"/>
                </a:cubicBezTo>
                <a:cubicBezTo>
                  <a:pt x="922" y="819"/>
                  <a:pt x="922" y="819"/>
                  <a:pt x="922" y="819"/>
                </a:cubicBezTo>
                <a:cubicBezTo>
                  <a:pt x="922" y="1536"/>
                  <a:pt x="922" y="1536"/>
                  <a:pt x="922" y="1536"/>
                </a:cubicBezTo>
                <a:cubicBezTo>
                  <a:pt x="256" y="1536"/>
                  <a:pt x="256" y="1536"/>
                  <a:pt x="256" y="1536"/>
                </a:cubicBezTo>
                <a:cubicBezTo>
                  <a:pt x="256" y="674"/>
                  <a:pt x="256" y="674"/>
                  <a:pt x="256" y="674"/>
                </a:cubicBezTo>
                <a:cubicBezTo>
                  <a:pt x="344" y="651"/>
                  <a:pt x="410" y="572"/>
                  <a:pt x="410" y="477"/>
                </a:cubicBezTo>
                <a:cubicBezTo>
                  <a:pt x="410" y="590"/>
                  <a:pt x="501" y="682"/>
                  <a:pt x="614" y="682"/>
                </a:cubicBezTo>
                <a:cubicBezTo>
                  <a:pt x="728" y="682"/>
                  <a:pt x="819" y="590"/>
                  <a:pt x="819" y="477"/>
                </a:cubicBezTo>
                <a:cubicBezTo>
                  <a:pt x="819" y="590"/>
                  <a:pt x="911" y="682"/>
                  <a:pt x="1024" y="682"/>
                </a:cubicBezTo>
                <a:cubicBezTo>
                  <a:pt x="1137" y="682"/>
                  <a:pt x="1229" y="590"/>
                  <a:pt x="1229" y="477"/>
                </a:cubicBezTo>
                <a:cubicBezTo>
                  <a:pt x="1229" y="572"/>
                  <a:pt x="1294" y="651"/>
                  <a:pt x="1382" y="674"/>
                </a:cubicBezTo>
                <a:cubicBezTo>
                  <a:pt x="1382" y="1536"/>
                  <a:pt x="1382" y="1536"/>
                  <a:pt x="1382" y="1536"/>
                </a:cubicBezTo>
                <a:lnTo>
                  <a:pt x="1331" y="1536"/>
                </a:lnTo>
                <a:close/>
                <a:moveTo>
                  <a:pt x="1024" y="1126"/>
                </a:moveTo>
                <a:cubicBezTo>
                  <a:pt x="1024" y="922"/>
                  <a:pt x="1024" y="922"/>
                  <a:pt x="1024" y="922"/>
                </a:cubicBezTo>
                <a:cubicBezTo>
                  <a:pt x="1229" y="922"/>
                  <a:pt x="1229" y="922"/>
                  <a:pt x="1229" y="922"/>
                </a:cubicBezTo>
                <a:cubicBezTo>
                  <a:pt x="1229" y="1126"/>
                  <a:pt x="1229" y="1126"/>
                  <a:pt x="1229" y="1126"/>
                </a:cubicBezTo>
                <a:lnTo>
                  <a:pt x="1024" y="1126"/>
                </a:lnTo>
                <a:close/>
                <a:moveTo>
                  <a:pt x="307" y="1126"/>
                </a:moveTo>
                <a:cubicBezTo>
                  <a:pt x="717" y="1126"/>
                  <a:pt x="717" y="1126"/>
                  <a:pt x="717" y="1126"/>
                </a:cubicBezTo>
                <a:cubicBezTo>
                  <a:pt x="717" y="819"/>
                  <a:pt x="717" y="819"/>
                  <a:pt x="717" y="819"/>
                </a:cubicBezTo>
                <a:cubicBezTo>
                  <a:pt x="307" y="819"/>
                  <a:pt x="307" y="819"/>
                  <a:pt x="307" y="819"/>
                </a:cubicBezTo>
                <a:lnTo>
                  <a:pt x="307" y="1126"/>
                </a:lnTo>
                <a:close/>
                <a:moveTo>
                  <a:pt x="410" y="922"/>
                </a:moveTo>
                <a:cubicBezTo>
                  <a:pt x="614" y="922"/>
                  <a:pt x="614" y="922"/>
                  <a:pt x="614" y="922"/>
                </a:cubicBezTo>
                <a:cubicBezTo>
                  <a:pt x="614" y="1024"/>
                  <a:pt x="614" y="1024"/>
                  <a:pt x="614" y="1024"/>
                </a:cubicBezTo>
                <a:cubicBezTo>
                  <a:pt x="410" y="1024"/>
                  <a:pt x="410" y="1024"/>
                  <a:pt x="410" y="1024"/>
                </a:cubicBezTo>
                <a:lnTo>
                  <a:pt x="410" y="922"/>
                </a:lnTo>
                <a:close/>
                <a:moveTo>
                  <a:pt x="410" y="922"/>
                </a:moveTo>
                <a:cubicBezTo>
                  <a:pt x="410" y="922"/>
                  <a:pt x="410" y="922"/>
                  <a:pt x="410" y="92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businessman72"/>
          <p:cNvSpPr>
            <a:spLocks noChangeAspect="1"/>
          </p:cNvSpPr>
          <p:nvPr/>
        </p:nvSpPr>
        <p:spPr bwMode="auto">
          <a:xfrm>
            <a:off x="1297326" y="261888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exclamation20"/>
          <p:cNvSpPr>
            <a:spLocks noChangeAspect="1"/>
          </p:cNvSpPr>
          <p:nvPr/>
        </p:nvSpPr>
        <p:spPr bwMode="auto">
          <a:xfrm>
            <a:off x="4056129" y="268963"/>
            <a:ext cx="262607" cy="233913"/>
          </a:xfrm>
          <a:custGeom>
            <a:avLst/>
            <a:gdLst>
              <a:gd name="T0" fmla="*/ 151 w 303"/>
              <a:gd name="T1" fmla="*/ 0 h 270"/>
              <a:gd name="T2" fmla="*/ 0 w 303"/>
              <a:gd name="T3" fmla="*/ 270 h 270"/>
              <a:gd name="T4" fmla="*/ 303 w 303"/>
              <a:gd name="T5" fmla="*/ 270 h 270"/>
              <a:gd name="T6" fmla="*/ 151 w 303"/>
              <a:gd name="T7" fmla="*/ 0 h 270"/>
              <a:gd name="T8" fmla="*/ 163 w 303"/>
              <a:gd name="T9" fmla="*/ 86 h 270"/>
              <a:gd name="T10" fmla="*/ 163 w 303"/>
              <a:gd name="T11" fmla="*/ 178 h 270"/>
              <a:gd name="T12" fmla="*/ 140 w 303"/>
              <a:gd name="T13" fmla="*/ 178 h 270"/>
              <a:gd name="T14" fmla="*/ 140 w 303"/>
              <a:gd name="T15" fmla="*/ 86 h 270"/>
              <a:gd name="T16" fmla="*/ 163 w 303"/>
              <a:gd name="T17" fmla="*/ 86 h 270"/>
              <a:gd name="T18" fmla="*/ 151 w 303"/>
              <a:gd name="T19" fmla="*/ 225 h 270"/>
              <a:gd name="T20" fmla="*/ 133 w 303"/>
              <a:gd name="T21" fmla="*/ 206 h 270"/>
              <a:gd name="T22" fmla="*/ 151 w 303"/>
              <a:gd name="T23" fmla="*/ 188 h 270"/>
              <a:gd name="T24" fmla="*/ 170 w 303"/>
              <a:gd name="T25" fmla="*/ 206 h 270"/>
              <a:gd name="T26" fmla="*/ 151 w 303"/>
              <a:gd name="T27" fmla="*/ 225 h 270"/>
              <a:gd name="T28" fmla="*/ 151 w 303"/>
              <a:gd name="T29" fmla="*/ 225 h 270"/>
              <a:gd name="T30" fmla="*/ 151 w 303"/>
              <a:gd name="T31" fmla="*/ 22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70">
                <a:moveTo>
                  <a:pt x="151" y="0"/>
                </a:moveTo>
                <a:cubicBezTo>
                  <a:pt x="0" y="270"/>
                  <a:pt x="0" y="270"/>
                  <a:pt x="0" y="270"/>
                </a:cubicBezTo>
                <a:cubicBezTo>
                  <a:pt x="303" y="270"/>
                  <a:pt x="303" y="270"/>
                  <a:pt x="303" y="270"/>
                </a:cubicBezTo>
                <a:lnTo>
                  <a:pt x="151" y="0"/>
                </a:lnTo>
                <a:close/>
                <a:moveTo>
                  <a:pt x="163" y="86"/>
                </a:moveTo>
                <a:cubicBezTo>
                  <a:pt x="163" y="178"/>
                  <a:pt x="163" y="178"/>
                  <a:pt x="163" y="178"/>
                </a:cubicBezTo>
                <a:cubicBezTo>
                  <a:pt x="140" y="178"/>
                  <a:pt x="140" y="178"/>
                  <a:pt x="140" y="178"/>
                </a:cubicBezTo>
                <a:cubicBezTo>
                  <a:pt x="140" y="86"/>
                  <a:pt x="140" y="86"/>
                  <a:pt x="140" y="86"/>
                </a:cubicBezTo>
                <a:lnTo>
                  <a:pt x="163" y="86"/>
                </a:lnTo>
                <a:close/>
                <a:moveTo>
                  <a:pt x="151" y="225"/>
                </a:moveTo>
                <a:cubicBezTo>
                  <a:pt x="141" y="225"/>
                  <a:pt x="133" y="217"/>
                  <a:pt x="133" y="206"/>
                </a:cubicBezTo>
                <a:cubicBezTo>
                  <a:pt x="133" y="196"/>
                  <a:pt x="141" y="188"/>
                  <a:pt x="151" y="188"/>
                </a:cubicBezTo>
                <a:cubicBezTo>
                  <a:pt x="162" y="188"/>
                  <a:pt x="169" y="196"/>
                  <a:pt x="170" y="206"/>
                </a:cubicBezTo>
                <a:cubicBezTo>
                  <a:pt x="170" y="217"/>
                  <a:pt x="162" y="225"/>
                  <a:pt x="151" y="225"/>
                </a:cubicBezTo>
                <a:close/>
                <a:moveTo>
                  <a:pt x="151" y="225"/>
                </a:moveTo>
                <a:cubicBezTo>
                  <a:pt x="151" y="225"/>
                  <a:pt x="151" y="225"/>
                  <a:pt x="151" y="2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basket31"/>
          <p:cNvSpPr>
            <a:spLocks noChangeAspect="1"/>
          </p:cNvSpPr>
          <p:nvPr/>
        </p:nvSpPr>
        <p:spPr bwMode="auto">
          <a:xfrm>
            <a:off x="4634378" y="281205"/>
            <a:ext cx="226285" cy="209429"/>
          </a:xfrm>
          <a:custGeom>
            <a:avLst/>
            <a:gdLst>
              <a:gd name="connsiteX0" fmla="*/ 31434 w 506117"/>
              <a:gd name="connsiteY0" fmla="*/ 221706 h 468416"/>
              <a:gd name="connsiteX1" fmla="*/ 474811 w 506117"/>
              <a:gd name="connsiteY1" fmla="*/ 221706 h 468416"/>
              <a:gd name="connsiteX2" fmla="*/ 492528 w 506117"/>
              <a:gd name="connsiteY2" fmla="*/ 244424 h 468416"/>
              <a:gd name="connsiteX3" fmla="*/ 445283 w 506117"/>
              <a:gd name="connsiteY3" fmla="*/ 445699 h 468416"/>
              <a:gd name="connsiteX4" fmla="*/ 416663 w 506117"/>
              <a:gd name="connsiteY4" fmla="*/ 468416 h 468416"/>
              <a:gd name="connsiteX5" fmla="*/ 89582 w 506117"/>
              <a:gd name="connsiteY5" fmla="*/ 468416 h 468416"/>
              <a:gd name="connsiteX6" fmla="*/ 60962 w 506117"/>
              <a:gd name="connsiteY6" fmla="*/ 445699 h 468416"/>
              <a:gd name="connsiteX7" fmla="*/ 13717 w 506117"/>
              <a:gd name="connsiteY7" fmla="*/ 244424 h 468416"/>
              <a:gd name="connsiteX8" fmla="*/ 31434 w 506117"/>
              <a:gd name="connsiteY8" fmla="*/ 221706 h 468416"/>
              <a:gd name="connsiteX9" fmla="*/ 204599 w 506117"/>
              <a:gd name="connsiteY9" fmla="*/ 3069 h 468416"/>
              <a:gd name="connsiteX10" fmla="*/ 219139 w 506117"/>
              <a:gd name="connsiteY10" fmla="*/ 3069 h 468416"/>
              <a:gd name="connsiteX11" fmla="*/ 229590 w 506117"/>
              <a:gd name="connsiteY11" fmla="*/ 13070 h 468416"/>
              <a:gd name="connsiteX12" fmla="*/ 229590 w 506117"/>
              <a:gd name="connsiteY12" fmla="*/ 27617 h 468416"/>
              <a:gd name="connsiteX13" fmla="*/ 119630 w 506117"/>
              <a:gd name="connsiteY13" fmla="*/ 137177 h 468416"/>
              <a:gd name="connsiteX14" fmla="*/ 120538 w 506117"/>
              <a:gd name="connsiteY14" fmla="*/ 139905 h 468416"/>
              <a:gd name="connsiteX15" fmla="*/ 383172 w 506117"/>
              <a:gd name="connsiteY15" fmla="*/ 139905 h 468416"/>
              <a:gd name="connsiteX16" fmla="*/ 385444 w 506117"/>
              <a:gd name="connsiteY16" fmla="*/ 135813 h 468416"/>
              <a:gd name="connsiteX17" fmla="*/ 276846 w 506117"/>
              <a:gd name="connsiteY17" fmla="*/ 27617 h 468416"/>
              <a:gd name="connsiteX18" fmla="*/ 276846 w 506117"/>
              <a:gd name="connsiteY18" fmla="*/ 13070 h 468416"/>
              <a:gd name="connsiteX19" fmla="*/ 287297 w 506117"/>
              <a:gd name="connsiteY19" fmla="*/ 3069 h 468416"/>
              <a:gd name="connsiteX20" fmla="*/ 301383 w 506117"/>
              <a:gd name="connsiteY20" fmla="*/ 3069 h 468416"/>
              <a:gd name="connsiteX21" fmla="*/ 435880 w 506117"/>
              <a:gd name="connsiteY21" fmla="*/ 137177 h 468416"/>
              <a:gd name="connsiteX22" fmla="*/ 442241 w 506117"/>
              <a:gd name="connsiteY22" fmla="*/ 139905 h 468416"/>
              <a:gd name="connsiteX23" fmla="*/ 496767 w 506117"/>
              <a:gd name="connsiteY23" fmla="*/ 139905 h 468416"/>
              <a:gd name="connsiteX24" fmla="*/ 505855 w 506117"/>
              <a:gd name="connsiteY24" fmla="*/ 151270 h 468416"/>
              <a:gd name="connsiteX25" fmla="*/ 500402 w 506117"/>
              <a:gd name="connsiteY25" fmla="*/ 179001 h 468416"/>
              <a:gd name="connsiteX26" fmla="*/ 486317 w 506117"/>
              <a:gd name="connsiteY26" fmla="*/ 190820 h 468416"/>
              <a:gd name="connsiteX27" fmla="*/ 19665 w 506117"/>
              <a:gd name="connsiteY27" fmla="*/ 190820 h 468416"/>
              <a:gd name="connsiteX28" fmla="*/ 6034 w 506117"/>
              <a:gd name="connsiteY28" fmla="*/ 179001 h 468416"/>
              <a:gd name="connsiteX29" fmla="*/ 127 w 506117"/>
              <a:gd name="connsiteY29" fmla="*/ 151270 h 468416"/>
              <a:gd name="connsiteX30" fmla="*/ 9669 w 506117"/>
              <a:gd name="connsiteY30" fmla="*/ 139905 h 468416"/>
              <a:gd name="connsiteX31" fmla="*/ 64649 w 506117"/>
              <a:gd name="connsiteY31" fmla="*/ 139905 h 468416"/>
              <a:gd name="connsiteX32" fmla="*/ 70556 w 506117"/>
              <a:gd name="connsiteY32" fmla="*/ 137177 h 468416"/>
              <a:gd name="connsiteX33" fmla="*/ 204599 w 506117"/>
              <a:gd name="connsiteY33" fmla="*/ 3069 h 46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6117" h="468416">
                <a:moveTo>
                  <a:pt x="31434" y="221706"/>
                </a:moveTo>
                <a:cubicBezTo>
                  <a:pt x="474811" y="221706"/>
                  <a:pt x="474811" y="221706"/>
                  <a:pt x="474811" y="221706"/>
                </a:cubicBezTo>
                <a:cubicBezTo>
                  <a:pt x="487531" y="221706"/>
                  <a:pt x="495708" y="232156"/>
                  <a:pt x="492528" y="244424"/>
                </a:cubicBezTo>
                <a:lnTo>
                  <a:pt x="445283" y="445699"/>
                </a:lnTo>
                <a:cubicBezTo>
                  <a:pt x="442103" y="457966"/>
                  <a:pt x="429383" y="468416"/>
                  <a:pt x="416663" y="468416"/>
                </a:cubicBezTo>
                <a:cubicBezTo>
                  <a:pt x="89582" y="468416"/>
                  <a:pt x="89582" y="468416"/>
                  <a:pt x="89582" y="468416"/>
                </a:cubicBezTo>
                <a:cubicBezTo>
                  <a:pt x="76862" y="468416"/>
                  <a:pt x="64142" y="457966"/>
                  <a:pt x="60962" y="445699"/>
                </a:cubicBezTo>
                <a:cubicBezTo>
                  <a:pt x="13717" y="244424"/>
                  <a:pt x="13717" y="244424"/>
                  <a:pt x="13717" y="244424"/>
                </a:cubicBezTo>
                <a:cubicBezTo>
                  <a:pt x="10537" y="232156"/>
                  <a:pt x="18714" y="221706"/>
                  <a:pt x="31434" y="221706"/>
                </a:cubicBezTo>
                <a:close/>
                <a:moveTo>
                  <a:pt x="204599" y="3069"/>
                </a:moveTo>
                <a:cubicBezTo>
                  <a:pt x="208689" y="-1023"/>
                  <a:pt x="215050" y="-1023"/>
                  <a:pt x="219139" y="3069"/>
                </a:cubicBezTo>
                <a:cubicBezTo>
                  <a:pt x="219139" y="3069"/>
                  <a:pt x="219139" y="3069"/>
                  <a:pt x="229590" y="13070"/>
                </a:cubicBezTo>
                <a:cubicBezTo>
                  <a:pt x="233680" y="17161"/>
                  <a:pt x="233680" y="23526"/>
                  <a:pt x="229590" y="27617"/>
                </a:cubicBezTo>
                <a:cubicBezTo>
                  <a:pt x="229590" y="27617"/>
                  <a:pt x="229590" y="27617"/>
                  <a:pt x="119630" y="137177"/>
                </a:cubicBezTo>
                <a:cubicBezTo>
                  <a:pt x="119630" y="137177"/>
                  <a:pt x="117358" y="139905"/>
                  <a:pt x="120538" y="139905"/>
                </a:cubicBezTo>
                <a:cubicBezTo>
                  <a:pt x="120538" y="139905"/>
                  <a:pt x="120538" y="139905"/>
                  <a:pt x="383172" y="139905"/>
                </a:cubicBezTo>
                <a:cubicBezTo>
                  <a:pt x="389079" y="139905"/>
                  <a:pt x="385444" y="135813"/>
                  <a:pt x="385444" y="135813"/>
                </a:cubicBezTo>
                <a:cubicBezTo>
                  <a:pt x="385444" y="135813"/>
                  <a:pt x="385444" y="135813"/>
                  <a:pt x="276846" y="27617"/>
                </a:cubicBezTo>
                <a:cubicBezTo>
                  <a:pt x="272757" y="23526"/>
                  <a:pt x="272757" y="17161"/>
                  <a:pt x="276846" y="13070"/>
                </a:cubicBezTo>
                <a:cubicBezTo>
                  <a:pt x="276846" y="13070"/>
                  <a:pt x="276846" y="13070"/>
                  <a:pt x="287297" y="3069"/>
                </a:cubicBezTo>
                <a:cubicBezTo>
                  <a:pt x="290932" y="-1023"/>
                  <a:pt x="297748" y="-1023"/>
                  <a:pt x="301383" y="3069"/>
                </a:cubicBezTo>
                <a:cubicBezTo>
                  <a:pt x="301383" y="3069"/>
                  <a:pt x="301383" y="3069"/>
                  <a:pt x="435880" y="137177"/>
                </a:cubicBezTo>
                <a:cubicBezTo>
                  <a:pt x="436789" y="138086"/>
                  <a:pt x="438606" y="139905"/>
                  <a:pt x="442241" y="139905"/>
                </a:cubicBezTo>
                <a:cubicBezTo>
                  <a:pt x="442241" y="139905"/>
                  <a:pt x="442241" y="139905"/>
                  <a:pt x="496767" y="139905"/>
                </a:cubicBezTo>
                <a:cubicBezTo>
                  <a:pt x="503129" y="139905"/>
                  <a:pt x="507218" y="144905"/>
                  <a:pt x="505855" y="151270"/>
                </a:cubicBezTo>
                <a:cubicBezTo>
                  <a:pt x="505855" y="151270"/>
                  <a:pt x="505855" y="151270"/>
                  <a:pt x="500402" y="179001"/>
                </a:cubicBezTo>
                <a:cubicBezTo>
                  <a:pt x="499039" y="185365"/>
                  <a:pt x="492678" y="190820"/>
                  <a:pt x="486317" y="190820"/>
                </a:cubicBezTo>
                <a:cubicBezTo>
                  <a:pt x="486317" y="190820"/>
                  <a:pt x="486317" y="190820"/>
                  <a:pt x="19665" y="190820"/>
                </a:cubicBezTo>
                <a:cubicBezTo>
                  <a:pt x="13304" y="190820"/>
                  <a:pt x="7397" y="185365"/>
                  <a:pt x="6034" y="179001"/>
                </a:cubicBezTo>
                <a:cubicBezTo>
                  <a:pt x="6034" y="179001"/>
                  <a:pt x="6034" y="179001"/>
                  <a:pt x="127" y="151270"/>
                </a:cubicBezTo>
                <a:cubicBezTo>
                  <a:pt x="-782" y="144905"/>
                  <a:pt x="3308" y="139905"/>
                  <a:pt x="9669" y="139905"/>
                </a:cubicBezTo>
                <a:cubicBezTo>
                  <a:pt x="9669" y="139905"/>
                  <a:pt x="9669" y="139905"/>
                  <a:pt x="64649" y="139905"/>
                </a:cubicBezTo>
                <a:cubicBezTo>
                  <a:pt x="67830" y="139905"/>
                  <a:pt x="69647" y="138086"/>
                  <a:pt x="70556" y="137177"/>
                </a:cubicBezTo>
                <a:cubicBezTo>
                  <a:pt x="70556" y="137177"/>
                  <a:pt x="70556" y="137177"/>
                  <a:pt x="204599" y="306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sydney2"/>
          <p:cNvSpPr>
            <a:spLocks noChangeAspect="1"/>
          </p:cNvSpPr>
          <p:nvPr/>
        </p:nvSpPr>
        <p:spPr bwMode="auto">
          <a:xfrm>
            <a:off x="5176307" y="307937"/>
            <a:ext cx="250246" cy="155965"/>
          </a:xfrm>
          <a:custGeom>
            <a:avLst/>
            <a:gdLst>
              <a:gd name="connsiteX0" fmla="*/ 8005 w 508000"/>
              <a:gd name="connsiteY0" fmla="*/ 263207 h 316611"/>
              <a:gd name="connsiteX1" fmla="*/ 499995 w 508000"/>
              <a:gd name="connsiteY1" fmla="*/ 263207 h 316611"/>
              <a:gd name="connsiteX2" fmla="*/ 508000 w 508000"/>
              <a:gd name="connsiteY2" fmla="*/ 271218 h 316611"/>
              <a:gd name="connsiteX3" fmla="*/ 508000 w 508000"/>
              <a:gd name="connsiteY3" fmla="*/ 308601 h 316611"/>
              <a:gd name="connsiteX4" fmla="*/ 499995 w 508000"/>
              <a:gd name="connsiteY4" fmla="*/ 316611 h 316611"/>
              <a:gd name="connsiteX5" fmla="*/ 8005 w 508000"/>
              <a:gd name="connsiteY5" fmla="*/ 316611 h 316611"/>
              <a:gd name="connsiteX6" fmla="*/ 0 w 508000"/>
              <a:gd name="connsiteY6" fmla="*/ 308601 h 316611"/>
              <a:gd name="connsiteX7" fmla="*/ 0 w 508000"/>
              <a:gd name="connsiteY7" fmla="*/ 271218 h 316611"/>
              <a:gd name="connsiteX8" fmla="*/ 8005 w 508000"/>
              <a:gd name="connsiteY8" fmla="*/ 263207 h 316611"/>
              <a:gd name="connsiteX9" fmla="*/ 94101 w 508000"/>
              <a:gd name="connsiteY9" fmla="*/ 85797 h 316611"/>
              <a:gd name="connsiteX10" fmla="*/ 123623 w 508000"/>
              <a:gd name="connsiteY10" fmla="*/ 91324 h 316611"/>
              <a:gd name="connsiteX11" fmla="*/ 133464 w 508000"/>
              <a:gd name="connsiteY11" fmla="*/ 156072 h 316611"/>
              <a:gd name="connsiteX12" fmla="*/ 136299 w 508000"/>
              <a:gd name="connsiteY12" fmla="*/ 203798 h 316611"/>
              <a:gd name="connsiteX13" fmla="*/ 111614 w 508000"/>
              <a:gd name="connsiteY13" fmla="*/ 236505 h 316611"/>
              <a:gd name="connsiteX14" fmla="*/ 79757 w 508000"/>
              <a:gd name="connsiteY14" fmla="*/ 236505 h 316611"/>
              <a:gd name="connsiteX15" fmla="*/ 73419 w 508000"/>
              <a:gd name="connsiteY15" fmla="*/ 202463 h 316611"/>
              <a:gd name="connsiteX16" fmla="*/ 49568 w 508000"/>
              <a:gd name="connsiteY16" fmla="*/ 236505 h 316611"/>
              <a:gd name="connsiteX17" fmla="*/ 28885 w 508000"/>
              <a:gd name="connsiteY17" fmla="*/ 236505 h 316611"/>
              <a:gd name="connsiteX18" fmla="*/ 8370 w 508000"/>
              <a:gd name="connsiteY18" fmla="*/ 145892 h 316611"/>
              <a:gd name="connsiteX19" fmla="*/ 12874 w 508000"/>
              <a:gd name="connsiteY19" fmla="*/ 139551 h 316611"/>
              <a:gd name="connsiteX20" fmla="*/ 62410 w 508000"/>
              <a:gd name="connsiteY20" fmla="*/ 143890 h 316611"/>
              <a:gd name="connsiteX21" fmla="*/ 52737 w 508000"/>
              <a:gd name="connsiteY21" fmla="*/ 92326 h 316611"/>
              <a:gd name="connsiteX22" fmla="*/ 57574 w 508000"/>
              <a:gd name="connsiteY22" fmla="*/ 86151 h 316611"/>
              <a:gd name="connsiteX23" fmla="*/ 94101 w 508000"/>
              <a:gd name="connsiteY23" fmla="*/ 85797 h 316611"/>
              <a:gd name="connsiteX24" fmla="*/ 123257 w 508000"/>
              <a:gd name="connsiteY24" fmla="*/ 0 h 316611"/>
              <a:gd name="connsiteX25" fmla="*/ 123423 w 508000"/>
              <a:gd name="connsiteY25" fmla="*/ 0 h 316611"/>
              <a:gd name="connsiteX26" fmla="*/ 288719 w 508000"/>
              <a:gd name="connsiteY26" fmla="*/ 91965 h 316611"/>
              <a:gd name="connsiteX27" fmla="*/ 297059 w 508000"/>
              <a:gd name="connsiteY27" fmla="*/ 106152 h 316611"/>
              <a:gd name="connsiteX28" fmla="*/ 320410 w 508000"/>
              <a:gd name="connsiteY28" fmla="*/ 160897 h 316611"/>
              <a:gd name="connsiteX29" fmla="*/ 326915 w 508000"/>
              <a:gd name="connsiteY29" fmla="*/ 189772 h 316611"/>
              <a:gd name="connsiteX30" fmla="*/ 329047 w 508000"/>
              <a:gd name="connsiteY30" fmla="*/ 207169 h 316611"/>
              <a:gd name="connsiteX31" fmla="*/ 328583 w 508000"/>
              <a:gd name="connsiteY31" fmla="*/ 213138 h 316611"/>
              <a:gd name="connsiteX32" fmla="*/ 329084 w 508000"/>
              <a:gd name="connsiteY32" fmla="*/ 207464 h 316611"/>
              <a:gd name="connsiteX33" fmla="*/ 329047 w 508000"/>
              <a:gd name="connsiteY33" fmla="*/ 207169 h 316611"/>
              <a:gd name="connsiteX34" fmla="*/ 331919 w 508000"/>
              <a:gd name="connsiteY34" fmla="*/ 170244 h 316611"/>
              <a:gd name="connsiteX35" fmla="*/ 329584 w 508000"/>
              <a:gd name="connsiteY35" fmla="*/ 146376 h 316611"/>
              <a:gd name="connsiteX36" fmla="*/ 328583 w 508000"/>
              <a:gd name="connsiteY36" fmla="*/ 140201 h 316611"/>
              <a:gd name="connsiteX37" fmla="*/ 435833 w 508000"/>
              <a:gd name="connsiteY37" fmla="*/ 106653 h 316611"/>
              <a:gd name="connsiteX38" fmla="*/ 495880 w 508000"/>
              <a:gd name="connsiteY38" fmla="*/ 113496 h 316611"/>
              <a:gd name="connsiteX39" fmla="*/ 499716 w 508000"/>
              <a:gd name="connsiteY39" fmla="*/ 120840 h 316611"/>
              <a:gd name="connsiteX40" fmla="*/ 451345 w 508000"/>
              <a:gd name="connsiteY40" fmla="*/ 236505 h 316611"/>
              <a:gd name="connsiteX41" fmla="*/ 163121 w 508000"/>
              <a:gd name="connsiteY41" fmla="*/ 236505 h 316611"/>
              <a:gd name="connsiteX42" fmla="*/ 161453 w 508000"/>
              <a:gd name="connsiteY42" fmla="*/ 170578 h 316611"/>
              <a:gd name="connsiteX43" fmla="*/ 153447 w 508000"/>
              <a:gd name="connsiteY43" fmla="*/ 104316 h 316611"/>
              <a:gd name="connsiteX44" fmla="*/ 118920 w 508000"/>
              <a:gd name="connsiteY44" fmla="*/ 8512 h 316611"/>
              <a:gd name="connsiteX45" fmla="*/ 123257 w 508000"/>
              <a:gd name="connsiteY45" fmla="*/ 0 h 31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16611">
                <a:moveTo>
                  <a:pt x="8005" y="263207"/>
                </a:moveTo>
                <a:cubicBezTo>
                  <a:pt x="8005" y="263207"/>
                  <a:pt x="8005" y="263207"/>
                  <a:pt x="499995" y="263207"/>
                </a:cubicBezTo>
                <a:cubicBezTo>
                  <a:pt x="504331" y="263207"/>
                  <a:pt x="508000" y="266712"/>
                  <a:pt x="508000" y="271218"/>
                </a:cubicBezTo>
                <a:cubicBezTo>
                  <a:pt x="508000" y="271218"/>
                  <a:pt x="508000" y="271218"/>
                  <a:pt x="508000" y="308601"/>
                </a:cubicBezTo>
                <a:cubicBezTo>
                  <a:pt x="508000" y="313107"/>
                  <a:pt x="504331" y="316611"/>
                  <a:pt x="499995" y="316611"/>
                </a:cubicBezTo>
                <a:cubicBezTo>
                  <a:pt x="499995" y="316611"/>
                  <a:pt x="499995" y="316611"/>
                  <a:pt x="8005" y="316611"/>
                </a:cubicBezTo>
                <a:cubicBezTo>
                  <a:pt x="3502" y="316611"/>
                  <a:pt x="0" y="313107"/>
                  <a:pt x="0" y="308601"/>
                </a:cubicBezTo>
                <a:cubicBezTo>
                  <a:pt x="0" y="308601"/>
                  <a:pt x="0" y="308601"/>
                  <a:pt x="0" y="271218"/>
                </a:cubicBezTo>
                <a:cubicBezTo>
                  <a:pt x="0" y="266712"/>
                  <a:pt x="3502" y="263207"/>
                  <a:pt x="8005" y="263207"/>
                </a:cubicBezTo>
                <a:close/>
                <a:moveTo>
                  <a:pt x="94101" y="85797"/>
                </a:moveTo>
                <a:cubicBezTo>
                  <a:pt x="105067" y="86777"/>
                  <a:pt x="114866" y="88738"/>
                  <a:pt x="123623" y="91324"/>
                </a:cubicBezTo>
                <a:cubicBezTo>
                  <a:pt x="127959" y="110348"/>
                  <a:pt x="131295" y="132209"/>
                  <a:pt x="133464" y="156072"/>
                </a:cubicBezTo>
                <a:cubicBezTo>
                  <a:pt x="135131" y="173594"/>
                  <a:pt x="135965" y="190114"/>
                  <a:pt x="136299" y="203798"/>
                </a:cubicBezTo>
                <a:cubicBezTo>
                  <a:pt x="136299" y="203798"/>
                  <a:pt x="136299" y="203798"/>
                  <a:pt x="111614" y="236505"/>
                </a:cubicBezTo>
                <a:cubicBezTo>
                  <a:pt x="111614" y="236505"/>
                  <a:pt x="111614" y="236505"/>
                  <a:pt x="79757" y="236505"/>
                </a:cubicBezTo>
                <a:cubicBezTo>
                  <a:pt x="79757" y="236505"/>
                  <a:pt x="79757" y="236505"/>
                  <a:pt x="73419" y="202463"/>
                </a:cubicBezTo>
                <a:cubicBezTo>
                  <a:pt x="73419" y="202463"/>
                  <a:pt x="73419" y="202463"/>
                  <a:pt x="49568" y="236505"/>
                </a:cubicBezTo>
                <a:cubicBezTo>
                  <a:pt x="49568" y="236505"/>
                  <a:pt x="49568" y="236505"/>
                  <a:pt x="28885" y="236505"/>
                </a:cubicBezTo>
                <a:cubicBezTo>
                  <a:pt x="28885" y="236505"/>
                  <a:pt x="28885" y="236505"/>
                  <a:pt x="8370" y="145892"/>
                </a:cubicBezTo>
                <a:cubicBezTo>
                  <a:pt x="7703" y="142889"/>
                  <a:pt x="9704" y="139885"/>
                  <a:pt x="12874" y="139551"/>
                </a:cubicBezTo>
                <a:cubicBezTo>
                  <a:pt x="33722" y="137048"/>
                  <a:pt x="50068" y="139551"/>
                  <a:pt x="62410" y="143890"/>
                </a:cubicBezTo>
                <a:cubicBezTo>
                  <a:pt x="62410" y="143890"/>
                  <a:pt x="62410" y="143890"/>
                  <a:pt x="52737" y="92326"/>
                </a:cubicBezTo>
                <a:cubicBezTo>
                  <a:pt x="52236" y="89322"/>
                  <a:pt x="54405" y="86318"/>
                  <a:pt x="57574" y="86151"/>
                </a:cubicBezTo>
                <a:cubicBezTo>
                  <a:pt x="71000" y="84816"/>
                  <a:pt x="83134" y="84816"/>
                  <a:pt x="94101" y="85797"/>
                </a:cubicBezTo>
                <a:close/>
                <a:moveTo>
                  <a:pt x="123257" y="0"/>
                </a:moveTo>
                <a:cubicBezTo>
                  <a:pt x="123257" y="0"/>
                  <a:pt x="123257" y="0"/>
                  <a:pt x="123423" y="0"/>
                </a:cubicBezTo>
                <a:cubicBezTo>
                  <a:pt x="151445" y="835"/>
                  <a:pt x="227338" y="11016"/>
                  <a:pt x="288719" y="91965"/>
                </a:cubicBezTo>
                <a:cubicBezTo>
                  <a:pt x="292055" y="96305"/>
                  <a:pt x="294390" y="101479"/>
                  <a:pt x="297059" y="106152"/>
                </a:cubicBezTo>
                <a:cubicBezTo>
                  <a:pt x="306566" y="123677"/>
                  <a:pt x="314739" y="141870"/>
                  <a:pt x="320410" y="160897"/>
                </a:cubicBezTo>
                <a:cubicBezTo>
                  <a:pt x="323246" y="170411"/>
                  <a:pt x="325414" y="179924"/>
                  <a:pt x="326915" y="189772"/>
                </a:cubicBezTo>
                <a:lnTo>
                  <a:pt x="329047" y="207169"/>
                </a:lnTo>
                <a:lnTo>
                  <a:pt x="328583" y="213138"/>
                </a:lnTo>
                <a:cubicBezTo>
                  <a:pt x="328917" y="211469"/>
                  <a:pt x="329084" y="209467"/>
                  <a:pt x="329084" y="207464"/>
                </a:cubicBezTo>
                <a:lnTo>
                  <a:pt x="329047" y="207169"/>
                </a:lnTo>
                <a:lnTo>
                  <a:pt x="331919" y="170244"/>
                </a:lnTo>
                <a:cubicBezTo>
                  <a:pt x="331586" y="162232"/>
                  <a:pt x="330752" y="154221"/>
                  <a:pt x="329584" y="146376"/>
                </a:cubicBezTo>
                <a:cubicBezTo>
                  <a:pt x="329417" y="145709"/>
                  <a:pt x="328250" y="140535"/>
                  <a:pt x="328583" y="140201"/>
                </a:cubicBezTo>
                <a:cubicBezTo>
                  <a:pt x="342094" y="129018"/>
                  <a:pt x="376621" y="106653"/>
                  <a:pt x="435833" y="106653"/>
                </a:cubicBezTo>
                <a:cubicBezTo>
                  <a:pt x="453681" y="106653"/>
                  <a:pt x="473696" y="108656"/>
                  <a:pt x="495880" y="113496"/>
                </a:cubicBezTo>
                <a:cubicBezTo>
                  <a:pt x="499049" y="114164"/>
                  <a:pt x="500884" y="117669"/>
                  <a:pt x="499716" y="120840"/>
                </a:cubicBezTo>
                <a:cubicBezTo>
                  <a:pt x="499716" y="120840"/>
                  <a:pt x="499716" y="120840"/>
                  <a:pt x="451345" y="236505"/>
                </a:cubicBezTo>
                <a:cubicBezTo>
                  <a:pt x="451345" y="236505"/>
                  <a:pt x="451345" y="236505"/>
                  <a:pt x="163121" y="236505"/>
                </a:cubicBezTo>
                <a:cubicBezTo>
                  <a:pt x="163455" y="224154"/>
                  <a:pt x="163455" y="199786"/>
                  <a:pt x="161453" y="170578"/>
                </a:cubicBezTo>
                <a:cubicBezTo>
                  <a:pt x="160119" y="150048"/>
                  <a:pt x="157617" y="127015"/>
                  <a:pt x="153447" y="104316"/>
                </a:cubicBezTo>
                <a:cubicBezTo>
                  <a:pt x="146942" y="68431"/>
                  <a:pt x="136267" y="33048"/>
                  <a:pt x="118920" y="8512"/>
                </a:cubicBezTo>
                <a:cubicBezTo>
                  <a:pt x="116418" y="4841"/>
                  <a:pt x="118920" y="0"/>
                  <a:pt x="1232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ubbish4"/>
          <p:cNvSpPr>
            <a:spLocks noChangeAspect="1"/>
          </p:cNvSpPr>
          <p:nvPr/>
        </p:nvSpPr>
        <p:spPr bwMode="auto">
          <a:xfrm>
            <a:off x="2391752" y="3020334"/>
            <a:ext cx="216791" cy="262607"/>
          </a:xfrm>
          <a:custGeom>
            <a:avLst/>
            <a:gdLst>
              <a:gd name="connsiteX0" fmla="*/ 18244 w 419371"/>
              <a:gd name="connsiteY0" fmla="*/ 85451 h 508000"/>
              <a:gd name="connsiteX1" fmla="*/ 400892 w 419371"/>
              <a:gd name="connsiteY1" fmla="*/ 85451 h 508000"/>
              <a:gd name="connsiteX2" fmla="*/ 377147 w 419371"/>
              <a:gd name="connsiteY2" fmla="*/ 495399 h 508000"/>
              <a:gd name="connsiteX3" fmla="*/ 363699 w 419371"/>
              <a:gd name="connsiteY3" fmla="*/ 508000 h 508000"/>
              <a:gd name="connsiteX4" fmla="*/ 56278 w 419371"/>
              <a:gd name="connsiteY4" fmla="*/ 508000 h 508000"/>
              <a:gd name="connsiteX5" fmla="*/ 42830 w 419371"/>
              <a:gd name="connsiteY5" fmla="*/ 495399 h 508000"/>
              <a:gd name="connsiteX6" fmla="*/ 18244 w 419371"/>
              <a:gd name="connsiteY6" fmla="*/ 85451 h 508000"/>
              <a:gd name="connsiteX7" fmla="*/ 13447 w 419371"/>
              <a:gd name="connsiteY7" fmla="*/ 0 h 508000"/>
              <a:gd name="connsiteX8" fmla="*/ 405924 w 419371"/>
              <a:gd name="connsiteY8" fmla="*/ 0 h 508000"/>
              <a:gd name="connsiteX9" fmla="*/ 419371 w 419371"/>
              <a:gd name="connsiteY9" fmla="*/ 13446 h 508000"/>
              <a:gd name="connsiteX10" fmla="*/ 419371 w 419371"/>
              <a:gd name="connsiteY10" fmla="*/ 45170 h 508000"/>
              <a:gd name="connsiteX11" fmla="*/ 405924 w 419371"/>
              <a:gd name="connsiteY11" fmla="*/ 58615 h 508000"/>
              <a:gd name="connsiteX12" fmla="*/ 13447 w 419371"/>
              <a:gd name="connsiteY12" fmla="*/ 58615 h 508000"/>
              <a:gd name="connsiteX13" fmla="*/ 0 w 419371"/>
              <a:gd name="connsiteY13" fmla="*/ 45170 h 508000"/>
              <a:gd name="connsiteX14" fmla="*/ 0 w 419371"/>
              <a:gd name="connsiteY14" fmla="*/ 13446 h 508000"/>
              <a:gd name="connsiteX15" fmla="*/ 13447 w 419371"/>
              <a:gd name="connsiteY1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9371" h="508000">
                <a:moveTo>
                  <a:pt x="18244" y="85451"/>
                </a:moveTo>
                <a:cubicBezTo>
                  <a:pt x="18244" y="85451"/>
                  <a:pt x="18244" y="85451"/>
                  <a:pt x="400892" y="85451"/>
                </a:cubicBezTo>
                <a:cubicBezTo>
                  <a:pt x="400892" y="85451"/>
                  <a:pt x="383451" y="385562"/>
                  <a:pt x="377147" y="495399"/>
                </a:cubicBezTo>
                <a:cubicBezTo>
                  <a:pt x="376517" y="502540"/>
                  <a:pt x="370633" y="508000"/>
                  <a:pt x="363699" y="508000"/>
                </a:cubicBezTo>
                <a:cubicBezTo>
                  <a:pt x="363699" y="508000"/>
                  <a:pt x="363699" y="508000"/>
                  <a:pt x="56278" y="508000"/>
                </a:cubicBezTo>
                <a:cubicBezTo>
                  <a:pt x="49133" y="508000"/>
                  <a:pt x="43250" y="502540"/>
                  <a:pt x="42830" y="495399"/>
                </a:cubicBezTo>
                <a:cubicBezTo>
                  <a:pt x="36315" y="385562"/>
                  <a:pt x="18244" y="85451"/>
                  <a:pt x="18244" y="85451"/>
                </a:cubicBezTo>
                <a:close/>
                <a:moveTo>
                  <a:pt x="13447" y="0"/>
                </a:moveTo>
                <a:cubicBezTo>
                  <a:pt x="13447" y="0"/>
                  <a:pt x="13447" y="0"/>
                  <a:pt x="405924" y="0"/>
                </a:cubicBezTo>
                <a:cubicBezTo>
                  <a:pt x="413278" y="0"/>
                  <a:pt x="419371" y="5883"/>
                  <a:pt x="419371" y="13446"/>
                </a:cubicBezTo>
                <a:cubicBezTo>
                  <a:pt x="419371" y="13446"/>
                  <a:pt x="419371" y="13446"/>
                  <a:pt x="419371" y="45170"/>
                </a:cubicBezTo>
                <a:cubicBezTo>
                  <a:pt x="419371" y="52523"/>
                  <a:pt x="413278" y="58615"/>
                  <a:pt x="405924" y="58615"/>
                </a:cubicBezTo>
                <a:cubicBezTo>
                  <a:pt x="405924" y="58615"/>
                  <a:pt x="405924" y="58615"/>
                  <a:pt x="13447" y="58615"/>
                </a:cubicBezTo>
                <a:cubicBezTo>
                  <a:pt x="6093" y="58615"/>
                  <a:pt x="0" y="52523"/>
                  <a:pt x="0" y="45170"/>
                </a:cubicBezTo>
                <a:cubicBezTo>
                  <a:pt x="0" y="45170"/>
                  <a:pt x="0" y="45170"/>
                  <a:pt x="0" y="13446"/>
                </a:cubicBezTo>
                <a:cubicBezTo>
                  <a:pt x="0" y="5883"/>
                  <a:pt x="6093" y="0"/>
                  <a:pt x="134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eal"/>
          <p:cNvSpPr>
            <a:spLocks noChangeAspect="1" noChangeArrowheads="1"/>
          </p:cNvSpPr>
          <p:nvPr/>
        </p:nvSpPr>
        <p:spPr bwMode="auto">
          <a:xfrm>
            <a:off x="148936" y="3030458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pantheon"/>
          <p:cNvSpPr>
            <a:spLocks noChangeAspect="1"/>
          </p:cNvSpPr>
          <p:nvPr/>
        </p:nvSpPr>
        <p:spPr bwMode="auto">
          <a:xfrm>
            <a:off x="1814431" y="3026100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devil"/>
          <p:cNvSpPr>
            <a:spLocks noChangeAspect="1"/>
          </p:cNvSpPr>
          <p:nvPr/>
        </p:nvSpPr>
        <p:spPr bwMode="auto">
          <a:xfrm>
            <a:off x="3495328" y="3020334"/>
            <a:ext cx="262607" cy="262607"/>
          </a:xfrm>
          <a:custGeom>
            <a:avLst/>
            <a:gdLst>
              <a:gd name="T0" fmla="*/ 70 w 77"/>
              <a:gd name="T1" fmla="*/ 16 h 77"/>
              <a:gd name="T2" fmla="*/ 75 w 77"/>
              <a:gd name="T3" fmla="*/ 35 h 77"/>
              <a:gd name="T4" fmla="*/ 39 w 77"/>
              <a:gd name="T5" fmla="*/ 77 h 77"/>
              <a:gd name="T6" fmla="*/ 3 w 77"/>
              <a:gd name="T7" fmla="*/ 35 h 77"/>
              <a:gd name="T8" fmla="*/ 7 w 77"/>
              <a:gd name="T9" fmla="*/ 18 h 77"/>
              <a:gd name="T10" fmla="*/ 0 w 77"/>
              <a:gd name="T11" fmla="*/ 3 h 77"/>
              <a:gd name="T12" fmla="*/ 23 w 77"/>
              <a:gd name="T13" fmla="*/ 15 h 77"/>
              <a:gd name="T14" fmla="*/ 23 w 77"/>
              <a:gd name="T15" fmla="*/ 15 h 77"/>
              <a:gd name="T16" fmla="*/ 12 w 77"/>
              <a:gd name="T17" fmla="*/ 26 h 77"/>
              <a:gd name="T18" fmla="*/ 11 w 77"/>
              <a:gd name="T19" fmla="*/ 26 h 77"/>
              <a:gd name="T20" fmla="*/ 11 w 77"/>
              <a:gd name="T21" fmla="*/ 25 h 77"/>
              <a:gd name="T22" fmla="*/ 9 w 77"/>
              <a:gd name="T23" fmla="*/ 35 h 77"/>
              <a:gd name="T24" fmla="*/ 39 w 77"/>
              <a:gd name="T25" fmla="*/ 71 h 77"/>
              <a:gd name="T26" fmla="*/ 69 w 77"/>
              <a:gd name="T27" fmla="*/ 35 h 77"/>
              <a:gd name="T28" fmla="*/ 67 w 77"/>
              <a:gd name="T29" fmla="*/ 23 h 77"/>
              <a:gd name="T30" fmla="*/ 70 w 77"/>
              <a:gd name="T31" fmla="*/ 16 h 77"/>
              <a:gd name="T32" fmla="*/ 39 w 77"/>
              <a:gd name="T33" fmla="*/ 6 h 77"/>
              <a:gd name="T34" fmla="*/ 59 w 77"/>
              <a:gd name="T35" fmla="*/ 12 h 77"/>
              <a:gd name="T36" fmla="*/ 54 w 77"/>
              <a:gd name="T37" fmla="*/ 15 h 77"/>
              <a:gd name="T38" fmla="*/ 54 w 77"/>
              <a:gd name="T39" fmla="*/ 15 h 77"/>
              <a:gd name="T40" fmla="*/ 65 w 77"/>
              <a:gd name="T41" fmla="*/ 26 h 77"/>
              <a:gd name="T42" fmla="*/ 65 w 77"/>
              <a:gd name="T43" fmla="*/ 26 h 77"/>
              <a:gd name="T44" fmla="*/ 77 w 77"/>
              <a:gd name="T45" fmla="*/ 3 h 77"/>
              <a:gd name="T46" fmla="*/ 65 w 77"/>
              <a:gd name="T47" fmla="*/ 9 h 77"/>
              <a:gd name="T48" fmla="*/ 39 w 77"/>
              <a:gd name="T49" fmla="*/ 0 h 77"/>
              <a:gd name="T50" fmla="*/ 13 w 77"/>
              <a:gd name="T51" fmla="*/ 10 h 77"/>
              <a:gd name="T52" fmla="*/ 19 w 77"/>
              <a:gd name="T53" fmla="*/ 13 h 77"/>
              <a:gd name="T54" fmla="*/ 39 w 77"/>
              <a:gd name="T55" fmla="*/ 6 h 77"/>
              <a:gd name="T56" fmla="*/ 23 w 77"/>
              <a:gd name="T57" fmla="*/ 45 h 77"/>
              <a:gd name="T58" fmla="*/ 27 w 77"/>
              <a:gd name="T59" fmla="*/ 50 h 77"/>
              <a:gd name="T60" fmla="*/ 32 w 77"/>
              <a:gd name="T61" fmla="*/ 45 h 77"/>
              <a:gd name="T62" fmla="*/ 32 w 77"/>
              <a:gd name="T63" fmla="*/ 43 h 77"/>
              <a:gd name="T64" fmla="*/ 25 w 77"/>
              <a:gd name="T65" fmla="*/ 41 h 77"/>
              <a:gd name="T66" fmla="*/ 23 w 77"/>
              <a:gd name="T67" fmla="*/ 45 h 77"/>
              <a:gd name="T68" fmla="*/ 51 w 77"/>
              <a:gd name="T69" fmla="*/ 61 h 77"/>
              <a:gd name="T70" fmla="*/ 28 w 77"/>
              <a:gd name="T71" fmla="*/ 61 h 77"/>
              <a:gd name="T72" fmla="*/ 28 w 77"/>
              <a:gd name="T73" fmla="*/ 63 h 77"/>
              <a:gd name="T74" fmla="*/ 51 w 77"/>
              <a:gd name="T75" fmla="*/ 63 h 77"/>
              <a:gd name="T76" fmla="*/ 51 w 77"/>
              <a:gd name="T77" fmla="*/ 61 h 77"/>
              <a:gd name="T78" fmla="*/ 35 w 77"/>
              <a:gd name="T79" fmla="*/ 44 h 77"/>
              <a:gd name="T80" fmla="*/ 19 w 77"/>
              <a:gd name="T81" fmla="*/ 35 h 77"/>
              <a:gd name="T82" fmla="*/ 19 w 77"/>
              <a:gd name="T83" fmla="*/ 40 h 77"/>
              <a:gd name="T84" fmla="*/ 25 w 77"/>
              <a:gd name="T85" fmla="*/ 41 h 77"/>
              <a:gd name="T86" fmla="*/ 32 w 77"/>
              <a:gd name="T87" fmla="*/ 43 h 77"/>
              <a:gd name="T88" fmla="*/ 35 w 77"/>
              <a:gd name="T89" fmla="*/ 44 h 77"/>
              <a:gd name="T90" fmla="*/ 59 w 77"/>
              <a:gd name="T91" fmla="*/ 35 h 77"/>
              <a:gd name="T92" fmla="*/ 44 w 77"/>
              <a:gd name="T93" fmla="*/ 44 h 77"/>
              <a:gd name="T94" fmla="*/ 48 w 77"/>
              <a:gd name="T95" fmla="*/ 43 h 77"/>
              <a:gd name="T96" fmla="*/ 47 w 77"/>
              <a:gd name="T97" fmla="*/ 45 h 77"/>
              <a:gd name="T98" fmla="*/ 52 w 77"/>
              <a:gd name="T99" fmla="*/ 50 h 77"/>
              <a:gd name="T100" fmla="*/ 56 w 77"/>
              <a:gd name="T101" fmla="*/ 45 h 77"/>
              <a:gd name="T102" fmla="*/ 54 w 77"/>
              <a:gd name="T103" fmla="*/ 41 h 77"/>
              <a:gd name="T104" fmla="*/ 59 w 77"/>
              <a:gd name="T105" fmla="*/ 40 h 77"/>
              <a:gd name="T106" fmla="*/ 59 w 77"/>
              <a:gd name="T107" fmla="*/ 35 h 77"/>
              <a:gd name="T108" fmla="*/ 59 w 77"/>
              <a:gd name="T109" fmla="*/ 35 h 77"/>
              <a:gd name="T110" fmla="*/ 59 w 77"/>
              <a:gd name="T111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0" y="16"/>
                </a:moveTo>
                <a:cubicBezTo>
                  <a:pt x="74" y="21"/>
                  <a:pt x="75" y="28"/>
                  <a:pt x="75" y="35"/>
                </a:cubicBezTo>
                <a:cubicBezTo>
                  <a:pt x="75" y="58"/>
                  <a:pt x="59" y="77"/>
                  <a:pt x="39" y="77"/>
                </a:cubicBezTo>
                <a:cubicBezTo>
                  <a:pt x="19" y="77"/>
                  <a:pt x="3" y="58"/>
                  <a:pt x="3" y="35"/>
                </a:cubicBezTo>
                <a:cubicBezTo>
                  <a:pt x="3" y="29"/>
                  <a:pt x="5" y="23"/>
                  <a:pt x="7" y="18"/>
                </a:cubicBezTo>
                <a:cubicBezTo>
                  <a:pt x="0" y="3"/>
                  <a:pt x="0" y="3"/>
                  <a:pt x="0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25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8"/>
                  <a:pt x="9" y="32"/>
                  <a:pt x="9" y="35"/>
                </a:cubicBezTo>
                <a:cubicBezTo>
                  <a:pt x="9" y="55"/>
                  <a:pt x="23" y="71"/>
                  <a:pt x="39" y="71"/>
                </a:cubicBezTo>
                <a:cubicBezTo>
                  <a:pt x="56" y="71"/>
                  <a:pt x="69" y="55"/>
                  <a:pt x="69" y="35"/>
                </a:cubicBezTo>
                <a:cubicBezTo>
                  <a:pt x="69" y="31"/>
                  <a:pt x="69" y="27"/>
                  <a:pt x="67" y="23"/>
                </a:cubicBezTo>
                <a:lnTo>
                  <a:pt x="70" y="16"/>
                </a:lnTo>
                <a:close/>
                <a:moveTo>
                  <a:pt x="39" y="6"/>
                </a:moveTo>
                <a:cubicBezTo>
                  <a:pt x="47" y="6"/>
                  <a:pt x="54" y="8"/>
                  <a:pt x="59" y="12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25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7" y="3"/>
                  <a:pt x="77" y="3"/>
                  <a:pt x="77" y="3"/>
                </a:cubicBezTo>
                <a:cubicBezTo>
                  <a:pt x="65" y="9"/>
                  <a:pt x="65" y="9"/>
                  <a:pt x="65" y="9"/>
                </a:cubicBezTo>
                <a:cubicBezTo>
                  <a:pt x="58" y="3"/>
                  <a:pt x="49" y="0"/>
                  <a:pt x="39" y="0"/>
                </a:cubicBezTo>
                <a:cubicBezTo>
                  <a:pt x="29" y="0"/>
                  <a:pt x="20" y="3"/>
                  <a:pt x="13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24" y="8"/>
                  <a:pt x="31" y="6"/>
                  <a:pt x="39" y="6"/>
                </a:cubicBezTo>
                <a:close/>
                <a:moveTo>
                  <a:pt x="23" y="45"/>
                </a:moveTo>
                <a:cubicBezTo>
                  <a:pt x="23" y="48"/>
                  <a:pt x="25" y="50"/>
                  <a:pt x="27" y="50"/>
                </a:cubicBezTo>
                <a:cubicBezTo>
                  <a:pt x="30" y="50"/>
                  <a:pt x="32" y="48"/>
                  <a:pt x="32" y="45"/>
                </a:cubicBezTo>
                <a:cubicBezTo>
                  <a:pt x="32" y="44"/>
                  <a:pt x="32" y="44"/>
                  <a:pt x="32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2"/>
                  <a:pt x="23" y="43"/>
                  <a:pt x="23" y="45"/>
                </a:cubicBezTo>
                <a:close/>
                <a:moveTo>
                  <a:pt x="51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3"/>
                  <a:pt x="28" y="63"/>
                  <a:pt x="28" y="63"/>
                </a:cubicBezTo>
                <a:cubicBezTo>
                  <a:pt x="51" y="63"/>
                  <a:pt x="51" y="63"/>
                  <a:pt x="51" y="63"/>
                </a:cubicBezTo>
                <a:lnTo>
                  <a:pt x="51" y="61"/>
                </a:lnTo>
                <a:close/>
                <a:moveTo>
                  <a:pt x="35" y="44"/>
                </a:moveTo>
                <a:cubicBezTo>
                  <a:pt x="19" y="35"/>
                  <a:pt x="19" y="35"/>
                  <a:pt x="19" y="35"/>
                </a:cubicBezTo>
                <a:cubicBezTo>
                  <a:pt x="19" y="40"/>
                  <a:pt x="19" y="40"/>
                  <a:pt x="19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32" y="43"/>
                  <a:pt x="32" y="43"/>
                  <a:pt x="32" y="43"/>
                </a:cubicBezTo>
                <a:lnTo>
                  <a:pt x="35" y="44"/>
                </a:lnTo>
                <a:close/>
                <a:moveTo>
                  <a:pt x="59" y="35"/>
                </a:moveTo>
                <a:cubicBezTo>
                  <a:pt x="44" y="44"/>
                  <a:pt x="44" y="44"/>
                  <a:pt x="44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4"/>
                  <a:pt x="47" y="45"/>
                </a:cubicBezTo>
                <a:cubicBezTo>
                  <a:pt x="47" y="48"/>
                  <a:pt x="49" y="50"/>
                  <a:pt x="52" y="50"/>
                </a:cubicBezTo>
                <a:cubicBezTo>
                  <a:pt x="54" y="50"/>
                  <a:pt x="56" y="48"/>
                  <a:pt x="56" y="45"/>
                </a:cubicBezTo>
                <a:cubicBezTo>
                  <a:pt x="56" y="43"/>
                  <a:pt x="55" y="42"/>
                  <a:pt x="54" y="41"/>
                </a:cubicBezTo>
                <a:cubicBezTo>
                  <a:pt x="59" y="40"/>
                  <a:pt x="59" y="40"/>
                  <a:pt x="59" y="40"/>
                </a:cubicBezTo>
                <a:lnTo>
                  <a:pt x="59" y="35"/>
                </a:ln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temple1"/>
          <p:cNvSpPr>
            <a:spLocks noChangeAspect="1"/>
          </p:cNvSpPr>
          <p:nvPr/>
        </p:nvSpPr>
        <p:spPr bwMode="auto">
          <a:xfrm>
            <a:off x="2928892" y="3025902"/>
            <a:ext cx="262607" cy="251471"/>
          </a:xfrm>
          <a:custGeom>
            <a:avLst/>
            <a:gdLst>
              <a:gd name="connsiteX0" fmla="*/ 222097 w 508000"/>
              <a:gd name="connsiteY0" fmla="*/ 158154 h 486458"/>
              <a:gd name="connsiteX1" fmla="*/ 222097 w 508000"/>
              <a:gd name="connsiteY1" fmla="*/ 253046 h 486458"/>
              <a:gd name="connsiteX2" fmla="*/ 159108 w 508000"/>
              <a:gd name="connsiteY2" fmla="*/ 253046 h 486458"/>
              <a:gd name="connsiteX3" fmla="*/ 159108 w 508000"/>
              <a:gd name="connsiteY3" fmla="*/ 295311 h 486458"/>
              <a:gd name="connsiteX4" fmla="*/ 222097 w 508000"/>
              <a:gd name="connsiteY4" fmla="*/ 295311 h 486458"/>
              <a:gd name="connsiteX5" fmla="*/ 222097 w 508000"/>
              <a:gd name="connsiteY5" fmla="*/ 423470 h 486458"/>
              <a:gd name="connsiteX6" fmla="*/ 224006 w 508000"/>
              <a:gd name="connsiteY6" fmla="*/ 422515 h 486458"/>
              <a:gd name="connsiteX7" fmla="*/ 274724 w 508000"/>
              <a:gd name="connsiteY7" fmla="*/ 422515 h 486458"/>
              <a:gd name="connsiteX8" fmla="*/ 274724 w 508000"/>
              <a:gd name="connsiteY8" fmla="*/ 295311 h 486458"/>
              <a:gd name="connsiteX9" fmla="*/ 349165 w 508000"/>
              <a:gd name="connsiteY9" fmla="*/ 295311 h 486458"/>
              <a:gd name="connsiteX10" fmla="*/ 349165 w 508000"/>
              <a:gd name="connsiteY10" fmla="*/ 253046 h 486458"/>
              <a:gd name="connsiteX11" fmla="*/ 274724 w 508000"/>
              <a:gd name="connsiteY11" fmla="*/ 253046 h 486458"/>
              <a:gd name="connsiteX12" fmla="*/ 274724 w 508000"/>
              <a:gd name="connsiteY12" fmla="*/ 158154 h 486458"/>
              <a:gd name="connsiteX13" fmla="*/ 256318 w 508000"/>
              <a:gd name="connsiteY13" fmla="*/ 0 h 486458"/>
              <a:gd name="connsiteX14" fmla="*/ 508000 w 508000"/>
              <a:gd name="connsiteY14" fmla="*/ 222097 h 486458"/>
              <a:gd name="connsiteX15" fmla="*/ 444057 w 508000"/>
              <a:gd name="connsiteY15" fmla="*/ 222097 h 486458"/>
              <a:gd name="connsiteX16" fmla="*/ 444057 w 508000"/>
              <a:gd name="connsiteY16" fmla="*/ 486458 h 486458"/>
              <a:gd name="connsiteX17" fmla="*/ 63943 w 508000"/>
              <a:gd name="connsiteY17" fmla="*/ 486458 h 486458"/>
              <a:gd name="connsiteX18" fmla="*/ 63943 w 508000"/>
              <a:gd name="connsiteY18" fmla="*/ 222097 h 486458"/>
              <a:gd name="connsiteX19" fmla="*/ 0 w 508000"/>
              <a:gd name="connsiteY19" fmla="*/ 222097 h 48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8000" h="486458">
                <a:moveTo>
                  <a:pt x="222097" y="158154"/>
                </a:moveTo>
                <a:lnTo>
                  <a:pt x="222097" y="253046"/>
                </a:lnTo>
                <a:lnTo>
                  <a:pt x="159108" y="253046"/>
                </a:lnTo>
                <a:lnTo>
                  <a:pt x="159108" y="295311"/>
                </a:lnTo>
                <a:lnTo>
                  <a:pt x="222097" y="295311"/>
                </a:lnTo>
                <a:lnTo>
                  <a:pt x="222097" y="423470"/>
                </a:lnTo>
                <a:lnTo>
                  <a:pt x="224006" y="422515"/>
                </a:lnTo>
                <a:lnTo>
                  <a:pt x="274724" y="422515"/>
                </a:lnTo>
                <a:lnTo>
                  <a:pt x="274724" y="295311"/>
                </a:lnTo>
                <a:lnTo>
                  <a:pt x="349165" y="295311"/>
                </a:lnTo>
                <a:lnTo>
                  <a:pt x="349165" y="253046"/>
                </a:lnTo>
                <a:lnTo>
                  <a:pt x="274724" y="253046"/>
                </a:lnTo>
                <a:lnTo>
                  <a:pt x="274724" y="158154"/>
                </a:lnTo>
                <a:close/>
                <a:moveTo>
                  <a:pt x="256318" y="0"/>
                </a:moveTo>
                <a:lnTo>
                  <a:pt x="508000" y="222097"/>
                </a:lnTo>
                <a:lnTo>
                  <a:pt x="444057" y="222097"/>
                </a:lnTo>
                <a:lnTo>
                  <a:pt x="444057" y="486458"/>
                </a:lnTo>
                <a:lnTo>
                  <a:pt x="63943" y="486458"/>
                </a:lnTo>
                <a:lnTo>
                  <a:pt x="63943" y="222097"/>
                </a:lnTo>
                <a:lnTo>
                  <a:pt x="0" y="2220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ural27"/>
          <p:cNvSpPr>
            <a:spLocks noChangeAspect="1"/>
          </p:cNvSpPr>
          <p:nvPr/>
        </p:nvSpPr>
        <p:spPr bwMode="auto">
          <a:xfrm>
            <a:off x="705168" y="3020334"/>
            <a:ext cx="260472" cy="262607"/>
          </a:xfrm>
          <a:custGeom>
            <a:avLst/>
            <a:gdLst>
              <a:gd name="T0" fmla="*/ 152 w 152"/>
              <a:gd name="T1" fmla="*/ 143 h 153"/>
              <a:gd name="T2" fmla="*/ 152 w 152"/>
              <a:gd name="T3" fmla="*/ 79 h 153"/>
              <a:gd name="T4" fmla="*/ 147 w 152"/>
              <a:gd name="T5" fmla="*/ 67 h 153"/>
              <a:gd name="T6" fmla="*/ 89 w 152"/>
              <a:gd name="T7" fmla="*/ 4 h 153"/>
              <a:gd name="T8" fmla="*/ 75 w 152"/>
              <a:gd name="T9" fmla="*/ 3 h 153"/>
              <a:gd name="T10" fmla="*/ 34 w 152"/>
              <a:gd name="T11" fmla="*/ 33 h 153"/>
              <a:gd name="T12" fmla="*/ 39 w 152"/>
              <a:gd name="T13" fmla="*/ 42 h 153"/>
              <a:gd name="T14" fmla="*/ 54 w 152"/>
              <a:gd name="T15" fmla="*/ 42 h 153"/>
              <a:gd name="T16" fmla="*/ 16 w 152"/>
              <a:gd name="T17" fmla="*/ 93 h 153"/>
              <a:gd name="T18" fmla="*/ 21 w 152"/>
              <a:gd name="T19" fmla="*/ 102 h 153"/>
              <a:gd name="T20" fmla="*/ 46 w 152"/>
              <a:gd name="T21" fmla="*/ 102 h 153"/>
              <a:gd name="T22" fmla="*/ 5 w 152"/>
              <a:gd name="T23" fmla="*/ 144 h 153"/>
              <a:gd name="T24" fmla="*/ 8 w 152"/>
              <a:gd name="T25" fmla="*/ 153 h 153"/>
              <a:gd name="T26" fmla="*/ 87 w 152"/>
              <a:gd name="T27" fmla="*/ 153 h 153"/>
              <a:gd name="T28" fmla="*/ 142 w 152"/>
              <a:gd name="T29" fmla="*/ 152 h 153"/>
              <a:gd name="T30" fmla="*/ 152 w 152"/>
              <a:gd name="T31" fmla="*/ 143 h 153"/>
              <a:gd name="T32" fmla="*/ 82 w 152"/>
              <a:gd name="T33" fmla="*/ 111 h 153"/>
              <a:gd name="T34" fmla="*/ 64 w 152"/>
              <a:gd name="T35" fmla="*/ 111 h 153"/>
              <a:gd name="T36" fmla="*/ 64 w 152"/>
              <a:gd name="T37" fmla="*/ 93 h 153"/>
              <a:gd name="T38" fmla="*/ 82 w 152"/>
              <a:gd name="T39" fmla="*/ 93 h 153"/>
              <a:gd name="T40" fmla="*/ 82 w 152"/>
              <a:gd name="T41" fmla="*/ 111 h 153"/>
              <a:gd name="T42" fmla="*/ 82 w 152"/>
              <a:gd name="T43" fmla="*/ 85 h 153"/>
              <a:gd name="T44" fmla="*/ 64 w 152"/>
              <a:gd name="T45" fmla="*/ 85 h 153"/>
              <a:gd name="T46" fmla="*/ 64 w 152"/>
              <a:gd name="T47" fmla="*/ 67 h 153"/>
              <a:gd name="T48" fmla="*/ 82 w 152"/>
              <a:gd name="T49" fmla="*/ 67 h 153"/>
              <a:gd name="T50" fmla="*/ 82 w 152"/>
              <a:gd name="T51" fmla="*/ 85 h 153"/>
              <a:gd name="T52" fmla="*/ 108 w 152"/>
              <a:gd name="T53" fmla="*/ 111 h 153"/>
              <a:gd name="T54" fmla="*/ 90 w 152"/>
              <a:gd name="T55" fmla="*/ 111 h 153"/>
              <a:gd name="T56" fmla="*/ 90 w 152"/>
              <a:gd name="T57" fmla="*/ 93 h 153"/>
              <a:gd name="T58" fmla="*/ 108 w 152"/>
              <a:gd name="T59" fmla="*/ 93 h 153"/>
              <a:gd name="T60" fmla="*/ 108 w 152"/>
              <a:gd name="T61" fmla="*/ 111 h 153"/>
              <a:gd name="T62" fmla="*/ 108 w 152"/>
              <a:gd name="T63" fmla="*/ 85 h 153"/>
              <a:gd name="T64" fmla="*/ 90 w 152"/>
              <a:gd name="T65" fmla="*/ 85 h 153"/>
              <a:gd name="T66" fmla="*/ 90 w 152"/>
              <a:gd name="T67" fmla="*/ 67 h 153"/>
              <a:gd name="T68" fmla="*/ 108 w 152"/>
              <a:gd name="T69" fmla="*/ 67 h 153"/>
              <a:gd name="T70" fmla="*/ 108 w 152"/>
              <a:gd name="T71" fmla="*/ 85 h 153"/>
              <a:gd name="T72" fmla="*/ 108 w 152"/>
              <a:gd name="T73" fmla="*/ 85 h 153"/>
              <a:gd name="T74" fmla="*/ 108 w 152"/>
              <a:gd name="T75" fmla="*/ 8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3">
                <a:moveTo>
                  <a:pt x="152" y="143"/>
                </a:moveTo>
                <a:cubicBezTo>
                  <a:pt x="152" y="79"/>
                  <a:pt x="152" y="79"/>
                  <a:pt x="152" y="79"/>
                </a:cubicBezTo>
                <a:cubicBezTo>
                  <a:pt x="152" y="75"/>
                  <a:pt x="150" y="70"/>
                  <a:pt x="147" y="67"/>
                </a:cubicBezTo>
                <a:cubicBezTo>
                  <a:pt x="89" y="4"/>
                  <a:pt x="89" y="4"/>
                  <a:pt x="89" y="4"/>
                </a:cubicBezTo>
                <a:cubicBezTo>
                  <a:pt x="85" y="0"/>
                  <a:pt x="79" y="0"/>
                  <a:pt x="75" y="3"/>
                </a:cubicBezTo>
                <a:cubicBezTo>
                  <a:pt x="61" y="13"/>
                  <a:pt x="34" y="33"/>
                  <a:pt x="34" y="33"/>
                </a:cubicBezTo>
                <a:cubicBezTo>
                  <a:pt x="30" y="38"/>
                  <a:pt x="32" y="42"/>
                  <a:pt x="39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16" y="93"/>
                  <a:pt x="16" y="93"/>
                  <a:pt x="16" y="93"/>
                </a:cubicBezTo>
                <a:cubicBezTo>
                  <a:pt x="12" y="98"/>
                  <a:pt x="15" y="102"/>
                  <a:pt x="21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5" y="144"/>
                  <a:pt x="5" y="144"/>
                  <a:pt x="5" y="144"/>
                </a:cubicBezTo>
                <a:cubicBezTo>
                  <a:pt x="0" y="149"/>
                  <a:pt x="2" y="153"/>
                  <a:pt x="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124" y="153"/>
                  <a:pt x="142" y="152"/>
                </a:cubicBezTo>
                <a:cubicBezTo>
                  <a:pt x="148" y="152"/>
                  <a:pt x="152" y="148"/>
                  <a:pt x="152" y="143"/>
                </a:cubicBezTo>
                <a:close/>
                <a:moveTo>
                  <a:pt x="82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4" y="93"/>
                  <a:pt x="64" y="93"/>
                  <a:pt x="64" y="93"/>
                </a:cubicBezTo>
                <a:cubicBezTo>
                  <a:pt x="82" y="93"/>
                  <a:pt x="82" y="93"/>
                  <a:pt x="82" y="93"/>
                </a:cubicBezTo>
                <a:lnTo>
                  <a:pt x="82" y="111"/>
                </a:lnTo>
                <a:close/>
                <a:moveTo>
                  <a:pt x="82" y="85"/>
                </a:moveTo>
                <a:cubicBezTo>
                  <a:pt x="64" y="85"/>
                  <a:pt x="64" y="85"/>
                  <a:pt x="64" y="85"/>
                </a:cubicBezTo>
                <a:cubicBezTo>
                  <a:pt x="64" y="67"/>
                  <a:pt x="64" y="67"/>
                  <a:pt x="64" y="67"/>
                </a:cubicBezTo>
                <a:cubicBezTo>
                  <a:pt x="82" y="67"/>
                  <a:pt x="82" y="67"/>
                  <a:pt x="82" y="67"/>
                </a:cubicBezTo>
                <a:lnTo>
                  <a:pt x="82" y="85"/>
                </a:lnTo>
                <a:close/>
                <a:moveTo>
                  <a:pt x="108" y="111"/>
                </a:moveTo>
                <a:cubicBezTo>
                  <a:pt x="90" y="111"/>
                  <a:pt x="90" y="111"/>
                  <a:pt x="90" y="111"/>
                </a:cubicBezTo>
                <a:cubicBezTo>
                  <a:pt x="90" y="93"/>
                  <a:pt x="90" y="93"/>
                  <a:pt x="90" y="93"/>
                </a:cubicBezTo>
                <a:cubicBezTo>
                  <a:pt x="108" y="93"/>
                  <a:pt x="108" y="93"/>
                  <a:pt x="108" y="93"/>
                </a:cubicBezTo>
                <a:lnTo>
                  <a:pt x="108" y="111"/>
                </a:lnTo>
                <a:close/>
                <a:moveTo>
                  <a:pt x="108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67"/>
                  <a:pt x="90" y="67"/>
                  <a:pt x="90" y="67"/>
                </a:cubicBezTo>
                <a:cubicBezTo>
                  <a:pt x="108" y="67"/>
                  <a:pt x="108" y="67"/>
                  <a:pt x="108" y="67"/>
                </a:cubicBezTo>
                <a:lnTo>
                  <a:pt x="108" y="85"/>
                </a:lnTo>
                <a:close/>
                <a:moveTo>
                  <a:pt x="108" y="85"/>
                </a:moveTo>
                <a:cubicBezTo>
                  <a:pt x="108" y="85"/>
                  <a:pt x="108" y="85"/>
                  <a:pt x="108" y="8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production1"/>
          <p:cNvSpPr>
            <a:spLocks noChangeAspect="1"/>
          </p:cNvSpPr>
          <p:nvPr/>
        </p:nvSpPr>
        <p:spPr bwMode="auto">
          <a:xfrm>
            <a:off x="1259266" y="3027529"/>
            <a:ext cx="262607" cy="248218"/>
          </a:xfrm>
          <a:custGeom>
            <a:avLst/>
            <a:gdLst>
              <a:gd name="connsiteX0" fmla="*/ 120316 w 508000"/>
              <a:gd name="connsiteY0" fmla="*/ 335779 h 480164"/>
              <a:gd name="connsiteX1" fmla="*/ 120316 w 508000"/>
              <a:gd name="connsiteY1" fmla="*/ 446586 h 480164"/>
              <a:gd name="connsiteX2" fmla="*/ 223921 w 508000"/>
              <a:gd name="connsiteY2" fmla="*/ 446586 h 480164"/>
              <a:gd name="connsiteX3" fmla="*/ 223921 w 508000"/>
              <a:gd name="connsiteY3" fmla="*/ 335779 h 480164"/>
              <a:gd name="connsiteX4" fmla="*/ 120316 w 508000"/>
              <a:gd name="connsiteY4" fmla="*/ 335779 h 480164"/>
              <a:gd name="connsiteX5" fmla="*/ 103873 w 508000"/>
              <a:gd name="connsiteY5" fmla="*/ 140570 h 480164"/>
              <a:gd name="connsiteX6" fmla="*/ 241290 w 508000"/>
              <a:gd name="connsiteY6" fmla="*/ 140570 h 480164"/>
              <a:gd name="connsiteX7" fmla="*/ 254696 w 508000"/>
              <a:gd name="connsiteY7" fmla="*/ 154179 h 480164"/>
              <a:gd name="connsiteX8" fmla="*/ 241290 w 508000"/>
              <a:gd name="connsiteY8" fmla="*/ 171189 h 480164"/>
              <a:gd name="connsiteX9" fmla="*/ 103873 w 508000"/>
              <a:gd name="connsiteY9" fmla="*/ 171189 h 480164"/>
              <a:gd name="connsiteX10" fmla="*/ 90466 w 508000"/>
              <a:gd name="connsiteY10" fmla="*/ 154179 h 480164"/>
              <a:gd name="connsiteX11" fmla="*/ 103873 w 508000"/>
              <a:gd name="connsiteY11" fmla="*/ 140570 h 480164"/>
              <a:gd name="connsiteX12" fmla="*/ 280737 w 508000"/>
              <a:gd name="connsiteY12" fmla="*/ 0 h 480164"/>
              <a:gd name="connsiteX13" fmla="*/ 320842 w 508000"/>
              <a:gd name="connsiteY13" fmla="*/ 0 h 480164"/>
              <a:gd name="connsiteX14" fmla="*/ 337553 w 508000"/>
              <a:gd name="connsiteY14" fmla="*/ 16789 h 480164"/>
              <a:gd name="connsiteX15" fmla="*/ 337553 w 508000"/>
              <a:gd name="connsiteY15" fmla="*/ 171248 h 480164"/>
              <a:gd name="connsiteX16" fmla="*/ 350921 w 508000"/>
              <a:gd name="connsiteY16" fmla="*/ 171248 h 480164"/>
              <a:gd name="connsiteX17" fmla="*/ 350921 w 508000"/>
              <a:gd name="connsiteY17" fmla="*/ 16789 h 480164"/>
              <a:gd name="connsiteX18" fmla="*/ 367632 w 508000"/>
              <a:gd name="connsiteY18" fmla="*/ 0 h 480164"/>
              <a:gd name="connsiteX19" fmla="*/ 407737 w 508000"/>
              <a:gd name="connsiteY19" fmla="*/ 0 h 480164"/>
              <a:gd name="connsiteX20" fmla="*/ 424447 w 508000"/>
              <a:gd name="connsiteY20" fmla="*/ 16789 h 480164"/>
              <a:gd name="connsiteX21" fmla="*/ 424447 w 508000"/>
              <a:gd name="connsiteY21" fmla="*/ 171248 h 480164"/>
              <a:gd name="connsiteX22" fmla="*/ 457868 w 508000"/>
              <a:gd name="connsiteY22" fmla="*/ 171248 h 480164"/>
              <a:gd name="connsiteX23" fmla="*/ 471237 w 508000"/>
              <a:gd name="connsiteY23" fmla="*/ 188036 h 480164"/>
              <a:gd name="connsiteX24" fmla="*/ 471237 w 508000"/>
              <a:gd name="connsiteY24" fmla="*/ 446586 h 480164"/>
              <a:gd name="connsiteX25" fmla="*/ 491290 w 508000"/>
              <a:gd name="connsiteY25" fmla="*/ 446586 h 480164"/>
              <a:gd name="connsiteX26" fmla="*/ 508000 w 508000"/>
              <a:gd name="connsiteY26" fmla="*/ 463375 h 480164"/>
              <a:gd name="connsiteX27" fmla="*/ 491290 w 508000"/>
              <a:gd name="connsiteY27" fmla="*/ 480164 h 480164"/>
              <a:gd name="connsiteX28" fmla="*/ 16711 w 508000"/>
              <a:gd name="connsiteY28" fmla="*/ 480164 h 480164"/>
              <a:gd name="connsiteX29" fmla="*/ 0 w 508000"/>
              <a:gd name="connsiteY29" fmla="*/ 463375 h 480164"/>
              <a:gd name="connsiteX30" fmla="*/ 16711 w 508000"/>
              <a:gd name="connsiteY30" fmla="*/ 446586 h 480164"/>
              <a:gd name="connsiteX31" fmla="*/ 36763 w 508000"/>
              <a:gd name="connsiteY31" fmla="*/ 446586 h 480164"/>
              <a:gd name="connsiteX32" fmla="*/ 36763 w 508000"/>
              <a:gd name="connsiteY32" fmla="*/ 188036 h 480164"/>
              <a:gd name="connsiteX33" fmla="*/ 50132 w 508000"/>
              <a:gd name="connsiteY33" fmla="*/ 171248 h 480164"/>
              <a:gd name="connsiteX34" fmla="*/ 264026 w 508000"/>
              <a:gd name="connsiteY34" fmla="*/ 171248 h 480164"/>
              <a:gd name="connsiteX35" fmla="*/ 264026 w 508000"/>
              <a:gd name="connsiteY35" fmla="*/ 16789 h 480164"/>
              <a:gd name="connsiteX36" fmla="*/ 280737 w 508000"/>
              <a:gd name="connsiteY36" fmla="*/ 0 h 48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80164">
                <a:moveTo>
                  <a:pt x="120316" y="335779"/>
                </a:moveTo>
                <a:cubicBezTo>
                  <a:pt x="120316" y="335779"/>
                  <a:pt x="120316" y="335779"/>
                  <a:pt x="120316" y="446586"/>
                </a:cubicBezTo>
                <a:lnTo>
                  <a:pt x="223921" y="446586"/>
                </a:lnTo>
                <a:cubicBezTo>
                  <a:pt x="223921" y="446586"/>
                  <a:pt x="223921" y="446586"/>
                  <a:pt x="223921" y="335779"/>
                </a:cubicBezTo>
                <a:cubicBezTo>
                  <a:pt x="223921" y="335779"/>
                  <a:pt x="223921" y="335779"/>
                  <a:pt x="120316" y="335779"/>
                </a:cubicBezTo>
                <a:close/>
                <a:moveTo>
                  <a:pt x="103873" y="140570"/>
                </a:moveTo>
                <a:cubicBezTo>
                  <a:pt x="103873" y="140570"/>
                  <a:pt x="103873" y="140570"/>
                  <a:pt x="241290" y="140570"/>
                </a:cubicBezTo>
                <a:cubicBezTo>
                  <a:pt x="247993" y="140570"/>
                  <a:pt x="254696" y="147374"/>
                  <a:pt x="254696" y="154179"/>
                </a:cubicBezTo>
                <a:cubicBezTo>
                  <a:pt x="254696" y="164385"/>
                  <a:pt x="247993" y="171189"/>
                  <a:pt x="241290" y="171189"/>
                </a:cubicBezTo>
                <a:cubicBezTo>
                  <a:pt x="241290" y="171189"/>
                  <a:pt x="241290" y="171189"/>
                  <a:pt x="103873" y="171189"/>
                </a:cubicBezTo>
                <a:cubicBezTo>
                  <a:pt x="97169" y="171189"/>
                  <a:pt x="90466" y="164385"/>
                  <a:pt x="90466" y="154179"/>
                </a:cubicBezTo>
                <a:cubicBezTo>
                  <a:pt x="90466" y="147374"/>
                  <a:pt x="97169" y="140570"/>
                  <a:pt x="103873" y="140570"/>
                </a:cubicBezTo>
                <a:close/>
                <a:moveTo>
                  <a:pt x="280737" y="0"/>
                </a:moveTo>
                <a:cubicBezTo>
                  <a:pt x="280737" y="0"/>
                  <a:pt x="280737" y="0"/>
                  <a:pt x="320842" y="0"/>
                </a:cubicBezTo>
                <a:cubicBezTo>
                  <a:pt x="330868" y="0"/>
                  <a:pt x="337553" y="6716"/>
                  <a:pt x="337553" y="16789"/>
                </a:cubicBezTo>
                <a:cubicBezTo>
                  <a:pt x="337553" y="16789"/>
                  <a:pt x="337553" y="16789"/>
                  <a:pt x="337553" y="171248"/>
                </a:cubicBezTo>
                <a:cubicBezTo>
                  <a:pt x="337553" y="171248"/>
                  <a:pt x="337553" y="171248"/>
                  <a:pt x="350921" y="171248"/>
                </a:cubicBezTo>
                <a:cubicBezTo>
                  <a:pt x="350921" y="171248"/>
                  <a:pt x="350921" y="171248"/>
                  <a:pt x="350921" y="16789"/>
                </a:cubicBezTo>
                <a:cubicBezTo>
                  <a:pt x="350921" y="6716"/>
                  <a:pt x="357605" y="0"/>
                  <a:pt x="367632" y="0"/>
                </a:cubicBezTo>
                <a:cubicBezTo>
                  <a:pt x="367632" y="0"/>
                  <a:pt x="367632" y="0"/>
                  <a:pt x="407737" y="0"/>
                </a:cubicBezTo>
                <a:cubicBezTo>
                  <a:pt x="417763" y="0"/>
                  <a:pt x="424447" y="6716"/>
                  <a:pt x="424447" y="16789"/>
                </a:cubicBezTo>
                <a:cubicBezTo>
                  <a:pt x="424447" y="16789"/>
                  <a:pt x="424447" y="16789"/>
                  <a:pt x="424447" y="171248"/>
                </a:cubicBezTo>
                <a:cubicBezTo>
                  <a:pt x="424447" y="171248"/>
                  <a:pt x="424447" y="171248"/>
                  <a:pt x="457868" y="171248"/>
                </a:cubicBezTo>
                <a:cubicBezTo>
                  <a:pt x="464553" y="171248"/>
                  <a:pt x="471237" y="177963"/>
                  <a:pt x="471237" y="188036"/>
                </a:cubicBezTo>
                <a:cubicBezTo>
                  <a:pt x="471237" y="188036"/>
                  <a:pt x="471237" y="188036"/>
                  <a:pt x="471237" y="446586"/>
                </a:cubicBezTo>
                <a:cubicBezTo>
                  <a:pt x="471237" y="446586"/>
                  <a:pt x="471237" y="446586"/>
                  <a:pt x="491290" y="446586"/>
                </a:cubicBezTo>
                <a:cubicBezTo>
                  <a:pt x="501316" y="446586"/>
                  <a:pt x="508000" y="453302"/>
                  <a:pt x="508000" y="463375"/>
                </a:cubicBezTo>
                <a:cubicBezTo>
                  <a:pt x="508000" y="470091"/>
                  <a:pt x="501316" y="480164"/>
                  <a:pt x="491290" y="480164"/>
                </a:cubicBezTo>
                <a:cubicBezTo>
                  <a:pt x="491290" y="480164"/>
                  <a:pt x="491290" y="480164"/>
                  <a:pt x="16711" y="480164"/>
                </a:cubicBezTo>
                <a:cubicBezTo>
                  <a:pt x="6684" y="480164"/>
                  <a:pt x="0" y="470091"/>
                  <a:pt x="0" y="463375"/>
                </a:cubicBezTo>
                <a:cubicBezTo>
                  <a:pt x="0" y="453302"/>
                  <a:pt x="6684" y="446586"/>
                  <a:pt x="16711" y="446586"/>
                </a:cubicBezTo>
                <a:cubicBezTo>
                  <a:pt x="16711" y="446586"/>
                  <a:pt x="16711" y="446586"/>
                  <a:pt x="36763" y="446586"/>
                </a:cubicBezTo>
                <a:cubicBezTo>
                  <a:pt x="36763" y="446586"/>
                  <a:pt x="36763" y="446586"/>
                  <a:pt x="36763" y="188036"/>
                </a:cubicBezTo>
                <a:cubicBezTo>
                  <a:pt x="36763" y="177963"/>
                  <a:pt x="43447" y="171248"/>
                  <a:pt x="50132" y="171248"/>
                </a:cubicBezTo>
                <a:cubicBezTo>
                  <a:pt x="50132" y="171248"/>
                  <a:pt x="50132" y="171248"/>
                  <a:pt x="264026" y="171248"/>
                </a:cubicBezTo>
                <a:cubicBezTo>
                  <a:pt x="264026" y="171248"/>
                  <a:pt x="264026" y="171248"/>
                  <a:pt x="264026" y="16789"/>
                </a:cubicBezTo>
                <a:cubicBezTo>
                  <a:pt x="264026" y="6716"/>
                  <a:pt x="270711" y="0"/>
                  <a:pt x="28073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chart52"/>
          <p:cNvSpPr>
            <a:spLocks noChangeAspect="1"/>
          </p:cNvSpPr>
          <p:nvPr/>
        </p:nvSpPr>
        <p:spPr bwMode="auto">
          <a:xfrm>
            <a:off x="4074610" y="3046072"/>
            <a:ext cx="225644" cy="211130"/>
          </a:xfrm>
          <a:custGeom>
            <a:avLst/>
            <a:gdLst>
              <a:gd name="connsiteX0" fmla="*/ 26276 w 508000"/>
              <a:gd name="connsiteY0" fmla="*/ 422406 h 475323"/>
              <a:gd name="connsiteX1" fmla="*/ 472966 w 508000"/>
              <a:gd name="connsiteY1" fmla="*/ 422406 h 475323"/>
              <a:gd name="connsiteX2" fmla="*/ 508000 w 508000"/>
              <a:gd name="connsiteY2" fmla="*/ 448865 h 475323"/>
              <a:gd name="connsiteX3" fmla="*/ 472966 w 508000"/>
              <a:gd name="connsiteY3" fmla="*/ 475323 h 475323"/>
              <a:gd name="connsiteX4" fmla="*/ 26276 w 508000"/>
              <a:gd name="connsiteY4" fmla="*/ 475323 h 475323"/>
              <a:gd name="connsiteX5" fmla="*/ 0 w 508000"/>
              <a:gd name="connsiteY5" fmla="*/ 448865 h 475323"/>
              <a:gd name="connsiteX6" fmla="*/ 26276 w 508000"/>
              <a:gd name="connsiteY6" fmla="*/ 422406 h 475323"/>
              <a:gd name="connsiteX7" fmla="*/ 415854 w 508000"/>
              <a:gd name="connsiteY7" fmla="*/ 790 h 475323"/>
              <a:gd name="connsiteX8" fmla="*/ 458681 w 508000"/>
              <a:gd name="connsiteY8" fmla="*/ 9564 h 475323"/>
              <a:gd name="connsiteX9" fmla="*/ 476250 w 508000"/>
              <a:gd name="connsiteY9" fmla="*/ 53436 h 475323"/>
              <a:gd name="connsiteX10" fmla="*/ 476250 w 508000"/>
              <a:gd name="connsiteY10" fmla="*/ 334211 h 475323"/>
              <a:gd name="connsiteX11" fmla="*/ 28222 w 508000"/>
              <a:gd name="connsiteY11" fmla="*/ 334211 h 475323"/>
              <a:gd name="connsiteX12" fmla="*/ 28222 w 508000"/>
              <a:gd name="connsiteY12" fmla="*/ 255243 h 475323"/>
              <a:gd name="connsiteX13" fmla="*/ 45792 w 508000"/>
              <a:gd name="connsiteY13" fmla="*/ 220146 h 475323"/>
              <a:gd name="connsiteX14" fmla="*/ 151210 w 508000"/>
              <a:gd name="connsiteY14" fmla="*/ 79758 h 475323"/>
              <a:gd name="connsiteX15" fmla="*/ 230274 w 508000"/>
              <a:gd name="connsiteY15" fmla="*/ 70984 h 475323"/>
              <a:gd name="connsiteX16" fmla="*/ 300553 w 508000"/>
              <a:gd name="connsiteY16" fmla="*/ 123629 h 475323"/>
              <a:gd name="connsiteX17" fmla="*/ 379617 w 508000"/>
              <a:gd name="connsiteY17" fmla="*/ 18339 h 475323"/>
              <a:gd name="connsiteX18" fmla="*/ 415854 w 508000"/>
              <a:gd name="connsiteY18" fmla="*/ 790 h 4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5323">
                <a:moveTo>
                  <a:pt x="26276" y="422406"/>
                </a:moveTo>
                <a:cubicBezTo>
                  <a:pt x="26276" y="422406"/>
                  <a:pt x="26276" y="422406"/>
                  <a:pt x="472966" y="422406"/>
                </a:cubicBezTo>
                <a:cubicBezTo>
                  <a:pt x="490483" y="422406"/>
                  <a:pt x="508000" y="431226"/>
                  <a:pt x="508000" y="448865"/>
                </a:cubicBezTo>
                <a:cubicBezTo>
                  <a:pt x="508000" y="466504"/>
                  <a:pt x="490483" y="475323"/>
                  <a:pt x="472966" y="475323"/>
                </a:cubicBezTo>
                <a:cubicBezTo>
                  <a:pt x="472966" y="475323"/>
                  <a:pt x="472966" y="475323"/>
                  <a:pt x="26276" y="475323"/>
                </a:cubicBezTo>
                <a:cubicBezTo>
                  <a:pt x="8759" y="475323"/>
                  <a:pt x="0" y="466504"/>
                  <a:pt x="0" y="448865"/>
                </a:cubicBezTo>
                <a:cubicBezTo>
                  <a:pt x="0" y="431226"/>
                  <a:pt x="8759" y="422406"/>
                  <a:pt x="26276" y="422406"/>
                </a:cubicBezTo>
                <a:close/>
                <a:moveTo>
                  <a:pt x="415854" y="790"/>
                </a:moveTo>
                <a:cubicBezTo>
                  <a:pt x="430130" y="-1403"/>
                  <a:pt x="445503" y="790"/>
                  <a:pt x="458681" y="9564"/>
                </a:cubicBezTo>
                <a:cubicBezTo>
                  <a:pt x="476250" y="27113"/>
                  <a:pt x="476250" y="44661"/>
                  <a:pt x="476250" y="53436"/>
                </a:cubicBezTo>
                <a:lnTo>
                  <a:pt x="476250" y="334211"/>
                </a:lnTo>
                <a:cubicBezTo>
                  <a:pt x="476250" y="334211"/>
                  <a:pt x="476250" y="334211"/>
                  <a:pt x="28222" y="334211"/>
                </a:cubicBezTo>
                <a:cubicBezTo>
                  <a:pt x="28222" y="334211"/>
                  <a:pt x="28222" y="334211"/>
                  <a:pt x="28222" y="255243"/>
                </a:cubicBezTo>
                <a:cubicBezTo>
                  <a:pt x="28222" y="237694"/>
                  <a:pt x="37007" y="228920"/>
                  <a:pt x="45792" y="220146"/>
                </a:cubicBezTo>
                <a:cubicBezTo>
                  <a:pt x="45792" y="220146"/>
                  <a:pt x="45792" y="220146"/>
                  <a:pt x="151210" y="79758"/>
                </a:cubicBezTo>
                <a:cubicBezTo>
                  <a:pt x="177565" y="53436"/>
                  <a:pt x="203919" y="53436"/>
                  <a:pt x="230274" y="70984"/>
                </a:cubicBezTo>
                <a:cubicBezTo>
                  <a:pt x="230274" y="70984"/>
                  <a:pt x="230274" y="70984"/>
                  <a:pt x="300553" y="123629"/>
                </a:cubicBezTo>
                <a:cubicBezTo>
                  <a:pt x="300553" y="123629"/>
                  <a:pt x="300553" y="123629"/>
                  <a:pt x="379617" y="18339"/>
                </a:cubicBezTo>
                <a:cubicBezTo>
                  <a:pt x="388401" y="9564"/>
                  <a:pt x="401579" y="2984"/>
                  <a:pt x="415854" y="79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chart29"/>
          <p:cNvSpPr>
            <a:spLocks noChangeAspect="1"/>
          </p:cNvSpPr>
          <p:nvPr/>
        </p:nvSpPr>
        <p:spPr bwMode="auto">
          <a:xfrm>
            <a:off x="4611294" y="3031374"/>
            <a:ext cx="272453" cy="240526"/>
          </a:xfrm>
          <a:custGeom>
            <a:avLst/>
            <a:gdLst>
              <a:gd name="T0" fmla="*/ 1243 w 1243"/>
              <a:gd name="T1" fmla="*/ 164 h 1097"/>
              <a:gd name="T2" fmla="*/ 1243 w 1243"/>
              <a:gd name="T3" fmla="*/ 97 h 1097"/>
              <a:gd name="T4" fmla="*/ 1038 w 1243"/>
              <a:gd name="T5" fmla="*/ 97 h 1097"/>
              <a:gd name="T6" fmla="*/ 908 w 1243"/>
              <a:gd name="T7" fmla="*/ 205 h 1097"/>
              <a:gd name="T8" fmla="*/ 629 w 1243"/>
              <a:gd name="T9" fmla="*/ 109 h 1097"/>
              <a:gd name="T10" fmla="*/ 483 w 1243"/>
              <a:gd name="T11" fmla="*/ 133 h 1097"/>
              <a:gd name="T12" fmla="*/ 351 w 1243"/>
              <a:gd name="T13" fmla="*/ 0 h 1097"/>
              <a:gd name="T14" fmla="*/ 0 w 1243"/>
              <a:gd name="T15" fmla="*/ 0 h 1097"/>
              <a:gd name="T16" fmla="*/ 0 w 1243"/>
              <a:gd name="T17" fmla="*/ 67 h 1097"/>
              <a:gd name="T18" fmla="*/ 323 w 1243"/>
              <a:gd name="T19" fmla="*/ 67 h 1097"/>
              <a:gd name="T20" fmla="*/ 417 w 1243"/>
              <a:gd name="T21" fmla="*/ 161 h 1097"/>
              <a:gd name="T22" fmla="*/ 248 w 1243"/>
              <a:gd name="T23" fmla="*/ 316 h 1097"/>
              <a:gd name="T24" fmla="*/ 177 w 1243"/>
              <a:gd name="T25" fmla="*/ 219 h 1097"/>
              <a:gd name="T26" fmla="*/ 0 w 1243"/>
              <a:gd name="T27" fmla="*/ 219 h 1097"/>
              <a:gd name="T28" fmla="*/ 0 w 1243"/>
              <a:gd name="T29" fmla="*/ 286 h 1097"/>
              <a:gd name="T30" fmla="*/ 143 w 1243"/>
              <a:gd name="T31" fmla="*/ 286 h 1097"/>
              <a:gd name="T32" fmla="*/ 212 w 1243"/>
              <a:gd name="T33" fmla="*/ 382 h 1097"/>
              <a:gd name="T34" fmla="*/ 175 w 1243"/>
              <a:gd name="T35" fmla="*/ 563 h 1097"/>
              <a:gd name="T36" fmla="*/ 629 w 1243"/>
              <a:gd name="T37" fmla="*/ 1018 h 1097"/>
              <a:gd name="T38" fmla="*/ 726 w 1243"/>
              <a:gd name="T39" fmla="*/ 1007 h 1097"/>
              <a:gd name="T40" fmla="*/ 826 w 1243"/>
              <a:gd name="T41" fmla="*/ 1097 h 1097"/>
              <a:gd name="T42" fmla="*/ 1243 w 1243"/>
              <a:gd name="T43" fmla="*/ 1097 h 1097"/>
              <a:gd name="T44" fmla="*/ 1243 w 1243"/>
              <a:gd name="T45" fmla="*/ 1030 h 1097"/>
              <a:gd name="T46" fmla="*/ 851 w 1243"/>
              <a:gd name="T47" fmla="*/ 1030 h 1097"/>
              <a:gd name="T48" fmla="*/ 801 w 1243"/>
              <a:gd name="T49" fmla="*/ 984 h 1097"/>
              <a:gd name="T50" fmla="*/ 1084 w 1243"/>
              <a:gd name="T51" fmla="*/ 563 h 1097"/>
              <a:gd name="T52" fmla="*/ 958 w 1243"/>
              <a:gd name="T53" fmla="*/ 250 h 1097"/>
              <a:gd name="T54" fmla="*/ 1062 w 1243"/>
              <a:gd name="T55" fmla="*/ 164 h 1097"/>
              <a:gd name="T56" fmla="*/ 1243 w 1243"/>
              <a:gd name="T57" fmla="*/ 164 h 1097"/>
              <a:gd name="T58" fmla="*/ 629 w 1243"/>
              <a:gd name="T59" fmla="*/ 739 h 1097"/>
              <a:gd name="T60" fmla="*/ 453 w 1243"/>
              <a:gd name="T61" fmla="*/ 563 h 1097"/>
              <a:gd name="T62" fmla="*/ 629 w 1243"/>
              <a:gd name="T63" fmla="*/ 387 h 1097"/>
              <a:gd name="T64" fmla="*/ 805 w 1243"/>
              <a:gd name="T65" fmla="*/ 563 h 1097"/>
              <a:gd name="T66" fmla="*/ 629 w 1243"/>
              <a:gd name="T67" fmla="*/ 739 h 1097"/>
              <a:gd name="T68" fmla="*/ 499 w 1243"/>
              <a:gd name="T69" fmla="*/ 358 h 1097"/>
              <a:gd name="T70" fmla="*/ 396 w 1243"/>
              <a:gd name="T71" fmla="*/ 254 h 1097"/>
              <a:gd name="T72" fmla="*/ 596 w 1243"/>
              <a:gd name="T73" fmla="*/ 177 h 1097"/>
              <a:gd name="T74" fmla="*/ 596 w 1243"/>
              <a:gd name="T75" fmla="*/ 323 h 1097"/>
              <a:gd name="T76" fmla="*/ 499 w 1243"/>
              <a:gd name="T77" fmla="*/ 358 h 1097"/>
              <a:gd name="T78" fmla="*/ 373 w 1243"/>
              <a:gd name="T79" fmla="*/ 854 h 1097"/>
              <a:gd name="T80" fmla="*/ 476 w 1243"/>
              <a:gd name="T81" fmla="*/ 751 h 1097"/>
              <a:gd name="T82" fmla="*/ 629 w 1243"/>
              <a:gd name="T83" fmla="*/ 806 h 1097"/>
              <a:gd name="T84" fmla="*/ 764 w 1243"/>
              <a:gd name="T85" fmla="*/ 765 h 1097"/>
              <a:gd name="T86" fmla="*/ 868 w 1243"/>
              <a:gd name="T87" fmla="*/ 868 h 1097"/>
              <a:gd name="T88" fmla="*/ 629 w 1243"/>
              <a:gd name="T89" fmla="*/ 950 h 1097"/>
              <a:gd name="T90" fmla="*/ 373 w 1243"/>
              <a:gd name="T91" fmla="*/ 854 h 1097"/>
              <a:gd name="T92" fmla="*/ 373 w 1243"/>
              <a:gd name="T93" fmla="*/ 854 h 1097"/>
              <a:gd name="T94" fmla="*/ 373 w 1243"/>
              <a:gd name="T95" fmla="*/ 854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3" h="1097">
                <a:moveTo>
                  <a:pt x="1243" y="164"/>
                </a:moveTo>
                <a:cubicBezTo>
                  <a:pt x="1243" y="97"/>
                  <a:pt x="1243" y="97"/>
                  <a:pt x="1243" y="97"/>
                </a:cubicBezTo>
                <a:cubicBezTo>
                  <a:pt x="1038" y="97"/>
                  <a:pt x="1038" y="97"/>
                  <a:pt x="1038" y="97"/>
                </a:cubicBezTo>
                <a:cubicBezTo>
                  <a:pt x="908" y="205"/>
                  <a:pt x="908" y="205"/>
                  <a:pt x="908" y="205"/>
                </a:cubicBezTo>
                <a:cubicBezTo>
                  <a:pt x="831" y="145"/>
                  <a:pt x="734" y="109"/>
                  <a:pt x="629" y="109"/>
                </a:cubicBezTo>
                <a:cubicBezTo>
                  <a:pt x="578" y="109"/>
                  <a:pt x="529" y="117"/>
                  <a:pt x="483" y="133"/>
                </a:cubicBezTo>
                <a:cubicBezTo>
                  <a:pt x="351" y="0"/>
                  <a:pt x="351" y="0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23" y="67"/>
                  <a:pt x="323" y="67"/>
                  <a:pt x="323" y="67"/>
                </a:cubicBezTo>
                <a:cubicBezTo>
                  <a:pt x="417" y="161"/>
                  <a:pt x="417" y="161"/>
                  <a:pt x="417" y="161"/>
                </a:cubicBezTo>
                <a:cubicBezTo>
                  <a:pt x="348" y="198"/>
                  <a:pt x="290" y="251"/>
                  <a:pt x="248" y="316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86"/>
                  <a:pt x="0" y="286"/>
                  <a:pt x="0" y="286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212" y="382"/>
                  <a:pt x="212" y="382"/>
                  <a:pt x="212" y="382"/>
                </a:cubicBezTo>
                <a:cubicBezTo>
                  <a:pt x="188" y="438"/>
                  <a:pt x="175" y="499"/>
                  <a:pt x="175" y="563"/>
                </a:cubicBezTo>
                <a:cubicBezTo>
                  <a:pt x="175" y="814"/>
                  <a:pt x="379" y="1018"/>
                  <a:pt x="629" y="1018"/>
                </a:cubicBezTo>
                <a:cubicBezTo>
                  <a:pt x="662" y="1018"/>
                  <a:pt x="695" y="1014"/>
                  <a:pt x="726" y="1007"/>
                </a:cubicBezTo>
                <a:cubicBezTo>
                  <a:pt x="826" y="1097"/>
                  <a:pt x="826" y="1097"/>
                  <a:pt x="826" y="1097"/>
                </a:cubicBezTo>
                <a:cubicBezTo>
                  <a:pt x="1243" y="1097"/>
                  <a:pt x="1243" y="1097"/>
                  <a:pt x="1243" y="1097"/>
                </a:cubicBezTo>
                <a:cubicBezTo>
                  <a:pt x="1243" y="1030"/>
                  <a:pt x="1243" y="1030"/>
                  <a:pt x="1243" y="1030"/>
                </a:cubicBezTo>
                <a:cubicBezTo>
                  <a:pt x="851" y="1030"/>
                  <a:pt x="851" y="1030"/>
                  <a:pt x="851" y="1030"/>
                </a:cubicBezTo>
                <a:cubicBezTo>
                  <a:pt x="801" y="984"/>
                  <a:pt x="801" y="984"/>
                  <a:pt x="801" y="984"/>
                </a:cubicBezTo>
                <a:cubicBezTo>
                  <a:pt x="966" y="916"/>
                  <a:pt x="1084" y="753"/>
                  <a:pt x="1084" y="563"/>
                </a:cubicBezTo>
                <a:cubicBezTo>
                  <a:pt x="1084" y="442"/>
                  <a:pt x="1036" y="332"/>
                  <a:pt x="958" y="250"/>
                </a:cubicBezTo>
                <a:cubicBezTo>
                  <a:pt x="1062" y="164"/>
                  <a:pt x="1062" y="164"/>
                  <a:pt x="1062" y="164"/>
                </a:cubicBezTo>
                <a:lnTo>
                  <a:pt x="1243" y="164"/>
                </a:lnTo>
                <a:close/>
                <a:moveTo>
                  <a:pt x="629" y="739"/>
                </a:moveTo>
                <a:cubicBezTo>
                  <a:pt x="532" y="739"/>
                  <a:pt x="453" y="660"/>
                  <a:pt x="453" y="563"/>
                </a:cubicBezTo>
                <a:cubicBezTo>
                  <a:pt x="453" y="466"/>
                  <a:pt x="532" y="387"/>
                  <a:pt x="629" y="387"/>
                </a:cubicBezTo>
                <a:cubicBezTo>
                  <a:pt x="726" y="387"/>
                  <a:pt x="805" y="466"/>
                  <a:pt x="805" y="563"/>
                </a:cubicBezTo>
                <a:cubicBezTo>
                  <a:pt x="805" y="660"/>
                  <a:pt x="726" y="739"/>
                  <a:pt x="629" y="739"/>
                </a:cubicBezTo>
                <a:close/>
                <a:moveTo>
                  <a:pt x="499" y="358"/>
                </a:moveTo>
                <a:cubicBezTo>
                  <a:pt x="396" y="254"/>
                  <a:pt x="396" y="254"/>
                  <a:pt x="396" y="254"/>
                </a:cubicBezTo>
                <a:cubicBezTo>
                  <a:pt x="452" y="212"/>
                  <a:pt x="521" y="184"/>
                  <a:pt x="596" y="177"/>
                </a:cubicBezTo>
                <a:cubicBezTo>
                  <a:pt x="596" y="323"/>
                  <a:pt x="596" y="323"/>
                  <a:pt x="596" y="323"/>
                </a:cubicBezTo>
                <a:cubicBezTo>
                  <a:pt x="561" y="327"/>
                  <a:pt x="528" y="340"/>
                  <a:pt x="499" y="358"/>
                </a:cubicBezTo>
                <a:close/>
                <a:moveTo>
                  <a:pt x="373" y="854"/>
                </a:moveTo>
                <a:cubicBezTo>
                  <a:pt x="476" y="751"/>
                  <a:pt x="476" y="751"/>
                  <a:pt x="476" y="751"/>
                </a:cubicBezTo>
                <a:cubicBezTo>
                  <a:pt x="518" y="786"/>
                  <a:pt x="571" y="806"/>
                  <a:pt x="629" y="806"/>
                </a:cubicBezTo>
                <a:cubicBezTo>
                  <a:pt x="679" y="806"/>
                  <a:pt x="726" y="791"/>
                  <a:pt x="764" y="765"/>
                </a:cubicBezTo>
                <a:cubicBezTo>
                  <a:pt x="868" y="868"/>
                  <a:pt x="868" y="868"/>
                  <a:pt x="868" y="868"/>
                </a:cubicBezTo>
                <a:cubicBezTo>
                  <a:pt x="802" y="920"/>
                  <a:pt x="719" y="950"/>
                  <a:pt x="629" y="950"/>
                </a:cubicBezTo>
                <a:cubicBezTo>
                  <a:pt x="531" y="950"/>
                  <a:pt x="442" y="914"/>
                  <a:pt x="373" y="854"/>
                </a:cubicBezTo>
                <a:close/>
                <a:moveTo>
                  <a:pt x="373" y="854"/>
                </a:moveTo>
                <a:cubicBezTo>
                  <a:pt x="373" y="854"/>
                  <a:pt x="373" y="854"/>
                  <a:pt x="373" y="8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foot1"/>
          <p:cNvSpPr>
            <a:spLocks noChangeAspect="1"/>
          </p:cNvSpPr>
          <p:nvPr/>
        </p:nvSpPr>
        <p:spPr bwMode="auto">
          <a:xfrm>
            <a:off x="5176766" y="3026514"/>
            <a:ext cx="249326" cy="250246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70 w 112"/>
              <a:gd name="T11" fmla="*/ 33 h 112"/>
              <a:gd name="T12" fmla="*/ 73 w 112"/>
              <a:gd name="T13" fmla="*/ 34 h 112"/>
              <a:gd name="T14" fmla="*/ 72 w 112"/>
              <a:gd name="T15" fmla="*/ 41 h 112"/>
              <a:gd name="T16" fmla="*/ 68 w 112"/>
              <a:gd name="T17" fmla="*/ 40 h 112"/>
              <a:gd name="T18" fmla="*/ 70 w 112"/>
              <a:gd name="T19" fmla="*/ 33 h 112"/>
              <a:gd name="T20" fmla="*/ 62 w 112"/>
              <a:gd name="T21" fmla="*/ 29 h 112"/>
              <a:gd name="T22" fmla="*/ 66 w 112"/>
              <a:gd name="T23" fmla="*/ 30 h 112"/>
              <a:gd name="T24" fmla="*/ 65 w 112"/>
              <a:gd name="T25" fmla="*/ 39 h 112"/>
              <a:gd name="T26" fmla="*/ 59 w 112"/>
              <a:gd name="T27" fmla="*/ 38 h 112"/>
              <a:gd name="T28" fmla="*/ 62 w 112"/>
              <a:gd name="T29" fmla="*/ 29 h 112"/>
              <a:gd name="T30" fmla="*/ 53 w 112"/>
              <a:gd name="T31" fmla="*/ 24 h 112"/>
              <a:gd name="T32" fmla="*/ 58 w 112"/>
              <a:gd name="T33" fmla="*/ 25 h 112"/>
              <a:gd name="T34" fmla="*/ 57 w 112"/>
              <a:gd name="T35" fmla="*/ 37 h 112"/>
              <a:gd name="T36" fmla="*/ 50 w 112"/>
              <a:gd name="T37" fmla="*/ 36 h 112"/>
              <a:gd name="T38" fmla="*/ 53 w 112"/>
              <a:gd name="T39" fmla="*/ 24 h 112"/>
              <a:gd name="T40" fmla="*/ 33 w 112"/>
              <a:gd name="T41" fmla="*/ 29 h 112"/>
              <a:gd name="T42" fmla="*/ 45 w 112"/>
              <a:gd name="T43" fmla="*/ 22 h 112"/>
              <a:gd name="T44" fmla="*/ 47 w 112"/>
              <a:gd name="T45" fmla="*/ 36 h 112"/>
              <a:gd name="T46" fmla="*/ 39 w 112"/>
              <a:gd name="T47" fmla="*/ 40 h 112"/>
              <a:gd name="T48" fmla="*/ 33 w 112"/>
              <a:gd name="T49" fmla="*/ 29 h 112"/>
              <a:gd name="T50" fmla="*/ 57 w 112"/>
              <a:gd name="T51" fmla="*/ 90 h 112"/>
              <a:gd name="T52" fmla="*/ 49 w 112"/>
              <a:gd name="T53" fmla="*/ 89 h 112"/>
              <a:gd name="T54" fmla="*/ 44 w 112"/>
              <a:gd name="T55" fmla="*/ 74 h 112"/>
              <a:gd name="T56" fmla="*/ 47 w 112"/>
              <a:gd name="T57" fmla="*/ 71 h 112"/>
              <a:gd name="T58" fmla="*/ 62 w 112"/>
              <a:gd name="T59" fmla="*/ 73 h 112"/>
              <a:gd name="T60" fmla="*/ 64 w 112"/>
              <a:gd name="T61" fmla="*/ 76 h 112"/>
              <a:gd name="T62" fmla="*/ 57 w 112"/>
              <a:gd name="T63" fmla="*/ 90 h 112"/>
              <a:gd name="T64" fmla="*/ 67 w 112"/>
              <a:gd name="T65" fmla="*/ 69 h 112"/>
              <a:gd name="T66" fmla="*/ 42 w 112"/>
              <a:gd name="T67" fmla="*/ 67 h 112"/>
              <a:gd name="T68" fmla="*/ 41 w 112"/>
              <a:gd name="T69" fmla="*/ 43 h 112"/>
              <a:gd name="T70" fmla="*/ 49 w 112"/>
              <a:gd name="T71" fmla="*/ 39 h 112"/>
              <a:gd name="T72" fmla="*/ 73 w 112"/>
              <a:gd name="T73" fmla="*/ 44 h 112"/>
              <a:gd name="T74" fmla="*/ 75 w 112"/>
              <a:gd name="T75" fmla="*/ 46 h 112"/>
              <a:gd name="T76" fmla="*/ 67 w 112"/>
              <a:gd name="T77" fmla="*/ 69 h 112"/>
              <a:gd name="T78" fmla="*/ 77 w 112"/>
              <a:gd name="T79" fmla="*/ 43 h 112"/>
              <a:gd name="T80" fmla="*/ 74 w 112"/>
              <a:gd name="T81" fmla="*/ 41 h 112"/>
              <a:gd name="T82" fmla="*/ 77 w 112"/>
              <a:gd name="T83" fmla="*/ 37 h 112"/>
              <a:gd name="T84" fmla="*/ 79 w 112"/>
              <a:gd name="T85" fmla="*/ 38 h 112"/>
              <a:gd name="T86" fmla="*/ 77 w 112"/>
              <a:gd name="T87" fmla="*/ 43 h 112"/>
              <a:gd name="T88" fmla="*/ 77 w 112"/>
              <a:gd name="T89" fmla="*/ 43 h 112"/>
              <a:gd name="T90" fmla="*/ 77 w 112"/>
              <a:gd name="T91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0" y="33"/>
                </a:moveTo>
                <a:cubicBezTo>
                  <a:pt x="73" y="34"/>
                  <a:pt x="73" y="34"/>
                  <a:pt x="73" y="34"/>
                </a:cubicBezTo>
                <a:cubicBezTo>
                  <a:pt x="72" y="41"/>
                  <a:pt x="72" y="41"/>
                  <a:pt x="72" y="41"/>
                </a:cubicBezTo>
                <a:cubicBezTo>
                  <a:pt x="68" y="40"/>
                  <a:pt x="68" y="40"/>
                  <a:pt x="68" y="40"/>
                </a:cubicBezTo>
                <a:lnTo>
                  <a:pt x="70" y="33"/>
                </a:lnTo>
                <a:close/>
                <a:moveTo>
                  <a:pt x="62" y="29"/>
                </a:moveTo>
                <a:cubicBezTo>
                  <a:pt x="66" y="30"/>
                  <a:pt x="66" y="30"/>
                  <a:pt x="66" y="30"/>
                </a:cubicBezTo>
                <a:cubicBezTo>
                  <a:pt x="65" y="39"/>
                  <a:pt x="65" y="39"/>
                  <a:pt x="65" y="39"/>
                </a:cubicBezTo>
                <a:cubicBezTo>
                  <a:pt x="59" y="38"/>
                  <a:pt x="59" y="38"/>
                  <a:pt x="59" y="38"/>
                </a:cubicBezTo>
                <a:lnTo>
                  <a:pt x="62" y="29"/>
                </a:lnTo>
                <a:close/>
                <a:moveTo>
                  <a:pt x="53" y="24"/>
                </a:moveTo>
                <a:cubicBezTo>
                  <a:pt x="58" y="25"/>
                  <a:pt x="58" y="25"/>
                  <a:pt x="58" y="25"/>
                </a:cubicBezTo>
                <a:cubicBezTo>
                  <a:pt x="57" y="37"/>
                  <a:pt x="57" y="37"/>
                  <a:pt x="57" y="37"/>
                </a:cubicBezTo>
                <a:cubicBezTo>
                  <a:pt x="50" y="36"/>
                  <a:pt x="50" y="36"/>
                  <a:pt x="50" y="36"/>
                </a:cubicBezTo>
                <a:lnTo>
                  <a:pt x="53" y="24"/>
                </a:lnTo>
                <a:close/>
                <a:moveTo>
                  <a:pt x="33" y="29"/>
                </a:moveTo>
                <a:cubicBezTo>
                  <a:pt x="45" y="22"/>
                  <a:pt x="45" y="22"/>
                  <a:pt x="45" y="22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40"/>
                  <a:pt x="39" y="40"/>
                  <a:pt x="39" y="40"/>
                </a:cubicBezTo>
                <a:lnTo>
                  <a:pt x="33" y="29"/>
                </a:lnTo>
                <a:close/>
                <a:moveTo>
                  <a:pt x="57" y="90"/>
                </a:moveTo>
                <a:cubicBezTo>
                  <a:pt x="49" y="89"/>
                  <a:pt x="49" y="89"/>
                  <a:pt x="49" y="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6"/>
                  <a:pt x="64" y="76"/>
                  <a:pt x="64" y="76"/>
                </a:cubicBezTo>
                <a:lnTo>
                  <a:pt x="57" y="90"/>
                </a:lnTo>
                <a:close/>
                <a:moveTo>
                  <a:pt x="67" y="69"/>
                </a:moveTo>
                <a:cubicBezTo>
                  <a:pt x="42" y="67"/>
                  <a:pt x="42" y="67"/>
                  <a:pt x="42" y="67"/>
                </a:cubicBezTo>
                <a:cubicBezTo>
                  <a:pt x="41" y="43"/>
                  <a:pt x="41" y="43"/>
                  <a:pt x="41" y="43"/>
                </a:cubicBezTo>
                <a:cubicBezTo>
                  <a:pt x="49" y="39"/>
                  <a:pt x="49" y="39"/>
                  <a:pt x="49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6"/>
                  <a:pt x="75" y="46"/>
                  <a:pt x="75" y="46"/>
                </a:cubicBezTo>
                <a:lnTo>
                  <a:pt x="67" y="69"/>
                </a:lnTo>
                <a:close/>
                <a:moveTo>
                  <a:pt x="77" y="43"/>
                </a:moveTo>
                <a:cubicBezTo>
                  <a:pt x="74" y="41"/>
                  <a:pt x="74" y="41"/>
                  <a:pt x="74" y="41"/>
                </a:cubicBezTo>
                <a:cubicBezTo>
                  <a:pt x="77" y="37"/>
                  <a:pt x="77" y="37"/>
                  <a:pt x="77" y="37"/>
                </a:cubicBezTo>
                <a:cubicBezTo>
                  <a:pt x="79" y="38"/>
                  <a:pt x="79" y="38"/>
                  <a:pt x="79" y="38"/>
                </a:cubicBezTo>
                <a:lnTo>
                  <a:pt x="77" y="43"/>
                </a:lnTo>
                <a:close/>
                <a:moveTo>
                  <a:pt x="77" y="43"/>
                </a:moveTo>
                <a:cubicBezTo>
                  <a:pt x="77" y="43"/>
                  <a:pt x="77" y="43"/>
                  <a:pt x="77" y="4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wedding9"/>
          <p:cNvSpPr>
            <a:spLocks noChangeAspect="1"/>
          </p:cNvSpPr>
          <p:nvPr/>
        </p:nvSpPr>
        <p:spPr bwMode="auto">
          <a:xfrm>
            <a:off x="2369596" y="2560601"/>
            <a:ext cx="261102" cy="262607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woman131"/>
          <p:cNvSpPr>
            <a:spLocks noChangeAspect="1"/>
          </p:cNvSpPr>
          <p:nvPr/>
        </p:nvSpPr>
        <p:spPr bwMode="auto">
          <a:xfrm>
            <a:off x="148936" y="2560601"/>
            <a:ext cx="262607" cy="262607"/>
          </a:xfrm>
          <a:custGeom>
            <a:avLst/>
            <a:gdLst>
              <a:gd name="T0" fmla="*/ 1410 w 1494"/>
              <a:gd name="T1" fmla="*/ 1494 h 1494"/>
              <a:gd name="T2" fmla="*/ 1494 w 1494"/>
              <a:gd name="T3" fmla="*/ 1410 h 1494"/>
              <a:gd name="T4" fmla="*/ 1494 w 1494"/>
              <a:gd name="T5" fmla="*/ 1233 h 1494"/>
              <a:gd name="T6" fmla="*/ 1476 w 1494"/>
              <a:gd name="T7" fmla="*/ 1233 h 1494"/>
              <a:gd name="T8" fmla="*/ 1476 w 1494"/>
              <a:gd name="T9" fmla="*/ 262 h 1494"/>
              <a:gd name="T10" fmla="*/ 1494 w 1494"/>
              <a:gd name="T11" fmla="*/ 262 h 1494"/>
              <a:gd name="T12" fmla="*/ 1494 w 1494"/>
              <a:gd name="T13" fmla="*/ 84 h 1494"/>
              <a:gd name="T14" fmla="*/ 1410 w 1494"/>
              <a:gd name="T15" fmla="*/ 0 h 1494"/>
              <a:gd name="T16" fmla="*/ 1233 w 1494"/>
              <a:gd name="T17" fmla="*/ 0 h 1494"/>
              <a:gd name="T18" fmla="*/ 1233 w 1494"/>
              <a:gd name="T19" fmla="*/ 19 h 1494"/>
              <a:gd name="T20" fmla="*/ 262 w 1494"/>
              <a:gd name="T21" fmla="*/ 19 h 1494"/>
              <a:gd name="T22" fmla="*/ 262 w 1494"/>
              <a:gd name="T23" fmla="*/ 0 h 1494"/>
              <a:gd name="T24" fmla="*/ 84 w 1494"/>
              <a:gd name="T25" fmla="*/ 0 h 1494"/>
              <a:gd name="T26" fmla="*/ 0 w 1494"/>
              <a:gd name="T27" fmla="*/ 84 h 1494"/>
              <a:gd name="T28" fmla="*/ 0 w 1494"/>
              <a:gd name="T29" fmla="*/ 262 h 1494"/>
              <a:gd name="T30" fmla="*/ 19 w 1494"/>
              <a:gd name="T31" fmla="*/ 262 h 1494"/>
              <a:gd name="T32" fmla="*/ 19 w 1494"/>
              <a:gd name="T33" fmla="*/ 1233 h 1494"/>
              <a:gd name="T34" fmla="*/ 0 w 1494"/>
              <a:gd name="T35" fmla="*/ 1233 h 1494"/>
              <a:gd name="T36" fmla="*/ 0 w 1494"/>
              <a:gd name="T37" fmla="*/ 1410 h 1494"/>
              <a:gd name="T38" fmla="*/ 84 w 1494"/>
              <a:gd name="T39" fmla="*/ 1494 h 1494"/>
              <a:gd name="T40" fmla="*/ 262 w 1494"/>
              <a:gd name="T41" fmla="*/ 1494 h 1494"/>
              <a:gd name="T42" fmla="*/ 262 w 1494"/>
              <a:gd name="T43" fmla="*/ 1476 h 1494"/>
              <a:gd name="T44" fmla="*/ 1233 w 1494"/>
              <a:gd name="T45" fmla="*/ 1476 h 1494"/>
              <a:gd name="T46" fmla="*/ 1233 w 1494"/>
              <a:gd name="T47" fmla="*/ 1494 h 1494"/>
              <a:gd name="T48" fmla="*/ 1410 w 1494"/>
              <a:gd name="T49" fmla="*/ 1494 h 1494"/>
              <a:gd name="T50" fmla="*/ 982 w 1494"/>
              <a:gd name="T51" fmla="*/ 740 h 1494"/>
              <a:gd name="T52" fmla="*/ 926 w 1494"/>
              <a:gd name="T53" fmla="*/ 778 h 1494"/>
              <a:gd name="T54" fmla="*/ 747 w 1494"/>
              <a:gd name="T55" fmla="*/ 965 h 1494"/>
              <a:gd name="T56" fmla="*/ 568 w 1494"/>
              <a:gd name="T57" fmla="*/ 778 h 1494"/>
              <a:gd name="T58" fmla="*/ 513 w 1494"/>
              <a:gd name="T59" fmla="*/ 740 h 1494"/>
              <a:gd name="T60" fmla="*/ 512 w 1494"/>
              <a:gd name="T61" fmla="*/ 670 h 1494"/>
              <a:gd name="T62" fmla="*/ 543 w 1494"/>
              <a:gd name="T63" fmla="*/ 680 h 1494"/>
              <a:gd name="T64" fmla="*/ 543 w 1494"/>
              <a:gd name="T65" fmla="*/ 639 h 1494"/>
              <a:gd name="T66" fmla="*/ 808 w 1494"/>
              <a:gd name="T67" fmla="*/ 524 h 1494"/>
              <a:gd name="T68" fmla="*/ 952 w 1494"/>
              <a:gd name="T69" fmla="*/ 639 h 1494"/>
              <a:gd name="T70" fmla="*/ 952 w 1494"/>
              <a:gd name="T71" fmla="*/ 680 h 1494"/>
              <a:gd name="T72" fmla="*/ 982 w 1494"/>
              <a:gd name="T73" fmla="*/ 670 h 1494"/>
              <a:gd name="T74" fmla="*/ 982 w 1494"/>
              <a:gd name="T75" fmla="*/ 740 h 1494"/>
              <a:gd name="T76" fmla="*/ 1095 w 1494"/>
              <a:gd name="T77" fmla="*/ 1334 h 1494"/>
              <a:gd name="T78" fmla="*/ 1070 w 1494"/>
              <a:gd name="T79" fmla="*/ 1153 h 1494"/>
              <a:gd name="T80" fmla="*/ 1136 w 1494"/>
              <a:gd name="T81" fmla="*/ 1153 h 1494"/>
              <a:gd name="T82" fmla="*/ 1095 w 1494"/>
              <a:gd name="T83" fmla="*/ 1010 h 1494"/>
              <a:gd name="T84" fmla="*/ 1067 w 1494"/>
              <a:gd name="T85" fmla="*/ 659 h 1494"/>
              <a:gd name="T86" fmla="*/ 752 w 1494"/>
              <a:gd name="T87" fmla="*/ 273 h 1494"/>
              <a:gd name="T88" fmla="*/ 743 w 1494"/>
              <a:gd name="T89" fmla="*/ 273 h 1494"/>
              <a:gd name="T90" fmla="*/ 427 w 1494"/>
              <a:gd name="T91" fmla="*/ 659 h 1494"/>
              <a:gd name="T92" fmla="*/ 396 w 1494"/>
              <a:gd name="T93" fmla="*/ 1010 h 1494"/>
              <a:gd name="T94" fmla="*/ 358 w 1494"/>
              <a:gd name="T95" fmla="*/ 1153 h 1494"/>
              <a:gd name="T96" fmla="*/ 440 w 1494"/>
              <a:gd name="T97" fmla="*/ 1153 h 1494"/>
              <a:gd name="T98" fmla="*/ 409 w 1494"/>
              <a:gd name="T99" fmla="*/ 1334 h 1494"/>
              <a:gd name="T100" fmla="*/ 160 w 1494"/>
              <a:gd name="T101" fmla="*/ 1334 h 1494"/>
              <a:gd name="T102" fmla="*/ 160 w 1494"/>
              <a:gd name="T103" fmla="*/ 160 h 1494"/>
              <a:gd name="T104" fmla="*/ 1334 w 1494"/>
              <a:gd name="T105" fmla="*/ 160 h 1494"/>
              <a:gd name="T106" fmla="*/ 1334 w 1494"/>
              <a:gd name="T107" fmla="*/ 1334 h 1494"/>
              <a:gd name="T108" fmla="*/ 1095 w 1494"/>
              <a:gd name="T109" fmla="*/ 1334 h 1494"/>
              <a:gd name="T110" fmla="*/ 1095 w 1494"/>
              <a:gd name="T111" fmla="*/ 1334 h 1494"/>
              <a:gd name="T112" fmla="*/ 1095 w 1494"/>
              <a:gd name="T113" fmla="*/ 1334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4" h="1494">
                <a:moveTo>
                  <a:pt x="1410" y="1494"/>
                </a:moveTo>
                <a:cubicBezTo>
                  <a:pt x="1494" y="1410"/>
                  <a:pt x="1494" y="1410"/>
                  <a:pt x="1494" y="1410"/>
                </a:cubicBezTo>
                <a:cubicBezTo>
                  <a:pt x="1494" y="1233"/>
                  <a:pt x="1494" y="1233"/>
                  <a:pt x="1494" y="1233"/>
                </a:cubicBezTo>
                <a:cubicBezTo>
                  <a:pt x="1476" y="1233"/>
                  <a:pt x="1476" y="1233"/>
                  <a:pt x="1476" y="1233"/>
                </a:cubicBezTo>
                <a:cubicBezTo>
                  <a:pt x="1476" y="262"/>
                  <a:pt x="1476" y="262"/>
                  <a:pt x="1476" y="262"/>
                </a:cubicBezTo>
                <a:cubicBezTo>
                  <a:pt x="1494" y="262"/>
                  <a:pt x="1494" y="262"/>
                  <a:pt x="1494" y="262"/>
                </a:cubicBezTo>
                <a:cubicBezTo>
                  <a:pt x="1494" y="84"/>
                  <a:pt x="1494" y="84"/>
                  <a:pt x="1494" y="84"/>
                </a:cubicBezTo>
                <a:cubicBezTo>
                  <a:pt x="1410" y="0"/>
                  <a:pt x="1410" y="0"/>
                  <a:pt x="1410" y="0"/>
                </a:cubicBezTo>
                <a:cubicBezTo>
                  <a:pt x="1233" y="0"/>
                  <a:pt x="1233" y="0"/>
                  <a:pt x="1233" y="0"/>
                </a:cubicBezTo>
                <a:cubicBezTo>
                  <a:pt x="1233" y="19"/>
                  <a:pt x="1233" y="19"/>
                  <a:pt x="1233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0"/>
                  <a:pt x="262" y="0"/>
                  <a:pt x="26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262"/>
                  <a:pt x="0" y="262"/>
                  <a:pt x="0" y="262"/>
                </a:cubicBezTo>
                <a:cubicBezTo>
                  <a:pt x="19" y="262"/>
                  <a:pt x="19" y="262"/>
                  <a:pt x="19" y="262"/>
                </a:cubicBezTo>
                <a:cubicBezTo>
                  <a:pt x="19" y="1233"/>
                  <a:pt x="19" y="1233"/>
                  <a:pt x="19" y="1233"/>
                </a:cubicBezTo>
                <a:cubicBezTo>
                  <a:pt x="0" y="1233"/>
                  <a:pt x="0" y="1233"/>
                  <a:pt x="0" y="1233"/>
                </a:cubicBezTo>
                <a:cubicBezTo>
                  <a:pt x="0" y="1410"/>
                  <a:pt x="0" y="1410"/>
                  <a:pt x="0" y="1410"/>
                </a:cubicBezTo>
                <a:cubicBezTo>
                  <a:pt x="84" y="1494"/>
                  <a:pt x="84" y="1494"/>
                  <a:pt x="84" y="1494"/>
                </a:cubicBezTo>
                <a:cubicBezTo>
                  <a:pt x="262" y="1494"/>
                  <a:pt x="262" y="1494"/>
                  <a:pt x="262" y="1494"/>
                </a:cubicBezTo>
                <a:cubicBezTo>
                  <a:pt x="262" y="1476"/>
                  <a:pt x="262" y="1476"/>
                  <a:pt x="262" y="1476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33" y="1494"/>
                  <a:pt x="1233" y="1494"/>
                  <a:pt x="1233" y="1494"/>
                </a:cubicBezTo>
                <a:lnTo>
                  <a:pt x="1410" y="1494"/>
                </a:lnTo>
                <a:close/>
                <a:moveTo>
                  <a:pt x="982" y="740"/>
                </a:moveTo>
                <a:cubicBezTo>
                  <a:pt x="926" y="778"/>
                  <a:pt x="926" y="778"/>
                  <a:pt x="926" y="778"/>
                </a:cubicBezTo>
                <a:cubicBezTo>
                  <a:pt x="901" y="861"/>
                  <a:pt x="815" y="956"/>
                  <a:pt x="747" y="965"/>
                </a:cubicBezTo>
                <a:cubicBezTo>
                  <a:pt x="679" y="956"/>
                  <a:pt x="594" y="861"/>
                  <a:pt x="568" y="778"/>
                </a:cubicBezTo>
                <a:cubicBezTo>
                  <a:pt x="513" y="740"/>
                  <a:pt x="513" y="740"/>
                  <a:pt x="513" y="740"/>
                </a:cubicBezTo>
                <a:cubicBezTo>
                  <a:pt x="512" y="670"/>
                  <a:pt x="512" y="670"/>
                  <a:pt x="512" y="670"/>
                </a:cubicBezTo>
                <a:cubicBezTo>
                  <a:pt x="543" y="680"/>
                  <a:pt x="543" y="680"/>
                  <a:pt x="543" y="680"/>
                </a:cubicBezTo>
                <a:cubicBezTo>
                  <a:pt x="543" y="639"/>
                  <a:pt x="543" y="639"/>
                  <a:pt x="543" y="639"/>
                </a:cubicBezTo>
                <a:cubicBezTo>
                  <a:pt x="808" y="524"/>
                  <a:pt x="808" y="524"/>
                  <a:pt x="808" y="524"/>
                </a:cubicBezTo>
                <a:cubicBezTo>
                  <a:pt x="952" y="639"/>
                  <a:pt x="952" y="639"/>
                  <a:pt x="952" y="639"/>
                </a:cubicBezTo>
                <a:cubicBezTo>
                  <a:pt x="952" y="680"/>
                  <a:pt x="952" y="680"/>
                  <a:pt x="952" y="680"/>
                </a:cubicBezTo>
                <a:cubicBezTo>
                  <a:pt x="982" y="670"/>
                  <a:pt x="982" y="670"/>
                  <a:pt x="982" y="670"/>
                </a:cubicBezTo>
                <a:lnTo>
                  <a:pt x="982" y="740"/>
                </a:lnTo>
                <a:close/>
                <a:moveTo>
                  <a:pt x="1095" y="1334"/>
                </a:moveTo>
                <a:cubicBezTo>
                  <a:pt x="1070" y="1153"/>
                  <a:pt x="1070" y="1153"/>
                  <a:pt x="1070" y="1153"/>
                </a:cubicBezTo>
                <a:cubicBezTo>
                  <a:pt x="1136" y="1153"/>
                  <a:pt x="1136" y="1153"/>
                  <a:pt x="1136" y="1153"/>
                </a:cubicBezTo>
                <a:cubicBezTo>
                  <a:pt x="1095" y="1010"/>
                  <a:pt x="1095" y="1010"/>
                  <a:pt x="1095" y="1010"/>
                </a:cubicBezTo>
                <a:cubicBezTo>
                  <a:pt x="1095" y="1010"/>
                  <a:pt x="1074" y="756"/>
                  <a:pt x="1067" y="659"/>
                </a:cubicBezTo>
                <a:cubicBezTo>
                  <a:pt x="1050" y="387"/>
                  <a:pt x="926" y="278"/>
                  <a:pt x="752" y="273"/>
                </a:cubicBezTo>
                <a:cubicBezTo>
                  <a:pt x="743" y="273"/>
                  <a:pt x="743" y="273"/>
                  <a:pt x="743" y="273"/>
                </a:cubicBezTo>
                <a:cubicBezTo>
                  <a:pt x="568" y="278"/>
                  <a:pt x="444" y="387"/>
                  <a:pt x="427" y="659"/>
                </a:cubicBezTo>
                <a:cubicBezTo>
                  <a:pt x="420" y="763"/>
                  <a:pt x="396" y="1010"/>
                  <a:pt x="396" y="1010"/>
                </a:cubicBezTo>
                <a:cubicBezTo>
                  <a:pt x="358" y="1153"/>
                  <a:pt x="358" y="1153"/>
                  <a:pt x="358" y="1153"/>
                </a:cubicBezTo>
                <a:cubicBezTo>
                  <a:pt x="440" y="1153"/>
                  <a:pt x="440" y="1153"/>
                  <a:pt x="440" y="1153"/>
                </a:cubicBezTo>
                <a:cubicBezTo>
                  <a:pt x="409" y="1334"/>
                  <a:pt x="409" y="1334"/>
                  <a:pt x="409" y="1334"/>
                </a:cubicBezTo>
                <a:cubicBezTo>
                  <a:pt x="160" y="1334"/>
                  <a:pt x="160" y="1334"/>
                  <a:pt x="160" y="1334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334" y="160"/>
                  <a:pt x="1334" y="160"/>
                  <a:pt x="1334" y="160"/>
                </a:cubicBezTo>
                <a:cubicBezTo>
                  <a:pt x="1334" y="1334"/>
                  <a:pt x="1334" y="1334"/>
                  <a:pt x="1334" y="1334"/>
                </a:cubicBezTo>
                <a:lnTo>
                  <a:pt x="1095" y="1334"/>
                </a:lnTo>
                <a:close/>
                <a:moveTo>
                  <a:pt x="1095" y="1334"/>
                </a:moveTo>
                <a:cubicBezTo>
                  <a:pt x="1095" y="1334"/>
                  <a:pt x="1095" y="1334"/>
                  <a:pt x="1095" y="133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wind"/>
          <p:cNvSpPr>
            <a:spLocks noChangeAspect="1"/>
          </p:cNvSpPr>
          <p:nvPr/>
        </p:nvSpPr>
        <p:spPr bwMode="auto">
          <a:xfrm>
            <a:off x="1870693" y="2560601"/>
            <a:ext cx="150085" cy="262607"/>
          </a:xfrm>
          <a:custGeom>
            <a:avLst/>
            <a:gdLst>
              <a:gd name="connsiteX0" fmla="*/ 145551 w 290332"/>
              <a:gd name="connsiteY0" fmla="*/ 196599 h 508000"/>
              <a:gd name="connsiteX1" fmla="*/ 226483 w 290332"/>
              <a:gd name="connsiteY1" fmla="*/ 293479 h 508000"/>
              <a:gd name="connsiteX2" fmla="*/ 275745 w 290332"/>
              <a:gd name="connsiteY2" fmla="*/ 487240 h 508000"/>
              <a:gd name="connsiteX3" fmla="*/ 272226 w 290332"/>
              <a:gd name="connsiteY3" fmla="*/ 501080 h 508000"/>
              <a:gd name="connsiteX4" fmla="*/ 261670 w 290332"/>
              <a:gd name="connsiteY4" fmla="*/ 508000 h 508000"/>
              <a:gd name="connsiteX5" fmla="*/ 180739 w 290332"/>
              <a:gd name="connsiteY5" fmla="*/ 508000 h 508000"/>
              <a:gd name="connsiteX6" fmla="*/ 180739 w 290332"/>
              <a:gd name="connsiteY6" fmla="*/ 452640 h 508000"/>
              <a:gd name="connsiteX7" fmla="*/ 145551 w 290332"/>
              <a:gd name="connsiteY7" fmla="*/ 418040 h 508000"/>
              <a:gd name="connsiteX8" fmla="*/ 113881 w 290332"/>
              <a:gd name="connsiteY8" fmla="*/ 452640 h 508000"/>
              <a:gd name="connsiteX9" fmla="*/ 113881 w 290332"/>
              <a:gd name="connsiteY9" fmla="*/ 508000 h 508000"/>
              <a:gd name="connsiteX10" fmla="*/ 32950 w 290332"/>
              <a:gd name="connsiteY10" fmla="*/ 508000 h 508000"/>
              <a:gd name="connsiteX11" fmla="*/ 22394 w 290332"/>
              <a:gd name="connsiteY11" fmla="*/ 501080 h 508000"/>
              <a:gd name="connsiteX12" fmla="*/ 18875 w 290332"/>
              <a:gd name="connsiteY12" fmla="*/ 487240 h 508000"/>
              <a:gd name="connsiteX13" fmla="*/ 68137 w 290332"/>
              <a:gd name="connsiteY13" fmla="*/ 293479 h 508000"/>
              <a:gd name="connsiteX14" fmla="*/ 145551 w 290332"/>
              <a:gd name="connsiteY14" fmla="*/ 196599 h 508000"/>
              <a:gd name="connsiteX15" fmla="*/ 180581 w 290332"/>
              <a:gd name="connsiteY15" fmla="*/ 154983 h 508000"/>
              <a:gd name="connsiteX16" fmla="*/ 282430 w 290332"/>
              <a:gd name="connsiteY16" fmla="*/ 234892 h 508000"/>
              <a:gd name="connsiteX17" fmla="*/ 282430 w 290332"/>
              <a:gd name="connsiteY17" fmla="*/ 276583 h 508000"/>
              <a:gd name="connsiteX18" fmla="*/ 261358 w 290332"/>
              <a:gd name="connsiteY18" fmla="*/ 287006 h 508000"/>
              <a:gd name="connsiteX19" fmla="*/ 240285 w 290332"/>
              <a:gd name="connsiteY19" fmla="*/ 276583 h 508000"/>
              <a:gd name="connsiteX20" fmla="*/ 159508 w 290332"/>
              <a:gd name="connsiteY20" fmla="*/ 175829 h 508000"/>
              <a:gd name="connsiteX21" fmla="*/ 180581 w 290332"/>
              <a:gd name="connsiteY21" fmla="*/ 154983 h 508000"/>
              <a:gd name="connsiteX22" fmla="*/ 113918 w 290332"/>
              <a:gd name="connsiteY22" fmla="*/ 154983 h 508000"/>
              <a:gd name="connsiteX23" fmla="*/ 135113 w 290332"/>
              <a:gd name="connsiteY23" fmla="*/ 175829 h 508000"/>
              <a:gd name="connsiteX24" fmla="*/ 50336 w 290332"/>
              <a:gd name="connsiteY24" fmla="*/ 276583 h 508000"/>
              <a:gd name="connsiteX25" fmla="*/ 29141 w 290332"/>
              <a:gd name="connsiteY25" fmla="*/ 287006 h 508000"/>
              <a:gd name="connsiteX26" fmla="*/ 7947 w 290332"/>
              <a:gd name="connsiteY26" fmla="*/ 276583 h 508000"/>
              <a:gd name="connsiteX27" fmla="*/ 7947 w 290332"/>
              <a:gd name="connsiteY27" fmla="*/ 234892 h 508000"/>
              <a:gd name="connsiteX28" fmla="*/ 113918 w 290332"/>
              <a:gd name="connsiteY28" fmla="*/ 154983 h 508000"/>
              <a:gd name="connsiteX29" fmla="*/ 145159 w 290332"/>
              <a:gd name="connsiteY29" fmla="*/ 117672 h 508000"/>
              <a:gd name="connsiteX30" fmla="*/ 169554 w 290332"/>
              <a:gd name="connsiteY30" fmla="*/ 142068 h 508000"/>
              <a:gd name="connsiteX31" fmla="*/ 145159 w 290332"/>
              <a:gd name="connsiteY31" fmla="*/ 166463 h 508000"/>
              <a:gd name="connsiteX32" fmla="*/ 120763 w 290332"/>
              <a:gd name="connsiteY32" fmla="*/ 142068 h 508000"/>
              <a:gd name="connsiteX33" fmla="*/ 145159 w 290332"/>
              <a:gd name="connsiteY33" fmla="*/ 117672 h 508000"/>
              <a:gd name="connsiteX34" fmla="*/ 261358 w 290332"/>
              <a:gd name="connsiteY34" fmla="*/ 0 h 508000"/>
              <a:gd name="connsiteX35" fmla="*/ 282430 w 290332"/>
              <a:gd name="connsiteY35" fmla="*/ 6949 h 508000"/>
              <a:gd name="connsiteX36" fmla="*/ 282430 w 290332"/>
              <a:gd name="connsiteY36" fmla="*/ 48640 h 508000"/>
              <a:gd name="connsiteX37" fmla="*/ 180581 w 290332"/>
              <a:gd name="connsiteY37" fmla="*/ 132023 h 508000"/>
              <a:gd name="connsiteX38" fmla="*/ 159508 w 290332"/>
              <a:gd name="connsiteY38" fmla="*/ 111177 h 508000"/>
              <a:gd name="connsiteX39" fmla="*/ 240285 w 290332"/>
              <a:gd name="connsiteY39" fmla="*/ 6949 h 508000"/>
              <a:gd name="connsiteX40" fmla="*/ 261358 w 290332"/>
              <a:gd name="connsiteY40" fmla="*/ 0 h 508000"/>
              <a:gd name="connsiteX41" fmla="*/ 29141 w 290332"/>
              <a:gd name="connsiteY41" fmla="*/ 0 h 508000"/>
              <a:gd name="connsiteX42" fmla="*/ 50336 w 290332"/>
              <a:gd name="connsiteY42" fmla="*/ 6949 h 508000"/>
              <a:gd name="connsiteX43" fmla="*/ 135113 w 290332"/>
              <a:gd name="connsiteY43" fmla="*/ 111177 h 508000"/>
              <a:gd name="connsiteX44" fmla="*/ 113918 w 290332"/>
              <a:gd name="connsiteY44" fmla="*/ 132023 h 508000"/>
              <a:gd name="connsiteX45" fmla="*/ 7947 w 290332"/>
              <a:gd name="connsiteY45" fmla="*/ 48640 h 508000"/>
              <a:gd name="connsiteX46" fmla="*/ 7947 w 290332"/>
              <a:gd name="connsiteY46" fmla="*/ 6949 h 508000"/>
              <a:gd name="connsiteX47" fmla="*/ 29141 w 290332"/>
              <a:gd name="connsiteY47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332" h="508000">
                <a:moveTo>
                  <a:pt x="145551" y="196599"/>
                </a:moveTo>
                <a:cubicBezTo>
                  <a:pt x="145551" y="196599"/>
                  <a:pt x="145551" y="196599"/>
                  <a:pt x="226483" y="293479"/>
                </a:cubicBezTo>
                <a:lnTo>
                  <a:pt x="275745" y="487240"/>
                </a:lnTo>
                <a:cubicBezTo>
                  <a:pt x="275745" y="494160"/>
                  <a:pt x="275745" y="497620"/>
                  <a:pt x="272226" y="501080"/>
                </a:cubicBezTo>
                <a:cubicBezTo>
                  <a:pt x="268708" y="504540"/>
                  <a:pt x="265189" y="508000"/>
                  <a:pt x="261670" y="508000"/>
                </a:cubicBezTo>
                <a:cubicBezTo>
                  <a:pt x="261670" y="508000"/>
                  <a:pt x="261670" y="508000"/>
                  <a:pt x="180739" y="508000"/>
                </a:cubicBezTo>
                <a:cubicBezTo>
                  <a:pt x="180739" y="508000"/>
                  <a:pt x="180739" y="508000"/>
                  <a:pt x="180739" y="452640"/>
                </a:cubicBezTo>
                <a:cubicBezTo>
                  <a:pt x="180739" y="431880"/>
                  <a:pt x="166663" y="418040"/>
                  <a:pt x="145551" y="418040"/>
                </a:cubicBezTo>
                <a:cubicBezTo>
                  <a:pt x="127957" y="418040"/>
                  <a:pt x="113881" y="431880"/>
                  <a:pt x="113881" y="452640"/>
                </a:cubicBezTo>
                <a:cubicBezTo>
                  <a:pt x="113881" y="452640"/>
                  <a:pt x="113881" y="452640"/>
                  <a:pt x="113881" y="508000"/>
                </a:cubicBezTo>
                <a:cubicBezTo>
                  <a:pt x="113881" y="508000"/>
                  <a:pt x="113881" y="508000"/>
                  <a:pt x="32950" y="508000"/>
                </a:cubicBezTo>
                <a:cubicBezTo>
                  <a:pt x="29431" y="508000"/>
                  <a:pt x="22394" y="504540"/>
                  <a:pt x="22394" y="501080"/>
                </a:cubicBezTo>
                <a:cubicBezTo>
                  <a:pt x="18875" y="497620"/>
                  <a:pt x="18875" y="494160"/>
                  <a:pt x="18875" y="487240"/>
                </a:cubicBezTo>
                <a:cubicBezTo>
                  <a:pt x="18875" y="487240"/>
                  <a:pt x="18875" y="487240"/>
                  <a:pt x="68137" y="293479"/>
                </a:cubicBezTo>
                <a:cubicBezTo>
                  <a:pt x="68137" y="293479"/>
                  <a:pt x="68137" y="293479"/>
                  <a:pt x="145551" y="196599"/>
                </a:cubicBezTo>
                <a:close/>
                <a:moveTo>
                  <a:pt x="180581" y="154983"/>
                </a:moveTo>
                <a:lnTo>
                  <a:pt x="282430" y="234892"/>
                </a:lnTo>
                <a:cubicBezTo>
                  <a:pt x="292966" y="248789"/>
                  <a:pt x="292966" y="266160"/>
                  <a:pt x="282430" y="276583"/>
                </a:cubicBezTo>
                <a:cubicBezTo>
                  <a:pt x="278918" y="283532"/>
                  <a:pt x="268382" y="287006"/>
                  <a:pt x="261358" y="287006"/>
                </a:cubicBezTo>
                <a:cubicBezTo>
                  <a:pt x="254334" y="287006"/>
                  <a:pt x="247310" y="283532"/>
                  <a:pt x="240285" y="276583"/>
                </a:cubicBezTo>
                <a:cubicBezTo>
                  <a:pt x="240285" y="276583"/>
                  <a:pt x="240285" y="276583"/>
                  <a:pt x="159508" y="175829"/>
                </a:cubicBezTo>
                <a:cubicBezTo>
                  <a:pt x="170044" y="172355"/>
                  <a:pt x="177069" y="165406"/>
                  <a:pt x="180581" y="154983"/>
                </a:cubicBezTo>
                <a:close/>
                <a:moveTo>
                  <a:pt x="113918" y="154983"/>
                </a:moveTo>
                <a:cubicBezTo>
                  <a:pt x="117451" y="165406"/>
                  <a:pt x="124516" y="172355"/>
                  <a:pt x="135113" y="175829"/>
                </a:cubicBezTo>
                <a:cubicBezTo>
                  <a:pt x="135113" y="175829"/>
                  <a:pt x="135113" y="175829"/>
                  <a:pt x="50336" y="276583"/>
                </a:cubicBezTo>
                <a:cubicBezTo>
                  <a:pt x="46803" y="283532"/>
                  <a:pt x="36206" y="287006"/>
                  <a:pt x="29141" y="287006"/>
                </a:cubicBezTo>
                <a:cubicBezTo>
                  <a:pt x="22076" y="287006"/>
                  <a:pt x="15012" y="283532"/>
                  <a:pt x="7947" y="276583"/>
                </a:cubicBezTo>
                <a:cubicBezTo>
                  <a:pt x="-2650" y="266160"/>
                  <a:pt x="-2650" y="248789"/>
                  <a:pt x="7947" y="234892"/>
                </a:cubicBezTo>
                <a:cubicBezTo>
                  <a:pt x="7947" y="234892"/>
                  <a:pt x="7947" y="234892"/>
                  <a:pt x="113918" y="154983"/>
                </a:cubicBezTo>
                <a:close/>
                <a:moveTo>
                  <a:pt x="145159" y="117672"/>
                </a:moveTo>
                <a:cubicBezTo>
                  <a:pt x="159099" y="117672"/>
                  <a:pt x="169554" y="131612"/>
                  <a:pt x="169554" y="142068"/>
                </a:cubicBezTo>
                <a:cubicBezTo>
                  <a:pt x="169554" y="156008"/>
                  <a:pt x="159099" y="166463"/>
                  <a:pt x="145159" y="166463"/>
                </a:cubicBezTo>
                <a:cubicBezTo>
                  <a:pt x="134704" y="166463"/>
                  <a:pt x="120763" y="156008"/>
                  <a:pt x="120763" y="142068"/>
                </a:cubicBezTo>
                <a:cubicBezTo>
                  <a:pt x="120763" y="131612"/>
                  <a:pt x="134704" y="117672"/>
                  <a:pt x="145159" y="117672"/>
                </a:cubicBezTo>
                <a:close/>
                <a:moveTo>
                  <a:pt x="261358" y="0"/>
                </a:moveTo>
                <a:cubicBezTo>
                  <a:pt x="268382" y="0"/>
                  <a:pt x="278918" y="3474"/>
                  <a:pt x="282430" y="6949"/>
                </a:cubicBezTo>
                <a:cubicBezTo>
                  <a:pt x="292966" y="20846"/>
                  <a:pt x="292966" y="38217"/>
                  <a:pt x="282430" y="48640"/>
                </a:cubicBezTo>
                <a:cubicBezTo>
                  <a:pt x="282430" y="48640"/>
                  <a:pt x="282430" y="48640"/>
                  <a:pt x="180581" y="132023"/>
                </a:cubicBezTo>
                <a:cubicBezTo>
                  <a:pt x="177069" y="121600"/>
                  <a:pt x="170044" y="114651"/>
                  <a:pt x="159508" y="111177"/>
                </a:cubicBezTo>
                <a:cubicBezTo>
                  <a:pt x="159508" y="111177"/>
                  <a:pt x="159508" y="111177"/>
                  <a:pt x="240285" y="6949"/>
                </a:cubicBezTo>
                <a:cubicBezTo>
                  <a:pt x="247310" y="3474"/>
                  <a:pt x="254334" y="0"/>
                  <a:pt x="261358" y="0"/>
                </a:cubicBezTo>
                <a:close/>
                <a:moveTo>
                  <a:pt x="29141" y="0"/>
                </a:moveTo>
                <a:cubicBezTo>
                  <a:pt x="36206" y="0"/>
                  <a:pt x="46803" y="3474"/>
                  <a:pt x="50336" y="6949"/>
                </a:cubicBezTo>
                <a:cubicBezTo>
                  <a:pt x="50336" y="6949"/>
                  <a:pt x="50336" y="6949"/>
                  <a:pt x="135113" y="111177"/>
                </a:cubicBezTo>
                <a:cubicBezTo>
                  <a:pt x="124516" y="114651"/>
                  <a:pt x="117451" y="121600"/>
                  <a:pt x="113918" y="132023"/>
                </a:cubicBezTo>
                <a:lnTo>
                  <a:pt x="7947" y="48640"/>
                </a:lnTo>
                <a:cubicBezTo>
                  <a:pt x="-2650" y="38217"/>
                  <a:pt x="-2650" y="20846"/>
                  <a:pt x="7947" y="6949"/>
                </a:cubicBezTo>
                <a:cubicBezTo>
                  <a:pt x="15012" y="3474"/>
                  <a:pt x="22076" y="0"/>
                  <a:pt x="291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town1"/>
          <p:cNvSpPr>
            <a:spLocks noChangeAspect="1"/>
          </p:cNvSpPr>
          <p:nvPr/>
        </p:nvSpPr>
        <p:spPr bwMode="auto">
          <a:xfrm>
            <a:off x="3495328" y="2582233"/>
            <a:ext cx="262607" cy="219343"/>
          </a:xfrm>
          <a:custGeom>
            <a:avLst/>
            <a:gdLst>
              <a:gd name="connsiteX0" fmla="*/ 52195 w 508000"/>
              <a:gd name="connsiteY0" fmla="*/ 349165 h 424308"/>
              <a:gd name="connsiteX1" fmla="*/ 455805 w 508000"/>
              <a:gd name="connsiteY1" fmla="*/ 349165 h 424308"/>
              <a:gd name="connsiteX2" fmla="*/ 455805 w 508000"/>
              <a:gd name="connsiteY2" fmla="*/ 371663 h 424308"/>
              <a:gd name="connsiteX3" fmla="*/ 486852 w 508000"/>
              <a:gd name="connsiteY3" fmla="*/ 371663 h 424308"/>
              <a:gd name="connsiteX4" fmla="*/ 486852 w 508000"/>
              <a:gd name="connsiteY4" fmla="*/ 402710 h 424308"/>
              <a:gd name="connsiteX5" fmla="*/ 508000 w 508000"/>
              <a:gd name="connsiteY5" fmla="*/ 402710 h 424308"/>
              <a:gd name="connsiteX6" fmla="*/ 508000 w 508000"/>
              <a:gd name="connsiteY6" fmla="*/ 424308 h 424308"/>
              <a:gd name="connsiteX7" fmla="*/ 0 w 508000"/>
              <a:gd name="connsiteY7" fmla="*/ 424308 h 424308"/>
              <a:gd name="connsiteX8" fmla="*/ 0 w 508000"/>
              <a:gd name="connsiteY8" fmla="*/ 402710 h 424308"/>
              <a:gd name="connsiteX9" fmla="*/ 21598 w 508000"/>
              <a:gd name="connsiteY9" fmla="*/ 402710 h 424308"/>
              <a:gd name="connsiteX10" fmla="*/ 21598 w 508000"/>
              <a:gd name="connsiteY10" fmla="*/ 371663 h 424308"/>
              <a:gd name="connsiteX11" fmla="*/ 52195 w 508000"/>
              <a:gd name="connsiteY11" fmla="*/ 371663 h 424308"/>
              <a:gd name="connsiteX12" fmla="*/ 378863 w 508000"/>
              <a:gd name="connsiteY12" fmla="*/ 148935 h 424308"/>
              <a:gd name="connsiteX13" fmla="*/ 419359 w 508000"/>
              <a:gd name="connsiteY13" fmla="*/ 148935 h 424308"/>
              <a:gd name="connsiteX14" fmla="*/ 425658 w 508000"/>
              <a:gd name="connsiteY14" fmla="*/ 339266 h 424308"/>
              <a:gd name="connsiteX15" fmla="*/ 373463 w 508000"/>
              <a:gd name="connsiteY15" fmla="*/ 339266 h 424308"/>
              <a:gd name="connsiteX16" fmla="*/ 281223 w 508000"/>
              <a:gd name="connsiteY16" fmla="*/ 148935 h 424308"/>
              <a:gd name="connsiteX17" fmla="*/ 323069 w 508000"/>
              <a:gd name="connsiteY17" fmla="*/ 148935 h 424308"/>
              <a:gd name="connsiteX18" fmla="*/ 329368 w 508000"/>
              <a:gd name="connsiteY18" fmla="*/ 339266 h 424308"/>
              <a:gd name="connsiteX19" fmla="*/ 275823 w 508000"/>
              <a:gd name="connsiteY19" fmla="*/ 339266 h 424308"/>
              <a:gd name="connsiteX20" fmla="*/ 184932 w 508000"/>
              <a:gd name="connsiteY20" fmla="*/ 148935 h 424308"/>
              <a:gd name="connsiteX21" fmla="*/ 226778 w 508000"/>
              <a:gd name="connsiteY21" fmla="*/ 148935 h 424308"/>
              <a:gd name="connsiteX22" fmla="*/ 232177 w 508000"/>
              <a:gd name="connsiteY22" fmla="*/ 339266 h 424308"/>
              <a:gd name="connsiteX23" fmla="*/ 178632 w 508000"/>
              <a:gd name="connsiteY23" fmla="*/ 339266 h 424308"/>
              <a:gd name="connsiteX24" fmla="*/ 87741 w 508000"/>
              <a:gd name="connsiteY24" fmla="*/ 148935 h 424308"/>
              <a:gd name="connsiteX25" fmla="*/ 129587 w 508000"/>
              <a:gd name="connsiteY25" fmla="*/ 148935 h 424308"/>
              <a:gd name="connsiteX26" fmla="*/ 135887 w 508000"/>
              <a:gd name="connsiteY26" fmla="*/ 339266 h 424308"/>
              <a:gd name="connsiteX27" fmla="*/ 82342 w 508000"/>
              <a:gd name="connsiteY27" fmla="*/ 339266 h 424308"/>
              <a:gd name="connsiteX28" fmla="*/ 74693 w 508000"/>
              <a:gd name="connsiteY28" fmla="*/ 116538 h 424308"/>
              <a:gd name="connsiteX29" fmla="*/ 434208 w 508000"/>
              <a:gd name="connsiteY29" fmla="*/ 116538 h 424308"/>
              <a:gd name="connsiteX30" fmla="*/ 434208 w 508000"/>
              <a:gd name="connsiteY30" fmla="*/ 136786 h 424308"/>
              <a:gd name="connsiteX31" fmla="*/ 74693 w 508000"/>
              <a:gd name="connsiteY31" fmla="*/ 136786 h 424308"/>
              <a:gd name="connsiteX32" fmla="*/ 254675 w 508000"/>
              <a:gd name="connsiteY32" fmla="*/ 0 h 424308"/>
              <a:gd name="connsiteX33" fmla="*/ 476053 w 508000"/>
              <a:gd name="connsiteY33" fmla="*/ 93141 h 424308"/>
              <a:gd name="connsiteX34" fmla="*/ 476053 w 508000"/>
              <a:gd name="connsiteY34" fmla="*/ 105740 h 424308"/>
              <a:gd name="connsiteX35" fmla="*/ 31947 w 508000"/>
              <a:gd name="connsiteY35" fmla="*/ 105740 h 424308"/>
              <a:gd name="connsiteX36" fmla="*/ 31947 w 508000"/>
              <a:gd name="connsiteY36" fmla="*/ 93141 h 42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24308">
                <a:moveTo>
                  <a:pt x="52195" y="349165"/>
                </a:moveTo>
                <a:lnTo>
                  <a:pt x="455805" y="349165"/>
                </a:lnTo>
                <a:lnTo>
                  <a:pt x="455805" y="371663"/>
                </a:lnTo>
                <a:lnTo>
                  <a:pt x="486852" y="371663"/>
                </a:lnTo>
                <a:lnTo>
                  <a:pt x="486852" y="402710"/>
                </a:lnTo>
                <a:lnTo>
                  <a:pt x="508000" y="402710"/>
                </a:lnTo>
                <a:lnTo>
                  <a:pt x="508000" y="424308"/>
                </a:lnTo>
                <a:lnTo>
                  <a:pt x="0" y="424308"/>
                </a:lnTo>
                <a:lnTo>
                  <a:pt x="0" y="402710"/>
                </a:lnTo>
                <a:lnTo>
                  <a:pt x="21598" y="402710"/>
                </a:lnTo>
                <a:lnTo>
                  <a:pt x="21598" y="371663"/>
                </a:lnTo>
                <a:lnTo>
                  <a:pt x="52195" y="371663"/>
                </a:lnTo>
                <a:close/>
                <a:moveTo>
                  <a:pt x="378863" y="148935"/>
                </a:moveTo>
                <a:lnTo>
                  <a:pt x="419359" y="148935"/>
                </a:lnTo>
                <a:lnTo>
                  <a:pt x="425658" y="339266"/>
                </a:lnTo>
                <a:lnTo>
                  <a:pt x="373463" y="339266"/>
                </a:lnTo>
                <a:close/>
                <a:moveTo>
                  <a:pt x="281223" y="148935"/>
                </a:moveTo>
                <a:lnTo>
                  <a:pt x="323069" y="148935"/>
                </a:lnTo>
                <a:lnTo>
                  <a:pt x="329368" y="339266"/>
                </a:lnTo>
                <a:lnTo>
                  <a:pt x="275823" y="339266"/>
                </a:lnTo>
                <a:close/>
                <a:moveTo>
                  <a:pt x="184932" y="148935"/>
                </a:moveTo>
                <a:lnTo>
                  <a:pt x="226778" y="148935"/>
                </a:lnTo>
                <a:lnTo>
                  <a:pt x="232177" y="339266"/>
                </a:lnTo>
                <a:lnTo>
                  <a:pt x="178632" y="339266"/>
                </a:lnTo>
                <a:close/>
                <a:moveTo>
                  <a:pt x="87741" y="148935"/>
                </a:moveTo>
                <a:lnTo>
                  <a:pt x="129587" y="148935"/>
                </a:lnTo>
                <a:lnTo>
                  <a:pt x="135887" y="339266"/>
                </a:lnTo>
                <a:lnTo>
                  <a:pt x="82342" y="339266"/>
                </a:lnTo>
                <a:close/>
                <a:moveTo>
                  <a:pt x="74693" y="116538"/>
                </a:moveTo>
                <a:lnTo>
                  <a:pt x="434208" y="116538"/>
                </a:lnTo>
                <a:lnTo>
                  <a:pt x="434208" y="136786"/>
                </a:lnTo>
                <a:lnTo>
                  <a:pt x="74693" y="136786"/>
                </a:lnTo>
                <a:close/>
                <a:moveTo>
                  <a:pt x="254675" y="0"/>
                </a:moveTo>
                <a:lnTo>
                  <a:pt x="476053" y="93141"/>
                </a:lnTo>
                <a:lnTo>
                  <a:pt x="476053" y="105740"/>
                </a:lnTo>
                <a:lnTo>
                  <a:pt x="31947" y="105740"/>
                </a:lnTo>
                <a:lnTo>
                  <a:pt x="31947" y="931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fingerprint34"/>
          <p:cNvSpPr>
            <a:spLocks noChangeAspect="1"/>
          </p:cNvSpPr>
          <p:nvPr/>
        </p:nvSpPr>
        <p:spPr bwMode="auto">
          <a:xfrm>
            <a:off x="2928892" y="2560601"/>
            <a:ext cx="262607" cy="262607"/>
          </a:xfrm>
          <a:custGeom>
            <a:avLst/>
            <a:gdLst>
              <a:gd name="connsiteX0" fmla="*/ 272598 w 508000"/>
              <a:gd name="connsiteY0" fmla="*/ 449985 h 508000"/>
              <a:gd name="connsiteX1" fmla="*/ 324073 w 508000"/>
              <a:gd name="connsiteY1" fmla="*/ 477286 h 508000"/>
              <a:gd name="connsiteX2" fmla="*/ 344663 w 508000"/>
              <a:gd name="connsiteY2" fmla="*/ 490937 h 508000"/>
              <a:gd name="connsiteX3" fmla="*/ 291472 w 508000"/>
              <a:gd name="connsiteY3" fmla="*/ 504588 h 508000"/>
              <a:gd name="connsiteX4" fmla="*/ 262303 w 508000"/>
              <a:gd name="connsiteY4" fmla="*/ 497762 h 508000"/>
              <a:gd name="connsiteX5" fmla="*/ 238281 w 508000"/>
              <a:gd name="connsiteY5" fmla="*/ 508000 h 508000"/>
              <a:gd name="connsiteX6" fmla="*/ 188521 w 508000"/>
              <a:gd name="connsiteY6" fmla="*/ 499469 h 508000"/>
              <a:gd name="connsiteX7" fmla="*/ 203964 w 508000"/>
              <a:gd name="connsiteY7" fmla="*/ 489230 h 508000"/>
              <a:gd name="connsiteX8" fmla="*/ 272598 w 508000"/>
              <a:gd name="connsiteY8" fmla="*/ 449985 h 508000"/>
              <a:gd name="connsiteX9" fmla="*/ 326081 w 508000"/>
              <a:gd name="connsiteY9" fmla="*/ 368906 h 508000"/>
              <a:gd name="connsiteX10" fmla="*/ 317500 w 508000"/>
              <a:gd name="connsiteY10" fmla="*/ 382633 h 508000"/>
              <a:gd name="connsiteX11" fmla="*/ 394730 w 508000"/>
              <a:gd name="connsiteY11" fmla="*/ 449551 h 508000"/>
              <a:gd name="connsiteX12" fmla="*/ 401595 w 508000"/>
              <a:gd name="connsiteY12" fmla="*/ 428961 h 508000"/>
              <a:gd name="connsiteX13" fmla="*/ 377568 w 508000"/>
              <a:gd name="connsiteY13" fmla="*/ 416950 h 508000"/>
              <a:gd name="connsiteX14" fmla="*/ 339811 w 508000"/>
              <a:gd name="connsiteY14" fmla="*/ 375770 h 508000"/>
              <a:gd name="connsiteX15" fmla="*/ 326081 w 508000"/>
              <a:gd name="connsiteY15" fmla="*/ 368906 h 508000"/>
              <a:gd name="connsiteX16" fmla="*/ 368772 w 508000"/>
              <a:gd name="connsiteY16" fmla="*/ 320863 h 508000"/>
              <a:gd name="connsiteX17" fmla="*/ 360406 w 508000"/>
              <a:gd name="connsiteY17" fmla="*/ 334590 h 508000"/>
              <a:gd name="connsiteX18" fmla="*/ 411892 w 508000"/>
              <a:gd name="connsiteY18" fmla="*/ 389497 h 508000"/>
              <a:gd name="connsiteX19" fmla="*/ 427338 w 508000"/>
              <a:gd name="connsiteY19" fmla="*/ 386065 h 508000"/>
              <a:gd name="connsiteX20" fmla="*/ 423906 w 508000"/>
              <a:gd name="connsiteY20" fmla="*/ 370622 h 508000"/>
              <a:gd name="connsiteX21" fmla="*/ 396446 w 508000"/>
              <a:gd name="connsiteY21" fmla="*/ 355180 h 508000"/>
              <a:gd name="connsiteX22" fmla="*/ 381000 w 508000"/>
              <a:gd name="connsiteY22" fmla="*/ 327726 h 508000"/>
              <a:gd name="connsiteX23" fmla="*/ 368772 w 508000"/>
              <a:gd name="connsiteY23" fmla="*/ 320863 h 508000"/>
              <a:gd name="connsiteX24" fmla="*/ 293688 w 508000"/>
              <a:gd name="connsiteY24" fmla="*/ 254159 h 508000"/>
              <a:gd name="connsiteX25" fmla="*/ 286608 w 508000"/>
              <a:gd name="connsiteY25" fmla="*/ 259092 h 508000"/>
              <a:gd name="connsiteX26" fmla="*/ 78946 w 508000"/>
              <a:gd name="connsiteY26" fmla="*/ 403223 h 508000"/>
              <a:gd name="connsiteX27" fmla="*/ 77230 w 508000"/>
              <a:gd name="connsiteY27" fmla="*/ 403223 h 508000"/>
              <a:gd name="connsiteX28" fmla="*/ 72081 w 508000"/>
              <a:gd name="connsiteY28" fmla="*/ 418666 h 508000"/>
              <a:gd name="connsiteX29" fmla="*/ 82379 w 508000"/>
              <a:gd name="connsiteY29" fmla="*/ 425529 h 508000"/>
              <a:gd name="connsiteX30" fmla="*/ 85811 w 508000"/>
              <a:gd name="connsiteY30" fmla="*/ 423813 h 508000"/>
              <a:gd name="connsiteX31" fmla="*/ 305487 w 508000"/>
              <a:gd name="connsiteY31" fmla="*/ 271103 h 508000"/>
              <a:gd name="connsiteX32" fmla="*/ 302054 w 508000"/>
              <a:gd name="connsiteY32" fmla="*/ 255661 h 508000"/>
              <a:gd name="connsiteX33" fmla="*/ 293688 w 508000"/>
              <a:gd name="connsiteY33" fmla="*/ 254159 h 508000"/>
              <a:gd name="connsiteX34" fmla="*/ 274595 w 508000"/>
              <a:gd name="connsiteY34" fmla="*/ 150994 h 508000"/>
              <a:gd name="connsiteX35" fmla="*/ 173338 w 508000"/>
              <a:gd name="connsiteY35" fmla="*/ 209333 h 508000"/>
              <a:gd name="connsiteX36" fmla="*/ 157892 w 508000"/>
              <a:gd name="connsiteY36" fmla="*/ 226491 h 508000"/>
              <a:gd name="connsiteX37" fmla="*/ 137298 w 508000"/>
              <a:gd name="connsiteY37" fmla="*/ 248797 h 508000"/>
              <a:gd name="connsiteX38" fmla="*/ 114987 w 508000"/>
              <a:gd name="connsiteY38" fmla="*/ 265956 h 508000"/>
              <a:gd name="connsiteX39" fmla="*/ 85811 w 508000"/>
              <a:gd name="connsiteY39" fmla="*/ 281398 h 508000"/>
              <a:gd name="connsiteX40" fmla="*/ 75514 w 508000"/>
              <a:gd name="connsiteY40" fmla="*/ 284830 h 508000"/>
              <a:gd name="connsiteX41" fmla="*/ 68649 w 508000"/>
              <a:gd name="connsiteY41" fmla="*/ 298557 h 508000"/>
              <a:gd name="connsiteX42" fmla="*/ 82379 w 508000"/>
              <a:gd name="connsiteY42" fmla="*/ 307136 h 508000"/>
              <a:gd name="connsiteX43" fmla="*/ 114987 w 508000"/>
              <a:gd name="connsiteY43" fmla="*/ 291693 h 508000"/>
              <a:gd name="connsiteX44" fmla="*/ 139014 w 508000"/>
              <a:gd name="connsiteY44" fmla="*/ 276251 h 508000"/>
              <a:gd name="connsiteX45" fmla="*/ 181919 w 508000"/>
              <a:gd name="connsiteY45" fmla="*/ 235071 h 508000"/>
              <a:gd name="connsiteX46" fmla="*/ 197365 w 508000"/>
              <a:gd name="connsiteY46" fmla="*/ 217912 h 508000"/>
              <a:gd name="connsiteX47" fmla="*/ 205946 w 508000"/>
              <a:gd name="connsiteY47" fmla="*/ 207617 h 508000"/>
              <a:gd name="connsiteX48" fmla="*/ 211095 w 508000"/>
              <a:gd name="connsiteY48" fmla="*/ 204185 h 508000"/>
              <a:gd name="connsiteX49" fmla="*/ 214527 w 508000"/>
              <a:gd name="connsiteY49" fmla="*/ 200754 h 508000"/>
              <a:gd name="connsiteX50" fmla="*/ 216243 w 508000"/>
              <a:gd name="connsiteY50" fmla="*/ 199038 h 508000"/>
              <a:gd name="connsiteX51" fmla="*/ 241987 w 508000"/>
              <a:gd name="connsiteY51" fmla="*/ 183595 h 508000"/>
              <a:gd name="connsiteX52" fmla="*/ 267730 w 508000"/>
              <a:gd name="connsiteY52" fmla="*/ 175016 h 508000"/>
              <a:gd name="connsiteX53" fmla="*/ 274595 w 508000"/>
              <a:gd name="connsiteY53" fmla="*/ 173300 h 508000"/>
              <a:gd name="connsiteX54" fmla="*/ 286608 w 508000"/>
              <a:gd name="connsiteY54" fmla="*/ 163005 h 508000"/>
              <a:gd name="connsiteX55" fmla="*/ 274595 w 508000"/>
              <a:gd name="connsiteY55" fmla="*/ 150994 h 508000"/>
              <a:gd name="connsiteX56" fmla="*/ 264298 w 508000"/>
              <a:gd name="connsiteY56" fmla="*/ 102951 h 508000"/>
              <a:gd name="connsiteX57" fmla="*/ 90960 w 508000"/>
              <a:gd name="connsiteY57" fmla="*/ 209333 h 508000"/>
              <a:gd name="connsiteX58" fmla="*/ 89243 w 508000"/>
              <a:gd name="connsiteY58" fmla="*/ 212765 h 508000"/>
              <a:gd name="connsiteX59" fmla="*/ 72081 w 508000"/>
              <a:gd name="connsiteY59" fmla="*/ 229923 h 508000"/>
              <a:gd name="connsiteX60" fmla="*/ 68649 w 508000"/>
              <a:gd name="connsiteY60" fmla="*/ 229923 h 508000"/>
              <a:gd name="connsiteX61" fmla="*/ 65216 w 508000"/>
              <a:gd name="connsiteY61" fmla="*/ 241934 h 508000"/>
              <a:gd name="connsiteX62" fmla="*/ 73798 w 508000"/>
              <a:gd name="connsiteY62" fmla="*/ 250513 h 508000"/>
              <a:gd name="connsiteX63" fmla="*/ 89243 w 508000"/>
              <a:gd name="connsiteY63" fmla="*/ 243650 h 508000"/>
              <a:gd name="connsiteX64" fmla="*/ 106406 w 508000"/>
              <a:gd name="connsiteY64" fmla="*/ 226491 h 508000"/>
              <a:gd name="connsiteX65" fmla="*/ 109838 w 508000"/>
              <a:gd name="connsiteY65" fmla="*/ 223060 h 508000"/>
              <a:gd name="connsiteX66" fmla="*/ 262581 w 508000"/>
              <a:gd name="connsiteY66" fmla="*/ 125257 h 508000"/>
              <a:gd name="connsiteX67" fmla="*/ 393014 w 508000"/>
              <a:gd name="connsiteY67" fmla="*/ 264240 h 508000"/>
              <a:gd name="connsiteX68" fmla="*/ 394730 w 508000"/>
              <a:gd name="connsiteY68" fmla="*/ 271103 h 508000"/>
              <a:gd name="connsiteX69" fmla="*/ 410176 w 508000"/>
              <a:gd name="connsiteY69" fmla="*/ 307136 h 508000"/>
              <a:gd name="connsiteX70" fmla="*/ 417041 w 508000"/>
              <a:gd name="connsiteY70" fmla="*/ 310568 h 508000"/>
              <a:gd name="connsiteX71" fmla="*/ 425622 w 508000"/>
              <a:gd name="connsiteY71" fmla="*/ 305420 h 508000"/>
              <a:gd name="connsiteX72" fmla="*/ 423906 w 508000"/>
              <a:gd name="connsiteY72" fmla="*/ 289978 h 508000"/>
              <a:gd name="connsiteX73" fmla="*/ 415325 w 508000"/>
              <a:gd name="connsiteY73" fmla="*/ 264240 h 508000"/>
              <a:gd name="connsiteX74" fmla="*/ 415325 w 508000"/>
              <a:gd name="connsiteY74" fmla="*/ 262524 h 508000"/>
              <a:gd name="connsiteX75" fmla="*/ 413608 w 508000"/>
              <a:gd name="connsiteY75" fmla="*/ 259092 h 508000"/>
              <a:gd name="connsiteX76" fmla="*/ 379284 w 508000"/>
              <a:gd name="connsiteY76" fmla="*/ 175016 h 508000"/>
              <a:gd name="connsiteX77" fmla="*/ 264298 w 508000"/>
              <a:gd name="connsiteY77" fmla="*/ 102951 h 508000"/>
              <a:gd name="connsiteX78" fmla="*/ 254000 w 508000"/>
              <a:gd name="connsiteY78" fmla="*/ 0 h 508000"/>
              <a:gd name="connsiteX79" fmla="*/ 508000 w 508000"/>
              <a:gd name="connsiteY79" fmla="*/ 253945 h 508000"/>
              <a:gd name="connsiteX80" fmla="*/ 368987 w 508000"/>
              <a:gd name="connsiteY80" fmla="*/ 480436 h 508000"/>
              <a:gd name="connsiteX81" fmla="*/ 338095 w 508000"/>
              <a:gd name="connsiteY81" fmla="*/ 459846 h 508000"/>
              <a:gd name="connsiteX82" fmla="*/ 269446 w 508000"/>
              <a:gd name="connsiteY82" fmla="*/ 427245 h 508000"/>
              <a:gd name="connsiteX83" fmla="*/ 192216 w 508000"/>
              <a:gd name="connsiteY83" fmla="*/ 470141 h 508000"/>
              <a:gd name="connsiteX84" fmla="*/ 161325 w 508000"/>
              <a:gd name="connsiteY84" fmla="*/ 490731 h 508000"/>
              <a:gd name="connsiteX85" fmla="*/ 123568 w 508000"/>
              <a:gd name="connsiteY85" fmla="*/ 471857 h 508000"/>
              <a:gd name="connsiteX86" fmla="*/ 245419 w 508000"/>
              <a:gd name="connsiteY86" fmla="*/ 401507 h 508000"/>
              <a:gd name="connsiteX87" fmla="*/ 353541 w 508000"/>
              <a:gd name="connsiteY87" fmla="*/ 293409 h 508000"/>
              <a:gd name="connsiteX88" fmla="*/ 353541 w 508000"/>
              <a:gd name="connsiteY88" fmla="*/ 233355 h 508000"/>
              <a:gd name="connsiteX89" fmla="*/ 314068 w 508000"/>
              <a:gd name="connsiteY89" fmla="*/ 202470 h 508000"/>
              <a:gd name="connsiteX90" fmla="*/ 226541 w 508000"/>
              <a:gd name="connsiteY90" fmla="*/ 243650 h 508000"/>
              <a:gd name="connsiteX91" fmla="*/ 139014 w 508000"/>
              <a:gd name="connsiteY91" fmla="*/ 315715 h 508000"/>
              <a:gd name="connsiteX92" fmla="*/ 72081 w 508000"/>
              <a:gd name="connsiteY92" fmla="*/ 343169 h 508000"/>
              <a:gd name="connsiteX93" fmla="*/ 63500 w 508000"/>
              <a:gd name="connsiteY93" fmla="*/ 356896 h 508000"/>
              <a:gd name="connsiteX94" fmla="*/ 77230 w 508000"/>
              <a:gd name="connsiteY94" fmla="*/ 365475 h 508000"/>
              <a:gd name="connsiteX95" fmla="*/ 151027 w 508000"/>
              <a:gd name="connsiteY95" fmla="*/ 334590 h 508000"/>
              <a:gd name="connsiteX96" fmla="*/ 241987 w 508000"/>
              <a:gd name="connsiteY96" fmla="*/ 257377 h 508000"/>
              <a:gd name="connsiteX97" fmla="*/ 308919 w 508000"/>
              <a:gd name="connsiteY97" fmla="*/ 223060 h 508000"/>
              <a:gd name="connsiteX98" fmla="*/ 332946 w 508000"/>
              <a:gd name="connsiteY98" fmla="*/ 243650 h 508000"/>
              <a:gd name="connsiteX99" fmla="*/ 332946 w 508000"/>
              <a:gd name="connsiteY99" fmla="*/ 284830 h 508000"/>
              <a:gd name="connsiteX100" fmla="*/ 231689 w 508000"/>
              <a:gd name="connsiteY100" fmla="*/ 382633 h 508000"/>
              <a:gd name="connsiteX101" fmla="*/ 101257 w 508000"/>
              <a:gd name="connsiteY101" fmla="*/ 456414 h 508000"/>
              <a:gd name="connsiteX102" fmla="*/ 0 w 508000"/>
              <a:gd name="connsiteY102" fmla="*/ 253945 h 508000"/>
              <a:gd name="connsiteX103" fmla="*/ 254000 w 508000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8000">
                <a:moveTo>
                  <a:pt x="272598" y="449985"/>
                </a:moveTo>
                <a:cubicBezTo>
                  <a:pt x="282893" y="448278"/>
                  <a:pt x="305199" y="463635"/>
                  <a:pt x="324073" y="477286"/>
                </a:cubicBezTo>
                <a:cubicBezTo>
                  <a:pt x="330936" y="482405"/>
                  <a:pt x="337800" y="487524"/>
                  <a:pt x="344663" y="490937"/>
                </a:cubicBezTo>
                <a:cubicBezTo>
                  <a:pt x="327505" y="497762"/>
                  <a:pt x="308630" y="502881"/>
                  <a:pt x="291472" y="504588"/>
                </a:cubicBezTo>
                <a:cubicBezTo>
                  <a:pt x="279461" y="499469"/>
                  <a:pt x="269166" y="496056"/>
                  <a:pt x="262303" y="497762"/>
                </a:cubicBezTo>
                <a:cubicBezTo>
                  <a:pt x="257155" y="497762"/>
                  <a:pt x="248576" y="501175"/>
                  <a:pt x="238281" y="508000"/>
                </a:cubicBezTo>
                <a:cubicBezTo>
                  <a:pt x="221122" y="506294"/>
                  <a:pt x="205680" y="504588"/>
                  <a:pt x="188521" y="499469"/>
                </a:cubicBezTo>
                <a:cubicBezTo>
                  <a:pt x="193669" y="496056"/>
                  <a:pt x="198816" y="492643"/>
                  <a:pt x="203964" y="489230"/>
                </a:cubicBezTo>
                <a:cubicBezTo>
                  <a:pt x="229702" y="472167"/>
                  <a:pt x="262303" y="451691"/>
                  <a:pt x="272598" y="449985"/>
                </a:cubicBezTo>
                <a:close/>
                <a:moveTo>
                  <a:pt x="326081" y="368906"/>
                </a:moveTo>
                <a:cubicBezTo>
                  <a:pt x="320933" y="370622"/>
                  <a:pt x="315784" y="375770"/>
                  <a:pt x="317500" y="382633"/>
                </a:cubicBezTo>
                <a:cubicBezTo>
                  <a:pt x="331230" y="415234"/>
                  <a:pt x="362122" y="439256"/>
                  <a:pt x="394730" y="449551"/>
                </a:cubicBezTo>
                <a:cubicBezTo>
                  <a:pt x="408460" y="454699"/>
                  <a:pt x="415325" y="432393"/>
                  <a:pt x="401595" y="428961"/>
                </a:cubicBezTo>
                <a:cubicBezTo>
                  <a:pt x="393014" y="425529"/>
                  <a:pt x="386149" y="422098"/>
                  <a:pt x="377568" y="416950"/>
                </a:cubicBezTo>
                <a:cubicBezTo>
                  <a:pt x="362122" y="408371"/>
                  <a:pt x="346676" y="394644"/>
                  <a:pt x="339811" y="375770"/>
                </a:cubicBezTo>
                <a:cubicBezTo>
                  <a:pt x="336379" y="370622"/>
                  <a:pt x="331230" y="367191"/>
                  <a:pt x="326081" y="368906"/>
                </a:cubicBezTo>
                <a:close/>
                <a:moveTo>
                  <a:pt x="368772" y="320863"/>
                </a:moveTo>
                <a:cubicBezTo>
                  <a:pt x="363409" y="322579"/>
                  <a:pt x="358689" y="327726"/>
                  <a:pt x="360406" y="334590"/>
                </a:cubicBezTo>
                <a:cubicBezTo>
                  <a:pt x="365554" y="363759"/>
                  <a:pt x="386149" y="379201"/>
                  <a:pt x="411892" y="389497"/>
                </a:cubicBezTo>
                <a:cubicBezTo>
                  <a:pt x="417041" y="391212"/>
                  <a:pt x="423906" y="391212"/>
                  <a:pt x="427338" y="386065"/>
                </a:cubicBezTo>
                <a:cubicBezTo>
                  <a:pt x="430771" y="380917"/>
                  <a:pt x="429054" y="372338"/>
                  <a:pt x="423906" y="370622"/>
                </a:cubicBezTo>
                <a:cubicBezTo>
                  <a:pt x="413608" y="367191"/>
                  <a:pt x="403311" y="362043"/>
                  <a:pt x="396446" y="355180"/>
                </a:cubicBezTo>
                <a:cubicBezTo>
                  <a:pt x="387865" y="348316"/>
                  <a:pt x="382716" y="339737"/>
                  <a:pt x="381000" y="327726"/>
                </a:cubicBezTo>
                <a:cubicBezTo>
                  <a:pt x="380142" y="320863"/>
                  <a:pt x="374136" y="319147"/>
                  <a:pt x="368772" y="320863"/>
                </a:cubicBezTo>
                <a:close/>
                <a:moveTo>
                  <a:pt x="293688" y="254159"/>
                </a:moveTo>
                <a:cubicBezTo>
                  <a:pt x="290899" y="254803"/>
                  <a:pt x="288325" y="256519"/>
                  <a:pt x="286608" y="259092"/>
                </a:cubicBezTo>
                <a:cubicBezTo>
                  <a:pt x="221392" y="350032"/>
                  <a:pt x="101257" y="394644"/>
                  <a:pt x="78946" y="403223"/>
                </a:cubicBezTo>
                <a:cubicBezTo>
                  <a:pt x="78946" y="403223"/>
                  <a:pt x="77230" y="403223"/>
                  <a:pt x="77230" y="403223"/>
                </a:cubicBezTo>
                <a:cubicBezTo>
                  <a:pt x="72081" y="404939"/>
                  <a:pt x="68649" y="411802"/>
                  <a:pt x="72081" y="418666"/>
                </a:cubicBezTo>
                <a:cubicBezTo>
                  <a:pt x="73798" y="422098"/>
                  <a:pt x="77230" y="425529"/>
                  <a:pt x="82379" y="425529"/>
                </a:cubicBezTo>
                <a:cubicBezTo>
                  <a:pt x="82379" y="425529"/>
                  <a:pt x="84095" y="425529"/>
                  <a:pt x="85811" y="423813"/>
                </a:cubicBezTo>
                <a:cubicBezTo>
                  <a:pt x="109838" y="415234"/>
                  <a:pt x="235122" y="368906"/>
                  <a:pt x="305487" y="271103"/>
                </a:cubicBezTo>
                <a:cubicBezTo>
                  <a:pt x="308919" y="265956"/>
                  <a:pt x="307203" y="259092"/>
                  <a:pt x="302054" y="255661"/>
                </a:cubicBezTo>
                <a:cubicBezTo>
                  <a:pt x="299480" y="253945"/>
                  <a:pt x="296477" y="253516"/>
                  <a:pt x="293688" y="254159"/>
                </a:cubicBezTo>
                <a:close/>
                <a:moveTo>
                  <a:pt x="274595" y="150994"/>
                </a:moveTo>
                <a:cubicBezTo>
                  <a:pt x="235122" y="156142"/>
                  <a:pt x="199081" y="180164"/>
                  <a:pt x="173338" y="209333"/>
                </a:cubicBezTo>
                <a:cubicBezTo>
                  <a:pt x="168189" y="216196"/>
                  <a:pt x="163041" y="221344"/>
                  <a:pt x="157892" y="226491"/>
                </a:cubicBezTo>
                <a:cubicBezTo>
                  <a:pt x="152743" y="235071"/>
                  <a:pt x="145879" y="241934"/>
                  <a:pt x="137298" y="248797"/>
                </a:cubicBezTo>
                <a:cubicBezTo>
                  <a:pt x="130433" y="255661"/>
                  <a:pt x="123568" y="260808"/>
                  <a:pt x="114987" y="265956"/>
                </a:cubicBezTo>
                <a:cubicBezTo>
                  <a:pt x="106406" y="271103"/>
                  <a:pt x="96108" y="276251"/>
                  <a:pt x="85811" y="281398"/>
                </a:cubicBezTo>
                <a:cubicBezTo>
                  <a:pt x="82379" y="283114"/>
                  <a:pt x="80662" y="283114"/>
                  <a:pt x="75514" y="284830"/>
                </a:cubicBezTo>
                <a:cubicBezTo>
                  <a:pt x="70365" y="286546"/>
                  <a:pt x="66933" y="293409"/>
                  <a:pt x="68649" y="298557"/>
                </a:cubicBezTo>
                <a:cubicBezTo>
                  <a:pt x="70365" y="303704"/>
                  <a:pt x="75514" y="308852"/>
                  <a:pt x="82379" y="307136"/>
                </a:cubicBezTo>
                <a:cubicBezTo>
                  <a:pt x="94392" y="303704"/>
                  <a:pt x="104689" y="296841"/>
                  <a:pt x="114987" y="291693"/>
                </a:cubicBezTo>
                <a:cubicBezTo>
                  <a:pt x="123568" y="286546"/>
                  <a:pt x="132149" y="281398"/>
                  <a:pt x="139014" y="276251"/>
                </a:cubicBezTo>
                <a:cubicBezTo>
                  <a:pt x="156176" y="264240"/>
                  <a:pt x="168189" y="250513"/>
                  <a:pt x="181919" y="235071"/>
                </a:cubicBezTo>
                <a:cubicBezTo>
                  <a:pt x="187068" y="228207"/>
                  <a:pt x="192216" y="223060"/>
                  <a:pt x="197365" y="217912"/>
                </a:cubicBezTo>
                <a:cubicBezTo>
                  <a:pt x="200798" y="214481"/>
                  <a:pt x="204230" y="211049"/>
                  <a:pt x="205946" y="207617"/>
                </a:cubicBezTo>
                <a:cubicBezTo>
                  <a:pt x="207662" y="205901"/>
                  <a:pt x="209379" y="205901"/>
                  <a:pt x="211095" y="204185"/>
                </a:cubicBezTo>
                <a:cubicBezTo>
                  <a:pt x="212811" y="202470"/>
                  <a:pt x="212811" y="202470"/>
                  <a:pt x="214527" y="200754"/>
                </a:cubicBezTo>
                <a:cubicBezTo>
                  <a:pt x="214527" y="200754"/>
                  <a:pt x="216243" y="199038"/>
                  <a:pt x="216243" y="199038"/>
                </a:cubicBezTo>
                <a:cubicBezTo>
                  <a:pt x="224825" y="193890"/>
                  <a:pt x="233406" y="188743"/>
                  <a:pt x="241987" y="183595"/>
                </a:cubicBezTo>
                <a:cubicBezTo>
                  <a:pt x="250568" y="180164"/>
                  <a:pt x="257433" y="176732"/>
                  <a:pt x="267730" y="175016"/>
                </a:cubicBezTo>
                <a:cubicBezTo>
                  <a:pt x="271162" y="173300"/>
                  <a:pt x="272879" y="173300"/>
                  <a:pt x="274595" y="173300"/>
                </a:cubicBezTo>
                <a:cubicBezTo>
                  <a:pt x="281460" y="173300"/>
                  <a:pt x="286608" y="168153"/>
                  <a:pt x="286608" y="163005"/>
                </a:cubicBezTo>
                <a:cubicBezTo>
                  <a:pt x="286608" y="156142"/>
                  <a:pt x="281460" y="150994"/>
                  <a:pt x="274595" y="150994"/>
                </a:cubicBezTo>
                <a:close/>
                <a:moveTo>
                  <a:pt x="264298" y="102951"/>
                </a:moveTo>
                <a:cubicBezTo>
                  <a:pt x="175054" y="99519"/>
                  <a:pt x="116703" y="176732"/>
                  <a:pt x="90960" y="209333"/>
                </a:cubicBezTo>
                <a:cubicBezTo>
                  <a:pt x="90960" y="209333"/>
                  <a:pt x="90960" y="209333"/>
                  <a:pt x="89243" y="212765"/>
                </a:cubicBezTo>
                <a:cubicBezTo>
                  <a:pt x="82379" y="221344"/>
                  <a:pt x="73798" y="228207"/>
                  <a:pt x="72081" y="229923"/>
                </a:cubicBezTo>
                <a:cubicBezTo>
                  <a:pt x="70365" y="229923"/>
                  <a:pt x="70365" y="229923"/>
                  <a:pt x="68649" y="229923"/>
                </a:cubicBezTo>
                <a:cubicBezTo>
                  <a:pt x="65216" y="233355"/>
                  <a:pt x="63500" y="238502"/>
                  <a:pt x="65216" y="241934"/>
                </a:cubicBezTo>
                <a:cubicBezTo>
                  <a:pt x="65216" y="247082"/>
                  <a:pt x="68649" y="250513"/>
                  <a:pt x="73798" y="250513"/>
                </a:cubicBezTo>
                <a:cubicBezTo>
                  <a:pt x="77230" y="252229"/>
                  <a:pt x="78946" y="250513"/>
                  <a:pt x="89243" y="243650"/>
                </a:cubicBezTo>
                <a:cubicBezTo>
                  <a:pt x="94392" y="240218"/>
                  <a:pt x="101257" y="235071"/>
                  <a:pt x="106406" y="226491"/>
                </a:cubicBezTo>
                <a:cubicBezTo>
                  <a:pt x="106406" y="226491"/>
                  <a:pt x="106406" y="226491"/>
                  <a:pt x="109838" y="223060"/>
                </a:cubicBezTo>
                <a:cubicBezTo>
                  <a:pt x="132149" y="192175"/>
                  <a:pt x="185352" y="121825"/>
                  <a:pt x="262581" y="125257"/>
                </a:cubicBezTo>
                <a:cubicBezTo>
                  <a:pt x="326081" y="130404"/>
                  <a:pt x="370703" y="178448"/>
                  <a:pt x="393014" y="264240"/>
                </a:cubicBezTo>
                <a:cubicBezTo>
                  <a:pt x="393014" y="267672"/>
                  <a:pt x="393014" y="269388"/>
                  <a:pt x="394730" y="271103"/>
                </a:cubicBezTo>
                <a:cubicBezTo>
                  <a:pt x="396446" y="284830"/>
                  <a:pt x="403311" y="301989"/>
                  <a:pt x="410176" y="307136"/>
                </a:cubicBezTo>
                <a:cubicBezTo>
                  <a:pt x="411892" y="308852"/>
                  <a:pt x="415325" y="310568"/>
                  <a:pt x="417041" y="310568"/>
                </a:cubicBezTo>
                <a:cubicBezTo>
                  <a:pt x="420473" y="310568"/>
                  <a:pt x="423906" y="308852"/>
                  <a:pt x="425622" y="305420"/>
                </a:cubicBezTo>
                <a:cubicBezTo>
                  <a:pt x="429054" y="300273"/>
                  <a:pt x="429054" y="293409"/>
                  <a:pt x="423906" y="289978"/>
                </a:cubicBezTo>
                <a:cubicBezTo>
                  <a:pt x="422189" y="286546"/>
                  <a:pt x="418757" y="274535"/>
                  <a:pt x="415325" y="264240"/>
                </a:cubicBezTo>
                <a:cubicBezTo>
                  <a:pt x="415325" y="264240"/>
                  <a:pt x="415325" y="262524"/>
                  <a:pt x="415325" y="262524"/>
                </a:cubicBezTo>
                <a:cubicBezTo>
                  <a:pt x="415325" y="262524"/>
                  <a:pt x="413608" y="260808"/>
                  <a:pt x="413608" y="259092"/>
                </a:cubicBezTo>
                <a:cubicBezTo>
                  <a:pt x="410176" y="245366"/>
                  <a:pt x="401595" y="209333"/>
                  <a:pt x="379284" y="175016"/>
                </a:cubicBezTo>
                <a:cubicBezTo>
                  <a:pt x="350108" y="130404"/>
                  <a:pt x="312352" y="106382"/>
                  <a:pt x="264298" y="102951"/>
                </a:cubicBezTo>
                <a:close/>
                <a:moveTo>
                  <a:pt x="254000" y="0"/>
                </a:moveTo>
                <a:cubicBezTo>
                  <a:pt x="394730" y="0"/>
                  <a:pt x="508000" y="113246"/>
                  <a:pt x="508000" y="253945"/>
                </a:cubicBezTo>
                <a:cubicBezTo>
                  <a:pt x="508000" y="353464"/>
                  <a:pt x="451365" y="439256"/>
                  <a:pt x="368987" y="480436"/>
                </a:cubicBezTo>
                <a:cubicBezTo>
                  <a:pt x="358689" y="473573"/>
                  <a:pt x="348392" y="466709"/>
                  <a:pt x="338095" y="459846"/>
                </a:cubicBezTo>
                <a:cubicBezTo>
                  <a:pt x="310635" y="440972"/>
                  <a:pt x="288325" y="423813"/>
                  <a:pt x="269446" y="427245"/>
                </a:cubicBezTo>
                <a:cubicBezTo>
                  <a:pt x="255716" y="428961"/>
                  <a:pt x="229973" y="444403"/>
                  <a:pt x="192216" y="470141"/>
                </a:cubicBezTo>
                <a:cubicBezTo>
                  <a:pt x="181919" y="477004"/>
                  <a:pt x="171622" y="483868"/>
                  <a:pt x="161325" y="490731"/>
                </a:cubicBezTo>
                <a:cubicBezTo>
                  <a:pt x="147595" y="485584"/>
                  <a:pt x="135581" y="478720"/>
                  <a:pt x="123568" y="471857"/>
                </a:cubicBezTo>
                <a:cubicBezTo>
                  <a:pt x="168189" y="449551"/>
                  <a:pt x="221392" y="415234"/>
                  <a:pt x="245419" y="401507"/>
                </a:cubicBezTo>
                <a:cubicBezTo>
                  <a:pt x="284892" y="375770"/>
                  <a:pt x="336379" y="336305"/>
                  <a:pt x="353541" y="293409"/>
                </a:cubicBezTo>
                <a:cubicBezTo>
                  <a:pt x="362122" y="272819"/>
                  <a:pt x="362122" y="250513"/>
                  <a:pt x="353541" y="233355"/>
                </a:cubicBezTo>
                <a:cubicBezTo>
                  <a:pt x="346676" y="217912"/>
                  <a:pt x="332946" y="207617"/>
                  <a:pt x="314068" y="202470"/>
                </a:cubicBezTo>
                <a:cubicBezTo>
                  <a:pt x="288325" y="193890"/>
                  <a:pt x="255716" y="209333"/>
                  <a:pt x="226541" y="243650"/>
                </a:cubicBezTo>
                <a:cubicBezTo>
                  <a:pt x="224825" y="243650"/>
                  <a:pt x="183635" y="288262"/>
                  <a:pt x="139014" y="315715"/>
                </a:cubicBezTo>
                <a:cubicBezTo>
                  <a:pt x="139014" y="315715"/>
                  <a:pt x="106406" y="334590"/>
                  <a:pt x="72081" y="343169"/>
                </a:cubicBezTo>
                <a:cubicBezTo>
                  <a:pt x="65216" y="344885"/>
                  <a:pt x="61784" y="351748"/>
                  <a:pt x="63500" y="356896"/>
                </a:cubicBezTo>
                <a:cubicBezTo>
                  <a:pt x="65216" y="363759"/>
                  <a:pt x="72081" y="367191"/>
                  <a:pt x="77230" y="365475"/>
                </a:cubicBezTo>
                <a:cubicBezTo>
                  <a:pt x="114987" y="355180"/>
                  <a:pt x="149311" y="334590"/>
                  <a:pt x="151027" y="334590"/>
                </a:cubicBezTo>
                <a:cubicBezTo>
                  <a:pt x="199081" y="305420"/>
                  <a:pt x="241987" y="257377"/>
                  <a:pt x="241987" y="257377"/>
                </a:cubicBezTo>
                <a:cubicBezTo>
                  <a:pt x="260865" y="236787"/>
                  <a:pt x="288325" y="217912"/>
                  <a:pt x="308919" y="223060"/>
                </a:cubicBezTo>
                <a:cubicBezTo>
                  <a:pt x="320933" y="226491"/>
                  <a:pt x="329514" y="233355"/>
                  <a:pt x="332946" y="243650"/>
                </a:cubicBezTo>
                <a:cubicBezTo>
                  <a:pt x="339811" y="253945"/>
                  <a:pt x="338095" y="269388"/>
                  <a:pt x="332946" y="284830"/>
                </a:cubicBezTo>
                <a:cubicBezTo>
                  <a:pt x="320933" y="313999"/>
                  <a:pt x="284892" y="348316"/>
                  <a:pt x="231689" y="382633"/>
                </a:cubicBezTo>
                <a:cubicBezTo>
                  <a:pt x="207662" y="398076"/>
                  <a:pt x="147595" y="435824"/>
                  <a:pt x="101257" y="456414"/>
                </a:cubicBezTo>
                <a:cubicBezTo>
                  <a:pt x="39473" y="410087"/>
                  <a:pt x="0" y="336305"/>
                  <a:pt x="0" y="253945"/>
                </a:cubicBezTo>
                <a:cubicBezTo>
                  <a:pt x="0" y="113246"/>
                  <a:pt x="113271" y="0"/>
                  <a:pt x="254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caution1"/>
          <p:cNvSpPr>
            <a:spLocks noChangeAspect="1"/>
          </p:cNvSpPr>
          <p:nvPr/>
        </p:nvSpPr>
        <p:spPr bwMode="auto">
          <a:xfrm>
            <a:off x="704101" y="2576406"/>
            <a:ext cx="262607" cy="230997"/>
          </a:xfrm>
          <a:custGeom>
            <a:avLst/>
            <a:gdLst>
              <a:gd name="T0" fmla="*/ 178 w 180"/>
              <a:gd name="T1" fmla="*/ 140 h 158"/>
              <a:gd name="T2" fmla="*/ 100 w 180"/>
              <a:gd name="T3" fmla="*/ 6 h 158"/>
              <a:gd name="T4" fmla="*/ 90 w 180"/>
              <a:gd name="T5" fmla="*/ 0 h 158"/>
              <a:gd name="T6" fmla="*/ 80 w 180"/>
              <a:gd name="T7" fmla="*/ 6 h 158"/>
              <a:gd name="T8" fmla="*/ 3 w 180"/>
              <a:gd name="T9" fmla="*/ 141 h 158"/>
              <a:gd name="T10" fmla="*/ 3 w 180"/>
              <a:gd name="T11" fmla="*/ 152 h 158"/>
              <a:gd name="T12" fmla="*/ 12 w 180"/>
              <a:gd name="T13" fmla="*/ 158 h 158"/>
              <a:gd name="T14" fmla="*/ 168 w 180"/>
              <a:gd name="T15" fmla="*/ 158 h 158"/>
              <a:gd name="T16" fmla="*/ 180 w 180"/>
              <a:gd name="T17" fmla="*/ 146 h 158"/>
              <a:gd name="T18" fmla="*/ 178 w 180"/>
              <a:gd name="T19" fmla="*/ 140 h 158"/>
              <a:gd name="T20" fmla="*/ 96 w 180"/>
              <a:gd name="T21" fmla="*/ 51 h 158"/>
              <a:gd name="T22" fmla="*/ 94 w 180"/>
              <a:gd name="T23" fmla="*/ 112 h 158"/>
              <a:gd name="T24" fmla="*/ 84 w 180"/>
              <a:gd name="T25" fmla="*/ 112 h 158"/>
              <a:gd name="T26" fmla="*/ 82 w 180"/>
              <a:gd name="T27" fmla="*/ 51 h 158"/>
              <a:gd name="T28" fmla="*/ 96 w 180"/>
              <a:gd name="T29" fmla="*/ 51 h 158"/>
              <a:gd name="T30" fmla="*/ 89 w 180"/>
              <a:gd name="T31" fmla="*/ 137 h 158"/>
              <a:gd name="T32" fmla="*/ 81 w 180"/>
              <a:gd name="T33" fmla="*/ 129 h 158"/>
              <a:gd name="T34" fmla="*/ 89 w 180"/>
              <a:gd name="T35" fmla="*/ 121 h 158"/>
              <a:gd name="T36" fmla="*/ 97 w 180"/>
              <a:gd name="T37" fmla="*/ 129 h 158"/>
              <a:gd name="T38" fmla="*/ 89 w 180"/>
              <a:gd name="T39" fmla="*/ 137 h 158"/>
              <a:gd name="T40" fmla="*/ 89 w 180"/>
              <a:gd name="T41" fmla="*/ 137 h 158"/>
              <a:gd name="T42" fmla="*/ 89 w 180"/>
              <a:gd name="T43" fmla="*/ 13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0" h="158">
                <a:moveTo>
                  <a:pt x="178" y="140"/>
                </a:moveTo>
                <a:cubicBezTo>
                  <a:pt x="100" y="6"/>
                  <a:pt x="100" y="6"/>
                  <a:pt x="100" y="6"/>
                </a:cubicBezTo>
                <a:cubicBezTo>
                  <a:pt x="98" y="2"/>
                  <a:pt x="94" y="0"/>
                  <a:pt x="90" y="0"/>
                </a:cubicBezTo>
                <a:cubicBezTo>
                  <a:pt x="86" y="0"/>
                  <a:pt x="82" y="2"/>
                  <a:pt x="80" y="6"/>
                </a:cubicBezTo>
                <a:cubicBezTo>
                  <a:pt x="3" y="141"/>
                  <a:pt x="3" y="141"/>
                  <a:pt x="3" y="141"/>
                </a:cubicBezTo>
                <a:cubicBezTo>
                  <a:pt x="0" y="144"/>
                  <a:pt x="0" y="149"/>
                  <a:pt x="3" y="152"/>
                </a:cubicBezTo>
                <a:cubicBezTo>
                  <a:pt x="5" y="156"/>
                  <a:pt x="8" y="158"/>
                  <a:pt x="12" y="158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75" y="158"/>
                  <a:pt x="180" y="153"/>
                  <a:pt x="180" y="146"/>
                </a:cubicBezTo>
                <a:cubicBezTo>
                  <a:pt x="180" y="144"/>
                  <a:pt x="179" y="142"/>
                  <a:pt x="178" y="140"/>
                </a:cubicBezTo>
                <a:close/>
                <a:moveTo>
                  <a:pt x="96" y="51"/>
                </a:moveTo>
                <a:cubicBezTo>
                  <a:pt x="94" y="112"/>
                  <a:pt x="94" y="112"/>
                  <a:pt x="94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2" y="51"/>
                  <a:pt x="82" y="51"/>
                  <a:pt x="82" y="51"/>
                </a:cubicBezTo>
                <a:lnTo>
                  <a:pt x="96" y="51"/>
                </a:lnTo>
                <a:close/>
                <a:moveTo>
                  <a:pt x="89" y="137"/>
                </a:moveTo>
                <a:cubicBezTo>
                  <a:pt x="84" y="137"/>
                  <a:pt x="81" y="134"/>
                  <a:pt x="81" y="129"/>
                </a:cubicBezTo>
                <a:cubicBezTo>
                  <a:pt x="81" y="124"/>
                  <a:pt x="84" y="121"/>
                  <a:pt x="89" y="121"/>
                </a:cubicBezTo>
                <a:cubicBezTo>
                  <a:pt x="94" y="121"/>
                  <a:pt x="97" y="124"/>
                  <a:pt x="97" y="129"/>
                </a:cubicBezTo>
                <a:cubicBezTo>
                  <a:pt x="97" y="134"/>
                  <a:pt x="94" y="137"/>
                  <a:pt x="89" y="137"/>
                </a:cubicBezTo>
                <a:close/>
                <a:moveTo>
                  <a:pt x="89" y="137"/>
                </a:moveTo>
                <a:cubicBezTo>
                  <a:pt x="89" y="137"/>
                  <a:pt x="89" y="137"/>
                  <a:pt x="89" y="13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cancer5"/>
          <p:cNvSpPr>
            <a:spLocks noChangeAspect="1"/>
          </p:cNvSpPr>
          <p:nvPr/>
        </p:nvSpPr>
        <p:spPr bwMode="auto">
          <a:xfrm>
            <a:off x="1265326" y="2560601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toilet10"/>
          <p:cNvSpPr>
            <a:spLocks noChangeAspect="1"/>
          </p:cNvSpPr>
          <p:nvPr/>
        </p:nvSpPr>
        <p:spPr bwMode="auto">
          <a:xfrm>
            <a:off x="4087223" y="2560601"/>
            <a:ext cx="200419" cy="262607"/>
          </a:xfrm>
          <a:custGeom>
            <a:avLst/>
            <a:gdLst>
              <a:gd name="connsiteX0" fmla="*/ 0 w 387700"/>
              <a:gd name="connsiteY0" fmla="*/ 265485 h 508000"/>
              <a:gd name="connsiteX1" fmla="*/ 386670 w 387700"/>
              <a:gd name="connsiteY1" fmla="*/ 265485 h 508000"/>
              <a:gd name="connsiteX2" fmla="*/ 299205 w 387700"/>
              <a:gd name="connsiteY2" fmla="*/ 369736 h 508000"/>
              <a:gd name="connsiteX3" fmla="*/ 387700 w 387700"/>
              <a:gd name="connsiteY3" fmla="*/ 508000 h 508000"/>
              <a:gd name="connsiteX4" fmla="*/ 85109 w 387700"/>
              <a:gd name="connsiteY4" fmla="*/ 508000 h 508000"/>
              <a:gd name="connsiteX5" fmla="*/ 161824 w 387700"/>
              <a:gd name="connsiteY5" fmla="*/ 388142 h 508000"/>
              <a:gd name="connsiteX6" fmla="*/ 0 w 387700"/>
              <a:gd name="connsiteY6" fmla="*/ 205556 h 508000"/>
              <a:gd name="connsiteX7" fmla="*/ 236331 w 387700"/>
              <a:gd name="connsiteY7" fmla="*/ 205556 h 508000"/>
              <a:gd name="connsiteX8" fmla="*/ 236331 w 387700"/>
              <a:gd name="connsiteY8" fmla="*/ 238686 h 508000"/>
              <a:gd name="connsiteX9" fmla="*/ 0 w 387700"/>
              <a:gd name="connsiteY9" fmla="*/ 238686 h 508000"/>
              <a:gd name="connsiteX10" fmla="*/ 281094 w 387700"/>
              <a:gd name="connsiteY10" fmla="*/ 0 h 508000"/>
              <a:gd name="connsiteX11" fmla="*/ 387700 w 387700"/>
              <a:gd name="connsiteY11" fmla="*/ 0 h 508000"/>
              <a:gd name="connsiteX12" fmla="*/ 387700 w 387700"/>
              <a:gd name="connsiteY12" fmla="*/ 238686 h 508000"/>
              <a:gd name="connsiteX13" fmla="*/ 281094 w 387700"/>
              <a:gd name="connsiteY13" fmla="*/ 238686 h 508000"/>
              <a:gd name="connsiteX14" fmla="*/ 281094 w 387700"/>
              <a:gd name="connsiteY14" fmla="*/ 55659 h 508000"/>
              <a:gd name="connsiteX15" fmla="*/ 265044 w 387700"/>
              <a:gd name="connsiteY15" fmla="*/ 55659 h 508000"/>
              <a:gd name="connsiteX16" fmla="*/ 265044 w 387700"/>
              <a:gd name="connsiteY16" fmla="*/ 11485 h 508000"/>
              <a:gd name="connsiteX17" fmla="*/ 281094 w 387700"/>
              <a:gd name="connsiteY17" fmla="*/ 11485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700" h="508000">
                <a:moveTo>
                  <a:pt x="0" y="265485"/>
                </a:moveTo>
                <a:lnTo>
                  <a:pt x="386670" y="265485"/>
                </a:lnTo>
                <a:lnTo>
                  <a:pt x="299205" y="369736"/>
                </a:lnTo>
                <a:lnTo>
                  <a:pt x="387700" y="508000"/>
                </a:lnTo>
                <a:lnTo>
                  <a:pt x="85109" y="508000"/>
                </a:lnTo>
                <a:lnTo>
                  <a:pt x="161824" y="388142"/>
                </a:lnTo>
                <a:close/>
                <a:moveTo>
                  <a:pt x="0" y="205556"/>
                </a:moveTo>
                <a:lnTo>
                  <a:pt x="236331" y="205556"/>
                </a:lnTo>
                <a:lnTo>
                  <a:pt x="236331" y="238686"/>
                </a:lnTo>
                <a:lnTo>
                  <a:pt x="0" y="238686"/>
                </a:lnTo>
                <a:close/>
                <a:moveTo>
                  <a:pt x="281094" y="0"/>
                </a:moveTo>
                <a:lnTo>
                  <a:pt x="387700" y="0"/>
                </a:lnTo>
                <a:lnTo>
                  <a:pt x="387700" y="238686"/>
                </a:lnTo>
                <a:lnTo>
                  <a:pt x="281094" y="238686"/>
                </a:lnTo>
                <a:lnTo>
                  <a:pt x="281094" y="55659"/>
                </a:lnTo>
                <a:lnTo>
                  <a:pt x="265044" y="55659"/>
                </a:lnTo>
                <a:lnTo>
                  <a:pt x="265044" y="11485"/>
                </a:lnTo>
                <a:lnTo>
                  <a:pt x="281094" y="1148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chart42"/>
          <p:cNvSpPr>
            <a:spLocks noChangeAspect="1"/>
          </p:cNvSpPr>
          <p:nvPr/>
        </p:nvSpPr>
        <p:spPr bwMode="auto">
          <a:xfrm>
            <a:off x="4634378" y="2578762"/>
            <a:ext cx="226285" cy="226285"/>
          </a:xfrm>
          <a:custGeom>
            <a:avLst/>
            <a:gdLst>
              <a:gd name="connsiteX0" fmla="*/ 225547 w 508000"/>
              <a:gd name="connsiteY0" fmla="*/ 51661 h 508000"/>
              <a:gd name="connsiteX1" fmla="*/ 225547 w 508000"/>
              <a:gd name="connsiteY1" fmla="*/ 277208 h 508000"/>
              <a:gd name="connsiteX2" fmla="*/ 456339 w 508000"/>
              <a:gd name="connsiteY2" fmla="*/ 277208 h 508000"/>
              <a:gd name="connsiteX3" fmla="*/ 225547 w 508000"/>
              <a:gd name="connsiteY3" fmla="*/ 508000 h 508000"/>
              <a:gd name="connsiteX4" fmla="*/ 0 w 508000"/>
              <a:gd name="connsiteY4" fmla="*/ 277208 h 508000"/>
              <a:gd name="connsiteX5" fmla="*/ 225547 w 508000"/>
              <a:gd name="connsiteY5" fmla="*/ 51661 h 508000"/>
              <a:gd name="connsiteX6" fmla="*/ 262610 w 508000"/>
              <a:gd name="connsiteY6" fmla="*/ 0 h 508000"/>
              <a:gd name="connsiteX7" fmla="*/ 508000 w 508000"/>
              <a:gd name="connsiteY7" fmla="*/ 245390 h 508000"/>
              <a:gd name="connsiteX8" fmla="*/ 262610 w 508000"/>
              <a:gd name="connsiteY8" fmla="*/ 245390 h 508000"/>
              <a:gd name="connsiteX9" fmla="*/ 262610 w 508000"/>
              <a:gd name="connsiteY9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000" h="508000">
                <a:moveTo>
                  <a:pt x="225547" y="51661"/>
                </a:moveTo>
                <a:cubicBezTo>
                  <a:pt x="225547" y="277208"/>
                  <a:pt x="225547" y="277208"/>
                  <a:pt x="225547" y="277208"/>
                </a:cubicBezTo>
                <a:cubicBezTo>
                  <a:pt x="456339" y="277208"/>
                  <a:pt x="456339" y="277208"/>
                  <a:pt x="456339" y="277208"/>
                </a:cubicBezTo>
                <a:cubicBezTo>
                  <a:pt x="456339" y="403095"/>
                  <a:pt x="351433" y="508000"/>
                  <a:pt x="225547" y="508000"/>
                </a:cubicBezTo>
                <a:cubicBezTo>
                  <a:pt x="99660" y="508000"/>
                  <a:pt x="0" y="403095"/>
                  <a:pt x="0" y="277208"/>
                </a:cubicBezTo>
                <a:cubicBezTo>
                  <a:pt x="0" y="156567"/>
                  <a:pt x="99660" y="51661"/>
                  <a:pt x="225547" y="51661"/>
                </a:cubicBezTo>
                <a:close/>
                <a:moveTo>
                  <a:pt x="262610" y="0"/>
                </a:moveTo>
                <a:cubicBezTo>
                  <a:pt x="398358" y="0"/>
                  <a:pt x="508000" y="109642"/>
                  <a:pt x="508000" y="245390"/>
                </a:cubicBezTo>
                <a:cubicBezTo>
                  <a:pt x="262610" y="245390"/>
                  <a:pt x="262610" y="245390"/>
                  <a:pt x="262610" y="245390"/>
                </a:cubicBezTo>
                <a:cubicBezTo>
                  <a:pt x="262610" y="245390"/>
                  <a:pt x="262610" y="0"/>
                  <a:pt x="26261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flower100"/>
          <p:cNvSpPr>
            <a:spLocks noChangeAspect="1"/>
          </p:cNvSpPr>
          <p:nvPr/>
        </p:nvSpPr>
        <p:spPr bwMode="auto">
          <a:xfrm>
            <a:off x="5202600" y="2566782"/>
            <a:ext cx="197660" cy="250246"/>
          </a:xfrm>
          <a:custGeom>
            <a:avLst/>
            <a:gdLst>
              <a:gd name="connsiteX0" fmla="*/ 179536 w 401249"/>
              <a:gd name="connsiteY0" fmla="*/ 313907 h 508000"/>
              <a:gd name="connsiteX1" fmla="*/ 200812 w 401249"/>
              <a:gd name="connsiteY1" fmla="*/ 314793 h 508000"/>
              <a:gd name="connsiteX2" fmla="*/ 222087 w 401249"/>
              <a:gd name="connsiteY2" fmla="*/ 313907 h 508000"/>
              <a:gd name="connsiteX3" fmla="*/ 222087 w 401249"/>
              <a:gd name="connsiteY3" fmla="*/ 508000 h 508000"/>
              <a:gd name="connsiteX4" fmla="*/ 179536 w 401249"/>
              <a:gd name="connsiteY4" fmla="*/ 508000 h 508000"/>
              <a:gd name="connsiteX5" fmla="*/ 179536 w 401249"/>
              <a:gd name="connsiteY5" fmla="*/ 313907 h 508000"/>
              <a:gd name="connsiteX6" fmla="*/ 362320 w 401249"/>
              <a:gd name="connsiteY6" fmla="*/ 310270 h 508000"/>
              <a:gd name="connsiteX7" fmla="*/ 332973 w 401249"/>
              <a:gd name="connsiteY7" fmla="*/ 402496 h 508000"/>
              <a:gd name="connsiteX8" fmla="*/ 241376 w 401249"/>
              <a:gd name="connsiteY8" fmla="*/ 430874 h 508000"/>
              <a:gd name="connsiteX9" fmla="*/ 269834 w 401249"/>
              <a:gd name="connsiteY9" fmla="*/ 339534 h 508000"/>
              <a:gd name="connsiteX10" fmla="*/ 362320 w 401249"/>
              <a:gd name="connsiteY10" fmla="*/ 310270 h 508000"/>
              <a:gd name="connsiteX11" fmla="*/ 25744 w 401249"/>
              <a:gd name="connsiteY11" fmla="*/ 0 h 508000"/>
              <a:gd name="connsiteX12" fmla="*/ 113628 w 401249"/>
              <a:gd name="connsiteY12" fmla="*/ 47862 h 508000"/>
              <a:gd name="connsiteX13" fmla="*/ 200624 w 401249"/>
              <a:gd name="connsiteY13" fmla="*/ 0 h 508000"/>
              <a:gd name="connsiteX14" fmla="*/ 287621 w 401249"/>
              <a:gd name="connsiteY14" fmla="*/ 47862 h 508000"/>
              <a:gd name="connsiteX15" fmla="*/ 375505 w 401249"/>
              <a:gd name="connsiteY15" fmla="*/ 0 h 508000"/>
              <a:gd name="connsiteX16" fmla="*/ 401249 w 401249"/>
              <a:gd name="connsiteY16" fmla="*/ 99270 h 508000"/>
              <a:gd name="connsiteX17" fmla="*/ 221930 w 401249"/>
              <a:gd name="connsiteY17" fmla="*/ 299584 h 508000"/>
              <a:gd name="connsiteX18" fmla="*/ 200624 w 401249"/>
              <a:gd name="connsiteY18" fmla="*/ 300470 h 508000"/>
              <a:gd name="connsiteX19" fmla="*/ 179319 w 401249"/>
              <a:gd name="connsiteY19" fmla="*/ 299584 h 508000"/>
              <a:gd name="connsiteX20" fmla="*/ 0 w 401249"/>
              <a:gd name="connsiteY20" fmla="*/ 99270 h 508000"/>
              <a:gd name="connsiteX21" fmla="*/ 25744 w 401249"/>
              <a:gd name="connsiteY2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1249" h="508000">
                <a:moveTo>
                  <a:pt x="179536" y="313907"/>
                </a:moveTo>
                <a:cubicBezTo>
                  <a:pt x="186628" y="314793"/>
                  <a:pt x="193720" y="314793"/>
                  <a:pt x="200812" y="314793"/>
                </a:cubicBezTo>
                <a:cubicBezTo>
                  <a:pt x="207903" y="314793"/>
                  <a:pt x="214995" y="314793"/>
                  <a:pt x="222087" y="313907"/>
                </a:cubicBezTo>
                <a:cubicBezTo>
                  <a:pt x="222087" y="313907"/>
                  <a:pt x="222087" y="313907"/>
                  <a:pt x="222087" y="508000"/>
                </a:cubicBezTo>
                <a:cubicBezTo>
                  <a:pt x="222087" y="508000"/>
                  <a:pt x="222087" y="508000"/>
                  <a:pt x="179536" y="508000"/>
                </a:cubicBezTo>
                <a:cubicBezTo>
                  <a:pt x="179536" y="508000"/>
                  <a:pt x="179536" y="508000"/>
                  <a:pt x="179536" y="313907"/>
                </a:cubicBezTo>
                <a:close/>
                <a:moveTo>
                  <a:pt x="362320" y="310270"/>
                </a:moveTo>
                <a:cubicBezTo>
                  <a:pt x="367656" y="343081"/>
                  <a:pt x="358763" y="377666"/>
                  <a:pt x="332973" y="402496"/>
                </a:cubicBezTo>
                <a:cubicBezTo>
                  <a:pt x="308073" y="427326"/>
                  <a:pt x="273391" y="437081"/>
                  <a:pt x="241376" y="430874"/>
                </a:cubicBezTo>
                <a:cubicBezTo>
                  <a:pt x="235151" y="398949"/>
                  <a:pt x="244933" y="364364"/>
                  <a:pt x="269834" y="339534"/>
                </a:cubicBezTo>
                <a:cubicBezTo>
                  <a:pt x="294734" y="314704"/>
                  <a:pt x="329416" y="304949"/>
                  <a:pt x="362320" y="310270"/>
                </a:cubicBezTo>
                <a:close/>
                <a:moveTo>
                  <a:pt x="25744" y="0"/>
                </a:moveTo>
                <a:cubicBezTo>
                  <a:pt x="25744" y="0"/>
                  <a:pt x="25744" y="0"/>
                  <a:pt x="113628" y="47862"/>
                </a:cubicBezTo>
                <a:cubicBezTo>
                  <a:pt x="113628" y="47862"/>
                  <a:pt x="113628" y="47862"/>
                  <a:pt x="200624" y="0"/>
                </a:cubicBezTo>
                <a:cubicBezTo>
                  <a:pt x="200624" y="0"/>
                  <a:pt x="200624" y="0"/>
                  <a:pt x="287621" y="47862"/>
                </a:cubicBezTo>
                <a:cubicBezTo>
                  <a:pt x="287621" y="47862"/>
                  <a:pt x="287621" y="47862"/>
                  <a:pt x="375505" y="0"/>
                </a:cubicBezTo>
                <a:cubicBezTo>
                  <a:pt x="392372" y="29249"/>
                  <a:pt x="401249" y="62930"/>
                  <a:pt x="401249" y="99270"/>
                </a:cubicBezTo>
                <a:cubicBezTo>
                  <a:pt x="401249" y="202972"/>
                  <a:pt x="323130" y="288061"/>
                  <a:pt x="221930" y="299584"/>
                </a:cubicBezTo>
                <a:cubicBezTo>
                  <a:pt x="214828" y="300470"/>
                  <a:pt x="207726" y="300470"/>
                  <a:pt x="200624" y="300470"/>
                </a:cubicBezTo>
                <a:cubicBezTo>
                  <a:pt x="193523" y="300470"/>
                  <a:pt x="186421" y="300470"/>
                  <a:pt x="179319" y="299584"/>
                </a:cubicBezTo>
                <a:cubicBezTo>
                  <a:pt x="78119" y="288061"/>
                  <a:pt x="0" y="202972"/>
                  <a:pt x="0" y="99270"/>
                </a:cubicBezTo>
                <a:cubicBezTo>
                  <a:pt x="0" y="62930"/>
                  <a:pt x="9765" y="29249"/>
                  <a:pt x="2574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flame7"/>
          <p:cNvSpPr>
            <a:spLocks noChangeAspect="1"/>
          </p:cNvSpPr>
          <p:nvPr/>
        </p:nvSpPr>
        <p:spPr bwMode="auto">
          <a:xfrm>
            <a:off x="2387158" y="2089596"/>
            <a:ext cx="225979" cy="273878"/>
          </a:xfrm>
          <a:custGeom>
            <a:avLst/>
            <a:gdLst>
              <a:gd name="T0" fmla="*/ 94 w 1455"/>
              <a:gd name="T1" fmla="*/ 891 h 1764"/>
              <a:gd name="T2" fmla="*/ 337 w 1455"/>
              <a:gd name="T3" fmla="*/ 394 h 1764"/>
              <a:gd name="T4" fmla="*/ 382 w 1455"/>
              <a:gd name="T5" fmla="*/ 409 h 1764"/>
              <a:gd name="T6" fmla="*/ 527 w 1455"/>
              <a:gd name="T7" fmla="*/ 930 h 1764"/>
              <a:gd name="T8" fmla="*/ 468 w 1455"/>
              <a:gd name="T9" fmla="*/ 531 h 1764"/>
              <a:gd name="T10" fmla="*/ 740 w 1455"/>
              <a:gd name="T11" fmla="*/ 20 h 1764"/>
              <a:gd name="T12" fmla="*/ 777 w 1455"/>
              <a:gd name="T13" fmla="*/ 2 h 1764"/>
              <a:gd name="T14" fmla="*/ 789 w 1455"/>
              <a:gd name="T15" fmla="*/ 24 h 1764"/>
              <a:gd name="T16" fmla="*/ 766 w 1455"/>
              <a:gd name="T17" fmla="*/ 151 h 1764"/>
              <a:gd name="T18" fmla="*/ 866 w 1455"/>
              <a:gd name="T19" fmla="*/ 631 h 1764"/>
              <a:gd name="T20" fmla="*/ 1052 w 1455"/>
              <a:gd name="T21" fmla="*/ 392 h 1764"/>
              <a:gd name="T22" fmla="*/ 1104 w 1455"/>
              <a:gd name="T23" fmla="*/ 380 h 1764"/>
              <a:gd name="T24" fmla="*/ 1365 w 1455"/>
              <a:gd name="T25" fmla="*/ 889 h 1764"/>
              <a:gd name="T26" fmla="*/ 728 w 1455"/>
              <a:gd name="T27" fmla="*/ 1524 h 1764"/>
              <a:gd name="T28" fmla="*/ 94 w 1455"/>
              <a:gd name="T29" fmla="*/ 891 h 1764"/>
              <a:gd name="T30" fmla="*/ 1386 w 1455"/>
              <a:gd name="T31" fmla="*/ 1625 h 1764"/>
              <a:gd name="T32" fmla="*/ 70 w 1455"/>
              <a:gd name="T33" fmla="*/ 1625 h 1764"/>
              <a:gd name="T34" fmla="*/ 0 w 1455"/>
              <a:gd name="T35" fmla="*/ 1696 h 1764"/>
              <a:gd name="T36" fmla="*/ 70 w 1455"/>
              <a:gd name="T37" fmla="*/ 1764 h 1764"/>
              <a:gd name="T38" fmla="*/ 1387 w 1455"/>
              <a:gd name="T39" fmla="*/ 1764 h 1764"/>
              <a:gd name="T40" fmla="*/ 1455 w 1455"/>
              <a:gd name="T41" fmla="*/ 1696 h 1764"/>
              <a:gd name="T42" fmla="*/ 1386 w 1455"/>
              <a:gd name="T43" fmla="*/ 1625 h 1764"/>
              <a:gd name="T44" fmla="*/ 1386 w 1455"/>
              <a:gd name="T45" fmla="*/ 1625 h 1764"/>
              <a:gd name="T46" fmla="*/ 1386 w 1455"/>
              <a:gd name="T47" fmla="*/ 1625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5" h="1764">
                <a:moveTo>
                  <a:pt x="94" y="891"/>
                </a:moveTo>
                <a:cubicBezTo>
                  <a:pt x="94" y="689"/>
                  <a:pt x="190" y="511"/>
                  <a:pt x="337" y="394"/>
                </a:cubicBezTo>
                <a:cubicBezTo>
                  <a:pt x="368" y="372"/>
                  <a:pt x="391" y="394"/>
                  <a:pt x="382" y="409"/>
                </a:cubicBezTo>
                <a:cubicBezTo>
                  <a:pt x="280" y="648"/>
                  <a:pt x="354" y="883"/>
                  <a:pt x="527" y="930"/>
                </a:cubicBezTo>
                <a:cubicBezTo>
                  <a:pt x="476" y="809"/>
                  <a:pt x="452" y="672"/>
                  <a:pt x="468" y="531"/>
                </a:cubicBezTo>
                <a:cubicBezTo>
                  <a:pt x="491" y="323"/>
                  <a:pt x="593" y="145"/>
                  <a:pt x="740" y="20"/>
                </a:cubicBezTo>
                <a:cubicBezTo>
                  <a:pt x="754" y="8"/>
                  <a:pt x="768" y="0"/>
                  <a:pt x="777" y="2"/>
                </a:cubicBezTo>
                <a:cubicBezTo>
                  <a:pt x="787" y="4"/>
                  <a:pt x="793" y="10"/>
                  <a:pt x="789" y="24"/>
                </a:cubicBezTo>
                <a:cubicBezTo>
                  <a:pt x="777" y="65"/>
                  <a:pt x="770" y="108"/>
                  <a:pt x="766" y="151"/>
                </a:cubicBezTo>
                <a:cubicBezTo>
                  <a:pt x="746" y="325"/>
                  <a:pt x="785" y="490"/>
                  <a:pt x="866" y="631"/>
                </a:cubicBezTo>
                <a:cubicBezTo>
                  <a:pt x="987" y="631"/>
                  <a:pt x="1038" y="490"/>
                  <a:pt x="1052" y="392"/>
                </a:cubicBezTo>
                <a:cubicBezTo>
                  <a:pt x="1052" y="368"/>
                  <a:pt x="1069" y="353"/>
                  <a:pt x="1104" y="380"/>
                </a:cubicBezTo>
                <a:cubicBezTo>
                  <a:pt x="1261" y="495"/>
                  <a:pt x="1365" y="679"/>
                  <a:pt x="1365" y="889"/>
                </a:cubicBezTo>
                <a:cubicBezTo>
                  <a:pt x="1365" y="1239"/>
                  <a:pt x="1081" y="1524"/>
                  <a:pt x="728" y="1524"/>
                </a:cubicBezTo>
                <a:cubicBezTo>
                  <a:pt x="378" y="1525"/>
                  <a:pt x="94" y="1241"/>
                  <a:pt x="94" y="891"/>
                </a:cubicBezTo>
                <a:close/>
                <a:moveTo>
                  <a:pt x="1386" y="1625"/>
                </a:moveTo>
                <a:cubicBezTo>
                  <a:pt x="70" y="1625"/>
                  <a:pt x="70" y="1625"/>
                  <a:pt x="70" y="1625"/>
                </a:cubicBezTo>
                <a:cubicBezTo>
                  <a:pt x="31" y="1625"/>
                  <a:pt x="0" y="1657"/>
                  <a:pt x="0" y="1696"/>
                </a:cubicBezTo>
                <a:cubicBezTo>
                  <a:pt x="0" y="1735"/>
                  <a:pt x="31" y="1764"/>
                  <a:pt x="70" y="1764"/>
                </a:cubicBezTo>
                <a:cubicBezTo>
                  <a:pt x="1387" y="1764"/>
                  <a:pt x="1387" y="1764"/>
                  <a:pt x="1387" y="1764"/>
                </a:cubicBezTo>
                <a:cubicBezTo>
                  <a:pt x="1426" y="1764"/>
                  <a:pt x="1455" y="1733"/>
                  <a:pt x="1455" y="1696"/>
                </a:cubicBezTo>
                <a:cubicBezTo>
                  <a:pt x="1455" y="1657"/>
                  <a:pt x="1426" y="1625"/>
                  <a:pt x="1386" y="1625"/>
                </a:cubicBezTo>
                <a:close/>
                <a:moveTo>
                  <a:pt x="1386" y="1625"/>
                </a:moveTo>
                <a:cubicBezTo>
                  <a:pt x="1386" y="1625"/>
                  <a:pt x="1386" y="1625"/>
                  <a:pt x="1386" y="16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business155"/>
          <p:cNvSpPr>
            <a:spLocks noChangeAspect="1"/>
          </p:cNvSpPr>
          <p:nvPr/>
        </p:nvSpPr>
        <p:spPr bwMode="auto">
          <a:xfrm>
            <a:off x="156208" y="2124484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price11"/>
          <p:cNvSpPr>
            <a:spLocks noChangeAspect="1"/>
          </p:cNvSpPr>
          <p:nvPr/>
        </p:nvSpPr>
        <p:spPr bwMode="auto">
          <a:xfrm>
            <a:off x="1821745" y="2102504"/>
            <a:ext cx="247980" cy="248063"/>
          </a:xfrm>
          <a:custGeom>
            <a:avLst/>
            <a:gdLst>
              <a:gd name="connsiteX0" fmla="*/ 300018 w 504946"/>
              <a:gd name="connsiteY0" fmla="*/ 247245 h 505116"/>
              <a:gd name="connsiteX1" fmla="*/ 308103 w 504946"/>
              <a:gd name="connsiteY1" fmla="*/ 250073 h 505116"/>
              <a:gd name="connsiteX2" fmla="*/ 317401 w 504946"/>
              <a:gd name="connsiteY2" fmla="*/ 262195 h 505116"/>
              <a:gd name="connsiteX3" fmla="*/ 308103 w 504946"/>
              <a:gd name="connsiteY3" fmla="*/ 292094 h 505116"/>
              <a:gd name="connsiteX4" fmla="*/ 273336 w 504946"/>
              <a:gd name="connsiteY4" fmla="*/ 257346 h 505116"/>
              <a:gd name="connsiteX5" fmla="*/ 291124 w 504946"/>
              <a:gd name="connsiteY5" fmla="*/ 248861 h 505116"/>
              <a:gd name="connsiteX6" fmla="*/ 300018 w 504946"/>
              <a:gd name="connsiteY6" fmla="*/ 247245 h 505116"/>
              <a:gd name="connsiteX7" fmla="*/ 198704 w 504946"/>
              <a:gd name="connsiteY7" fmla="*/ 220472 h 505116"/>
              <a:gd name="connsiteX8" fmla="*/ 230192 w 504946"/>
              <a:gd name="connsiteY8" fmla="*/ 252011 h 505116"/>
              <a:gd name="connsiteX9" fmla="*/ 221715 w 504946"/>
              <a:gd name="connsiteY9" fmla="*/ 256054 h 505116"/>
              <a:gd name="connsiteX10" fmla="*/ 212430 w 504946"/>
              <a:gd name="connsiteY10" fmla="*/ 258884 h 505116"/>
              <a:gd name="connsiteX11" fmla="*/ 203548 w 504946"/>
              <a:gd name="connsiteY11" fmla="*/ 258480 h 505116"/>
              <a:gd name="connsiteX12" fmla="*/ 195878 w 504946"/>
              <a:gd name="connsiteY12" fmla="*/ 252819 h 505116"/>
              <a:gd name="connsiteX13" fmla="*/ 192245 w 504946"/>
              <a:gd name="connsiteY13" fmla="*/ 244328 h 505116"/>
              <a:gd name="connsiteX14" fmla="*/ 198704 w 504946"/>
              <a:gd name="connsiteY14" fmla="*/ 220472 h 505116"/>
              <a:gd name="connsiteX15" fmla="*/ 239426 w 504946"/>
              <a:gd name="connsiteY15" fmla="*/ 166012 h 505116"/>
              <a:gd name="connsiteX16" fmla="*/ 202691 w 504946"/>
              <a:gd name="connsiteY16" fmla="*/ 178934 h 505116"/>
              <a:gd name="connsiteX17" fmla="*/ 198251 w 504946"/>
              <a:gd name="connsiteY17" fmla="*/ 182165 h 505116"/>
              <a:gd name="connsiteX18" fmla="*/ 197443 w 504946"/>
              <a:gd name="connsiteY18" fmla="*/ 181357 h 505116"/>
              <a:gd name="connsiteX19" fmla="*/ 187755 w 504946"/>
              <a:gd name="connsiteY19" fmla="*/ 171665 h 505116"/>
              <a:gd name="connsiteX20" fmla="*/ 173626 w 504946"/>
              <a:gd name="connsiteY20" fmla="*/ 168435 h 505116"/>
              <a:gd name="connsiteX21" fmla="*/ 164745 w 504946"/>
              <a:gd name="connsiteY21" fmla="*/ 180146 h 505116"/>
              <a:gd name="connsiteX22" fmla="*/ 168782 w 504946"/>
              <a:gd name="connsiteY22" fmla="*/ 190645 h 505116"/>
              <a:gd name="connsiteX23" fmla="*/ 178470 w 504946"/>
              <a:gd name="connsiteY23" fmla="*/ 200336 h 505116"/>
              <a:gd name="connsiteX24" fmla="*/ 179278 w 504946"/>
              <a:gd name="connsiteY24" fmla="*/ 201144 h 505116"/>
              <a:gd name="connsiteX25" fmla="*/ 164745 w 504946"/>
              <a:gd name="connsiteY25" fmla="*/ 238295 h 505116"/>
              <a:gd name="connsiteX26" fmla="*/ 167975 w 504946"/>
              <a:gd name="connsiteY26" fmla="*/ 256871 h 505116"/>
              <a:gd name="connsiteX27" fmla="*/ 178874 w 504946"/>
              <a:gd name="connsiteY27" fmla="*/ 273831 h 505116"/>
              <a:gd name="connsiteX28" fmla="*/ 195425 w 504946"/>
              <a:gd name="connsiteY28" fmla="*/ 284330 h 505116"/>
              <a:gd name="connsiteX29" fmla="*/ 213994 w 504946"/>
              <a:gd name="connsiteY29" fmla="*/ 285945 h 505116"/>
              <a:gd name="connsiteX30" fmla="*/ 249922 w 504946"/>
              <a:gd name="connsiteY30" fmla="*/ 271812 h 505116"/>
              <a:gd name="connsiteX31" fmla="*/ 287464 w 504946"/>
              <a:gd name="connsiteY31" fmla="*/ 309770 h 505116"/>
              <a:gd name="connsiteX32" fmla="*/ 268895 w 504946"/>
              <a:gd name="connsiteY32" fmla="*/ 315424 h 505116"/>
              <a:gd name="connsiteX33" fmla="*/ 259206 w 504946"/>
              <a:gd name="connsiteY33" fmla="*/ 314212 h 505116"/>
              <a:gd name="connsiteX34" fmla="*/ 254766 w 504946"/>
              <a:gd name="connsiteY34" fmla="*/ 312597 h 505116"/>
              <a:gd name="connsiteX35" fmla="*/ 250325 w 504946"/>
              <a:gd name="connsiteY35" fmla="*/ 310174 h 505116"/>
              <a:gd name="connsiteX36" fmla="*/ 235793 w 504946"/>
              <a:gd name="connsiteY36" fmla="*/ 311789 h 505116"/>
              <a:gd name="connsiteX37" fmla="*/ 231352 w 504946"/>
              <a:gd name="connsiteY37" fmla="*/ 326327 h 505116"/>
              <a:gd name="connsiteX38" fmla="*/ 235793 w 504946"/>
              <a:gd name="connsiteY38" fmla="*/ 332788 h 505116"/>
              <a:gd name="connsiteX39" fmla="*/ 239830 w 504946"/>
              <a:gd name="connsiteY39" fmla="*/ 335211 h 505116"/>
              <a:gd name="connsiteX40" fmla="*/ 244270 w 504946"/>
              <a:gd name="connsiteY40" fmla="*/ 337230 h 505116"/>
              <a:gd name="connsiteX41" fmla="*/ 263647 w 504946"/>
              <a:gd name="connsiteY41" fmla="*/ 342076 h 505116"/>
              <a:gd name="connsiteX42" fmla="*/ 301189 w 504946"/>
              <a:gd name="connsiteY42" fmla="*/ 333192 h 505116"/>
              <a:gd name="connsiteX43" fmla="*/ 307244 w 504946"/>
              <a:gd name="connsiteY43" fmla="*/ 329154 h 505116"/>
              <a:gd name="connsiteX44" fmla="*/ 318547 w 504946"/>
              <a:gd name="connsiteY44" fmla="*/ 340460 h 505116"/>
              <a:gd name="connsiteX45" fmla="*/ 332676 w 504946"/>
              <a:gd name="connsiteY45" fmla="*/ 343691 h 505116"/>
              <a:gd name="connsiteX46" fmla="*/ 341557 w 504946"/>
              <a:gd name="connsiteY46" fmla="*/ 331576 h 505116"/>
              <a:gd name="connsiteX47" fmla="*/ 337520 w 504946"/>
              <a:gd name="connsiteY47" fmla="*/ 321481 h 505116"/>
              <a:gd name="connsiteX48" fmla="*/ 327428 w 504946"/>
              <a:gd name="connsiteY48" fmla="*/ 310982 h 505116"/>
              <a:gd name="connsiteX49" fmla="*/ 344786 w 504946"/>
              <a:gd name="connsiteY49" fmla="*/ 274638 h 505116"/>
              <a:gd name="connsiteX50" fmla="*/ 334694 w 504946"/>
              <a:gd name="connsiteY50" fmla="*/ 238295 h 505116"/>
              <a:gd name="connsiteX51" fmla="*/ 310474 w 504946"/>
              <a:gd name="connsiteY51" fmla="*/ 221739 h 505116"/>
              <a:gd name="connsiteX52" fmla="*/ 274950 w 504946"/>
              <a:gd name="connsiteY52" fmla="*/ 226181 h 505116"/>
              <a:gd name="connsiteX53" fmla="*/ 253555 w 504946"/>
              <a:gd name="connsiteY53" fmla="*/ 237487 h 505116"/>
              <a:gd name="connsiteX54" fmla="*/ 217627 w 504946"/>
              <a:gd name="connsiteY54" fmla="*/ 201548 h 505116"/>
              <a:gd name="connsiteX55" fmla="*/ 235793 w 504946"/>
              <a:gd name="connsiteY55" fmla="*/ 193472 h 505116"/>
              <a:gd name="connsiteX56" fmla="*/ 245077 w 504946"/>
              <a:gd name="connsiteY56" fmla="*/ 193472 h 505116"/>
              <a:gd name="connsiteX57" fmla="*/ 249518 w 504946"/>
              <a:gd name="connsiteY57" fmla="*/ 195087 h 505116"/>
              <a:gd name="connsiteX58" fmla="*/ 253958 w 504946"/>
              <a:gd name="connsiteY58" fmla="*/ 197106 h 505116"/>
              <a:gd name="connsiteX59" fmla="*/ 268491 w 504946"/>
              <a:gd name="connsiteY59" fmla="*/ 195087 h 505116"/>
              <a:gd name="connsiteX60" fmla="*/ 272124 w 504946"/>
              <a:gd name="connsiteY60" fmla="*/ 180146 h 505116"/>
              <a:gd name="connsiteX61" fmla="*/ 267280 w 504946"/>
              <a:gd name="connsiteY61" fmla="*/ 174088 h 505116"/>
              <a:gd name="connsiteX62" fmla="*/ 262839 w 504946"/>
              <a:gd name="connsiteY62" fmla="*/ 171665 h 505116"/>
              <a:gd name="connsiteX63" fmla="*/ 257995 w 504946"/>
              <a:gd name="connsiteY63" fmla="*/ 169243 h 505116"/>
              <a:gd name="connsiteX64" fmla="*/ 239426 w 504946"/>
              <a:gd name="connsiteY64" fmla="*/ 166012 h 505116"/>
              <a:gd name="connsiteX65" fmla="*/ 73110 w 504946"/>
              <a:gd name="connsiteY65" fmla="*/ 54357 h 505116"/>
              <a:gd name="connsiteX66" fmla="*/ 59789 w 504946"/>
              <a:gd name="connsiteY66" fmla="*/ 59809 h 505116"/>
              <a:gd name="connsiteX67" fmla="*/ 59789 w 504946"/>
              <a:gd name="connsiteY67" fmla="*/ 86460 h 505116"/>
              <a:gd name="connsiteX68" fmla="*/ 79569 w 504946"/>
              <a:gd name="connsiteY68" fmla="*/ 106247 h 505116"/>
              <a:gd name="connsiteX69" fmla="*/ 106212 w 504946"/>
              <a:gd name="connsiteY69" fmla="*/ 106247 h 505116"/>
              <a:gd name="connsiteX70" fmla="*/ 106212 w 504946"/>
              <a:gd name="connsiteY70" fmla="*/ 79596 h 505116"/>
              <a:gd name="connsiteX71" fmla="*/ 86431 w 504946"/>
              <a:gd name="connsiteY71" fmla="*/ 59809 h 505116"/>
              <a:gd name="connsiteX72" fmla="*/ 73110 w 504946"/>
              <a:gd name="connsiteY72" fmla="*/ 54357 h 505116"/>
              <a:gd name="connsiteX73" fmla="*/ 27898 w 504946"/>
              <a:gd name="connsiteY73" fmla="*/ 44 h 505116"/>
              <a:gd name="connsiteX74" fmla="*/ 200269 w 504946"/>
              <a:gd name="connsiteY74" fmla="*/ 14581 h 505116"/>
              <a:gd name="connsiteX75" fmla="*/ 216416 w 504946"/>
              <a:gd name="connsiteY75" fmla="*/ 22254 h 505116"/>
              <a:gd name="connsiteX76" fmla="*/ 497377 w 504946"/>
              <a:gd name="connsiteY76" fmla="*/ 303309 h 505116"/>
              <a:gd name="connsiteX77" fmla="*/ 497377 w 504946"/>
              <a:gd name="connsiteY77" fmla="*/ 339653 h 505116"/>
              <a:gd name="connsiteX78" fmla="*/ 339538 w 504946"/>
              <a:gd name="connsiteY78" fmla="*/ 497545 h 505116"/>
              <a:gd name="connsiteX79" fmla="*/ 303207 w 504946"/>
              <a:gd name="connsiteY79" fmla="*/ 497545 h 505116"/>
              <a:gd name="connsiteX80" fmla="*/ 22246 w 504946"/>
              <a:gd name="connsiteY80" fmla="*/ 216489 h 505116"/>
              <a:gd name="connsiteX81" fmla="*/ 14576 w 504946"/>
              <a:gd name="connsiteY81" fmla="*/ 200336 h 505116"/>
              <a:gd name="connsiteX82" fmla="*/ 44 w 504946"/>
              <a:gd name="connsiteY82" fmla="*/ 27907 h 505116"/>
              <a:gd name="connsiteX83" fmla="*/ 7714 w 504946"/>
              <a:gd name="connsiteY83" fmla="*/ 7716 h 505116"/>
              <a:gd name="connsiteX84" fmla="*/ 27898 w 504946"/>
              <a:gd name="connsiteY84" fmla="*/ 44 h 5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04946" h="505116">
                <a:moveTo>
                  <a:pt x="300018" y="247245"/>
                </a:moveTo>
                <a:cubicBezTo>
                  <a:pt x="302848" y="247649"/>
                  <a:pt x="305678" y="248457"/>
                  <a:pt x="308103" y="250073"/>
                </a:cubicBezTo>
                <a:cubicBezTo>
                  <a:pt x="312146" y="252902"/>
                  <a:pt x="315784" y="257346"/>
                  <a:pt x="317401" y="262195"/>
                </a:cubicBezTo>
                <a:cubicBezTo>
                  <a:pt x="320231" y="273104"/>
                  <a:pt x="314572" y="284013"/>
                  <a:pt x="308103" y="292094"/>
                </a:cubicBezTo>
                <a:cubicBezTo>
                  <a:pt x="308103" y="292094"/>
                  <a:pt x="308103" y="292094"/>
                  <a:pt x="273336" y="257346"/>
                </a:cubicBezTo>
                <a:cubicBezTo>
                  <a:pt x="278996" y="254114"/>
                  <a:pt x="285060" y="250881"/>
                  <a:pt x="291124" y="248861"/>
                </a:cubicBezTo>
                <a:cubicBezTo>
                  <a:pt x="293954" y="248053"/>
                  <a:pt x="297188" y="247245"/>
                  <a:pt x="300018" y="247245"/>
                </a:cubicBezTo>
                <a:close/>
                <a:moveTo>
                  <a:pt x="198704" y="220472"/>
                </a:moveTo>
                <a:cubicBezTo>
                  <a:pt x="198704" y="220472"/>
                  <a:pt x="198704" y="220472"/>
                  <a:pt x="230192" y="252011"/>
                </a:cubicBezTo>
                <a:cubicBezTo>
                  <a:pt x="227366" y="253628"/>
                  <a:pt x="224541" y="254841"/>
                  <a:pt x="221715" y="256054"/>
                </a:cubicBezTo>
                <a:cubicBezTo>
                  <a:pt x="218889" y="257267"/>
                  <a:pt x="215659" y="258480"/>
                  <a:pt x="212430" y="258884"/>
                </a:cubicBezTo>
                <a:cubicBezTo>
                  <a:pt x="209604" y="259693"/>
                  <a:pt x="206374" y="259693"/>
                  <a:pt x="203548" y="258480"/>
                </a:cubicBezTo>
                <a:cubicBezTo>
                  <a:pt x="200723" y="257267"/>
                  <a:pt x="197897" y="255245"/>
                  <a:pt x="195878" y="252819"/>
                </a:cubicBezTo>
                <a:cubicBezTo>
                  <a:pt x="194263" y="250393"/>
                  <a:pt x="192649" y="247158"/>
                  <a:pt x="192245" y="244328"/>
                </a:cubicBezTo>
                <a:cubicBezTo>
                  <a:pt x="190630" y="235837"/>
                  <a:pt x="194263" y="227346"/>
                  <a:pt x="198704" y="220472"/>
                </a:cubicBezTo>
                <a:close/>
                <a:moveTo>
                  <a:pt x="239426" y="166012"/>
                </a:moveTo>
                <a:cubicBezTo>
                  <a:pt x="226105" y="166012"/>
                  <a:pt x="213590" y="171262"/>
                  <a:pt x="202691" y="178934"/>
                </a:cubicBezTo>
                <a:cubicBezTo>
                  <a:pt x="201076" y="179742"/>
                  <a:pt x="199462" y="180953"/>
                  <a:pt x="198251" y="182165"/>
                </a:cubicBezTo>
                <a:cubicBezTo>
                  <a:pt x="198251" y="182165"/>
                  <a:pt x="198251" y="182165"/>
                  <a:pt x="197443" y="181357"/>
                </a:cubicBezTo>
                <a:cubicBezTo>
                  <a:pt x="197443" y="181357"/>
                  <a:pt x="197443" y="181357"/>
                  <a:pt x="187755" y="171665"/>
                </a:cubicBezTo>
                <a:cubicBezTo>
                  <a:pt x="184122" y="168031"/>
                  <a:pt x="178470" y="166820"/>
                  <a:pt x="173626" y="168435"/>
                </a:cubicBezTo>
                <a:cubicBezTo>
                  <a:pt x="168378" y="170454"/>
                  <a:pt x="165149" y="174896"/>
                  <a:pt x="164745" y="180146"/>
                </a:cubicBezTo>
                <a:cubicBezTo>
                  <a:pt x="164342" y="184184"/>
                  <a:pt x="165956" y="187818"/>
                  <a:pt x="168782" y="190645"/>
                </a:cubicBezTo>
                <a:cubicBezTo>
                  <a:pt x="168782" y="190645"/>
                  <a:pt x="168782" y="190645"/>
                  <a:pt x="178470" y="200336"/>
                </a:cubicBezTo>
                <a:cubicBezTo>
                  <a:pt x="178470" y="200336"/>
                  <a:pt x="178470" y="200336"/>
                  <a:pt x="179278" y="201144"/>
                </a:cubicBezTo>
                <a:cubicBezTo>
                  <a:pt x="171204" y="212047"/>
                  <a:pt x="165553" y="224969"/>
                  <a:pt x="164745" y="238295"/>
                </a:cubicBezTo>
                <a:cubicBezTo>
                  <a:pt x="164745" y="244756"/>
                  <a:pt x="165553" y="251217"/>
                  <a:pt x="167975" y="256871"/>
                </a:cubicBezTo>
                <a:cubicBezTo>
                  <a:pt x="169993" y="263332"/>
                  <a:pt x="174030" y="268985"/>
                  <a:pt x="178874" y="273831"/>
                </a:cubicBezTo>
                <a:cubicBezTo>
                  <a:pt x="183314" y="278273"/>
                  <a:pt x="188966" y="282311"/>
                  <a:pt x="195425" y="284330"/>
                </a:cubicBezTo>
                <a:cubicBezTo>
                  <a:pt x="201480" y="286349"/>
                  <a:pt x="207939" y="286753"/>
                  <a:pt x="213994" y="285945"/>
                </a:cubicBezTo>
                <a:cubicBezTo>
                  <a:pt x="226912" y="284734"/>
                  <a:pt x="238619" y="278273"/>
                  <a:pt x="249922" y="271812"/>
                </a:cubicBezTo>
                <a:cubicBezTo>
                  <a:pt x="249922" y="271812"/>
                  <a:pt x="249922" y="271812"/>
                  <a:pt x="287464" y="309770"/>
                </a:cubicBezTo>
                <a:cubicBezTo>
                  <a:pt x="281812" y="313001"/>
                  <a:pt x="275353" y="315020"/>
                  <a:pt x="268895" y="315424"/>
                </a:cubicBezTo>
                <a:cubicBezTo>
                  <a:pt x="265665" y="315424"/>
                  <a:pt x="262436" y="315020"/>
                  <a:pt x="259206" y="314212"/>
                </a:cubicBezTo>
                <a:cubicBezTo>
                  <a:pt x="257592" y="313809"/>
                  <a:pt x="256380" y="313001"/>
                  <a:pt x="254766" y="312597"/>
                </a:cubicBezTo>
                <a:cubicBezTo>
                  <a:pt x="253151" y="311789"/>
                  <a:pt x="251940" y="310982"/>
                  <a:pt x="250325" y="310174"/>
                </a:cubicBezTo>
                <a:cubicBezTo>
                  <a:pt x="245481" y="307751"/>
                  <a:pt x="239830" y="308559"/>
                  <a:pt x="235793" y="311789"/>
                </a:cubicBezTo>
                <a:cubicBezTo>
                  <a:pt x="231352" y="315424"/>
                  <a:pt x="229738" y="321077"/>
                  <a:pt x="231352" y="326327"/>
                </a:cubicBezTo>
                <a:cubicBezTo>
                  <a:pt x="232160" y="328750"/>
                  <a:pt x="233774" y="331173"/>
                  <a:pt x="235793" y="332788"/>
                </a:cubicBezTo>
                <a:cubicBezTo>
                  <a:pt x="237004" y="333596"/>
                  <a:pt x="238215" y="334403"/>
                  <a:pt x="239830" y="335211"/>
                </a:cubicBezTo>
                <a:cubicBezTo>
                  <a:pt x="241444" y="336018"/>
                  <a:pt x="242655" y="336826"/>
                  <a:pt x="244270" y="337230"/>
                </a:cubicBezTo>
                <a:cubicBezTo>
                  <a:pt x="250325" y="340057"/>
                  <a:pt x="256784" y="341672"/>
                  <a:pt x="263647" y="342076"/>
                </a:cubicBezTo>
                <a:cubicBezTo>
                  <a:pt x="276564" y="343287"/>
                  <a:pt x="289886" y="339653"/>
                  <a:pt x="301189" y="333192"/>
                </a:cubicBezTo>
                <a:cubicBezTo>
                  <a:pt x="303207" y="331980"/>
                  <a:pt x="305226" y="330769"/>
                  <a:pt x="307244" y="329154"/>
                </a:cubicBezTo>
                <a:cubicBezTo>
                  <a:pt x="307244" y="329154"/>
                  <a:pt x="307244" y="329154"/>
                  <a:pt x="318547" y="340460"/>
                </a:cubicBezTo>
                <a:cubicBezTo>
                  <a:pt x="322180" y="344095"/>
                  <a:pt x="327832" y="345306"/>
                  <a:pt x="332676" y="343691"/>
                </a:cubicBezTo>
                <a:cubicBezTo>
                  <a:pt x="337520" y="341672"/>
                  <a:pt x="341153" y="336826"/>
                  <a:pt x="341557" y="331576"/>
                </a:cubicBezTo>
                <a:cubicBezTo>
                  <a:pt x="341557" y="327942"/>
                  <a:pt x="340346" y="323904"/>
                  <a:pt x="337520" y="321481"/>
                </a:cubicBezTo>
                <a:cubicBezTo>
                  <a:pt x="337520" y="321481"/>
                  <a:pt x="337520" y="321481"/>
                  <a:pt x="327428" y="310982"/>
                </a:cubicBezTo>
                <a:cubicBezTo>
                  <a:pt x="335905" y="300886"/>
                  <a:pt x="343172" y="288368"/>
                  <a:pt x="344786" y="274638"/>
                </a:cubicBezTo>
                <a:cubicBezTo>
                  <a:pt x="346401" y="261716"/>
                  <a:pt x="342768" y="248390"/>
                  <a:pt x="334694" y="238295"/>
                </a:cubicBezTo>
                <a:cubicBezTo>
                  <a:pt x="328639" y="230623"/>
                  <a:pt x="320162" y="224565"/>
                  <a:pt x="310474" y="221739"/>
                </a:cubicBezTo>
                <a:cubicBezTo>
                  <a:pt x="298363" y="218508"/>
                  <a:pt x="285849" y="221335"/>
                  <a:pt x="274950" y="226181"/>
                </a:cubicBezTo>
                <a:cubicBezTo>
                  <a:pt x="267684" y="229411"/>
                  <a:pt x="260417" y="233449"/>
                  <a:pt x="253555" y="237487"/>
                </a:cubicBezTo>
                <a:cubicBezTo>
                  <a:pt x="253555" y="237487"/>
                  <a:pt x="253555" y="237487"/>
                  <a:pt x="217627" y="201548"/>
                </a:cubicBezTo>
                <a:cubicBezTo>
                  <a:pt x="222875" y="197510"/>
                  <a:pt x="228930" y="194279"/>
                  <a:pt x="235793" y="193472"/>
                </a:cubicBezTo>
                <a:cubicBezTo>
                  <a:pt x="239022" y="193068"/>
                  <a:pt x="241848" y="193068"/>
                  <a:pt x="245077" y="193472"/>
                </a:cubicBezTo>
                <a:cubicBezTo>
                  <a:pt x="246692" y="193875"/>
                  <a:pt x="248307" y="194279"/>
                  <a:pt x="249518" y="195087"/>
                </a:cubicBezTo>
                <a:cubicBezTo>
                  <a:pt x="251133" y="195894"/>
                  <a:pt x="252344" y="196702"/>
                  <a:pt x="253958" y="197106"/>
                </a:cubicBezTo>
                <a:cubicBezTo>
                  <a:pt x="258803" y="199529"/>
                  <a:pt x="264454" y="198317"/>
                  <a:pt x="268491" y="195087"/>
                </a:cubicBezTo>
                <a:cubicBezTo>
                  <a:pt x="272528" y="191049"/>
                  <a:pt x="273739" y="185395"/>
                  <a:pt x="272124" y="180146"/>
                </a:cubicBezTo>
                <a:cubicBezTo>
                  <a:pt x="270913" y="177723"/>
                  <a:pt x="269298" y="175704"/>
                  <a:pt x="267280" y="174088"/>
                </a:cubicBezTo>
                <a:cubicBezTo>
                  <a:pt x="266069" y="173281"/>
                  <a:pt x="264454" y="172473"/>
                  <a:pt x="262839" y="171665"/>
                </a:cubicBezTo>
                <a:cubicBezTo>
                  <a:pt x="261628" y="170858"/>
                  <a:pt x="260014" y="170050"/>
                  <a:pt x="257995" y="169243"/>
                </a:cubicBezTo>
                <a:cubicBezTo>
                  <a:pt x="252344" y="167224"/>
                  <a:pt x="245885" y="166012"/>
                  <a:pt x="239426" y="166012"/>
                </a:cubicBezTo>
                <a:close/>
                <a:moveTo>
                  <a:pt x="73110" y="54357"/>
                </a:moveTo>
                <a:cubicBezTo>
                  <a:pt x="68266" y="54357"/>
                  <a:pt x="63422" y="56174"/>
                  <a:pt x="59789" y="59809"/>
                </a:cubicBezTo>
                <a:cubicBezTo>
                  <a:pt x="52522" y="67077"/>
                  <a:pt x="52522" y="79192"/>
                  <a:pt x="59789" y="86460"/>
                </a:cubicBezTo>
                <a:cubicBezTo>
                  <a:pt x="59789" y="86460"/>
                  <a:pt x="59789" y="86460"/>
                  <a:pt x="79569" y="106247"/>
                </a:cubicBezTo>
                <a:cubicBezTo>
                  <a:pt x="87239" y="113920"/>
                  <a:pt x="98945" y="113920"/>
                  <a:pt x="106212" y="106247"/>
                </a:cubicBezTo>
                <a:cubicBezTo>
                  <a:pt x="113882" y="98979"/>
                  <a:pt x="113882" y="87268"/>
                  <a:pt x="106212" y="79596"/>
                </a:cubicBezTo>
                <a:cubicBezTo>
                  <a:pt x="106212" y="79596"/>
                  <a:pt x="106212" y="79596"/>
                  <a:pt x="86431" y="59809"/>
                </a:cubicBezTo>
                <a:cubicBezTo>
                  <a:pt x="82798" y="56174"/>
                  <a:pt x="77954" y="54357"/>
                  <a:pt x="73110" y="54357"/>
                </a:cubicBezTo>
                <a:close/>
                <a:moveTo>
                  <a:pt x="27898" y="44"/>
                </a:moveTo>
                <a:cubicBezTo>
                  <a:pt x="27898" y="44"/>
                  <a:pt x="27898" y="44"/>
                  <a:pt x="200269" y="14581"/>
                </a:cubicBezTo>
                <a:cubicBezTo>
                  <a:pt x="206324" y="15389"/>
                  <a:pt x="211976" y="17812"/>
                  <a:pt x="216416" y="22254"/>
                </a:cubicBezTo>
                <a:cubicBezTo>
                  <a:pt x="216416" y="22254"/>
                  <a:pt x="216416" y="22254"/>
                  <a:pt x="497377" y="303309"/>
                </a:cubicBezTo>
                <a:cubicBezTo>
                  <a:pt x="507469" y="313405"/>
                  <a:pt x="507469" y="329557"/>
                  <a:pt x="497377" y="339653"/>
                </a:cubicBezTo>
                <a:cubicBezTo>
                  <a:pt x="497377" y="339653"/>
                  <a:pt x="497377" y="339653"/>
                  <a:pt x="339538" y="497545"/>
                </a:cubicBezTo>
                <a:cubicBezTo>
                  <a:pt x="329447" y="507640"/>
                  <a:pt x="313299" y="507640"/>
                  <a:pt x="303207" y="497545"/>
                </a:cubicBezTo>
                <a:cubicBezTo>
                  <a:pt x="303207" y="497545"/>
                  <a:pt x="303207" y="497545"/>
                  <a:pt x="22246" y="216489"/>
                </a:cubicBezTo>
                <a:cubicBezTo>
                  <a:pt x="17806" y="212047"/>
                  <a:pt x="15384" y="206394"/>
                  <a:pt x="14576" y="200336"/>
                </a:cubicBezTo>
                <a:cubicBezTo>
                  <a:pt x="14576" y="200336"/>
                  <a:pt x="14576" y="200336"/>
                  <a:pt x="44" y="27907"/>
                </a:cubicBezTo>
                <a:cubicBezTo>
                  <a:pt x="-360" y="20638"/>
                  <a:pt x="2062" y="12966"/>
                  <a:pt x="7714" y="7716"/>
                </a:cubicBezTo>
                <a:cubicBezTo>
                  <a:pt x="12962" y="2063"/>
                  <a:pt x="20632" y="-360"/>
                  <a:pt x="27898" y="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halloween73"/>
          <p:cNvSpPr>
            <a:spLocks noChangeAspect="1"/>
          </p:cNvSpPr>
          <p:nvPr/>
        </p:nvSpPr>
        <p:spPr bwMode="auto">
          <a:xfrm>
            <a:off x="3489693" y="2107249"/>
            <a:ext cx="273878" cy="238574"/>
          </a:xfrm>
          <a:custGeom>
            <a:avLst/>
            <a:gdLst>
              <a:gd name="T0" fmla="*/ 787 w 851"/>
              <a:gd name="T1" fmla="*/ 215 h 741"/>
              <a:gd name="T2" fmla="*/ 649 w 851"/>
              <a:gd name="T3" fmla="*/ 136 h 741"/>
              <a:gd name="T4" fmla="*/ 551 w 851"/>
              <a:gd name="T5" fmla="*/ 178 h 741"/>
              <a:gd name="T6" fmla="*/ 482 w 851"/>
              <a:gd name="T7" fmla="*/ 144 h 741"/>
              <a:gd name="T8" fmla="*/ 394 w 851"/>
              <a:gd name="T9" fmla="*/ 0 h 741"/>
              <a:gd name="T10" fmla="*/ 338 w 851"/>
              <a:gd name="T11" fmla="*/ 40 h 741"/>
              <a:gd name="T12" fmla="*/ 402 w 851"/>
              <a:gd name="T13" fmla="*/ 139 h 741"/>
              <a:gd name="T14" fmla="*/ 300 w 851"/>
              <a:gd name="T15" fmla="*/ 179 h 741"/>
              <a:gd name="T16" fmla="*/ 200 w 851"/>
              <a:gd name="T17" fmla="*/ 136 h 741"/>
              <a:gd name="T18" fmla="*/ 65 w 851"/>
              <a:gd name="T19" fmla="*/ 215 h 741"/>
              <a:gd name="T20" fmla="*/ 0 w 851"/>
              <a:gd name="T21" fmla="*/ 407 h 741"/>
              <a:gd name="T22" fmla="*/ 5 w 851"/>
              <a:gd name="T23" fmla="*/ 463 h 741"/>
              <a:gd name="T24" fmla="*/ 112 w 851"/>
              <a:gd name="T25" fmla="*/ 663 h 741"/>
              <a:gd name="T26" fmla="*/ 258 w 851"/>
              <a:gd name="T27" fmla="*/ 741 h 741"/>
              <a:gd name="T28" fmla="*/ 262 w 851"/>
              <a:gd name="T29" fmla="*/ 740 h 741"/>
              <a:gd name="T30" fmla="*/ 424 w 851"/>
              <a:gd name="T31" fmla="*/ 716 h 741"/>
              <a:gd name="T32" fmla="*/ 561 w 851"/>
              <a:gd name="T33" fmla="*/ 733 h 741"/>
              <a:gd name="T34" fmla="*/ 561 w 851"/>
              <a:gd name="T35" fmla="*/ 733 h 741"/>
              <a:gd name="T36" fmla="*/ 562 w 851"/>
              <a:gd name="T37" fmla="*/ 733 h 741"/>
              <a:gd name="T38" fmla="*/ 587 w 851"/>
              <a:gd name="T39" fmla="*/ 740 h 741"/>
              <a:gd name="T40" fmla="*/ 590 w 851"/>
              <a:gd name="T41" fmla="*/ 741 h 741"/>
              <a:gd name="T42" fmla="*/ 735 w 851"/>
              <a:gd name="T43" fmla="*/ 663 h 741"/>
              <a:gd name="T44" fmla="*/ 845 w 851"/>
              <a:gd name="T45" fmla="*/ 463 h 741"/>
              <a:gd name="T46" fmla="*/ 851 w 851"/>
              <a:gd name="T47" fmla="*/ 401 h 741"/>
              <a:gd name="T48" fmla="*/ 787 w 851"/>
              <a:gd name="T49" fmla="*/ 215 h 741"/>
              <a:gd name="T50" fmla="*/ 160 w 851"/>
              <a:gd name="T51" fmla="*/ 318 h 741"/>
              <a:gd name="T52" fmla="*/ 342 w 851"/>
              <a:gd name="T53" fmla="*/ 381 h 741"/>
              <a:gd name="T54" fmla="*/ 260 w 851"/>
              <a:gd name="T55" fmla="*/ 443 h 741"/>
              <a:gd name="T56" fmla="*/ 230 w 851"/>
              <a:gd name="T57" fmla="*/ 438 h 741"/>
              <a:gd name="T58" fmla="*/ 160 w 851"/>
              <a:gd name="T59" fmla="*/ 318 h 741"/>
              <a:gd name="T60" fmla="*/ 322 w 851"/>
              <a:gd name="T61" fmla="*/ 708 h 741"/>
              <a:gd name="T62" fmla="*/ 326 w 851"/>
              <a:gd name="T63" fmla="*/ 704 h 741"/>
              <a:gd name="T64" fmla="*/ 327 w 851"/>
              <a:gd name="T65" fmla="*/ 705 h 741"/>
              <a:gd name="T66" fmla="*/ 322 w 851"/>
              <a:gd name="T67" fmla="*/ 708 h 741"/>
              <a:gd name="T68" fmla="*/ 632 w 851"/>
              <a:gd name="T69" fmla="*/ 589 h 741"/>
              <a:gd name="T70" fmla="*/ 214 w 851"/>
              <a:gd name="T71" fmla="*/ 589 h 741"/>
              <a:gd name="T72" fmla="*/ 183 w 851"/>
              <a:gd name="T73" fmla="*/ 504 h 741"/>
              <a:gd name="T74" fmla="*/ 265 w 851"/>
              <a:gd name="T75" fmla="*/ 559 h 741"/>
              <a:gd name="T76" fmla="*/ 331 w 851"/>
              <a:gd name="T77" fmla="*/ 504 h 741"/>
              <a:gd name="T78" fmla="*/ 420 w 851"/>
              <a:gd name="T79" fmla="*/ 566 h 741"/>
              <a:gd name="T80" fmla="*/ 513 w 851"/>
              <a:gd name="T81" fmla="*/ 500 h 741"/>
              <a:gd name="T82" fmla="*/ 585 w 851"/>
              <a:gd name="T83" fmla="*/ 562 h 741"/>
              <a:gd name="T84" fmla="*/ 671 w 851"/>
              <a:gd name="T85" fmla="*/ 509 h 741"/>
              <a:gd name="T86" fmla="*/ 632 w 851"/>
              <a:gd name="T87" fmla="*/ 589 h 741"/>
              <a:gd name="T88" fmla="*/ 632 w 851"/>
              <a:gd name="T89" fmla="*/ 438 h 741"/>
              <a:gd name="T90" fmla="*/ 603 w 851"/>
              <a:gd name="T91" fmla="*/ 443 h 741"/>
              <a:gd name="T92" fmla="*/ 520 w 851"/>
              <a:gd name="T93" fmla="*/ 381 h 741"/>
              <a:gd name="T94" fmla="*/ 702 w 851"/>
              <a:gd name="T95" fmla="*/ 318 h 741"/>
              <a:gd name="T96" fmla="*/ 632 w 851"/>
              <a:gd name="T97" fmla="*/ 438 h 741"/>
              <a:gd name="T98" fmla="*/ 632 w 851"/>
              <a:gd name="T99" fmla="*/ 438 h 741"/>
              <a:gd name="T100" fmla="*/ 632 w 851"/>
              <a:gd name="T101" fmla="*/ 438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51" h="741">
                <a:moveTo>
                  <a:pt x="787" y="215"/>
                </a:moveTo>
                <a:cubicBezTo>
                  <a:pt x="744" y="162"/>
                  <a:pt x="698" y="136"/>
                  <a:pt x="649" y="136"/>
                </a:cubicBezTo>
                <a:cubicBezTo>
                  <a:pt x="614" y="136"/>
                  <a:pt x="582" y="150"/>
                  <a:pt x="551" y="178"/>
                </a:cubicBezTo>
                <a:cubicBezTo>
                  <a:pt x="530" y="162"/>
                  <a:pt x="507" y="151"/>
                  <a:pt x="482" y="144"/>
                </a:cubicBezTo>
                <a:cubicBezTo>
                  <a:pt x="477" y="78"/>
                  <a:pt x="448" y="30"/>
                  <a:pt x="394" y="0"/>
                </a:cubicBezTo>
                <a:cubicBezTo>
                  <a:pt x="338" y="40"/>
                  <a:pt x="338" y="40"/>
                  <a:pt x="338" y="40"/>
                </a:cubicBezTo>
                <a:cubicBezTo>
                  <a:pt x="375" y="63"/>
                  <a:pt x="396" y="96"/>
                  <a:pt x="402" y="139"/>
                </a:cubicBezTo>
                <a:cubicBezTo>
                  <a:pt x="366" y="143"/>
                  <a:pt x="332" y="157"/>
                  <a:pt x="300" y="179"/>
                </a:cubicBezTo>
                <a:cubicBezTo>
                  <a:pt x="269" y="151"/>
                  <a:pt x="235" y="136"/>
                  <a:pt x="200" y="136"/>
                </a:cubicBezTo>
                <a:cubicBezTo>
                  <a:pt x="150" y="136"/>
                  <a:pt x="105" y="162"/>
                  <a:pt x="65" y="215"/>
                </a:cubicBezTo>
                <a:cubicBezTo>
                  <a:pt x="22" y="269"/>
                  <a:pt x="0" y="333"/>
                  <a:pt x="0" y="407"/>
                </a:cubicBezTo>
                <a:cubicBezTo>
                  <a:pt x="0" y="426"/>
                  <a:pt x="2" y="445"/>
                  <a:pt x="5" y="463"/>
                </a:cubicBezTo>
                <a:cubicBezTo>
                  <a:pt x="18" y="540"/>
                  <a:pt x="53" y="606"/>
                  <a:pt x="112" y="663"/>
                </a:cubicBezTo>
                <a:cubicBezTo>
                  <a:pt x="165" y="715"/>
                  <a:pt x="213" y="741"/>
                  <a:pt x="258" y="741"/>
                </a:cubicBezTo>
                <a:cubicBezTo>
                  <a:pt x="259" y="741"/>
                  <a:pt x="260" y="741"/>
                  <a:pt x="262" y="740"/>
                </a:cubicBezTo>
                <a:cubicBezTo>
                  <a:pt x="313" y="725"/>
                  <a:pt x="368" y="716"/>
                  <a:pt x="424" y="716"/>
                </a:cubicBezTo>
                <a:cubicBezTo>
                  <a:pt x="472" y="716"/>
                  <a:pt x="518" y="722"/>
                  <a:pt x="561" y="733"/>
                </a:cubicBezTo>
                <a:cubicBezTo>
                  <a:pt x="561" y="733"/>
                  <a:pt x="561" y="733"/>
                  <a:pt x="561" y="733"/>
                </a:cubicBezTo>
                <a:cubicBezTo>
                  <a:pt x="562" y="733"/>
                  <a:pt x="562" y="733"/>
                  <a:pt x="562" y="733"/>
                </a:cubicBezTo>
                <a:cubicBezTo>
                  <a:pt x="571" y="736"/>
                  <a:pt x="579" y="738"/>
                  <a:pt x="587" y="740"/>
                </a:cubicBezTo>
                <a:cubicBezTo>
                  <a:pt x="588" y="741"/>
                  <a:pt x="589" y="741"/>
                  <a:pt x="590" y="741"/>
                </a:cubicBezTo>
                <a:cubicBezTo>
                  <a:pt x="635" y="741"/>
                  <a:pt x="684" y="715"/>
                  <a:pt x="735" y="663"/>
                </a:cubicBezTo>
                <a:cubicBezTo>
                  <a:pt x="792" y="606"/>
                  <a:pt x="829" y="540"/>
                  <a:pt x="845" y="463"/>
                </a:cubicBezTo>
                <a:cubicBezTo>
                  <a:pt x="849" y="442"/>
                  <a:pt x="851" y="421"/>
                  <a:pt x="851" y="401"/>
                </a:cubicBezTo>
                <a:cubicBezTo>
                  <a:pt x="851" y="330"/>
                  <a:pt x="830" y="268"/>
                  <a:pt x="787" y="215"/>
                </a:cubicBezTo>
                <a:close/>
                <a:moveTo>
                  <a:pt x="160" y="318"/>
                </a:moveTo>
                <a:cubicBezTo>
                  <a:pt x="342" y="381"/>
                  <a:pt x="342" y="381"/>
                  <a:pt x="342" y="381"/>
                </a:cubicBezTo>
                <a:cubicBezTo>
                  <a:pt x="327" y="422"/>
                  <a:pt x="299" y="443"/>
                  <a:pt x="260" y="443"/>
                </a:cubicBezTo>
                <a:cubicBezTo>
                  <a:pt x="249" y="443"/>
                  <a:pt x="239" y="441"/>
                  <a:pt x="230" y="438"/>
                </a:cubicBezTo>
                <a:cubicBezTo>
                  <a:pt x="176" y="416"/>
                  <a:pt x="153" y="376"/>
                  <a:pt x="160" y="318"/>
                </a:cubicBezTo>
                <a:close/>
                <a:moveTo>
                  <a:pt x="322" y="708"/>
                </a:moveTo>
                <a:cubicBezTo>
                  <a:pt x="323" y="707"/>
                  <a:pt x="324" y="705"/>
                  <a:pt x="326" y="704"/>
                </a:cubicBezTo>
                <a:cubicBezTo>
                  <a:pt x="327" y="705"/>
                  <a:pt x="327" y="705"/>
                  <a:pt x="327" y="705"/>
                </a:cubicBezTo>
                <a:cubicBezTo>
                  <a:pt x="326" y="706"/>
                  <a:pt x="324" y="707"/>
                  <a:pt x="322" y="708"/>
                </a:cubicBezTo>
                <a:close/>
                <a:moveTo>
                  <a:pt x="632" y="589"/>
                </a:moveTo>
                <a:cubicBezTo>
                  <a:pt x="214" y="589"/>
                  <a:pt x="214" y="589"/>
                  <a:pt x="214" y="589"/>
                </a:cubicBezTo>
                <a:cubicBezTo>
                  <a:pt x="183" y="504"/>
                  <a:pt x="183" y="504"/>
                  <a:pt x="183" y="504"/>
                </a:cubicBezTo>
                <a:cubicBezTo>
                  <a:pt x="265" y="559"/>
                  <a:pt x="265" y="559"/>
                  <a:pt x="265" y="559"/>
                </a:cubicBezTo>
                <a:cubicBezTo>
                  <a:pt x="331" y="504"/>
                  <a:pt x="331" y="504"/>
                  <a:pt x="331" y="504"/>
                </a:cubicBezTo>
                <a:cubicBezTo>
                  <a:pt x="420" y="566"/>
                  <a:pt x="420" y="566"/>
                  <a:pt x="420" y="566"/>
                </a:cubicBezTo>
                <a:cubicBezTo>
                  <a:pt x="513" y="500"/>
                  <a:pt x="513" y="500"/>
                  <a:pt x="513" y="500"/>
                </a:cubicBezTo>
                <a:cubicBezTo>
                  <a:pt x="585" y="562"/>
                  <a:pt x="585" y="562"/>
                  <a:pt x="585" y="562"/>
                </a:cubicBezTo>
                <a:cubicBezTo>
                  <a:pt x="671" y="509"/>
                  <a:pt x="671" y="509"/>
                  <a:pt x="671" y="509"/>
                </a:cubicBezTo>
                <a:lnTo>
                  <a:pt x="632" y="589"/>
                </a:lnTo>
                <a:close/>
                <a:moveTo>
                  <a:pt x="632" y="438"/>
                </a:moveTo>
                <a:cubicBezTo>
                  <a:pt x="623" y="441"/>
                  <a:pt x="613" y="443"/>
                  <a:pt x="603" y="443"/>
                </a:cubicBezTo>
                <a:cubicBezTo>
                  <a:pt x="562" y="443"/>
                  <a:pt x="535" y="422"/>
                  <a:pt x="520" y="381"/>
                </a:cubicBezTo>
                <a:cubicBezTo>
                  <a:pt x="702" y="318"/>
                  <a:pt x="702" y="318"/>
                  <a:pt x="702" y="318"/>
                </a:cubicBezTo>
                <a:cubicBezTo>
                  <a:pt x="709" y="376"/>
                  <a:pt x="686" y="416"/>
                  <a:pt x="632" y="438"/>
                </a:cubicBezTo>
                <a:close/>
                <a:moveTo>
                  <a:pt x="632" y="438"/>
                </a:moveTo>
                <a:cubicBezTo>
                  <a:pt x="632" y="438"/>
                  <a:pt x="632" y="438"/>
                  <a:pt x="632" y="438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auto2"/>
          <p:cNvSpPr>
            <a:spLocks noChangeAspect="1"/>
          </p:cNvSpPr>
          <p:nvPr/>
        </p:nvSpPr>
        <p:spPr bwMode="auto">
          <a:xfrm>
            <a:off x="2923257" y="2108287"/>
            <a:ext cx="273878" cy="236496"/>
          </a:xfrm>
          <a:custGeom>
            <a:avLst/>
            <a:gdLst>
              <a:gd name="T0" fmla="*/ 148 w 149"/>
              <a:gd name="T1" fmla="*/ 89 h 128"/>
              <a:gd name="T2" fmla="*/ 142 w 149"/>
              <a:gd name="T3" fmla="*/ 54 h 128"/>
              <a:gd name="T4" fmla="*/ 135 w 149"/>
              <a:gd name="T5" fmla="*/ 47 h 128"/>
              <a:gd name="T6" fmla="*/ 131 w 149"/>
              <a:gd name="T7" fmla="*/ 47 h 128"/>
              <a:gd name="T8" fmla="*/ 129 w 149"/>
              <a:gd name="T9" fmla="*/ 31 h 128"/>
              <a:gd name="T10" fmla="*/ 95 w 149"/>
              <a:gd name="T11" fmla="*/ 0 h 128"/>
              <a:gd name="T12" fmla="*/ 55 w 149"/>
              <a:gd name="T13" fmla="*/ 0 h 128"/>
              <a:gd name="T14" fmla="*/ 21 w 149"/>
              <a:gd name="T15" fmla="*/ 31 h 128"/>
              <a:gd name="T16" fmla="*/ 19 w 149"/>
              <a:gd name="T17" fmla="*/ 47 h 128"/>
              <a:gd name="T18" fmla="*/ 15 w 149"/>
              <a:gd name="T19" fmla="*/ 47 h 128"/>
              <a:gd name="T20" fmla="*/ 7 w 149"/>
              <a:gd name="T21" fmla="*/ 54 h 128"/>
              <a:gd name="T22" fmla="*/ 1 w 149"/>
              <a:gd name="T23" fmla="*/ 89 h 128"/>
              <a:gd name="T24" fmla="*/ 5 w 149"/>
              <a:gd name="T25" fmla="*/ 101 h 128"/>
              <a:gd name="T26" fmla="*/ 16 w 149"/>
              <a:gd name="T27" fmla="*/ 107 h 128"/>
              <a:gd name="T28" fmla="*/ 16 w 149"/>
              <a:gd name="T29" fmla="*/ 113 h 128"/>
              <a:gd name="T30" fmla="*/ 31 w 149"/>
              <a:gd name="T31" fmla="*/ 128 h 128"/>
              <a:gd name="T32" fmla="*/ 35 w 149"/>
              <a:gd name="T33" fmla="*/ 128 h 128"/>
              <a:gd name="T34" fmla="*/ 50 w 149"/>
              <a:gd name="T35" fmla="*/ 113 h 128"/>
              <a:gd name="T36" fmla="*/ 50 w 149"/>
              <a:gd name="T37" fmla="*/ 107 h 128"/>
              <a:gd name="T38" fmla="*/ 99 w 149"/>
              <a:gd name="T39" fmla="*/ 107 h 128"/>
              <a:gd name="T40" fmla="*/ 99 w 149"/>
              <a:gd name="T41" fmla="*/ 113 h 128"/>
              <a:gd name="T42" fmla="*/ 114 w 149"/>
              <a:gd name="T43" fmla="*/ 128 h 128"/>
              <a:gd name="T44" fmla="*/ 119 w 149"/>
              <a:gd name="T45" fmla="*/ 128 h 128"/>
              <a:gd name="T46" fmla="*/ 134 w 149"/>
              <a:gd name="T47" fmla="*/ 113 h 128"/>
              <a:gd name="T48" fmla="*/ 134 w 149"/>
              <a:gd name="T49" fmla="*/ 107 h 128"/>
              <a:gd name="T50" fmla="*/ 145 w 149"/>
              <a:gd name="T51" fmla="*/ 101 h 128"/>
              <a:gd name="T52" fmla="*/ 148 w 149"/>
              <a:gd name="T53" fmla="*/ 89 h 128"/>
              <a:gd name="T54" fmla="*/ 29 w 149"/>
              <a:gd name="T55" fmla="*/ 93 h 128"/>
              <a:gd name="T56" fmla="*/ 16 w 149"/>
              <a:gd name="T57" fmla="*/ 81 h 128"/>
              <a:gd name="T58" fmla="*/ 29 w 149"/>
              <a:gd name="T59" fmla="*/ 68 h 128"/>
              <a:gd name="T60" fmla="*/ 42 w 149"/>
              <a:gd name="T61" fmla="*/ 81 h 128"/>
              <a:gd name="T62" fmla="*/ 29 w 149"/>
              <a:gd name="T63" fmla="*/ 93 h 128"/>
              <a:gd name="T64" fmla="*/ 32 w 149"/>
              <a:gd name="T65" fmla="*/ 47 h 128"/>
              <a:gd name="T66" fmla="*/ 33 w 149"/>
              <a:gd name="T67" fmla="*/ 32 h 128"/>
              <a:gd name="T68" fmla="*/ 55 w 149"/>
              <a:gd name="T69" fmla="*/ 13 h 128"/>
              <a:gd name="T70" fmla="*/ 57 w 149"/>
              <a:gd name="T71" fmla="*/ 13 h 128"/>
              <a:gd name="T72" fmla="*/ 57 w 149"/>
              <a:gd name="T73" fmla="*/ 17 h 128"/>
              <a:gd name="T74" fmla="*/ 65 w 149"/>
              <a:gd name="T75" fmla="*/ 25 h 128"/>
              <a:gd name="T76" fmla="*/ 85 w 149"/>
              <a:gd name="T77" fmla="*/ 25 h 128"/>
              <a:gd name="T78" fmla="*/ 92 w 149"/>
              <a:gd name="T79" fmla="*/ 17 h 128"/>
              <a:gd name="T80" fmla="*/ 92 w 149"/>
              <a:gd name="T81" fmla="*/ 13 h 128"/>
              <a:gd name="T82" fmla="*/ 95 w 149"/>
              <a:gd name="T83" fmla="*/ 13 h 128"/>
              <a:gd name="T84" fmla="*/ 116 w 149"/>
              <a:gd name="T85" fmla="*/ 32 h 128"/>
              <a:gd name="T86" fmla="*/ 118 w 149"/>
              <a:gd name="T87" fmla="*/ 47 h 128"/>
              <a:gd name="T88" fmla="*/ 32 w 149"/>
              <a:gd name="T89" fmla="*/ 47 h 128"/>
              <a:gd name="T90" fmla="*/ 121 w 149"/>
              <a:gd name="T91" fmla="*/ 93 h 128"/>
              <a:gd name="T92" fmla="*/ 108 w 149"/>
              <a:gd name="T93" fmla="*/ 81 h 128"/>
              <a:gd name="T94" fmla="*/ 121 w 149"/>
              <a:gd name="T95" fmla="*/ 68 h 128"/>
              <a:gd name="T96" fmla="*/ 134 w 149"/>
              <a:gd name="T97" fmla="*/ 81 h 128"/>
              <a:gd name="T98" fmla="*/ 121 w 149"/>
              <a:gd name="T99" fmla="*/ 93 h 128"/>
              <a:gd name="T100" fmla="*/ 121 w 149"/>
              <a:gd name="T101" fmla="*/ 93 h 128"/>
              <a:gd name="T102" fmla="*/ 121 w 149"/>
              <a:gd name="T103" fmla="*/ 9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9" h="128">
                <a:moveTo>
                  <a:pt x="148" y="89"/>
                </a:moveTo>
                <a:cubicBezTo>
                  <a:pt x="142" y="54"/>
                  <a:pt x="142" y="54"/>
                  <a:pt x="142" y="54"/>
                </a:cubicBezTo>
                <a:cubicBezTo>
                  <a:pt x="142" y="50"/>
                  <a:pt x="138" y="47"/>
                  <a:pt x="135" y="47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7" y="13"/>
                  <a:pt x="113" y="0"/>
                  <a:pt x="9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37" y="0"/>
                  <a:pt x="22" y="13"/>
                  <a:pt x="21" y="31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1" y="47"/>
                  <a:pt x="8" y="50"/>
                  <a:pt x="7" y="54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93"/>
                  <a:pt x="2" y="98"/>
                  <a:pt x="5" y="101"/>
                </a:cubicBezTo>
                <a:cubicBezTo>
                  <a:pt x="7" y="105"/>
                  <a:pt x="11" y="107"/>
                  <a:pt x="16" y="107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21"/>
                  <a:pt x="22" y="128"/>
                  <a:pt x="31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44" y="128"/>
                  <a:pt x="50" y="121"/>
                  <a:pt x="50" y="113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21"/>
                  <a:pt x="106" y="128"/>
                  <a:pt x="114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7" y="128"/>
                  <a:pt x="134" y="121"/>
                  <a:pt x="134" y="113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8" y="107"/>
                  <a:pt x="142" y="105"/>
                  <a:pt x="145" y="101"/>
                </a:cubicBezTo>
                <a:cubicBezTo>
                  <a:pt x="148" y="98"/>
                  <a:pt x="149" y="94"/>
                  <a:pt x="148" y="89"/>
                </a:cubicBezTo>
                <a:close/>
                <a:moveTo>
                  <a:pt x="29" y="93"/>
                </a:moveTo>
                <a:cubicBezTo>
                  <a:pt x="22" y="93"/>
                  <a:pt x="16" y="88"/>
                  <a:pt x="16" y="81"/>
                </a:cubicBezTo>
                <a:cubicBezTo>
                  <a:pt x="16" y="73"/>
                  <a:pt x="22" y="68"/>
                  <a:pt x="29" y="68"/>
                </a:cubicBezTo>
                <a:cubicBezTo>
                  <a:pt x="36" y="68"/>
                  <a:pt x="42" y="73"/>
                  <a:pt x="42" y="81"/>
                </a:cubicBezTo>
                <a:cubicBezTo>
                  <a:pt x="42" y="88"/>
                  <a:pt x="36" y="93"/>
                  <a:pt x="29" y="93"/>
                </a:cubicBezTo>
                <a:close/>
                <a:moveTo>
                  <a:pt x="32" y="47"/>
                </a:moveTo>
                <a:cubicBezTo>
                  <a:pt x="33" y="32"/>
                  <a:pt x="33" y="32"/>
                  <a:pt x="33" y="32"/>
                </a:cubicBezTo>
                <a:cubicBezTo>
                  <a:pt x="35" y="21"/>
                  <a:pt x="44" y="13"/>
                  <a:pt x="55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22"/>
                  <a:pt x="61" y="25"/>
                  <a:pt x="6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9" y="25"/>
                  <a:pt x="92" y="22"/>
                  <a:pt x="92" y="17"/>
                </a:cubicBezTo>
                <a:cubicBezTo>
                  <a:pt x="92" y="13"/>
                  <a:pt x="92" y="13"/>
                  <a:pt x="92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106" y="13"/>
                  <a:pt x="115" y="21"/>
                  <a:pt x="116" y="32"/>
                </a:cubicBezTo>
                <a:cubicBezTo>
                  <a:pt x="118" y="47"/>
                  <a:pt x="118" y="47"/>
                  <a:pt x="118" y="47"/>
                </a:cubicBezTo>
                <a:lnTo>
                  <a:pt x="32" y="47"/>
                </a:lnTo>
                <a:close/>
                <a:moveTo>
                  <a:pt x="121" y="93"/>
                </a:moveTo>
                <a:cubicBezTo>
                  <a:pt x="114" y="93"/>
                  <a:pt x="108" y="88"/>
                  <a:pt x="108" y="81"/>
                </a:cubicBezTo>
                <a:cubicBezTo>
                  <a:pt x="108" y="73"/>
                  <a:pt x="114" y="68"/>
                  <a:pt x="121" y="68"/>
                </a:cubicBezTo>
                <a:cubicBezTo>
                  <a:pt x="128" y="68"/>
                  <a:pt x="134" y="73"/>
                  <a:pt x="134" y="81"/>
                </a:cubicBezTo>
                <a:cubicBezTo>
                  <a:pt x="134" y="88"/>
                  <a:pt x="128" y="93"/>
                  <a:pt x="121" y="93"/>
                </a:cubicBezTo>
                <a:close/>
                <a:moveTo>
                  <a:pt x="121" y="93"/>
                </a:moveTo>
                <a:cubicBezTo>
                  <a:pt x="121" y="93"/>
                  <a:pt x="121" y="93"/>
                  <a:pt x="121" y="9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remove18"/>
          <p:cNvSpPr>
            <a:spLocks noChangeAspect="1"/>
          </p:cNvSpPr>
          <p:nvPr/>
        </p:nvSpPr>
        <p:spPr bwMode="auto">
          <a:xfrm>
            <a:off x="711373" y="2107287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pipe4"/>
          <p:cNvSpPr>
            <a:spLocks noChangeAspect="1"/>
          </p:cNvSpPr>
          <p:nvPr/>
        </p:nvSpPr>
        <p:spPr bwMode="auto">
          <a:xfrm>
            <a:off x="1266538" y="2104137"/>
            <a:ext cx="248063" cy="244796"/>
          </a:xfrm>
          <a:custGeom>
            <a:avLst/>
            <a:gdLst>
              <a:gd name="connsiteX0" fmla="*/ 288920 w 506563"/>
              <a:gd name="connsiteY0" fmla="*/ 191150 h 499892"/>
              <a:gd name="connsiteX1" fmla="*/ 219708 w 506563"/>
              <a:gd name="connsiteY1" fmla="*/ 327757 h 499892"/>
              <a:gd name="connsiteX2" fmla="*/ 195859 w 506563"/>
              <a:gd name="connsiteY2" fmla="*/ 232182 h 499892"/>
              <a:gd name="connsiteX3" fmla="*/ 50764 w 506563"/>
              <a:gd name="connsiteY3" fmla="*/ 232182 h 499892"/>
              <a:gd name="connsiteX4" fmla="*/ 41424 w 506563"/>
              <a:gd name="connsiteY4" fmla="*/ 369123 h 499892"/>
              <a:gd name="connsiteX5" fmla="*/ 182684 w 506563"/>
              <a:gd name="connsiteY5" fmla="*/ 463530 h 499892"/>
              <a:gd name="connsiteX6" fmla="*/ 255565 w 506563"/>
              <a:gd name="connsiteY6" fmla="*/ 448685 h 499892"/>
              <a:gd name="connsiteX7" fmla="*/ 335618 w 506563"/>
              <a:gd name="connsiteY7" fmla="*/ 374294 h 499892"/>
              <a:gd name="connsiteX8" fmla="*/ 373309 w 506563"/>
              <a:gd name="connsiteY8" fmla="*/ 240189 h 499892"/>
              <a:gd name="connsiteX9" fmla="*/ 288920 w 506563"/>
              <a:gd name="connsiteY9" fmla="*/ 191150 h 499892"/>
              <a:gd name="connsiteX10" fmla="*/ 193794 w 506563"/>
              <a:gd name="connsiteY10" fmla="*/ 93761 h 499892"/>
              <a:gd name="connsiteX11" fmla="*/ 193627 w 506563"/>
              <a:gd name="connsiteY11" fmla="*/ 93927 h 499892"/>
              <a:gd name="connsiteX12" fmla="*/ 193460 w 506563"/>
              <a:gd name="connsiteY12" fmla="*/ 93927 h 499892"/>
              <a:gd name="connsiteX13" fmla="*/ 193794 w 506563"/>
              <a:gd name="connsiteY13" fmla="*/ 93761 h 499892"/>
              <a:gd name="connsiteX14" fmla="*/ 250860 w 506563"/>
              <a:gd name="connsiteY14" fmla="*/ 44592 h 499892"/>
              <a:gd name="connsiteX15" fmla="*/ 252361 w 506563"/>
              <a:gd name="connsiteY15" fmla="*/ 46592 h 499892"/>
              <a:gd name="connsiteX16" fmla="*/ 253029 w 506563"/>
              <a:gd name="connsiteY16" fmla="*/ 47592 h 499892"/>
              <a:gd name="connsiteX17" fmla="*/ 253863 w 506563"/>
              <a:gd name="connsiteY17" fmla="*/ 48926 h 499892"/>
              <a:gd name="connsiteX18" fmla="*/ 254698 w 506563"/>
              <a:gd name="connsiteY18" fmla="*/ 50592 h 499892"/>
              <a:gd name="connsiteX19" fmla="*/ 255365 w 506563"/>
              <a:gd name="connsiteY19" fmla="*/ 52426 h 499892"/>
              <a:gd name="connsiteX20" fmla="*/ 258035 w 506563"/>
              <a:gd name="connsiteY20" fmla="*/ 62593 h 499892"/>
              <a:gd name="connsiteX21" fmla="*/ 257701 w 506563"/>
              <a:gd name="connsiteY21" fmla="*/ 76760 h 499892"/>
              <a:gd name="connsiteX22" fmla="*/ 252028 w 506563"/>
              <a:gd name="connsiteY22" fmla="*/ 93094 h 499892"/>
              <a:gd name="connsiteX23" fmla="*/ 240014 w 506563"/>
              <a:gd name="connsiteY23" fmla="*/ 108428 h 499892"/>
              <a:gd name="connsiteX24" fmla="*/ 238178 w 506563"/>
              <a:gd name="connsiteY24" fmla="*/ 110094 h 499892"/>
              <a:gd name="connsiteX25" fmla="*/ 237344 w 506563"/>
              <a:gd name="connsiteY25" fmla="*/ 110928 h 499892"/>
              <a:gd name="connsiteX26" fmla="*/ 236343 w 506563"/>
              <a:gd name="connsiteY26" fmla="*/ 111761 h 499892"/>
              <a:gd name="connsiteX27" fmla="*/ 234341 w 506563"/>
              <a:gd name="connsiteY27" fmla="*/ 113261 h 499892"/>
              <a:gd name="connsiteX28" fmla="*/ 232338 w 506563"/>
              <a:gd name="connsiteY28" fmla="*/ 114928 h 499892"/>
              <a:gd name="connsiteX29" fmla="*/ 228167 w 506563"/>
              <a:gd name="connsiteY29" fmla="*/ 117761 h 499892"/>
              <a:gd name="connsiteX30" fmla="*/ 223829 w 506563"/>
              <a:gd name="connsiteY30" fmla="*/ 120261 h 499892"/>
              <a:gd name="connsiteX31" fmla="*/ 222827 w 506563"/>
              <a:gd name="connsiteY31" fmla="*/ 120928 h 499892"/>
              <a:gd name="connsiteX32" fmla="*/ 221659 w 506563"/>
              <a:gd name="connsiteY32" fmla="*/ 121428 h 499892"/>
              <a:gd name="connsiteX33" fmla="*/ 219490 w 506563"/>
              <a:gd name="connsiteY33" fmla="*/ 122595 h 499892"/>
              <a:gd name="connsiteX34" fmla="*/ 217154 w 506563"/>
              <a:gd name="connsiteY34" fmla="*/ 123595 h 499892"/>
              <a:gd name="connsiteX35" fmla="*/ 214818 w 506563"/>
              <a:gd name="connsiteY35" fmla="*/ 124762 h 499892"/>
              <a:gd name="connsiteX36" fmla="*/ 212315 w 506563"/>
              <a:gd name="connsiteY36" fmla="*/ 125762 h 499892"/>
              <a:gd name="connsiteX37" fmla="*/ 211147 w 506563"/>
              <a:gd name="connsiteY37" fmla="*/ 126262 h 499892"/>
              <a:gd name="connsiteX38" fmla="*/ 210814 w 506563"/>
              <a:gd name="connsiteY38" fmla="*/ 126262 h 499892"/>
              <a:gd name="connsiteX39" fmla="*/ 210480 w 506563"/>
              <a:gd name="connsiteY39" fmla="*/ 126428 h 499892"/>
              <a:gd name="connsiteX40" fmla="*/ 209979 w 506563"/>
              <a:gd name="connsiteY40" fmla="*/ 126595 h 499892"/>
              <a:gd name="connsiteX41" fmla="*/ 205975 w 506563"/>
              <a:gd name="connsiteY41" fmla="*/ 127928 h 499892"/>
              <a:gd name="connsiteX42" fmla="*/ 203639 w 506563"/>
              <a:gd name="connsiteY42" fmla="*/ 128762 h 499892"/>
              <a:gd name="connsiteX43" fmla="*/ 201803 w 506563"/>
              <a:gd name="connsiteY43" fmla="*/ 129262 h 499892"/>
              <a:gd name="connsiteX44" fmla="*/ 198132 w 506563"/>
              <a:gd name="connsiteY44" fmla="*/ 130428 h 499892"/>
              <a:gd name="connsiteX45" fmla="*/ 194461 w 506563"/>
              <a:gd name="connsiteY45" fmla="*/ 131595 h 499892"/>
              <a:gd name="connsiteX46" fmla="*/ 190957 w 506563"/>
              <a:gd name="connsiteY46" fmla="*/ 132928 h 499892"/>
              <a:gd name="connsiteX47" fmla="*/ 177275 w 506563"/>
              <a:gd name="connsiteY47" fmla="*/ 137929 h 499892"/>
              <a:gd name="connsiteX48" fmla="*/ 164927 w 506563"/>
              <a:gd name="connsiteY48" fmla="*/ 143262 h 499892"/>
              <a:gd name="connsiteX49" fmla="*/ 154248 w 506563"/>
              <a:gd name="connsiteY49" fmla="*/ 149096 h 499892"/>
              <a:gd name="connsiteX50" fmla="*/ 145572 w 506563"/>
              <a:gd name="connsiteY50" fmla="*/ 155263 h 499892"/>
              <a:gd name="connsiteX51" fmla="*/ 139064 w 506563"/>
              <a:gd name="connsiteY51" fmla="*/ 161263 h 499892"/>
              <a:gd name="connsiteX52" fmla="*/ 136728 w 506563"/>
              <a:gd name="connsiteY52" fmla="*/ 163763 h 499892"/>
              <a:gd name="connsiteX53" fmla="*/ 135894 w 506563"/>
              <a:gd name="connsiteY53" fmla="*/ 164763 h 499892"/>
              <a:gd name="connsiteX54" fmla="*/ 135060 w 506563"/>
              <a:gd name="connsiteY54" fmla="*/ 165763 h 499892"/>
              <a:gd name="connsiteX55" fmla="*/ 133725 w 506563"/>
              <a:gd name="connsiteY55" fmla="*/ 167596 h 499892"/>
              <a:gd name="connsiteX56" fmla="*/ 133057 w 506563"/>
              <a:gd name="connsiteY56" fmla="*/ 165430 h 499892"/>
              <a:gd name="connsiteX57" fmla="*/ 132557 w 506563"/>
              <a:gd name="connsiteY57" fmla="*/ 162596 h 499892"/>
              <a:gd name="connsiteX58" fmla="*/ 132223 w 506563"/>
              <a:gd name="connsiteY58" fmla="*/ 160763 h 499892"/>
              <a:gd name="connsiteX59" fmla="*/ 132223 w 506563"/>
              <a:gd name="connsiteY59" fmla="*/ 158763 h 499892"/>
              <a:gd name="connsiteX60" fmla="*/ 133391 w 506563"/>
              <a:gd name="connsiteY60" fmla="*/ 148262 h 499892"/>
              <a:gd name="connsiteX61" fmla="*/ 138397 w 506563"/>
              <a:gd name="connsiteY61" fmla="*/ 135429 h 499892"/>
              <a:gd name="connsiteX62" fmla="*/ 147741 w 506563"/>
              <a:gd name="connsiteY62" fmla="*/ 122095 h 499892"/>
              <a:gd name="connsiteX63" fmla="*/ 161090 w 506563"/>
              <a:gd name="connsiteY63" fmla="*/ 110094 h 499892"/>
              <a:gd name="connsiteX64" fmla="*/ 177275 w 506563"/>
              <a:gd name="connsiteY64" fmla="*/ 100427 h 499892"/>
              <a:gd name="connsiteX65" fmla="*/ 181613 w 506563"/>
              <a:gd name="connsiteY65" fmla="*/ 98427 h 499892"/>
              <a:gd name="connsiteX66" fmla="*/ 185952 w 506563"/>
              <a:gd name="connsiteY66" fmla="*/ 96594 h 499892"/>
              <a:gd name="connsiteX67" fmla="*/ 190290 w 506563"/>
              <a:gd name="connsiteY67" fmla="*/ 94927 h 499892"/>
              <a:gd name="connsiteX68" fmla="*/ 192626 w 506563"/>
              <a:gd name="connsiteY68" fmla="*/ 94261 h 499892"/>
              <a:gd name="connsiteX69" fmla="*/ 193794 w 506563"/>
              <a:gd name="connsiteY69" fmla="*/ 93927 h 499892"/>
              <a:gd name="connsiteX70" fmla="*/ 193794 w 506563"/>
              <a:gd name="connsiteY70" fmla="*/ 93761 h 499892"/>
              <a:gd name="connsiteX71" fmla="*/ 194295 w 506563"/>
              <a:gd name="connsiteY71" fmla="*/ 93594 h 499892"/>
              <a:gd name="connsiteX72" fmla="*/ 198466 w 506563"/>
              <a:gd name="connsiteY72" fmla="*/ 92260 h 499892"/>
              <a:gd name="connsiteX73" fmla="*/ 198967 w 506563"/>
              <a:gd name="connsiteY73" fmla="*/ 92094 h 499892"/>
              <a:gd name="connsiteX74" fmla="*/ 199134 w 506563"/>
              <a:gd name="connsiteY74" fmla="*/ 92094 h 499892"/>
              <a:gd name="connsiteX75" fmla="*/ 199467 w 506563"/>
              <a:gd name="connsiteY75" fmla="*/ 91927 h 499892"/>
              <a:gd name="connsiteX76" fmla="*/ 200135 w 506563"/>
              <a:gd name="connsiteY76" fmla="*/ 91760 h 499892"/>
              <a:gd name="connsiteX77" fmla="*/ 201803 w 506563"/>
              <a:gd name="connsiteY77" fmla="*/ 91094 h 499892"/>
              <a:gd name="connsiteX78" fmla="*/ 203305 w 506563"/>
              <a:gd name="connsiteY78" fmla="*/ 90594 h 499892"/>
              <a:gd name="connsiteX79" fmla="*/ 204974 w 506563"/>
              <a:gd name="connsiteY79" fmla="*/ 89927 h 499892"/>
              <a:gd name="connsiteX80" fmla="*/ 206642 w 506563"/>
              <a:gd name="connsiteY80" fmla="*/ 89260 h 499892"/>
              <a:gd name="connsiteX81" fmla="*/ 207476 w 506563"/>
              <a:gd name="connsiteY81" fmla="*/ 88927 h 499892"/>
              <a:gd name="connsiteX82" fmla="*/ 208311 w 506563"/>
              <a:gd name="connsiteY82" fmla="*/ 88594 h 499892"/>
              <a:gd name="connsiteX83" fmla="*/ 220158 w 506563"/>
              <a:gd name="connsiteY83" fmla="*/ 83094 h 499892"/>
              <a:gd name="connsiteX84" fmla="*/ 230169 w 506563"/>
              <a:gd name="connsiteY84" fmla="*/ 76427 h 499892"/>
              <a:gd name="connsiteX85" fmla="*/ 238345 w 506563"/>
              <a:gd name="connsiteY85" fmla="*/ 68760 h 499892"/>
              <a:gd name="connsiteX86" fmla="*/ 244185 w 506563"/>
              <a:gd name="connsiteY86" fmla="*/ 60426 h 499892"/>
              <a:gd name="connsiteX87" fmla="*/ 248190 w 506563"/>
              <a:gd name="connsiteY87" fmla="*/ 52593 h 499892"/>
              <a:gd name="connsiteX88" fmla="*/ 249358 w 506563"/>
              <a:gd name="connsiteY88" fmla="*/ 49426 h 499892"/>
              <a:gd name="connsiteX89" fmla="*/ 250192 w 506563"/>
              <a:gd name="connsiteY89" fmla="*/ 46926 h 499892"/>
              <a:gd name="connsiteX90" fmla="*/ 250860 w 506563"/>
              <a:gd name="connsiteY90" fmla="*/ 44592 h 499892"/>
              <a:gd name="connsiteX91" fmla="*/ 470373 w 506563"/>
              <a:gd name="connsiteY91" fmla="*/ 40532 h 499892"/>
              <a:gd name="connsiteX92" fmla="*/ 309100 w 506563"/>
              <a:gd name="connsiteY92" fmla="*/ 160960 h 499892"/>
              <a:gd name="connsiteX93" fmla="*/ 383816 w 506563"/>
              <a:gd name="connsiteY93" fmla="*/ 204327 h 499892"/>
              <a:gd name="connsiteX94" fmla="*/ 452361 w 506563"/>
              <a:gd name="connsiteY94" fmla="*/ 90738 h 499892"/>
              <a:gd name="connsiteX95" fmla="*/ 470373 w 506563"/>
              <a:gd name="connsiteY95" fmla="*/ 75393 h 499892"/>
              <a:gd name="connsiteX96" fmla="*/ 470373 w 506563"/>
              <a:gd name="connsiteY96" fmla="*/ 40532 h 499892"/>
              <a:gd name="connsiteX97" fmla="*/ 506563 w 506563"/>
              <a:gd name="connsiteY97" fmla="*/ 0 h 499892"/>
              <a:gd name="connsiteX98" fmla="*/ 506563 w 506563"/>
              <a:gd name="connsiteY98" fmla="*/ 92406 h 499892"/>
              <a:gd name="connsiteX99" fmla="*/ 493721 w 506563"/>
              <a:gd name="connsiteY99" fmla="*/ 103248 h 499892"/>
              <a:gd name="connsiteX100" fmla="*/ 477211 w 506563"/>
              <a:gd name="connsiteY100" fmla="*/ 117259 h 499892"/>
              <a:gd name="connsiteX101" fmla="*/ 413169 w 506563"/>
              <a:gd name="connsiteY101" fmla="*/ 231515 h 499892"/>
              <a:gd name="connsiteX102" fmla="*/ 400994 w 506563"/>
              <a:gd name="connsiteY102" fmla="*/ 284056 h 499892"/>
              <a:gd name="connsiteX103" fmla="*/ 367472 w 506563"/>
              <a:gd name="connsiteY103" fmla="*/ 391474 h 499892"/>
              <a:gd name="connsiteX104" fmla="*/ 270241 w 506563"/>
              <a:gd name="connsiteY104" fmla="*/ 481711 h 499892"/>
              <a:gd name="connsiteX105" fmla="*/ 182684 w 506563"/>
              <a:gd name="connsiteY105" fmla="*/ 499892 h 499892"/>
              <a:gd name="connsiteX106" fmla="*/ 127314 w 506563"/>
              <a:gd name="connsiteY106" fmla="*/ 492887 h 499892"/>
              <a:gd name="connsiteX107" fmla="*/ 75780 w 506563"/>
              <a:gd name="connsiteY107" fmla="*/ 471203 h 499892"/>
              <a:gd name="connsiteX108" fmla="*/ 6235 w 506563"/>
              <a:gd name="connsiteY108" fmla="*/ 378130 h 499892"/>
              <a:gd name="connsiteX109" fmla="*/ 1231 w 506563"/>
              <a:gd name="connsiteY109" fmla="*/ 296900 h 499892"/>
              <a:gd name="connsiteX110" fmla="*/ 15908 w 506563"/>
              <a:gd name="connsiteY110" fmla="*/ 222008 h 499892"/>
              <a:gd name="connsiteX111" fmla="*/ 23413 w 506563"/>
              <a:gd name="connsiteY111" fmla="*/ 195820 h 499892"/>
              <a:gd name="connsiteX112" fmla="*/ 224044 w 506563"/>
              <a:gd name="connsiteY112" fmla="*/ 195820 h 499892"/>
              <a:gd name="connsiteX113" fmla="*/ 230215 w 506563"/>
              <a:gd name="connsiteY113" fmla="*/ 220006 h 499892"/>
              <a:gd name="connsiteX114" fmla="*/ 258734 w 506563"/>
              <a:gd name="connsiteY114" fmla="*/ 171134 h 499892"/>
              <a:gd name="connsiteX115" fmla="*/ 344123 w 506563"/>
              <a:gd name="connsiteY115" fmla="*/ 65718 h 499892"/>
              <a:gd name="connsiteX116" fmla="*/ 466203 w 506563"/>
              <a:gd name="connsiteY116" fmla="*/ 4503 h 499892"/>
              <a:gd name="connsiteX117" fmla="*/ 506563 w 506563"/>
              <a:gd name="connsiteY117" fmla="*/ 0 h 49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06563" h="499892">
                <a:moveTo>
                  <a:pt x="288920" y="191150"/>
                </a:moveTo>
                <a:cubicBezTo>
                  <a:pt x="245058" y="260705"/>
                  <a:pt x="219708" y="327757"/>
                  <a:pt x="219708" y="327757"/>
                </a:cubicBezTo>
                <a:lnTo>
                  <a:pt x="195859" y="232182"/>
                </a:lnTo>
                <a:cubicBezTo>
                  <a:pt x="195859" y="232182"/>
                  <a:pt x="195859" y="232182"/>
                  <a:pt x="50764" y="232182"/>
                </a:cubicBezTo>
                <a:cubicBezTo>
                  <a:pt x="38422" y="274549"/>
                  <a:pt x="30417" y="325589"/>
                  <a:pt x="41424" y="369123"/>
                </a:cubicBezTo>
                <a:cubicBezTo>
                  <a:pt x="57602" y="433006"/>
                  <a:pt x="120143" y="463530"/>
                  <a:pt x="182684" y="463530"/>
                </a:cubicBezTo>
                <a:cubicBezTo>
                  <a:pt x="208034" y="463530"/>
                  <a:pt x="233384" y="458526"/>
                  <a:pt x="255565" y="448685"/>
                </a:cubicBezTo>
                <a:cubicBezTo>
                  <a:pt x="289421" y="433507"/>
                  <a:pt x="317939" y="406986"/>
                  <a:pt x="335618" y="374294"/>
                </a:cubicBezTo>
                <a:cubicBezTo>
                  <a:pt x="357799" y="332928"/>
                  <a:pt x="362302" y="285391"/>
                  <a:pt x="373309" y="240189"/>
                </a:cubicBezTo>
                <a:cubicBezTo>
                  <a:pt x="373309" y="240189"/>
                  <a:pt x="373309" y="240189"/>
                  <a:pt x="288920" y="191150"/>
                </a:cubicBezTo>
                <a:close/>
                <a:moveTo>
                  <a:pt x="193794" y="93761"/>
                </a:moveTo>
                <a:cubicBezTo>
                  <a:pt x="193627" y="93927"/>
                  <a:pt x="193627" y="93927"/>
                  <a:pt x="193627" y="93927"/>
                </a:cubicBezTo>
                <a:cubicBezTo>
                  <a:pt x="193460" y="93927"/>
                  <a:pt x="193460" y="93927"/>
                  <a:pt x="193460" y="93927"/>
                </a:cubicBezTo>
                <a:cubicBezTo>
                  <a:pt x="193127" y="94094"/>
                  <a:pt x="193794" y="93927"/>
                  <a:pt x="193794" y="93761"/>
                </a:cubicBezTo>
                <a:close/>
                <a:moveTo>
                  <a:pt x="250860" y="44592"/>
                </a:moveTo>
                <a:cubicBezTo>
                  <a:pt x="250860" y="44592"/>
                  <a:pt x="251527" y="45259"/>
                  <a:pt x="252361" y="46592"/>
                </a:cubicBezTo>
                <a:cubicBezTo>
                  <a:pt x="252528" y="46926"/>
                  <a:pt x="252862" y="47259"/>
                  <a:pt x="253029" y="47592"/>
                </a:cubicBezTo>
                <a:cubicBezTo>
                  <a:pt x="253363" y="48092"/>
                  <a:pt x="253530" y="48426"/>
                  <a:pt x="253863" y="48926"/>
                </a:cubicBezTo>
                <a:cubicBezTo>
                  <a:pt x="254030" y="49426"/>
                  <a:pt x="254364" y="49926"/>
                  <a:pt x="254698" y="50592"/>
                </a:cubicBezTo>
                <a:cubicBezTo>
                  <a:pt x="254864" y="51092"/>
                  <a:pt x="255198" y="51759"/>
                  <a:pt x="255365" y="52426"/>
                </a:cubicBezTo>
                <a:cubicBezTo>
                  <a:pt x="256533" y="55093"/>
                  <a:pt x="257534" y="58426"/>
                  <a:pt x="258035" y="62593"/>
                </a:cubicBezTo>
                <a:cubicBezTo>
                  <a:pt x="258702" y="66760"/>
                  <a:pt x="258702" y="71593"/>
                  <a:pt x="257701" y="76760"/>
                </a:cubicBezTo>
                <a:cubicBezTo>
                  <a:pt x="256867" y="82093"/>
                  <a:pt x="255031" y="87594"/>
                  <a:pt x="252028" y="93094"/>
                </a:cubicBezTo>
                <a:cubicBezTo>
                  <a:pt x="249024" y="98594"/>
                  <a:pt x="244853" y="103761"/>
                  <a:pt x="240014" y="108428"/>
                </a:cubicBezTo>
                <a:cubicBezTo>
                  <a:pt x="239513" y="108928"/>
                  <a:pt x="238846" y="109594"/>
                  <a:pt x="238178" y="110094"/>
                </a:cubicBezTo>
                <a:cubicBezTo>
                  <a:pt x="238178" y="110094"/>
                  <a:pt x="238178" y="110094"/>
                  <a:pt x="237344" y="110928"/>
                </a:cubicBezTo>
                <a:cubicBezTo>
                  <a:pt x="237010" y="111261"/>
                  <a:pt x="236677" y="111428"/>
                  <a:pt x="236343" y="111761"/>
                </a:cubicBezTo>
                <a:cubicBezTo>
                  <a:pt x="235676" y="112261"/>
                  <a:pt x="235008" y="112761"/>
                  <a:pt x="234341" y="113261"/>
                </a:cubicBezTo>
                <a:cubicBezTo>
                  <a:pt x="233673" y="113761"/>
                  <a:pt x="233006" y="114428"/>
                  <a:pt x="232338" y="114928"/>
                </a:cubicBezTo>
                <a:cubicBezTo>
                  <a:pt x="231004" y="115761"/>
                  <a:pt x="229669" y="116761"/>
                  <a:pt x="228167" y="117761"/>
                </a:cubicBezTo>
                <a:cubicBezTo>
                  <a:pt x="226832" y="118595"/>
                  <a:pt x="225330" y="119428"/>
                  <a:pt x="223829" y="120261"/>
                </a:cubicBezTo>
                <a:cubicBezTo>
                  <a:pt x="223495" y="120428"/>
                  <a:pt x="223161" y="120761"/>
                  <a:pt x="222827" y="120928"/>
                </a:cubicBezTo>
                <a:cubicBezTo>
                  <a:pt x="222827" y="120928"/>
                  <a:pt x="222827" y="120928"/>
                  <a:pt x="221659" y="121428"/>
                </a:cubicBezTo>
                <a:cubicBezTo>
                  <a:pt x="220992" y="121761"/>
                  <a:pt x="220158" y="122261"/>
                  <a:pt x="219490" y="122595"/>
                </a:cubicBezTo>
                <a:cubicBezTo>
                  <a:pt x="218656" y="122928"/>
                  <a:pt x="217989" y="123261"/>
                  <a:pt x="217154" y="123595"/>
                </a:cubicBezTo>
                <a:cubicBezTo>
                  <a:pt x="216320" y="124095"/>
                  <a:pt x="215653" y="124428"/>
                  <a:pt x="214818" y="124762"/>
                </a:cubicBezTo>
                <a:cubicBezTo>
                  <a:pt x="214818" y="124762"/>
                  <a:pt x="214818" y="124762"/>
                  <a:pt x="212315" y="125762"/>
                </a:cubicBezTo>
                <a:cubicBezTo>
                  <a:pt x="212315" y="125762"/>
                  <a:pt x="212315" y="125762"/>
                  <a:pt x="211147" y="126262"/>
                </a:cubicBezTo>
                <a:cubicBezTo>
                  <a:pt x="211147" y="126262"/>
                  <a:pt x="211147" y="126262"/>
                  <a:pt x="210814" y="126262"/>
                </a:cubicBezTo>
                <a:cubicBezTo>
                  <a:pt x="210814" y="126262"/>
                  <a:pt x="210814" y="126262"/>
                  <a:pt x="210480" y="126428"/>
                </a:cubicBezTo>
                <a:cubicBezTo>
                  <a:pt x="210480" y="126428"/>
                  <a:pt x="210480" y="126428"/>
                  <a:pt x="209979" y="126595"/>
                </a:cubicBezTo>
                <a:cubicBezTo>
                  <a:pt x="208644" y="127095"/>
                  <a:pt x="207310" y="127595"/>
                  <a:pt x="205975" y="127928"/>
                </a:cubicBezTo>
                <a:cubicBezTo>
                  <a:pt x="205975" y="127928"/>
                  <a:pt x="205975" y="127928"/>
                  <a:pt x="203639" y="128762"/>
                </a:cubicBezTo>
                <a:cubicBezTo>
                  <a:pt x="203639" y="128762"/>
                  <a:pt x="203639" y="128762"/>
                  <a:pt x="201803" y="129262"/>
                </a:cubicBezTo>
                <a:cubicBezTo>
                  <a:pt x="200635" y="129762"/>
                  <a:pt x="199300" y="130095"/>
                  <a:pt x="198132" y="130428"/>
                </a:cubicBezTo>
                <a:cubicBezTo>
                  <a:pt x="196964" y="130928"/>
                  <a:pt x="195629" y="131262"/>
                  <a:pt x="194461" y="131595"/>
                </a:cubicBezTo>
                <a:cubicBezTo>
                  <a:pt x="193293" y="132095"/>
                  <a:pt x="192125" y="132428"/>
                  <a:pt x="190957" y="132928"/>
                </a:cubicBezTo>
                <a:cubicBezTo>
                  <a:pt x="186119" y="134429"/>
                  <a:pt x="181613" y="136095"/>
                  <a:pt x="177275" y="137929"/>
                </a:cubicBezTo>
                <a:cubicBezTo>
                  <a:pt x="172937" y="139595"/>
                  <a:pt x="168765" y="141429"/>
                  <a:pt x="164927" y="143262"/>
                </a:cubicBezTo>
                <a:cubicBezTo>
                  <a:pt x="161090" y="145096"/>
                  <a:pt x="157419" y="147096"/>
                  <a:pt x="154248" y="149096"/>
                </a:cubicBezTo>
                <a:cubicBezTo>
                  <a:pt x="150911" y="151096"/>
                  <a:pt x="148075" y="153262"/>
                  <a:pt x="145572" y="155263"/>
                </a:cubicBezTo>
                <a:cubicBezTo>
                  <a:pt x="142902" y="157429"/>
                  <a:pt x="140733" y="159429"/>
                  <a:pt x="139064" y="161263"/>
                </a:cubicBezTo>
                <a:cubicBezTo>
                  <a:pt x="138230" y="162096"/>
                  <a:pt x="137396" y="162929"/>
                  <a:pt x="136728" y="163763"/>
                </a:cubicBezTo>
                <a:cubicBezTo>
                  <a:pt x="136395" y="164096"/>
                  <a:pt x="136061" y="164429"/>
                  <a:pt x="135894" y="164763"/>
                </a:cubicBezTo>
                <a:cubicBezTo>
                  <a:pt x="135560" y="165263"/>
                  <a:pt x="135227" y="165430"/>
                  <a:pt x="135060" y="165763"/>
                </a:cubicBezTo>
                <a:cubicBezTo>
                  <a:pt x="134225" y="166930"/>
                  <a:pt x="133725" y="167596"/>
                  <a:pt x="133725" y="167596"/>
                </a:cubicBezTo>
                <a:cubicBezTo>
                  <a:pt x="133725" y="167596"/>
                  <a:pt x="133391" y="166930"/>
                  <a:pt x="133057" y="165430"/>
                </a:cubicBezTo>
                <a:cubicBezTo>
                  <a:pt x="132891" y="164596"/>
                  <a:pt x="132557" y="163763"/>
                  <a:pt x="132557" y="162596"/>
                </a:cubicBezTo>
                <a:cubicBezTo>
                  <a:pt x="132390" y="162096"/>
                  <a:pt x="132390" y="161429"/>
                  <a:pt x="132223" y="160763"/>
                </a:cubicBezTo>
                <a:cubicBezTo>
                  <a:pt x="132223" y="160096"/>
                  <a:pt x="132223" y="159429"/>
                  <a:pt x="132223" y="158763"/>
                </a:cubicBezTo>
                <a:cubicBezTo>
                  <a:pt x="132223" y="155929"/>
                  <a:pt x="132390" y="152262"/>
                  <a:pt x="133391" y="148262"/>
                </a:cubicBezTo>
                <a:cubicBezTo>
                  <a:pt x="134392" y="144262"/>
                  <a:pt x="136061" y="139929"/>
                  <a:pt x="138397" y="135429"/>
                </a:cubicBezTo>
                <a:cubicBezTo>
                  <a:pt x="140733" y="130928"/>
                  <a:pt x="143903" y="126428"/>
                  <a:pt x="147741" y="122095"/>
                </a:cubicBezTo>
                <a:cubicBezTo>
                  <a:pt x="151579" y="117761"/>
                  <a:pt x="156084" y="113761"/>
                  <a:pt x="161090" y="110094"/>
                </a:cubicBezTo>
                <a:cubicBezTo>
                  <a:pt x="166095" y="106428"/>
                  <a:pt x="171602" y="103261"/>
                  <a:pt x="177275" y="100427"/>
                </a:cubicBezTo>
                <a:cubicBezTo>
                  <a:pt x="178610" y="99761"/>
                  <a:pt x="180112" y="99094"/>
                  <a:pt x="181613" y="98427"/>
                </a:cubicBezTo>
                <a:cubicBezTo>
                  <a:pt x="182948" y="97761"/>
                  <a:pt x="184450" y="97261"/>
                  <a:pt x="185952" y="96594"/>
                </a:cubicBezTo>
                <a:cubicBezTo>
                  <a:pt x="187453" y="96094"/>
                  <a:pt x="188788" y="95594"/>
                  <a:pt x="190290" y="94927"/>
                </a:cubicBezTo>
                <a:cubicBezTo>
                  <a:pt x="190290" y="94927"/>
                  <a:pt x="190290" y="94927"/>
                  <a:pt x="192626" y="94261"/>
                </a:cubicBezTo>
                <a:lnTo>
                  <a:pt x="193794" y="93927"/>
                </a:lnTo>
                <a:cubicBezTo>
                  <a:pt x="193794" y="93927"/>
                  <a:pt x="193794" y="93927"/>
                  <a:pt x="193794" y="93761"/>
                </a:cubicBezTo>
                <a:cubicBezTo>
                  <a:pt x="193794" y="93761"/>
                  <a:pt x="193794" y="93761"/>
                  <a:pt x="194295" y="93594"/>
                </a:cubicBezTo>
                <a:cubicBezTo>
                  <a:pt x="195629" y="93260"/>
                  <a:pt x="197131" y="92760"/>
                  <a:pt x="198466" y="92260"/>
                </a:cubicBezTo>
                <a:cubicBezTo>
                  <a:pt x="198466" y="92260"/>
                  <a:pt x="198466" y="92260"/>
                  <a:pt x="198967" y="92094"/>
                </a:cubicBezTo>
                <a:cubicBezTo>
                  <a:pt x="198967" y="92094"/>
                  <a:pt x="198967" y="92094"/>
                  <a:pt x="199134" y="92094"/>
                </a:cubicBezTo>
                <a:cubicBezTo>
                  <a:pt x="199134" y="92094"/>
                  <a:pt x="199134" y="92094"/>
                  <a:pt x="199467" y="91927"/>
                </a:cubicBezTo>
                <a:cubicBezTo>
                  <a:pt x="199467" y="91927"/>
                  <a:pt x="199467" y="91927"/>
                  <a:pt x="200135" y="91760"/>
                </a:cubicBezTo>
                <a:cubicBezTo>
                  <a:pt x="200135" y="91760"/>
                  <a:pt x="200135" y="91760"/>
                  <a:pt x="201803" y="91094"/>
                </a:cubicBezTo>
                <a:cubicBezTo>
                  <a:pt x="201803" y="91094"/>
                  <a:pt x="201803" y="91094"/>
                  <a:pt x="203305" y="90594"/>
                </a:cubicBezTo>
                <a:cubicBezTo>
                  <a:pt x="203305" y="90594"/>
                  <a:pt x="203305" y="90594"/>
                  <a:pt x="204974" y="89927"/>
                </a:cubicBezTo>
                <a:cubicBezTo>
                  <a:pt x="205474" y="89760"/>
                  <a:pt x="205975" y="89594"/>
                  <a:pt x="206642" y="89260"/>
                </a:cubicBezTo>
                <a:cubicBezTo>
                  <a:pt x="206642" y="89260"/>
                  <a:pt x="206642" y="89260"/>
                  <a:pt x="207476" y="88927"/>
                </a:cubicBezTo>
                <a:cubicBezTo>
                  <a:pt x="207643" y="88927"/>
                  <a:pt x="207977" y="88760"/>
                  <a:pt x="208311" y="88594"/>
                </a:cubicBezTo>
                <a:cubicBezTo>
                  <a:pt x="212482" y="86927"/>
                  <a:pt x="216487" y="85094"/>
                  <a:pt x="220158" y="83094"/>
                </a:cubicBezTo>
                <a:cubicBezTo>
                  <a:pt x="223829" y="81093"/>
                  <a:pt x="227166" y="78927"/>
                  <a:pt x="230169" y="76427"/>
                </a:cubicBezTo>
                <a:cubicBezTo>
                  <a:pt x="233173" y="74093"/>
                  <a:pt x="236009" y="71593"/>
                  <a:pt x="238345" y="68760"/>
                </a:cubicBezTo>
                <a:cubicBezTo>
                  <a:pt x="240681" y="66093"/>
                  <a:pt x="242517" y="63260"/>
                  <a:pt x="244185" y="60426"/>
                </a:cubicBezTo>
                <a:cubicBezTo>
                  <a:pt x="245854" y="57593"/>
                  <a:pt x="247189" y="54926"/>
                  <a:pt x="248190" y="52593"/>
                </a:cubicBezTo>
                <a:cubicBezTo>
                  <a:pt x="248691" y="51426"/>
                  <a:pt x="249024" y="50259"/>
                  <a:pt x="249358" y="49426"/>
                </a:cubicBezTo>
                <a:cubicBezTo>
                  <a:pt x="249692" y="48426"/>
                  <a:pt x="250025" y="47592"/>
                  <a:pt x="250192" y="46926"/>
                </a:cubicBezTo>
                <a:cubicBezTo>
                  <a:pt x="250693" y="45426"/>
                  <a:pt x="250860" y="44592"/>
                  <a:pt x="250860" y="44592"/>
                </a:cubicBezTo>
                <a:close/>
                <a:moveTo>
                  <a:pt x="470373" y="40532"/>
                </a:moveTo>
                <a:cubicBezTo>
                  <a:pt x="406664" y="47704"/>
                  <a:pt x="351461" y="101747"/>
                  <a:pt x="309100" y="160960"/>
                </a:cubicBezTo>
                <a:cubicBezTo>
                  <a:pt x="309100" y="160960"/>
                  <a:pt x="309100" y="160960"/>
                  <a:pt x="383816" y="204327"/>
                </a:cubicBezTo>
                <a:cubicBezTo>
                  <a:pt x="398325" y="162127"/>
                  <a:pt x="420006" y="121929"/>
                  <a:pt x="452361" y="90738"/>
                </a:cubicBezTo>
                <a:cubicBezTo>
                  <a:pt x="453695" y="89404"/>
                  <a:pt x="470373" y="75393"/>
                  <a:pt x="470373" y="75393"/>
                </a:cubicBezTo>
                <a:cubicBezTo>
                  <a:pt x="470373" y="75393"/>
                  <a:pt x="470373" y="75393"/>
                  <a:pt x="470373" y="40532"/>
                </a:cubicBezTo>
                <a:close/>
                <a:moveTo>
                  <a:pt x="506563" y="0"/>
                </a:moveTo>
                <a:cubicBezTo>
                  <a:pt x="506563" y="0"/>
                  <a:pt x="506563" y="0"/>
                  <a:pt x="506563" y="92406"/>
                </a:cubicBezTo>
                <a:cubicBezTo>
                  <a:pt x="506563" y="92406"/>
                  <a:pt x="506563" y="92406"/>
                  <a:pt x="493721" y="103248"/>
                </a:cubicBezTo>
                <a:cubicBezTo>
                  <a:pt x="487050" y="108752"/>
                  <a:pt x="479212" y="115424"/>
                  <a:pt x="477211" y="117259"/>
                </a:cubicBezTo>
                <a:cubicBezTo>
                  <a:pt x="449359" y="144280"/>
                  <a:pt x="427845" y="182810"/>
                  <a:pt x="413169" y="231515"/>
                </a:cubicBezTo>
                <a:cubicBezTo>
                  <a:pt x="408165" y="248195"/>
                  <a:pt x="404663" y="265542"/>
                  <a:pt x="400994" y="284056"/>
                </a:cubicBezTo>
                <a:cubicBezTo>
                  <a:pt x="393822" y="319751"/>
                  <a:pt x="386318" y="356446"/>
                  <a:pt x="367472" y="391474"/>
                </a:cubicBezTo>
                <a:cubicBezTo>
                  <a:pt x="346125" y="431338"/>
                  <a:pt x="311602" y="463364"/>
                  <a:pt x="270241" y="481711"/>
                </a:cubicBezTo>
                <a:cubicBezTo>
                  <a:pt x="243724" y="493554"/>
                  <a:pt x="213538" y="499892"/>
                  <a:pt x="182684" y="499892"/>
                </a:cubicBezTo>
                <a:cubicBezTo>
                  <a:pt x="163671" y="499892"/>
                  <a:pt x="145159" y="497557"/>
                  <a:pt x="127314" y="492887"/>
                </a:cubicBezTo>
                <a:cubicBezTo>
                  <a:pt x="108635" y="488050"/>
                  <a:pt x="91290" y="480711"/>
                  <a:pt x="75780" y="471203"/>
                </a:cubicBezTo>
                <a:cubicBezTo>
                  <a:pt x="40257" y="449353"/>
                  <a:pt x="16241" y="417161"/>
                  <a:pt x="6235" y="378130"/>
                </a:cubicBezTo>
                <a:cubicBezTo>
                  <a:pt x="231" y="353944"/>
                  <a:pt x="-1437" y="326590"/>
                  <a:pt x="1231" y="296900"/>
                </a:cubicBezTo>
                <a:cubicBezTo>
                  <a:pt x="3399" y="273381"/>
                  <a:pt x="8403" y="248195"/>
                  <a:pt x="15908" y="222008"/>
                </a:cubicBezTo>
                <a:cubicBezTo>
                  <a:pt x="15908" y="222008"/>
                  <a:pt x="15908" y="222008"/>
                  <a:pt x="23413" y="195820"/>
                </a:cubicBezTo>
                <a:lnTo>
                  <a:pt x="224044" y="195820"/>
                </a:lnTo>
                <a:cubicBezTo>
                  <a:pt x="224044" y="195820"/>
                  <a:pt x="224044" y="195820"/>
                  <a:pt x="230215" y="220006"/>
                </a:cubicBezTo>
                <a:cubicBezTo>
                  <a:pt x="238554" y="204327"/>
                  <a:pt x="248060" y="187814"/>
                  <a:pt x="258734" y="171134"/>
                </a:cubicBezTo>
                <a:cubicBezTo>
                  <a:pt x="286085" y="127767"/>
                  <a:pt x="314771" y="92406"/>
                  <a:pt x="344123" y="65718"/>
                </a:cubicBezTo>
                <a:cubicBezTo>
                  <a:pt x="383649" y="29856"/>
                  <a:pt x="424676" y="9174"/>
                  <a:pt x="466203" y="4503"/>
                </a:cubicBezTo>
                <a:cubicBezTo>
                  <a:pt x="466203" y="4503"/>
                  <a:pt x="466203" y="4503"/>
                  <a:pt x="50656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shelter"/>
          <p:cNvSpPr>
            <a:spLocks noChangeAspect="1"/>
          </p:cNvSpPr>
          <p:nvPr/>
        </p:nvSpPr>
        <p:spPr bwMode="auto">
          <a:xfrm>
            <a:off x="4056129" y="2114839"/>
            <a:ext cx="262607" cy="223392"/>
          </a:xfrm>
          <a:custGeom>
            <a:avLst/>
            <a:gdLst>
              <a:gd name="connsiteX0" fmla="*/ 493093 w 496896"/>
              <a:gd name="connsiteY0" fmla="*/ 196070 h 422696"/>
              <a:gd name="connsiteX1" fmla="*/ 496136 w 496896"/>
              <a:gd name="connsiteY1" fmla="*/ 211383 h 422696"/>
              <a:gd name="connsiteX2" fmla="*/ 465704 w 496896"/>
              <a:gd name="connsiteY2" fmla="*/ 395134 h 422696"/>
              <a:gd name="connsiteX3" fmla="*/ 462661 w 496896"/>
              <a:gd name="connsiteY3" fmla="*/ 401259 h 422696"/>
              <a:gd name="connsiteX4" fmla="*/ 438315 w 496896"/>
              <a:gd name="connsiteY4" fmla="*/ 410446 h 422696"/>
              <a:gd name="connsiteX5" fmla="*/ 386580 w 496896"/>
              <a:gd name="connsiteY5" fmla="*/ 422696 h 422696"/>
              <a:gd name="connsiteX6" fmla="*/ 374407 w 496896"/>
              <a:gd name="connsiteY6" fmla="*/ 413509 h 422696"/>
              <a:gd name="connsiteX7" fmla="*/ 423099 w 496896"/>
              <a:gd name="connsiteY7" fmla="*/ 223633 h 422696"/>
              <a:gd name="connsiteX8" fmla="*/ 432228 w 496896"/>
              <a:gd name="connsiteY8" fmla="*/ 205258 h 422696"/>
              <a:gd name="connsiteX9" fmla="*/ 493093 w 496896"/>
              <a:gd name="connsiteY9" fmla="*/ 196070 h 422696"/>
              <a:gd name="connsiteX10" fmla="*/ 202528 w 496896"/>
              <a:gd name="connsiteY10" fmla="*/ 5093 h 422696"/>
              <a:gd name="connsiteX11" fmla="*/ 239284 w 496896"/>
              <a:gd name="connsiteY11" fmla="*/ 20466 h 422696"/>
              <a:gd name="connsiteX12" fmla="*/ 377120 w 496896"/>
              <a:gd name="connsiteY12" fmla="*/ 161892 h 422696"/>
              <a:gd name="connsiteX13" fmla="*/ 404687 w 496896"/>
              <a:gd name="connsiteY13" fmla="*/ 189563 h 422696"/>
              <a:gd name="connsiteX14" fmla="*/ 407750 w 496896"/>
              <a:gd name="connsiteY14" fmla="*/ 238755 h 422696"/>
              <a:gd name="connsiteX15" fmla="*/ 364868 w 496896"/>
              <a:gd name="connsiteY15" fmla="*/ 401703 h 422696"/>
              <a:gd name="connsiteX16" fmla="*/ 340364 w 496896"/>
              <a:gd name="connsiteY16" fmla="*/ 420150 h 422696"/>
              <a:gd name="connsiteX17" fmla="*/ 297481 w 496896"/>
              <a:gd name="connsiteY17" fmla="*/ 420150 h 422696"/>
              <a:gd name="connsiteX18" fmla="*/ 279103 w 496896"/>
              <a:gd name="connsiteY18" fmla="*/ 401703 h 422696"/>
              <a:gd name="connsiteX19" fmla="*/ 279103 w 496896"/>
              <a:gd name="connsiteY19" fmla="*/ 266425 h 422696"/>
              <a:gd name="connsiteX20" fmla="*/ 208654 w 496896"/>
              <a:gd name="connsiteY20" fmla="*/ 198786 h 422696"/>
              <a:gd name="connsiteX21" fmla="*/ 141267 w 496896"/>
              <a:gd name="connsiteY21" fmla="*/ 266425 h 422696"/>
              <a:gd name="connsiteX22" fmla="*/ 141267 w 496896"/>
              <a:gd name="connsiteY22" fmla="*/ 401703 h 422696"/>
              <a:gd name="connsiteX23" fmla="*/ 122889 w 496896"/>
              <a:gd name="connsiteY23" fmla="*/ 420150 h 422696"/>
              <a:gd name="connsiteX24" fmla="*/ 70818 w 496896"/>
              <a:gd name="connsiteY24" fmla="*/ 420150 h 422696"/>
              <a:gd name="connsiteX25" fmla="*/ 46314 w 496896"/>
              <a:gd name="connsiteY25" fmla="*/ 401703 h 422696"/>
              <a:gd name="connsiteX26" fmla="*/ 3431 w 496896"/>
              <a:gd name="connsiteY26" fmla="*/ 244904 h 422696"/>
              <a:gd name="connsiteX27" fmla="*/ 15683 w 496896"/>
              <a:gd name="connsiteY27" fmla="*/ 174190 h 422696"/>
              <a:gd name="connsiteX28" fmla="*/ 15683 w 496896"/>
              <a:gd name="connsiteY28" fmla="*/ 171116 h 422696"/>
              <a:gd name="connsiteX29" fmla="*/ 171898 w 496896"/>
              <a:gd name="connsiteY29" fmla="*/ 17391 h 422696"/>
              <a:gd name="connsiteX30" fmla="*/ 202528 w 496896"/>
              <a:gd name="connsiteY30" fmla="*/ 5093 h 422696"/>
              <a:gd name="connsiteX31" fmla="*/ 244842 w 496896"/>
              <a:gd name="connsiteY31" fmla="*/ 0 h 422696"/>
              <a:gd name="connsiteX32" fmla="*/ 293972 w 496896"/>
              <a:gd name="connsiteY32" fmla="*/ 0 h 422696"/>
              <a:gd name="connsiteX33" fmla="*/ 300113 w 496896"/>
              <a:gd name="connsiteY33" fmla="*/ 0 h 422696"/>
              <a:gd name="connsiteX34" fmla="*/ 321608 w 496896"/>
              <a:gd name="connsiteY34" fmla="*/ 18334 h 422696"/>
              <a:gd name="connsiteX35" fmla="*/ 490492 w 496896"/>
              <a:gd name="connsiteY35" fmla="*/ 168060 h 422696"/>
              <a:gd name="connsiteX36" fmla="*/ 490492 w 496896"/>
              <a:gd name="connsiteY36" fmla="*/ 171116 h 422696"/>
              <a:gd name="connsiteX37" fmla="*/ 429080 w 496896"/>
              <a:gd name="connsiteY37" fmla="*/ 183338 h 422696"/>
              <a:gd name="connsiteX38" fmla="*/ 422938 w 496896"/>
              <a:gd name="connsiteY38" fmla="*/ 180282 h 422696"/>
              <a:gd name="connsiteX39" fmla="*/ 241771 w 496896"/>
              <a:gd name="connsiteY39" fmla="*/ 9167 h 422696"/>
              <a:gd name="connsiteX40" fmla="*/ 244842 w 496896"/>
              <a:gd name="connsiteY40" fmla="*/ 0 h 42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6896" h="422696">
                <a:moveTo>
                  <a:pt x="493093" y="196070"/>
                </a:moveTo>
                <a:cubicBezTo>
                  <a:pt x="499179" y="196070"/>
                  <a:pt x="496136" y="211383"/>
                  <a:pt x="496136" y="211383"/>
                </a:cubicBezTo>
                <a:cubicBezTo>
                  <a:pt x="496136" y="211383"/>
                  <a:pt x="465704" y="389008"/>
                  <a:pt x="465704" y="395134"/>
                </a:cubicBezTo>
                <a:cubicBezTo>
                  <a:pt x="465704" y="398196"/>
                  <a:pt x="462661" y="401259"/>
                  <a:pt x="462661" y="401259"/>
                </a:cubicBezTo>
                <a:cubicBezTo>
                  <a:pt x="462661" y="404321"/>
                  <a:pt x="450488" y="407384"/>
                  <a:pt x="438315" y="410446"/>
                </a:cubicBezTo>
                <a:cubicBezTo>
                  <a:pt x="420056" y="413509"/>
                  <a:pt x="389623" y="419634"/>
                  <a:pt x="386580" y="422696"/>
                </a:cubicBezTo>
                <a:cubicBezTo>
                  <a:pt x="380494" y="422696"/>
                  <a:pt x="374407" y="419634"/>
                  <a:pt x="374407" y="413509"/>
                </a:cubicBezTo>
                <a:cubicBezTo>
                  <a:pt x="380494" y="389008"/>
                  <a:pt x="423099" y="223633"/>
                  <a:pt x="423099" y="223633"/>
                </a:cubicBezTo>
                <a:cubicBezTo>
                  <a:pt x="423099" y="223633"/>
                  <a:pt x="426142" y="208320"/>
                  <a:pt x="432228" y="205258"/>
                </a:cubicBezTo>
                <a:cubicBezTo>
                  <a:pt x="438315" y="205258"/>
                  <a:pt x="474833" y="199133"/>
                  <a:pt x="493093" y="196070"/>
                </a:cubicBezTo>
                <a:close/>
                <a:moveTo>
                  <a:pt x="202528" y="5093"/>
                </a:moveTo>
                <a:cubicBezTo>
                  <a:pt x="223969" y="5093"/>
                  <a:pt x="236221" y="17391"/>
                  <a:pt x="239284" y="20466"/>
                </a:cubicBezTo>
                <a:cubicBezTo>
                  <a:pt x="239284" y="20466"/>
                  <a:pt x="239284" y="20466"/>
                  <a:pt x="377120" y="161892"/>
                </a:cubicBezTo>
                <a:cubicBezTo>
                  <a:pt x="386309" y="168041"/>
                  <a:pt x="398561" y="180339"/>
                  <a:pt x="404687" y="189563"/>
                </a:cubicBezTo>
                <a:cubicBezTo>
                  <a:pt x="413876" y="208010"/>
                  <a:pt x="410813" y="226457"/>
                  <a:pt x="407750" y="238755"/>
                </a:cubicBezTo>
                <a:cubicBezTo>
                  <a:pt x="407750" y="238755"/>
                  <a:pt x="407750" y="238755"/>
                  <a:pt x="364868" y="401703"/>
                </a:cubicBezTo>
                <a:cubicBezTo>
                  <a:pt x="361805" y="410927"/>
                  <a:pt x="349553" y="420150"/>
                  <a:pt x="340364" y="420150"/>
                </a:cubicBezTo>
                <a:cubicBezTo>
                  <a:pt x="340364" y="420150"/>
                  <a:pt x="340364" y="420150"/>
                  <a:pt x="297481" y="420150"/>
                </a:cubicBezTo>
                <a:cubicBezTo>
                  <a:pt x="288292" y="420150"/>
                  <a:pt x="279103" y="410927"/>
                  <a:pt x="279103" y="401703"/>
                </a:cubicBezTo>
                <a:cubicBezTo>
                  <a:pt x="279103" y="401703"/>
                  <a:pt x="279103" y="401703"/>
                  <a:pt x="279103" y="266425"/>
                </a:cubicBezTo>
                <a:cubicBezTo>
                  <a:pt x="279103" y="229531"/>
                  <a:pt x="245410" y="198786"/>
                  <a:pt x="208654" y="198786"/>
                </a:cubicBezTo>
                <a:cubicBezTo>
                  <a:pt x="171898" y="198786"/>
                  <a:pt x="141267" y="229531"/>
                  <a:pt x="141267" y="266425"/>
                </a:cubicBezTo>
                <a:cubicBezTo>
                  <a:pt x="141267" y="266425"/>
                  <a:pt x="141267" y="266425"/>
                  <a:pt x="141267" y="401703"/>
                </a:cubicBezTo>
                <a:cubicBezTo>
                  <a:pt x="141267" y="410927"/>
                  <a:pt x="132078" y="420150"/>
                  <a:pt x="122889" y="420150"/>
                </a:cubicBezTo>
                <a:cubicBezTo>
                  <a:pt x="122889" y="420150"/>
                  <a:pt x="122889" y="420150"/>
                  <a:pt x="70818" y="420150"/>
                </a:cubicBezTo>
                <a:cubicBezTo>
                  <a:pt x="58566" y="420150"/>
                  <a:pt x="49377" y="410927"/>
                  <a:pt x="46314" y="401703"/>
                </a:cubicBezTo>
                <a:cubicBezTo>
                  <a:pt x="46314" y="401703"/>
                  <a:pt x="46314" y="401703"/>
                  <a:pt x="3431" y="244904"/>
                </a:cubicBezTo>
                <a:cubicBezTo>
                  <a:pt x="-8821" y="204935"/>
                  <a:pt x="15683" y="174190"/>
                  <a:pt x="15683" y="174190"/>
                </a:cubicBezTo>
                <a:cubicBezTo>
                  <a:pt x="15683" y="174190"/>
                  <a:pt x="15683" y="174190"/>
                  <a:pt x="15683" y="171116"/>
                </a:cubicBezTo>
                <a:cubicBezTo>
                  <a:pt x="15683" y="171116"/>
                  <a:pt x="15683" y="171116"/>
                  <a:pt x="171898" y="17391"/>
                </a:cubicBezTo>
                <a:cubicBezTo>
                  <a:pt x="181087" y="8168"/>
                  <a:pt x="193339" y="5093"/>
                  <a:pt x="202528" y="5093"/>
                </a:cubicBezTo>
                <a:close/>
                <a:moveTo>
                  <a:pt x="244842" y="0"/>
                </a:moveTo>
                <a:cubicBezTo>
                  <a:pt x="250983" y="0"/>
                  <a:pt x="287831" y="0"/>
                  <a:pt x="293972" y="0"/>
                </a:cubicBezTo>
                <a:cubicBezTo>
                  <a:pt x="297043" y="0"/>
                  <a:pt x="300113" y="0"/>
                  <a:pt x="300113" y="0"/>
                </a:cubicBezTo>
                <a:cubicBezTo>
                  <a:pt x="303184" y="3056"/>
                  <a:pt x="312396" y="9167"/>
                  <a:pt x="321608" y="18334"/>
                </a:cubicBezTo>
                <a:cubicBezTo>
                  <a:pt x="364596" y="55001"/>
                  <a:pt x="487421" y="165004"/>
                  <a:pt x="490492" y="168060"/>
                </a:cubicBezTo>
                <a:cubicBezTo>
                  <a:pt x="496633" y="171116"/>
                  <a:pt x="490492" y="171116"/>
                  <a:pt x="490492" y="171116"/>
                </a:cubicBezTo>
                <a:cubicBezTo>
                  <a:pt x="490492" y="171116"/>
                  <a:pt x="490492" y="171116"/>
                  <a:pt x="429080" y="183338"/>
                </a:cubicBezTo>
                <a:cubicBezTo>
                  <a:pt x="429080" y="183338"/>
                  <a:pt x="426009" y="183338"/>
                  <a:pt x="422938" y="180282"/>
                </a:cubicBezTo>
                <a:cubicBezTo>
                  <a:pt x="416797" y="177227"/>
                  <a:pt x="241771" y="9167"/>
                  <a:pt x="241771" y="9167"/>
                </a:cubicBezTo>
                <a:cubicBezTo>
                  <a:pt x="241771" y="9167"/>
                  <a:pt x="235630" y="0"/>
                  <a:pt x="24484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chart37"/>
          <p:cNvSpPr>
            <a:spLocks noChangeAspect="1"/>
          </p:cNvSpPr>
          <p:nvPr/>
        </p:nvSpPr>
        <p:spPr bwMode="auto">
          <a:xfrm>
            <a:off x="4635313" y="2113393"/>
            <a:ext cx="224414" cy="226285"/>
          </a:xfrm>
          <a:custGeom>
            <a:avLst/>
            <a:gdLst>
              <a:gd name="connsiteX0" fmla="*/ 60022 w 503800"/>
              <a:gd name="connsiteY0" fmla="*/ 282611 h 508000"/>
              <a:gd name="connsiteX1" fmla="*/ 251813 w 503800"/>
              <a:gd name="connsiteY1" fmla="*/ 379556 h 508000"/>
              <a:gd name="connsiteX2" fmla="*/ 443778 w 503800"/>
              <a:gd name="connsiteY2" fmla="*/ 282611 h 508000"/>
              <a:gd name="connsiteX3" fmla="*/ 503800 w 503800"/>
              <a:gd name="connsiteY3" fmla="*/ 362932 h 508000"/>
              <a:gd name="connsiteX4" fmla="*/ 251813 w 503800"/>
              <a:gd name="connsiteY4" fmla="*/ 508000 h 508000"/>
              <a:gd name="connsiteX5" fmla="*/ 0 w 503800"/>
              <a:gd name="connsiteY5" fmla="*/ 362932 h 508000"/>
              <a:gd name="connsiteX6" fmla="*/ 147518 w 503800"/>
              <a:gd name="connsiteY6" fmla="*/ 152417 h 508000"/>
              <a:gd name="connsiteX7" fmla="*/ 251813 w 503800"/>
              <a:gd name="connsiteY7" fmla="*/ 200890 h 508000"/>
              <a:gd name="connsiteX8" fmla="*/ 356283 w 503800"/>
              <a:gd name="connsiteY8" fmla="*/ 152417 h 508000"/>
              <a:gd name="connsiteX9" fmla="*/ 425929 w 503800"/>
              <a:gd name="connsiteY9" fmla="*/ 245687 h 508000"/>
              <a:gd name="connsiteX10" fmla="*/ 251813 w 503800"/>
              <a:gd name="connsiteY10" fmla="*/ 333533 h 508000"/>
              <a:gd name="connsiteX11" fmla="*/ 77871 w 503800"/>
              <a:gd name="connsiteY11" fmla="*/ 245687 h 508000"/>
              <a:gd name="connsiteX12" fmla="*/ 251813 w 503800"/>
              <a:gd name="connsiteY12" fmla="*/ 0 h 508000"/>
              <a:gd name="connsiteX13" fmla="*/ 339308 w 503800"/>
              <a:gd name="connsiteY13" fmla="*/ 116369 h 508000"/>
              <a:gd name="connsiteX14" fmla="*/ 251813 w 503800"/>
              <a:gd name="connsiteY14" fmla="*/ 156967 h 508000"/>
              <a:gd name="connsiteX15" fmla="*/ 164492 w 503800"/>
              <a:gd name="connsiteY15" fmla="*/ 116369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3800" h="508000">
                <a:moveTo>
                  <a:pt x="60022" y="282611"/>
                </a:moveTo>
                <a:lnTo>
                  <a:pt x="251813" y="379556"/>
                </a:lnTo>
                <a:lnTo>
                  <a:pt x="443778" y="282611"/>
                </a:lnTo>
                <a:lnTo>
                  <a:pt x="503800" y="362932"/>
                </a:lnTo>
                <a:lnTo>
                  <a:pt x="251813" y="508000"/>
                </a:lnTo>
                <a:lnTo>
                  <a:pt x="0" y="362932"/>
                </a:lnTo>
                <a:close/>
                <a:moveTo>
                  <a:pt x="147518" y="152417"/>
                </a:moveTo>
                <a:lnTo>
                  <a:pt x="251813" y="200890"/>
                </a:lnTo>
                <a:lnTo>
                  <a:pt x="356283" y="152417"/>
                </a:lnTo>
                <a:lnTo>
                  <a:pt x="425929" y="245687"/>
                </a:lnTo>
                <a:lnTo>
                  <a:pt x="251813" y="333533"/>
                </a:lnTo>
                <a:lnTo>
                  <a:pt x="77871" y="245687"/>
                </a:lnTo>
                <a:close/>
                <a:moveTo>
                  <a:pt x="251813" y="0"/>
                </a:moveTo>
                <a:lnTo>
                  <a:pt x="339308" y="116369"/>
                </a:lnTo>
                <a:lnTo>
                  <a:pt x="251813" y="156967"/>
                </a:lnTo>
                <a:lnTo>
                  <a:pt x="164492" y="1163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five6"/>
          <p:cNvSpPr>
            <a:spLocks noChangeAspect="1"/>
          </p:cNvSpPr>
          <p:nvPr/>
        </p:nvSpPr>
        <p:spPr bwMode="auto">
          <a:xfrm>
            <a:off x="5176307" y="2101413"/>
            <a:ext cx="250246" cy="250246"/>
          </a:xfrm>
          <a:custGeom>
            <a:avLst/>
            <a:gdLst>
              <a:gd name="T0" fmla="*/ 17 w 48"/>
              <a:gd name="T1" fmla="*/ 8 h 48"/>
              <a:gd name="T2" fmla="*/ 8 w 48"/>
              <a:gd name="T3" fmla="*/ 17 h 48"/>
              <a:gd name="T4" fmla="*/ 0 w 48"/>
              <a:gd name="T5" fmla="*/ 8 h 48"/>
              <a:gd name="T6" fmla="*/ 8 w 48"/>
              <a:gd name="T7" fmla="*/ 0 h 48"/>
              <a:gd name="T8" fmla="*/ 17 w 48"/>
              <a:gd name="T9" fmla="*/ 8 h 48"/>
              <a:gd name="T10" fmla="*/ 8 w 48"/>
              <a:gd name="T11" fmla="*/ 31 h 48"/>
              <a:gd name="T12" fmla="*/ 0 w 48"/>
              <a:gd name="T13" fmla="*/ 39 h 48"/>
              <a:gd name="T14" fmla="*/ 8 w 48"/>
              <a:gd name="T15" fmla="*/ 48 h 48"/>
              <a:gd name="T16" fmla="*/ 17 w 48"/>
              <a:gd name="T17" fmla="*/ 39 h 48"/>
              <a:gd name="T18" fmla="*/ 8 w 48"/>
              <a:gd name="T19" fmla="*/ 31 h 48"/>
              <a:gd name="T20" fmla="*/ 40 w 48"/>
              <a:gd name="T21" fmla="*/ 31 h 48"/>
              <a:gd name="T22" fmla="*/ 31 w 48"/>
              <a:gd name="T23" fmla="*/ 39 h 48"/>
              <a:gd name="T24" fmla="*/ 40 w 48"/>
              <a:gd name="T25" fmla="*/ 48 h 48"/>
              <a:gd name="T26" fmla="*/ 48 w 48"/>
              <a:gd name="T27" fmla="*/ 39 h 48"/>
              <a:gd name="T28" fmla="*/ 40 w 48"/>
              <a:gd name="T29" fmla="*/ 31 h 48"/>
              <a:gd name="T30" fmla="*/ 40 w 48"/>
              <a:gd name="T31" fmla="*/ 0 h 48"/>
              <a:gd name="T32" fmla="*/ 31 w 48"/>
              <a:gd name="T33" fmla="*/ 8 h 48"/>
              <a:gd name="T34" fmla="*/ 40 w 48"/>
              <a:gd name="T35" fmla="*/ 17 h 48"/>
              <a:gd name="T36" fmla="*/ 48 w 48"/>
              <a:gd name="T37" fmla="*/ 8 h 48"/>
              <a:gd name="T38" fmla="*/ 40 w 48"/>
              <a:gd name="T39" fmla="*/ 0 h 48"/>
              <a:gd name="T40" fmla="*/ 24 w 48"/>
              <a:gd name="T41" fmla="*/ 15 h 48"/>
              <a:gd name="T42" fmla="*/ 16 w 48"/>
              <a:gd name="T43" fmla="*/ 24 h 48"/>
              <a:gd name="T44" fmla="*/ 24 w 48"/>
              <a:gd name="T45" fmla="*/ 32 h 48"/>
              <a:gd name="T46" fmla="*/ 32 w 48"/>
              <a:gd name="T47" fmla="*/ 24 h 48"/>
              <a:gd name="T48" fmla="*/ 24 w 48"/>
              <a:gd name="T49" fmla="*/ 15 h 48"/>
              <a:gd name="T50" fmla="*/ 24 w 48"/>
              <a:gd name="T51" fmla="*/ 15 h 48"/>
              <a:gd name="T52" fmla="*/ 24 w 48"/>
              <a:gd name="T53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48">
                <a:moveTo>
                  <a:pt x="17" y="8"/>
                </a:moveTo>
                <a:cubicBezTo>
                  <a:pt x="17" y="13"/>
                  <a:pt x="13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8"/>
                </a:cubicBezTo>
                <a:close/>
                <a:moveTo>
                  <a:pt x="8" y="31"/>
                </a:moveTo>
                <a:cubicBezTo>
                  <a:pt x="4" y="31"/>
                  <a:pt x="0" y="35"/>
                  <a:pt x="0" y="39"/>
                </a:cubicBezTo>
                <a:cubicBezTo>
                  <a:pt x="0" y="44"/>
                  <a:pt x="4" y="48"/>
                  <a:pt x="8" y="48"/>
                </a:cubicBezTo>
                <a:cubicBezTo>
                  <a:pt x="13" y="48"/>
                  <a:pt x="17" y="44"/>
                  <a:pt x="17" y="39"/>
                </a:cubicBezTo>
                <a:cubicBezTo>
                  <a:pt x="17" y="35"/>
                  <a:pt x="13" y="31"/>
                  <a:pt x="8" y="31"/>
                </a:cubicBezTo>
                <a:close/>
                <a:moveTo>
                  <a:pt x="40" y="31"/>
                </a:moveTo>
                <a:cubicBezTo>
                  <a:pt x="35" y="31"/>
                  <a:pt x="31" y="35"/>
                  <a:pt x="31" y="39"/>
                </a:cubicBezTo>
                <a:cubicBezTo>
                  <a:pt x="31" y="44"/>
                  <a:pt x="35" y="48"/>
                  <a:pt x="40" y="48"/>
                </a:cubicBezTo>
                <a:cubicBezTo>
                  <a:pt x="44" y="48"/>
                  <a:pt x="48" y="44"/>
                  <a:pt x="48" y="39"/>
                </a:cubicBezTo>
                <a:cubicBezTo>
                  <a:pt x="48" y="35"/>
                  <a:pt x="44" y="31"/>
                  <a:pt x="40" y="31"/>
                </a:cubicBezTo>
                <a:close/>
                <a:moveTo>
                  <a:pt x="40" y="0"/>
                </a:moveTo>
                <a:cubicBezTo>
                  <a:pt x="35" y="0"/>
                  <a:pt x="31" y="4"/>
                  <a:pt x="31" y="8"/>
                </a:cubicBezTo>
                <a:cubicBezTo>
                  <a:pt x="31" y="13"/>
                  <a:pt x="35" y="17"/>
                  <a:pt x="40" y="17"/>
                </a:cubicBezTo>
                <a:cubicBezTo>
                  <a:pt x="44" y="17"/>
                  <a:pt x="48" y="13"/>
                  <a:pt x="48" y="8"/>
                </a:cubicBezTo>
                <a:cubicBezTo>
                  <a:pt x="48" y="4"/>
                  <a:pt x="44" y="0"/>
                  <a:pt x="40" y="0"/>
                </a:cubicBezTo>
                <a:close/>
                <a:moveTo>
                  <a:pt x="24" y="15"/>
                </a:moveTo>
                <a:cubicBezTo>
                  <a:pt x="19" y="15"/>
                  <a:pt x="16" y="19"/>
                  <a:pt x="16" y="24"/>
                </a:cubicBezTo>
                <a:cubicBezTo>
                  <a:pt x="16" y="29"/>
                  <a:pt x="19" y="32"/>
                  <a:pt x="24" y="32"/>
                </a:cubicBezTo>
                <a:cubicBezTo>
                  <a:pt x="29" y="32"/>
                  <a:pt x="32" y="29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businessman72"/>
          <p:cNvSpPr>
            <a:spLocks noChangeAspect="1"/>
          </p:cNvSpPr>
          <p:nvPr/>
        </p:nvSpPr>
        <p:spPr bwMode="auto">
          <a:xfrm>
            <a:off x="5693275" y="261888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shopping cart1"/>
          <p:cNvSpPr>
            <a:spLocks noChangeAspect="1"/>
          </p:cNvSpPr>
          <p:nvPr/>
        </p:nvSpPr>
        <p:spPr bwMode="auto">
          <a:xfrm>
            <a:off x="5662488" y="2113393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rupees"/>
          <p:cNvSpPr>
            <a:spLocks noChangeAspect="1"/>
          </p:cNvSpPr>
          <p:nvPr/>
        </p:nvSpPr>
        <p:spPr bwMode="auto">
          <a:xfrm>
            <a:off x="5688625" y="3004581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cancer5"/>
          <p:cNvSpPr>
            <a:spLocks noChangeAspect="1"/>
          </p:cNvSpPr>
          <p:nvPr/>
        </p:nvSpPr>
        <p:spPr bwMode="auto">
          <a:xfrm>
            <a:off x="5661276" y="712241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pouch"/>
          <p:cNvSpPr>
            <a:spLocks noChangeAspect="1"/>
          </p:cNvSpPr>
          <p:nvPr/>
        </p:nvSpPr>
        <p:spPr bwMode="auto">
          <a:xfrm>
            <a:off x="5662488" y="2564479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remove18"/>
          <p:cNvSpPr>
            <a:spLocks noChangeAspect="1"/>
          </p:cNvSpPr>
          <p:nvPr/>
        </p:nvSpPr>
        <p:spPr bwMode="auto">
          <a:xfrm>
            <a:off x="5662488" y="1625328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real"/>
          <p:cNvSpPr>
            <a:spLocks noChangeAspect="1" noChangeArrowheads="1"/>
          </p:cNvSpPr>
          <p:nvPr/>
        </p:nvSpPr>
        <p:spPr bwMode="auto">
          <a:xfrm>
            <a:off x="5655216" y="1174698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" name="global28"/>
          <p:cNvSpPr>
            <a:spLocks noChangeAspect="1"/>
          </p:cNvSpPr>
          <p:nvPr/>
        </p:nvSpPr>
        <p:spPr bwMode="auto">
          <a:xfrm>
            <a:off x="8501357" y="1629295"/>
            <a:ext cx="248063" cy="248063"/>
          </a:xfrm>
          <a:custGeom>
            <a:avLst/>
            <a:gdLst>
              <a:gd name="T0" fmla="*/ 37 w 51"/>
              <a:gd name="T1" fmla="*/ 28 h 51"/>
              <a:gd name="T2" fmla="*/ 34 w 51"/>
              <a:gd name="T3" fmla="*/ 28 h 51"/>
              <a:gd name="T4" fmla="*/ 32 w 51"/>
              <a:gd name="T5" fmla="*/ 25 h 51"/>
              <a:gd name="T6" fmla="*/ 30 w 51"/>
              <a:gd name="T7" fmla="*/ 24 h 51"/>
              <a:gd name="T8" fmla="*/ 27 w 51"/>
              <a:gd name="T9" fmla="*/ 24 h 51"/>
              <a:gd name="T10" fmla="*/ 26 w 51"/>
              <a:gd name="T11" fmla="*/ 26 h 51"/>
              <a:gd name="T12" fmla="*/ 25 w 51"/>
              <a:gd name="T13" fmla="*/ 31 h 51"/>
              <a:gd name="T14" fmla="*/ 27 w 51"/>
              <a:gd name="T15" fmla="*/ 34 h 51"/>
              <a:gd name="T16" fmla="*/ 29 w 51"/>
              <a:gd name="T17" fmla="*/ 35 h 51"/>
              <a:gd name="T18" fmla="*/ 30 w 51"/>
              <a:gd name="T19" fmla="*/ 39 h 51"/>
              <a:gd name="T20" fmla="*/ 32 w 51"/>
              <a:gd name="T21" fmla="*/ 39 h 51"/>
              <a:gd name="T22" fmla="*/ 34 w 51"/>
              <a:gd name="T23" fmla="*/ 37 h 51"/>
              <a:gd name="T24" fmla="*/ 38 w 51"/>
              <a:gd name="T25" fmla="*/ 33 h 51"/>
              <a:gd name="T26" fmla="*/ 38 w 51"/>
              <a:gd name="T27" fmla="*/ 31 h 51"/>
              <a:gd name="T28" fmla="*/ 38 w 51"/>
              <a:gd name="T29" fmla="*/ 29 h 51"/>
              <a:gd name="T30" fmla="*/ 23 w 51"/>
              <a:gd name="T31" fmla="*/ 18 h 51"/>
              <a:gd name="T32" fmla="*/ 27 w 51"/>
              <a:gd name="T33" fmla="*/ 17 h 51"/>
              <a:gd name="T34" fmla="*/ 28 w 51"/>
              <a:gd name="T35" fmla="*/ 15 h 51"/>
              <a:gd name="T36" fmla="*/ 32 w 51"/>
              <a:gd name="T37" fmla="*/ 13 h 51"/>
              <a:gd name="T38" fmla="*/ 25 w 51"/>
              <a:gd name="T39" fmla="*/ 11 h 51"/>
              <a:gd name="T40" fmla="*/ 14 w 51"/>
              <a:gd name="T41" fmla="*/ 16 h 51"/>
              <a:gd name="T42" fmla="*/ 16 w 51"/>
              <a:gd name="T43" fmla="*/ 18 h 51"/>
              <a:gd name="T44" fmla="*/ 16 w 51"/>
              <a:gd name="T45" fmla="*/ 20 h 51"/>
              <a:gd name="T46" fmla="*/ 17 w 51"/>
              <a:gd name="T47" fmla="*/ 21 h 51"/>
              <a:gd name="T48" fmla="*/ 19 w 51"/>
              <a:gd name="T49" fmla="*/ 22 h 51"/>
              <a:gd name="T50" fmla="*/ 22 w 51"/>
              <a:gd name="T51" fmla="*/ 24 h 51"/>
              <a:gd name="T52" fmla="*/ 22 w 51"/>
              <a:gd name="T53" fmla="*/ 22 h 51"/>
              <a:gd name="T54" fmla="*/ 22 w 51"/>
              <a:gd name="T55" fmla="*/ 20 h 51"/>
              <a:gd name="T56" fmla="*/ 26 w 51"/>
              <a:gd name="T57" fmla="*/ 0 h 51"/>
              <a:gd name="T58" fmla="*/ 26 w 51"/>
              <a:gd name="T59" fmla="*/ 51 h 51"/>
              <a:gd name="T60" fmla="*/ 26 w 51"/>
              <a:gd name="T61" fmla="*/ 0 h 51"/>
              <a:gd name="T62" fmla="*/ 6 w 51"/>
              <a:gd name="T63" fmla="*/ 26 h 51"/>
              <a:gd name="T64" fmla="*/ 45 w 51"/>
              <a:gd name="T65" fmla="*/ 26 h 51"/>
              <a:gd name="T66" fmla="*/ 26 w 51"/>
              <a:gd name="T67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1">
                <a:moveTo>
                  <a:pt x="38" y="29"/>
                </a:move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6" y="32"/>
                  <a:pt x="26" y="32"/>
                </a:cubicBezTo>
                <a:cubicBezTo>
                  <a:pt x="26" y="33"/>
                  <a:pt x="27" y="33"/>
                  <a:pt x="27" y="34"/>
                </a:cubicBezTo>
                <a:cubicBezTo>
                  <a:pt x="27" y="34"/>
                  <a:pt x="27" y="34"/>
                  <a:pt x="28" y="34"/>
                </a:cubicBezTo>
                <a:cubicBezTo>
                  <a:pt x="28" y="35"/>
                  <a:pt x="29" y="35"/>
                  <a:pt x="29" y="35"/>
                </a:cubicBezTo>
                <a:cubicBezTo>
                  <a:pt x="29" y="36"/>
                  <a:pt x="29" y="37"/>
                  <a:pt x="29" y="3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1" y="39"/>
                  <a:pt x="32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6"/>
                  <a:pt x="37" y="35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lnTo>
                  <a:pt x="38" y="29"/>
                </a:lnTo>
                <a:close/>
                <a:moveTo>
                  <a:pt x="23" y="19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30" y="14"/>
                  <a:pt x="30" y="14"/>
                  <a:pt x="30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8" y="11"/>
                  <a:pt x="25" y="11"/>
                </a:cubicBezTo>
                <a:cubicBezTo>
                  <a:pt x="21" y="11"/>
                  <a:pt x="17" y="13"/>
                  <a:pt x="15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2"/>
                  <a:pt x="21" y="23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lnTo>
                  <a:pt x="23" y="19"/>
                </a:lnTo>
                <a:close/>
                <a:moveTo>
                  <a:pt x="26" y="0"/>
                </a:move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1"/>
                  <a:pt x="26" y="51"/>
                </a:cubicBezTo>
                <a:cubicBezTo>
                  <a:pt x="40" y="51"/>
                  <a:pt x="51" y="40"/>
                  <a:pt x="51" y="26"/>
                </a:cubicBezTo>
                <a:cubicBezTo>
                  <a:pt x="51" y="11"/>
                  <a:pt x="40" y="0"/>
                  <a:pt x="26" y="0"/>
                </a:cubicBezTo>
                <a:close/>
                <a:moveTo>
                  <a:pt x="26" y="45"/>
                </a:moveTo>
                <a:cubicBezTo>
                  <a:pt x="15" y="45"/>
                  <a:pt x="6" y="36"/>
                  <a:pt x="6" y="26"/>
                </a:cubicBezTo>
                <a:cubicBezTo>
                  <a:pt x="6" y="15"/>
                  <a:pt x="15" y="6"/>
                  <a:pt x="26" y="6"/>
                </a:cubicBezTo>
                <a:cubicBezTo>
                  <a:pt x="36" y="6"/>
                  <a:pt x="45" y="15"/>
                  <a:pt x="45" y="26"/>
                </a:cubicBezTo>
                <a:cubicBezTo>
                  <a:pt x="45" y="36"/>
                  <a:pt x="36" y="45"/>
                  <a:pt x="26" y="45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briefcase64"/>
          <p:cNvSpPr>
            <a:spLocks noChangeAspect="1"/>
          </p:cNvSpPr>
          <p:nvPr/>
        </p:nvSpPr>
        <p:spPr bwMode="auto">
          <a:xfrm>
            <a:off x="6281449" y="1640790"/>
            <a:ext cx="248063" cy="225072"/>
          </a:xfrm>
          <a:custGeom>
            <a:avLst/>
            <a:gdLst>
              <a:gd name="T0" fmla="*/ 1084 w 1235"/>
              <a:gd name="T1" fmla="*/ 209 h 1120"/>
              <a:gd name="T2" fmla="*/ 883 w 1235"/>
              <a:gd name="T3" fmla="*/ 209 h 1120"/>
              <a:gd name="T4" fmla="*/ 883 w 1235"/>
              <a:gd name="T5" fmla="*/ 123 h 1120"/>
              <a:gd name="T6" fmla="*/ 760 w 1235"/>
              <a:gd name="T7" fmla="*/ 0 h 1120"/>
              <a:gd name="T8" fmla="*/ 475 w 1235"/>
              <a:gd name="T9" fmla="*/ 0 h 1120"/>
              <a:gd name="T10" fmla="*/ 352 w 1235"/>
              <a:gd name="T11" fmla="*/ 123 h 1120"/>
              <a:gd name="T12" fmla="*/ 352 w 1235"/>
              <a:gd name="T13" fmla="*/ 209 h 1120"/>
              <a:gd name="T14" fmla="*/ 151 w 1235"/>
              <a:gd name="T15" fmla="*/ 209 h 1120"/>
              <a:gd name="T16" fmla="*/ 0 w 1235"/>
              <a:gd name="T17" fmla="*/ 360 h 1120"/>
              <a:gd name="T18" fmla="*/ 0 w 1235"/>
              <a:gd name="T19" fmla="*/ 969 h 1120"/>
              <a:gd name="T20" fmla="*/ 151 w 1235"/>
              <a:gd name="T21" fmla="*/ 1120 h 1120"/>
              <a:gd name="T22" fmla="*/ 1084 w 1235"/>
              <a:gd name="T23" fmla="*/ 1120 h 1120"/>
              <a:gd name="T24" fmla="*/ 1235 w 1235"/>
              <a:gd name="T25" fmla="*/ 969 h 1120"/>
              <a:gd name="T26" fmla="*/ 1235 w 1235"/>
              <a:gd name="T27" fmla="*/ 360 h 1120"/>
              <a:gd name="T28" fmla="*/ 1084 w 1235"/>
              <a:gd name="T29" fmla="*/ 209 h 1120"/>
              <a:gd name="T30" fmla="*/ 365 w 1235"/>
              <a:gd name="T31" fmla="*/ 891 h 1120"/>
              <a:gd name="T32" fmla="*/ 329 w 1235"/>
              <a:gd name="T33" fmla="*/ 927 h 1120"/>
              <a:gd name="T34" fmla="*/ 294 w 1235"/>
              <a:gd name="T35" fmla="*/ 891 h 1120"/>
              <a:gd name="T36" fmla="*/ 294 w 1235"/>
              <a:gd name="T37" fmla="*/ 470 h 1120"/>
              <a:gd name="T38" fmla="*/ 329 w 1235"/>
              <a:gd name="T39" fmla="*/ 435 h 1120"/>
              <a:gd name="T40" fmla="*/ 365 w 1235"/>
              <a:gd name="T41" fmla="*/ 470 h 1120"/>
              <a:gd name="T42" fmla="*/ 365 w 1235"/>
              <a:gd name="T43" fmla="*/ 891 h 1120"/>
              <a:gd name="T44" fmla="*/ 653 w 1235"/>
              <a:gd name="T45" fmla="*/ 891 h 1120"/>
              <a:gd name="T46" fmla="*/ 617 w 1235"/>
              <a:gd name="T47" fmla="*/ 927 h 1120"/>
              <a:gd name="T48" fmla="*/ 582 w 1235"/>
              <a:gd name="T49" fmla="*/ 891 h 1120"/>
              <a:gd name="T50" fmla="*/ 582 w 1235"/>
              <a:gd name="T51" fmla="*/ 470 h 1120"/>
              <a:gd name="T52" fmla="*/ 617 w 1235"/>
              <a:gd name="T53" fmla="*/ 435 h 1120"/>
              <a:gd name="T54" fmla="*/ 653 w 1235"/>
              <a:gd name="T55" fmla="*/ 470 h 1120"/>
              <a:gd name="T56" fmla="*/ 653 w 1235"/>
              <a:gd name="T57" fmla="*/ 891 h 1120"/>
              <a:gd name="T58" fmla="*/ 777 w 1235"/>
              <a:gd name="T59" fmla="*/ 209 h 1120"/>
              <a:gd name="T60" fmla="*/ 458 w 1235"/>
              <a:gd name="T61" fmla="*/ 209 h 1120"/>
              <a:gd name="T62" fmla="*/ 458 w 1235"/>
              <a:gd name="T63" fmla="*/ 123 h 1120"/>
              <a:gd name="T64" fmla="*/ 475 w 1235"/>
              <a:gd name="T65" fmla="*/ 106 h 1120"/>
              <a:gd name="T66" fmla="*/ 760 w 1235"/>
              <a:gd name="T67" fmla="*/ 106 h 1120"/>
              <a:gd name="T68" fmla="*/ 777 w 1235"/>
              <a:gd name="T69" fmla="*/ 123 h 1120"/>
              <a:gd name="T70" fmla="*/ 777 w 1235"/>
              <a:gd name="T71" fmla="*/ 209 h 1120"/>
              <a:gd name="T72" fmla="*/ 941 w 1235"/>
              <a:gd name="T73" fmla="*/ 891 h 1120"/>
              <a:gd name="T74" fmla="*/ 905 w 1235"/>
              <a:gd name="T75" fmla="*/ 927 h 1120"/>
              <a:gd name="T76" fmla="*/ 870 w 1235"/>
              <a:gd name="T77" fmla="*/ 891 h 1120"/>
              <a:gd name="T78" fmla="*/ 870 w 1235"/>
              <a:gd name="T79" fmla="*/ 470 h 1120"/>
              <a:gd name="T80" fmla="*/ 905 w 1235"/>
              <a:gd name="T81" fmla="*/ 435 h 1120"/>
              <a:gd name="T82" fmla="*/ 941 w 1235"/>
              <a:gd name="T83" fmla="*/ 470 h 1120"/>
              <a:gd name="T84" fmla="*/ 941 w 1235"/>
              <a:gd name="T85" fmla="*/ 891 h 1120"/>
              <a:gd name="T86" fmla="*/ 941 w 1235"/>
              <a:gd name="T87" fmla="*/ 891 h 1120"/>
              <a:gd name="T88" fmla="*/ 941 w 1235"/>
              <a:gd name="T89" fmla="*/ 891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5" h="1120">
                <a:moveTo>
                  <a:pt x="1084" y="209"/>
                </a:moveTo>
                <a:cubicBezTo>
                  <a:pt x="883" y="209"/>
                  <a:pt x="883" y="209"/>
                  <a:pt x="883" y="209"/>
                </a:cubicBezTo>
                <a:cubicBezTo>
                  <a:pt x="883" y="123"/>
                  <a:pt x="883" y="123"/>
                  <a:pt x="883" y="123"/>
                </a:cubicBezTo>
                <a:cubicBezTo>
                  <a:pt x="883" y="55"/>
                  <a:pt x="828" y="0"/>
                  <a:pt x="760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407" y="0"/>
                  <a:pt x="352" y="55"/>
                  <a:pt x="352" y="123"/>
                </a:cubicBezTo>
                <a:cubicBezTo>
                  <a:pt x="352" y="209"/>
                  <a:pt x="352" y="209"/>
                  <a:pt x="352" y="209"/>
                </a:cubicBezTo>
                <a:cubicBezTo>
                  <a:pt x="151" y="209"/>
                  <a:pt x="151" y="209"/>
                  <a:pt x="151" y="209"/>
                </a:cubicBezTo>
                <a:cubicBezTo>
                  <a:pt x="68" y="209"/>
                  <a:pt x="0" y="276"/>
                  <a:pt x="0" y="360"/>
                </a:cubicBezTo>
                <a:cubicBezTo>
                  <a:pt x="0" y="969"/>
                  <a:pt x="0" y="969"/>
                  <a:pt x="0" y="969"/>
                </a:cubicBezTo>
                <a:cubicBezTo>
                  <a:pt x="0" y="1052"/>
                  <a:pt x="68" y="1120"/>
                  <a:pt x="151" y="1120"/>
                </a:cubicBezTo>
                <a:cubicBezTo>
                  <a:pt x="1084" y="1120"/>
                  <a:pt x="1084" y="1120"/>
                  <a:pt x="1084" y="1120"/>
                </a:cubicBezTo>
                <a:cubicBezTo>
                  <a:pt x="1167" y="1120"/>
                  <a:pt x="1235" y="1052"/>
                  <a:pt x="1235" y="969"/>
                </a:cubicBezTo>
                <a:cubicBezTo>
                  <a:pt x="1235" y="360"/>
                  <a:pt x="1235" y="360"/>
                  <a:pt x="1235" y="360"/>
                </a:cubicBezTo>
                <a:cubicBezTo>
                  <a:pt x="1235" y="276"/>
                  <a:pt x="1167" y="209"/>
                  <a:pt x="1084" y="209"/>
                </a:cubicBezTo>
                <a:close/>
                <a:moveTo>
                  <a:pt x="365" y="891"/>
                </a:moveTo>
                <a:cubicBezTo>
                  <a:pt x="365" y="911"/>
                  <a:pt x="349" y="927"/>
                  <a:pt x="329" y="927"/>
                </a:cubicBezTo>
                <a:cubicBezTo>
                  <a:pt x="310" y="927"/>
                  <a:pt x="294" y="911"/>
                  <a:pt x="294" y="891"/>
                </a:cubicBezTo>
                <a:cubicBezTo>
                  <a:pt x="294" y="470"/>
                  <a:pt x="294" y="470"/>
                  <a:pt x="294" y="470"/>
                </a:cubicBezTo>
                <a:cubicBezTo>
                  <a:pt x="294" y="451"/>
                  <a:pt x="310" y="435"/>
                  <a:pt x="329" y="435"/>
                </a:cubicBezTo>
                <a:cubicBezTo>
                  <a:pt x="349" y="435"/>
                  <a:pt x="365" y="451"/>
                  <a:pt x="365" y="470"/>
                </a:cubicBezTo>
                <a:lnTo>
                  <a:pt x="365" y="891"/>
                </a:lnTo>
                <a:close/>
                <a:moveTo>
                  <a:pt x="653" y="891"/>
                </a:moveTo>
                <a:cubicBezTo>
                  <a:pt x="653" y="911"/>
                  <a:pt x="637" y="927"/>
                  <a:pt x="617" y="927"/>
                </a:cubicBezTo>
                <a:cubicBezTo>
                  <a:pt x="598" y="927"/>
                  <a:pt x="582" y="911"/>
                  <a:pt x="582" y="891"/>
                </a:cubicBezTo>
                <a:cubicBezTo>
                  <a:pt x="582" y="470"/>
                  <a:pt x="582" y="470"/>
                  <a:pt x="582" y="470"/>
                </a:cubicBezTo>
                <a:cubicBezTo>
                  <a:pt x="582" y="451"/>
                  <a:pt x="598" y="435"/>
                  <a:pt x="617" y="435"/>
                </a:cubicBezTo>
                <a:cubicBezTo>
                  <a:pt x="637" y="435"/>
                  <a:pt x="653" y="451"/>
                  <a:pt x="653" y="470"/>
                </a:cubicBezTo>
                <a:lnTo>
                  <a:pt x="653" y="891"/>
                </a:lnTo>
                <a:close/>
                <a:moveTo>
                  <a:pt x="777" y="209"/>
                </a:moveTo>
                <a:cubicBezTo>
                  <a:pt x="458" y="209"/>
                  <a:pt x="458" y="209"/>
                  <a:pt x="458" y="209"/>
                </a:cubicBezTo>
                <a:cubicBezTo>
                  <a:pt x="458" y="123"/>
                  <a:pt x="458" y="123"/>
                  <a:pt x="458" y="123"/>
                </a:cubicBezTo>
                <a:cubicBezTo>
                  <a:pt x="458" y="114"/>
                  <a:pt x="466" y="106"/>
                  <a:pt x="475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69" y="106"/>
                  <a:pt x="777" y="114"/>
                  <a:pt x="777" y="123"/>
                </a:cubicBezTo>
                <a:lnTo>
                  <a:pt x="777" y="209"/>
                </a:lnTo>
                <a:close/>
                <a:moveTo>
                  <a:pt x="941" y="891"/>
                </a:moveTo>
                <a:cubicBezTo>
                  <a:pt x="941" y="911"/>
                  <a:pt x="925" y="927"/>
                  <a:pt x="905" y="927"/>
                </a:cubicBezTo>
                <a:cubicBezTo>
                  <a:pt x="886" y="927"/>
                  <a:pt x="870" y="911"/>
                  <a:pt x="870" y="891"/>
                </a:cubicBezTo>
                <a:cubicBezTo>
                  <a:pt x="870" y="470"/>
                  <a:pt x="870" y="470"/>
                  <a:pt x="870" y="470"/>
                </a:cubicBezTo>
                <a:cubicBezTo>
                  <a:pt x="870" y="451"/>
                  <a:pt x="886" y="435"/>
                  <a:pt x="905" y="435"/>
                </a:cubicBezTo>
                <a:cubicBezTo>
                  <a:pt x="925" y="435"/>
                  <a:pt x="941" y="451"/>
                  <a:pt x="941" y="470"/>
                </a:cubicBezTo>
                <a:lnTo>
                  <a:pt x="941" y="891"/>
                </a:lnTo>
                <a:close/>
                <a:moveTo>
                  <a:pt x="941" y="891"/>
                </a:moveTo>
                <a:cubicBezTo>
                  <a:pt x="941" y="891"/>
                  <a:pt x="941" y="891"/>
                  <a:pt x="941" y="891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boxes4"/>
          <p:cNvSpPr>
            <a:spLocks noChangeAspect="1"/>
          </p:cNvSpPr>
          <p:nvPr/>
        </p:nvSpPr>
        <p:spPr bwMode="auto">
          <a:xfrm>
            <a:off x="7946944" y="1642829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" name="blocks2"/>
          <p:cNvSpPr>
            <a:spLocks noChangeAspect="1"/>
          </p:cNvSpPr>
          <p:nvPr/>
        </p:nvSpPr>
        <p:spPr bwMode="auto">
          <a:xfrm>
            <a:off x="9627841" y="1650444"/>
            <a:ext cx="248063" cy="205765"/>
          </a:xfrm>
          <a:custGeom>
            <a:avLst/>
            <a:gdLst>
              <a:gd name="connsiteX0" fmla="*/ 384908 w 508000"/>
              <a:gd name="connsiteY0" fmla="*/ 298288 h 421380"/>
              <a:gd name="connsiteX1" fmla="*/ 508000 w 508000"/>
              <a:gd name="connsiteY1" fmla="*/ 298288 h 421380"/>
              <a:gd name="connsiteX2" fmla="*/ 508000 w 508000"/>
              <a:gd name="connsiteY2" fmla="*/ 421380 h 421380"/>
              <a:gd name="connsiteX3" fmla="*/ 384908 w 508000"/>
              <a:gd name="connsiteY3" fmla="*/ 421380 h 421380"/>
              <a:gd name="connsiteX4" fmla="*/ 0 w 508000"/>
              <a:gd name="connsiteY4" fmla="*/ 298288 h 421380"/>
              <a:gd name="connsiteX5" fmla="*/ 122441 w 508000"/>
              <a:gd name="connsiteY5" fmla="*/ 298288 h 421380"/>
              <a:gd name="connsiteX6" fmla="*/ 122441 w 508000"/>
              <a:gd name="connsiteY6" fmla="*/ 421380 h 421380"/>
              <a:gd name="connsiteX7" fmla="*/ 0 w 508000"/>
              <a:gd name="connsiteY7" fmla="*/ 421380 h 421380"/>
              <a:gd name="connsiteX8" fmla="*/ 189523 w 508000"/>
              <a:gd name="connsiteY8" fmla="*/ 152400 h 421380"/>
              <a:gd name="connsiteX9" fmla="*/ 311964 w 508000"/>
              <a:gd name="connsiteY9" fmla="*/ 152400 h 421380"/>
              <a:gd name="connsiteX10" fmla="*/ 311964 w 508000"/>
              <a:gd name="connsiteY10" fmla="*/ 274841 h 421380"/>
              <a:gd name="connsiteX11" fmla="*/ 189523 w 508000"/>
              <a:gd name="connsiteY11" fmla="*/ 274841 h 421380"/>
              <a:gd name="connsiteX12" fmla="*/ 433103 w 508000"/>
              <a:gd name="connsiteY12" fmla="*/ 141328 h 421380"/>
              <a:gd name="connsiteX13" fmla="*/ 457851 w 508000"/>
              <a:gd name="connsiteY13" fmla="*/ 141328 h 421380"/>
              <a:gd name="connsiteX14" fmla="*/ 457851 w 508000"/>
              <a:gd name="connsiteY14" fmla="*/ 281354 h 421380"/>
              <a:gd name="connsiteX15" fmla="*/ 433103 w 508000"/>
              <a:gd name="connsiteY15" fmla="*/ 281354 h 421380"/>
              <a:gd name="connsiteX16" fmla="*/ 433103 w 508000"/>
              <a:gd name="connsiteY16" fmla="*/ 222087 h 421380"/>
              <a:gd name="connsiteX17" fmla="*/ 326292 w 508000"/>
              <a:gd name="connsiteY17" fmla="*/ 222087 h 421380"/>
              <a:gd name="connsiteX18" fmla="*/ 326292 w 508000"/>
              <a:gd name="connsiteY18" fmla="*/ 197338 h 421380"/>
              <a:gd name="connsiteX19" fmla="*/ 433103 w 508000"/>
              <a:gd name="connsiteY19" fmla="*/ 197338 h 421380"/>
              <a:gd name="connsiteX20" fmla="*/ 52754 w 508000"/>
              <a:gd name="connsiteY20" fmla="*/ 141328 h 421380"/>
              <a:gd name="connsiteX21" fmla="*/ 77502 w 508000"/>
              <a:gd name="connsiteY21" fmla="*/ 141328 h 421380"/>
              <a:gd name="connsiteX22" fmla="*/ 77502 w 508000"/>
              <a:gd name="connsiteY22" fmla="*/ 197338 h 421380"/>
              <a:gd name="connsiteX23" fmla="*/ 175195 w 508000"/>
              <a:gd name="connsiteY23" fmla="*/ 197338 h 421380"/>
              <a:gd name="connsiteX24" fmla="*/ 175195 w 508000"/>
              <a:gd name="connsiteY24" fmla="*/ 222087 h 421380"/>
              <a:gd name="connsiteX25" fmla="*/ 77502 w 508000"/>
              <a:gd name="connsiteY25" fmla="*/ 222087 h 421380"/>
              <a:gd name="connsiteX26" fmla="*/ 77502 w 508000"/>
              <a:gd name="connsiteY26" fmla="*/ 281354 h 421380"/>
              <a:gd name="connsiteX27" fmla="*/ 52754 w 508000"/>
              <a:gd name="connsiteY27" fmla="*/ 281354 h 421380"/>
              <a:gd name="connsiteX28" fmla="*/ 384908 w 508000"/>
              <a:gd name="connsiteY28" fmla="*/ 0 h 421380"/>
              <a:gd name="connsiteX29" fmla="*/ 508000 w 508000"/>
              <a:gd name="connsiteY29" fmla="*/ 0 h 421380"/>
              <a:gd name="connsiteX30" fmla="*/ 508000 w 508000"/>
              <a:gd name="connsiteY30" fmla="*/ 122441 h 421380"/>
              <a:gd name="connsiteX31" fmla="*/ 384908 w 508000"/>
              <a:gd name="connsiteY31" fmla="*/ 122441 h 421380"/>
              <a:gd name="connsiteX32" fmla="*/ 0 w 508000"/>
              <a:gd name="connsiteY32" fmla="*/ 0 h 421380"/>
              <a:gd name="connsiteX33" fmla="*/ 122441 w 508000"/>
              <a:gd name="connsiteY33" fmla="*/ 0 h 421380"/>
              <a:gd name="connsiteX34" fmla="*/ 122441 w 508000"/>
              <a:gd name="connsiteY34" fmla="*/ 122441 h 421380"/>
              <a:gd name="connsiteX35" fmla="*/ 0 w 508000"/>
              <a:gd name="connsiteY35" fmla="*/ 122441 h 42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8000" h="421380">
                <a:moveTo>
                  <a:pt x="384908" y="298288"/>
                </a:moveTo>
                <a:lnTo>
                  <a:pt x="508000" y="298288"/>
                </a:lnTo>
                <a:lnTo>
                  <a:pt x="508000" y="421380"/>
                </a:lnTo>
                <a:lnTo>
                  <a:pt x="384908" y="421380"/>
                </a:lnTo>
                <a:close/>
                <a:moveTo>
                  <a:pt x="0" y="298288"/>
                </a:moveTo>
                <a:lnTo>
                  <a:pt x="122441" y="298288"/>
                </a:lnTo>
                <a:lnTo>
                  <a:pt x="122441" y="421380"/>
                </a:lnTo>
                <a:lnTo>
                  <a:pt x="0" y="421380"/>
                </a:lnTo>
                <a:close/>
                <a:moveTo>
                  <a:pt x="189523" y="152400"/>
                </a:moveTo>
                <a:lnTo>
                  <a:pt x="311964" y="152400"/>
                </a:lnTo>
                <a:lnTo>
                  <a:pt x="311964" y="274841"/>
                </a:lnTo>
                <a:lnTo>
                  <a:pt x="189523" y="274841"/>
                </a:lnTo>
                <a:close/>
                <a:moveTo>
                  <a:pt x="433103" y="141328"/>
                </a:moveTo>
                <a:lnTo>
                  <a:pt x="457851" y="141328"/>
                </a:lnTo>
                <a:lnTo>
                  <a:pt x="457851" y="281354"/>
                </a:lnTo>
                <a:lnTo>
                  <a:pt x="433103" y="281354"/>
                </a:lnTo>
                <a:lnTo>
                  <a:pt x="433103" y="222087"/>
                </a:lnTo>
                <a:lnTo>
                  <a:pt x="326292" y="222087"/>
                </a:lnTo>
                <a:lnTo>
                  <a:pt x="326292" y="197338"/>
                </a:lnTo>
                <a:lnTo>
                  <a:pt x="433103" y="197338"/>
                </a:lnTo>
                <a:close/>
                <a:moveTo>
                  <a:pt x="52754" y="141328"/>
                </a:moveTo>
                <a:lnTo>
                  <a:pt x="77502" y="141328"/>
                </a:lnTo>
                <a:lnTo>
                  <a:pt x="77502" y="197338"/>
                </a:lnTo>
                <a:lnTo>
                  <a:pt x="175195" y="197338"/>
                </a:lnTo>
                <a:lnTo>
                  <a:pt x="175195" y="222087"/>
                </a:lnTo>
                <a:lnTo>
                  <a:pt x="77502" y="222087"/>
                </a:lnTo>
                <a:lnTo>
                  <a:pt x="77502" y="281354"/>
                </a:lnTo>
                <a:lnTo>
                  <a:pt x="52754" y="281354"/>
                </a:lnTo>
                <a:close/>
                <a:moveTo>
                  <a:pt x="384908" y="0"/>
                </a:moveTo>
                <a:lnTo>
                  <a:pt x="508000" y="0"/>
                </a:lnTo>
                <a:lnTo>
                  <a:pt x="508000" y="122441"/>
                </a:lnTo>
                <a:lnTo>
                  <a:pt x="384908" y="122441"/>
                </a:lnTo>
                <a:close/>
                <a:moveTo>
                  <a:pt x="0" y="0"/>
                </a:moveTo>
                <a:lnTo>
                  <a:pt x="122441" y="0"/>
                </a:lnTo>
                <a:lnTo>
                  <a:pt x="122441" y="122441"/>
                </a:lnTo>
                <a:lnTo>
                  <a:pt x="0" y="1224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rupees"/>
          <p:cNvSpPr>
            <a:spLocks noChangeAspect="1"/>
          </p:cNvSpPr>
          <p:nvPr/>
        </p:nvSpPr>
        <p:spPr bwMode="auto">
          <a:xfrm>
            <a:off x="9087543" y="1614183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pounds26"/>
          <p:cNvSpPr>
            <a:spLocks noChangeAspect="1"/>
          </p:cNvSpPr>
          <p:nvPr/>
        </p:nvSpPr>
        <p:spPr bwMode="auto">
          <a:xfrm>
            <a:off x="6836614" y="1675652"/>
            <a:ext cx="248063" cy="155350"/>
          </a:xfrm>
          <a:custGeom>
            <a:avLst/>
            <a:gdLst>
              <a:gd name="connsiteX0" fmla="*/ 472236 w 508000"/>
              <a:gd name="connsiteY0" fmla="*/ 102677 h 318136"/>
              <a:gd name="connsiteX1" fmla="*/ 482108 w 508000"/>
              <a:gd name="connsiteY1" fmla="*/ 102677 h 318136"/>
              <a:gd name="connsiteX2" fmla="*/ 508000 w 508000"/>
              <a:gd name="connsiteY2" fmla="*/ 128578 h 318136"/>
              <a:gd name="connsiteX3" fmla="*/ 508000 w 508000"/>
              <a:gd name="connsiteY3" fmla="*/ 292236 h 318136"/>
              <a:gd name="connsiteX4" fmla="*/ 482108 w 508000"/>
              <a:gd name="connsiteY4" fmla="*/ 318136 h 318136"/>
              <a:gd name="connsiteX5" fmla="*/ 128349 w 508000"/>
              <a:gd name="connsiteY5" fmla="*/ 318136 h 318136"/>
              <a:gd name="connsiteX6" fmla="*/ 102456 w 508000"/>
              <a:gd name="connsiteY6" fmla="*/ 292236 h 318136"/>
              <a:gd name="connsiteX7" fmla="*/ 102456 w 508000"/>
              <a:gd name="connsiteY7" fmla="*/ 282361 h 318136"/>
              <a:gd name="connsiteX8" fmla="*/ 430808 w 508000"/>
              <a:gd name="connsiteY8" fmla="*/ 282361 h 318136"/>
              <a:gd name="connsiteX9" fmla="*/ 472236 w 508000"/>
              <a:gd name="connsiteY9" fmla="*/ 240921 h 318136"/>
              <a:gd name="connsiteX10" fmla="*/ 472236 w 508000"/>
              <a:gd name="connsiteY10" fmla="*/ 102677 h 318136"/>
              <a:gd name="connsiteX11" fmla="*/ 420904 w 508000"/>
              <a:gd name="connsiteY11" fmla="*/ 51338 h 318136"/>
              <a:gd name="connsiteX12" fmla="*/ 430774 w 508000"/>
              <a:gd name="connsiteY12" fmla="*/ 51338 h 318136"/>
              <a:gd name="connsiteX13" fmla="*/ 456662 w 508000"/>
              <a:gd name="connsiteY13" fmla="*/ 77248 h 318136"/>
              <a:gd name="connsiteX14" fmla="*/ 456662 w 508000"/>
              <a:gd name="connsiteY14" fmla="*/ 240962 h 318136"/>
              <a:gd name="connsiteX15" fmla="*/ 430774 w 508000"/>
              <a:gd name="connsiteY15" fmla="*/ 266871 h 318136"/>
              <a:gd name="connsiteX16" fmla="*/ 77079 w 508000"/>
              <a:gd name="connsiteY16" fmla="*/ 266871 h 318136"/>
              <a:gd name="connsiteX17" fmla="*/ 51191 w 508000"/>
              <a:gd name="connsiteY17" fmla="*/ 240962 h 318136"/>
              <a:gd name="connsiteX18" fmla="*/ 51191 w 508000"/>
              <a:gd name="connsiteY18" fmla="*/ 231246 h 318136"/>
              <a:gd name="connsiteX19" fmla="*/ 379484 w 508000"/>
              <a:gd name="connsiteY19" fmla="*/ 231246 h 318136"/>
              <a:gd name="connsiteX20" fmla="*/ 420904 w 508000"/>
              <a:gd name="connsiteY20" fmla="*/ 189791 h 318136"/>
              <a:gd name="connsiteX21" fmla="*/ 420904 w 508000"/>
              <a:gd name="connsiteY21" fmla="*/ 51338 h 318136"/>
              <a:gd name="connsiteX22" fmla="*/ 178990 w 508000"/>
              <a:gd name="connsiteY22" fmla="*/ 33842 h 318136"/>
              <a:gd name="connsiteX23" fmla="*/ 172678 w 508000"/>
              <a:gd name="connsiteY23" fmla="*/ 35785 h 318136"/>
              <a:gd name="connsiteX24" fmla="*/ 170574 w 508000"/>
              <a:gd name="connsiteY24" fmla="*/ 37404 h 318136"/>
              <a:gd name="connsiteX25" fmla="*/ 167500 w 508000"/>
              <a:gd name="connsiteY25" fmla="*/ 43557 h 318136"/>
              <a:gd name="connsiteX26" fmla="*/ 167338 w 508000"/>
              <a:gd name="connsiteY26" fmla="*/ 45986 h 318136"/>
              <a:gd name="connsiteX27" fmla="*/ 167338 w 508000"/>
              <a:gd name="connsiteY27" fmla="*/ 51329 h 318136"/>
              <a:gd name="connsiteX28" fmla="*/ 162806 w 508000"/>
              <a:gd name="connsiteY28" fmla="*/ 95534 h 318136"/>
              <a:gd name="connsiteX29" fmla="*/ 148241 w 508000"/>
              <a:gd name="connsiteY29" fmla="*/ 95534 h 318136"/>
              <a:gd name="connsiteX30" fmla="*/ 137560 w 508000"/>
              <a:gd name="connsiteY30" fmla="*/ 102659 h 318136"/>
              <a:gd name="connsiteX31" fmla="*/ 136589 w 508000"/>
              <a:gd name="connsiteY31" fmla="*/ 107193 h 318136"/>
              <a:gd name="connsiteX32" fmla="*/ 148241 w 508000"/>
              <a:gd name="connsiteY32" fmla="*/ 118851 h 318136"/>
              <a:gd name="connsiteX33" fmla="*/ 157304 w 508000"/>
              <a:gd name="connsiteY33" fmla="*/ 118851 h 318136"/>
              <a:gd name="connsiteX34" fmla="*/ 138046 w 508000"/>
              <a:gd name="connsiteY34" fmla="*/ 162732 h 318136"/>
              <a:gd name="connsiteX35" fmla="*/ 137560 w 508000"/>
              <a:gd name="connsiteY35" fmla="*/ 174552 h 318136"/>
              <a:gd name="connsiteX36" fmla="*/ 147756 w 508000"/>
              <a:gd name="connsiteY36" fmla="*/ 180705 h 318136"/>
              <a:gd name="connsiteX37" fmla="*/ 251492 w 508000"/>
              <a:gd name="connsiteY37" fmla="*/ 180705 h 318136"/>
              <a:gd name="connsiteX38" fmla="*/ 263144 w 508000"/>
              <a:gd name="connsiteY38" fmla="*/ 169047 h 318136"/>
              <a:gd name="connsiteX39" fmla="*/ 251492 w 508000"/>
              <a:gd name="connsiteY39" fmla="*/ 157388 h 318136"/>
              <a:gd name="connsiteX40" fmla="*/ 167500 w 508000"/>
              <a:gd name="connsiteY40" fmla="*/ 157388 h 318136"/>
              <a:gd name="connsiteX41" fmla="*/ 181579 w 508000"/>
              <a:gd name="connsiteY41" fmla="*/ 118851 h 318136"/>
              <a:gd name="connsiteX42" fmla="*/ 208606 w 508000"/>
              <a:gd name="connsiteY42" fmla="*/ 118851 h 318136"/>
              <a:gd name="connsiteX43" fmla="*/ 220258 w 508000"/>
              <a:gd name="connsiteY43" fmla="*/ 107193 h 318136"/>
              <a:gd name="connsiteX44" fmla="*/ 219287 w 508000"/>
              <a:gd name="connsiteY44" fmla="*/ 102659 h 318136"/>
              <a:gd name="connsiteX45" fmla="*/ 208606 w 508000"/>
              <a:gd name="connsiteY45" fmla="*/ 95534 h 318136"/>
              <a:gd name="connsiteX46" fmla="*/ 186596 w 508000"/>
              <a:gd name="connsiteY46" fmla="*/ 95534 h 318136"/>
              <a:gd name="connsiteX47" fmla="*/ 190480 w 508000"/>
              <a:gd name="connsiteY47" fmla="*/ 57159 h 318136"/>
              <a:gd name="connsiteX48" fmla="*/ 230615 w 508000"/>
              <a:gd name="connsiteY48" fmla="*/ 57159 h 318136"/>
              <a:gd name="connsiteX49" fmla="*/ 230615 w 508000"/>
              <a:gd name="connsiteY49" fmla="*/ 67684 h 318136"/>
              <a:gd name="connsiteX50" fmla="*/ 242267 w 508000"/>
              <a:gd name="connsiteY50" fmla="*/ 79342 h 318136"/>
              <a:gd name="connsiteX51" fmla="*/ 253920 w 508000"/>
              <a:gd name="connsiteY51" fmla="*/ 67684 h 318136"/>
              <a:gd name="connsiteX52" fmla="*/ 253920 w 508000"/>
              <a:gd name="connsiteY52" fmla="*/ 45500 h 318136"/>
              <a:gd name="connsiteX53" fmla="*/ 253758 w 508000"/>
              <a:gd name="connsiteY53" fmla="*/ 43557 h 318136"/>
              <a:gd name="connsiteX54" fmla="*/ 248741 w 508000"/>
              <a:gd name="connsiteY54" fmla="*/ 35785 h 318136"/>
              <a:gd name="connsiteX55" fmla="*/ 242429 w 508000"/>
              <a:gd name="connsiteY55" fmla="*/ 33842 h 318136"/>
              <a:gd name="connsiteX56" fmla="*/ 178990 w 508000"/>
              <a:gd name="connsiteY56" fmla="*/ 33842 h 318136"/>
              <a:gd name="connsiteX57" fmla="*/ 25894 w 508000"/>
              <a:gd name="connsiteY57" fmla="*/ 0 h 318136"/>
              <a:gd name="connsiteX58" fmla="*/ 379504 w 508000"/>
              <a:gd name="connsiteY58" fmla="*/ 0 h 318136"/>
              <a:gd name="connsiteX59" fmla="*/ 405397 w 508000"/>
              <a:gd name="connsiteY59" fmla="*/ 25908 h 318136"/>
              <a:gd name="connsiteX60" fmla="*/ 405397 w 508000"/>
              <a:gd name="connsiteY60" fmla="*/ 189773 h 318136"/>
              <a:gd name="connsiteX61" fmla="*/ 379504 w 508000"/>
              <a:gd name="connsiteY61" fmla="*/ 215680 h 318136"/>
              <a:gd name="connsiteX62" fmla="*/ 25894 w 508000"/>
              <a:gd name="connsiteY62" fmla="*/ 215680 h 318136"/>
              <a:gd name="connsiteX63" fmla="*/ 0 w 508000"/>
              <a:gd name="connsiteY63" fmla="*/ 189773 h 318136"/>
              <a:gd name="connsiteX64" fmla="*/ 0 w 508000"/>
              <a:gd name="connsiteY64" fmla="*/ 25908 h 318136"/>
              <a:gd name="connsiteX65" fmla="*/ 25894 w 508000"/>
              <a:gd name="connsiteY65" fmla="*/ 0 h 318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8000" h="318136">
                <a:moveTo>
                  <a:pt x="472236" y="102677"/>
                </a:moveTo>
                <a:cubicBezTo>
                  <a:pt x="472236" y="102677"/>
                  <a:pt x="472236" y="102677"/>
                  <a:pt x="482108" y="102677"/>
                </a:cubicBezTo>
                <a:cubicBezTo>
                  <a:pt x="496349" y="102677"/>
                  <a:pt x="508000" y="114171"/>
                  <a:pt x="508000" y="128578"/>
                </a:cubicBezTo>
                <a:cubicBezTo>
                  <a:pt x="508000" y="128578"/>
                  <a:pt x="508000" y="128578"/>
                  <a:pt x="508000" y="292236"/>
                </a:cubicBezTo>
                <a:cubicBezTo>
                  <a:pt x="508000" y="306481"/>
                  <a:pt x="496349" y="318136"/>
                  <a:pt x="482108" y="318136"/>
                </a:cubicBezTo>
                <a:cubicBezTo>
                  <a:pt x="482108" y="318136"/>
                  <a:pt x="482108" y="318136"/>
                  <a:pt x="128349" y="318136"/>
                </a:cubicBezTo>
                <a:cubicBezTo>
                  <a:pt x="114108" y="318136"/>
                  <a:pt x="102456" y="306481"/>
                  <a:pt x="102456" y="292236"/>
                </a:cubicBezTo>
                <a:cubicBezTo>
                  <a:pt x="102456" y="292236"/>
                  <a:pt x="102456" y="292236"/>
                  <a:pt x="102456" y="282361"/>
                </a:cubicBezTo>
                <a:cubicBezTo>
                  <a:pt x="102456" y="282361"/>
                  <a:pt x="102456" y="282361"/>
                  <a:pt x="430808" y="282361"/>
                </a:cubicBezTo>
                <a:cubicBezTo>
                  <a:pt x="453626" y="282361"/>
                  <a:pt x="472236" y="263745"/>
                  <a:pt x="472236" y="240921"/>
                </a:cubicBezTo>
                <a:cubicBezTo>
                  <a:pt x="472236" y="240921"/>
                  <a:pt x="472236" y="240921"/>
                  <a:pt x="472236" y="102677"/>
                </a:cubicBezTo>
                <a:close/>
                <a:moveTo>
                  <a:pt x="420904" y="51338"/>
                </a:moveTo>
                <a:cubicBezTo>
                  <a:pt x="420904" y="51338"/>
                  <a:pt x="420904" y="51338"/>
                  <a:pt x="430774" y="51338"/>
                </a:cubicBezTo>
                <a:cubicBezTo>
                  <a:pt x="445013" y="51338"/>
                  <a:pt x="456662" y="62836"/>
                  <a:pt x="456662" y="77248"/>
                </a:cubicBezTo>
                <a:cubicBezTo>
                  <a:pt x="456662" y="77248"/>
                  <a:pt x="456662" y="77248"/>
                  <a:pt x="456662" y="240962"/>
                </a:cubicBezTo>
                <a:cubicBezTo>
                  <a:pt x="456662" y="255374"/>
                  <a:pt x="445013" y="266871"/>
                  <a:pt x="430774" y="266871"/>
                </a:cubicBezTo>
                <a:lnTo>
                  <a:pt x="77079" y="266871"/>
                </a:lnTo>
                <a:cubicBezTo>
                  <a:pt x="62841" y="266871"/>
                  <a:pt x="51191" y="255374"/>
                  <a:pt x="51191" y="240962"/>
                </a:cubicBezTo>
                <a:cubicBezTo>
                  <a:pt x="51191" y="240962"/>
                  <a:pt x="51191" y="240962"/>
                  <a:pt x="51191" y="231246"/>
                </a:cubicBezTo>
                <a:cubicBezTo>
                  <a:pt x="51191" y="231246"/>
                  <a:pt x="51191" y="231246"/>
                  <a:pt x="379484" y="231246"/>
                </a:cubicBezTo>
                <a:cubicBezTo>
                  <a:pt x="402297" y="231246"/>
                  <a:pt x="420904" y="212624"/>
                  <a:pt x="420904" y="189791"/>
                </a:cubicBezTo>
                <a:cubicBezTo>
                  <a:pt x="420904" y="189791"/>
                  <a:pt x="420904" y="189791"/>
                  <a:pt x="420904" y="51338"/>
                </a:cubicBezTo>
                <a:close/>
                <a:moveTo>
                  <a:pt x="178990" y="33842"/>
                </a:moveTo>
                <a:cubicBezTo>
                  <a:pt x="176724" y="33842"/>
                  <a:pt x="174459" y="34490"/>
                  <a:pt x="172678" y="35785"/>
                </a:cubicBezTo>
                <a:cubicBezTo>
                  <a:pt x="171869" y="36271"/>
                  <a:pt x="171222" y="36757"/>
                  <a:pt x="170574" y="37404"/>
                </a:cubicBezTo>
                <a:cubicBezTo>
                  <a:pt x="168956" y="39185"/>
                  <a:pt x="167985" y="41290"/>
                  <a:pt x="167500" y="43557"/>
                </a:cubicBezTo>
                <a:cubicBezTo>
                  <a:pt x="167338" y="44367"/>
                  <a:pt x="167338" y="45015"/>
                  <a:pt x="167338" y="45986"/>
                </a:cubicBezTo>
                <a:cubicBezTo>
                  <a:pt x="167338" y="45986"/>
                  <a:pt x="167338" y="47929"/>
                  <a:pt x="167338" y="51329"/>
                </a:cubicBezTo>
                <a:cubicBezTo>
                  <a:pt x="167176" y="59426"/>
                  <a:pt x="166529" y="75942"/>
                  <a:pt x="162806" y="95534"/>
                </a:cubicBezTo>
                <a:cubicBezTo>
                  <a:pt x="162806" y="95534"/>
                  <a:pt x="162806" y="95534"/>
                  <a:pt x="148241" y="95534"/>
                </a:cubicBezTo>
                <a:cubicBezTo>
                  <a:pt x="143548" y="95534"/>
                  <a:pt x="139340" y="98449"/>
                  <a:pt x="137560" y="102659"/>
                </a:cubicBezTo>
                <a:cubicBezTo>
                  <a:pt x="136913" y="104116"/>
                  <a:pt x="136589" y="105573"/>
                  <a:pt x="136589" y="107193"/>
                </a:cubicBezTo>
                <a:cubicBezTo>
                  <a:pt x="136589" y="113669"/>
                  <a:pt x="141768" y="118851"/>
                  <a:pt x="148241" y="118851"/>
                </a:cubicBezTo>
                <a:lnTo>
                  <a:pt x="157304" y="118851"/>
                </a:lnTo>
                <a:cubicBezTo>
                  <a:pt x="152934" y="133748"/>
                  <a:pt x="146785" y="148968"/>
                  <a:pt x="138046" y="162732"/>
                </a:cubicBezTo>
                <a:cubicBezTo>
                  <a:pt x="135780" y="166294"/>
                  <a:pt x="135618" y="170828"/>
                  <a:pt x="137560" y="174552"/>
                </a:cubicBezTo>
                <a:cubicBezTo>
                  <a:pt x="139664" y="178276"/>
                  <a:pt x="143548" y="180705"/>
                  <a:pt x="147756" y="180705"/>
                </a:cubicBezTo>
                <a:cubicBezTo>
                  <a:pt x="147756" y="180705"/>
                  <a:pt x="147756" y="180705"/>
                  <a:pt x="251492" y="180705"/>
                </a:cubicBezTo>
                <a:cubicBezTo>
                  <a:pt x="257804" y="180705"/>
                  <a:pt x="263144" y="175524"/>
                  <a:pt x="263144" y="169047"/>
                </a:cubicBezTo>
                <a:cubicBezTo>
                  <a:pt x="263144" y="162570"/>
                  <a:pt x="257804" y="157388"/>
                  <a:pt x="251492" y="157388"/>
                </a:cubicBezTo>
                <a:cubicBezTo>
                  <a:pt x="251492" y="157388"/>
                  <a:pt x="251492" y="157388"/>
                  <a:pt x="167500" y="157388"/>
                </a:cubicBezTo>
                <a:cubicBezTo>
                  <a:pt x="173649" y="144597"/>
                  <a:pt x="178181" y="131481"/>
                  <a:pt x="181579" y="118851"/>
                </a:cubicBezTo>
                <a:cubicBezTo>
                  <a:pt x="181579" y="118851"/>
                  <a:pt x="181579" y="118851"/>
                  <a:pt x="208606" y="118851"/>
                </a:cubicBezTo>
                <a:cubicBezTo>
                  <a:pt x="214917" y="118851"/>
                  <a:pt x="220258" y="113669"/>
                  <a:pt x="220258" y="107193"/>
                </a:cubicBezTo>
                <a:cubicBezTo>
                  <a:pt x="220258" y="105573"/>
                  <a:pt x="219934" y="104116"/>
                  <a:pt x="219287" y="102659"/>
                </a:cubicBezTo>
                <a:cubicBezTo>
                  <a:pt x="217507" y="98449"/>
                  <a:pt x="213299" y="95534"/>
                  <a:pt x="208606" y="95534"/>
                </a:cubicBezTo>
                <a:cubicBezTo>
                  <a:pt x="208606" y="95534"/>
                  <a:pt x="208606" y="95534"/>
                  <a:pt x="186596" y="95534"/>
                </a:cubicBezTo>
                <a:cubicBezTo>
                  <a:pt x="189186" y="79828"/>
                  <a:pt x="190318" y="66226"/>
                  <a:pt x="190480" y="57159"/>
                </a:cubicBezTo>
                <a:cubicBezTo>
                  <a:pt x="190480" y="57159"/>
                  <a:pt x="190480" y="57159"/>
                  <a:pt x="230615" y="57159"/>
                </a:cubicBezTo>
                <a:cubicBezTo>
                  <a:pt x="230615" y="57159"/>
                  <a:pt x="230615" y="57159"/>
                  <a:pt x="230615" y="67684"/>
                </a:cubicBezTo>
                <a:cubicBezTo>
                  <a:pt x="230615" y="74160"/>
                  <a:pt x="235956" y="79342"/>
                  <a:pt x="242267" y="79342"/>
                </a:cubicBezTo>
                <a:cubicBezTo>
                  <a:pt x="248741" y="79342"/>
                  <a:pt x="253920" y="74160"/>
                  <a:pt x="253920" y="67684"/>
                </a:cubicBezTo>
                <a:cubicBezTo>
                  <a:pt x="253920" y="67684"/>
                  <a:pt x="253920" y="67684"/>
                  <a:pt x="253920" y="45500"/>
                </a:cubicBezTo>
                <a:cubicBezTo>
                  <a:pt x="253920" y="44853"/>
                  <a:pt x="253920" y="44205"/>
                  <a:pt x="253758" y="43557"/>
                </a:cubicBezTo>
                <a:cubicBezTo>
                  <a:pt x="253272" y="40319"/>
                  <a:pt x="251330" y="37566"/>
                  <a:pt x="248741" y="35785"/>
                </a:cubicBezTo>
                <a:cubicBezTo>
                  <a:pt x="246961" y="34490"/>
                  <a:pt x="244695" y="33842"/>
                  <a:pt x="242429" y="33842"/>
                </a:cubicBezTo>
                <a:cubicBezTo>
                  <a:pt x="242429" y="33842"/>
                  <a:pt x="242429" y="33842"/>
                  <a:pt x="178990" y="33842"/>
                </a:cubicBezTo>
                <a:close/>
                <a:moveTo>
                  <a:pt x="25894" y="0"/>
                </a:moveTo>
                <a:cubicBezTo>
                  <a:pt x="25894" y="0"/>
                  <a:pt x="25894" y="0"/>
                  <a:pt x="379504" y="0"/>
                </a:cubicBezTo>
                <a:cubicBezTo>
                  <a:pt x="393745" y="0"/>
                  <a:pt x="405397" y="11659"/>
                  <a:pt x="405397" y="25908"/>
                </a:cubicBezTo>
                <a:cubicBezTo>
                  <a:pt x="405397" y="25908"/>
                  <a:pt x="405397" y="25908"/>
                  <a:pt x="405397" y="189773"/>
                </a:cubicBezTo>
                <a:cubicBezTo>
                  <a:pt x="405397" y="204022"/>
                  <a:pt x="393745" y="215680"/>
                  <a:pt x="379504" y="215680"/>
                </a:cubicBezTo>
                <a:cubicBezTo>
                  <a:pt x="379504" y="215680"/>
                  <a:pt x="379504" y="215680"/>
                  <a:pt x="25894" y="215680"/>
                </a:cubicBezTo>
                <a:cubicBezTo>
                  <a:pt x="11491" y="215680"/>
                  <a:pt x="0" y="204022"/>
                  <a:pt x="0" y="189773"/>
                </a:cubicBezTo>
                <a:cubicBezTo>
                  <a:pt x="0" y="189773"/>
                  <a:pt x="0" y="189773"/>
                  <a:pt x="0" y="25908"/>
                </a:cubicBezTo>
                <a:cubicBezTo>
                  <a:pt x="0" y="11659"/>
                  <a:pt x="11491" y="0"/>
                  <a:pt x="258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pouch"/>
          <p:cNvSpPr>
            <a:spLocks noChangeAspect="1"/>
          </p:cNvSpPr>
          <p:nvPr/>
        </p:nvSpPr>
        <p:spPr bwMode="auto">
          <a:xfrm>
            <a:off x="7391779" y="1633043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windmill1"/>
          <p:cNvSpPr>
            <a:spLocks noChangeAspect="1"/>
          </p:cNvSpPr>
          <p:nvPr/>
        </p:nvSpPr>
        <p:spPr bwMode="auto">
          <a:xfrm>
            <a:off x="10209300" y="1622023"/>
            <a:ext cx="206746" cy="262607"/>
          </a:xfrm>
          <a:custGeom>
            <a:avLst/>
            <a:gdLst>
              <a:gd name="T0" fmla="*/ 87 w 149"/>
              <a:gd name="T1" fmla="*/ 156 h 190"/>
              <a:gd name="T2" fmla="*/ 79 w 149"/>
              <a:gd name="T3" fmla="*/ 166 h 190"/>
              <a:gd name="T4" fmla="*/ 70 w 149"/>
              <a:gd name="T5" fmla="*/ 166 h 190"/>
              <a:gd name="T6" fmla="*/ 63 w 149"/>
              <a:gd name="T7" fmla="*/ 156 h 190"/>
              <a:gd name="T8" fmla="*/ 63 w 149"/>
              <a:gd name="T9" fmla="*/ 138 h 190"/>
              <a:gd name="T10" fmla="*/ 75 w 149"/>
              <a:gd name="T11" fmla="*/ 126 h 190"/>
              <a:gd name="T12" fmla="*/ 87 w 149"/>
              <a:gd name="T13" fmla="*/ 138 h 190"/>
              <a:gd name="T14" fmla="*/ 87 w 149"/>
              <a:gd name="T15" fmla="*/ 156 h 190"/>
              <a:gd name="T16" fmla="*/ 42 w 149"/>
              <a:gd name="T17" fmla="*/ 95 h 190"/>
              <a:gd name="T18" fmla="*/ 4 w 149"/>
              <a:gd name="T19" fmla="*/ 128 h 190"/>
              <a:gd name="T20" fmla="*/ 3 w 149"/>
              <a:gd name="T21" fmla="*/ 139 h 190"/>
              <a:gd name="T22" fmla="*/ 10 w 149"/>
              <a:gd name="T23" fmla="*/ 146 h 190"/>
              <a:gd name="T24" fmla="*/ 21 w 149"/>
              <a:gd name="T25" fmla="*/ 145 h 190"/>
              <a:gd name="T26" fmla="*/ 40 w 149"/>
              <a:gd name="T27" fmla="*/ 124 h 190"/>
              <a:gd name="T28" fmla="*/ 37 w 149"/>
              <a:gd name="T29" fmla="*/ 182 h 190"/>
              <a:gd name="T30" fmla="*/ 44 w 149"/>
              <a:gd name="T31" fmla="*/ 190 h 190"/>
              <a:gd name="T32" fmla="*/ 105 w 149"/>
              <a:gd name="T33" fmla="*/ 190 h 190"/>
              <a:gd name="T34" fmla="*/ 113 w 149"/>
              <a:gd name="T35" fmla="*/ 182 h 190"/>
              <a:gd name="T36" fmla="*/ 109 w 149"/>
              <a:gd name="T37" fmla="*/ 124 h 190"/>
              <a:gd name="T38" fmla="*/ 128 w 149"/>
              <a:gd name="T39" fmla="*/ 145 h 190"/>
              <a:gd name="T40" fmla="*/ 139 w 149"/>
              <a:gd name="T41" fmla="*/ 146 h 190"/>
              <a:gd name="T42" fmla="*/ 146 w 149"/>
              <a:gd name="T43" fmla="*/ 139 h 190"/>
              <a:gd name="T44" fmla="*/ 145 w 149"/>
              <a:gd name="T45" fmla="*/ 128 h 190"/>
              <a:gd name="T46" fmla="*/ 108 w 149"/>
              <a:gd name="T47" fmla="*/ 95 h 190"/>
              <a:gd name="T48" fmla="*/ 107 w 149"/>
              <a:gd name="T49" fmla="*/ 74 h 190"/>
              <a:gd name="T50" fmla="*/ 102 w 149"/>
              <a:gd name="T51" fmla="*/ 59 h 190"/>
              <a:gd name="T52" fmla="*/ 145 w 149"/>
              <a:gd name="T53" fmla="*/ 21 h 190"/>
              <a:gd name="T54" fmla="*/ 146 w 149"/>
              <a:gd name="T55" fmla="*/ 10 h 190"/>
              <a:gd name="T56" fmla="*/ 139 w 149"/>
              <a:gd name="T57" fmla="*/ 3 h 190"/>
              <a:gd name="T58" fmla="*/ 128 w 149"/>
              <a:gd name="T59" fmla="*/ 4 h 190"/>
              <a:gd name="T60" fmla="*/ 90 w 149"/>
              <a:gd name="T61" fmla="*/ 47 h 190"/>
              <a:gd name="T62" fmla="*/ 75 w 149"/>
              <a:gd name="T63" fmla="*/ 42 h 190"/>
              <a:gd name="T64" fmla="*/ 59 w 149"/>
              <a:gd name="T65" fmla="*/ 47 h 190"/>
              <a:gd name="T66" fmla="*/ 21 w 149"/>
              <a:gd name="T67" fmla="*/ 4 h 190"/>
              <a:gd name="T68" fmla="*/ 10 w 149"/>
              <a:gd name="T69" fmla="*/ 3 h 190"/>
              <a:gd name="T70" fmla="*/ 3 w 149"/>
              <a:gd name="T71" fmla="*/ 10 h 190"/>
              <a:gd name="T72" fmla="*/ 4 w 149"/>
              <a:gd name="T73" fmla="*/ 21 h 190"/>
              <a:gd name="T74" fmla="*/ 47 w 149"/>
              <a:gd name="T75" fmla="*/ 59 h 190"/>
              <a:gd name="T76" fmla="*/ 43 w 149"/>
              <a:gd name="T77" fmla="*/ 74 h 190"/>
              <a:gd name="T78" fmla="*/ 42 w 149"/>
              <a:gd name="T79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9" h="190">
                <a:moveTo>
                  <a:pt x="87" y="156"/>
                </a:moveTo>
                <a:cubicBezTo>
                  <a:pt x="87" y="160"/>
                  <a:pt x="84" y="166"/>
                  <a:pt x="79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65" y="166"/>
                  <a:pt x="63" y="160"/>
                  <a:pt x="63" y="15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3" y="131"/>
                  <a:pt x="67" y="126"/>
                  <a:pt x="75" y="126"/>
                </a:cubicBezTo>
                <a:cubicBezTo>
                  <a:pt x="82" y="126"/>
                  <a:pt x="87" y="131"/>
                  <a:pt x="87" y="138"/>
                </a:cubicBezTo>
                <a:lnTo>
                  <a:pt x="87" y="156"/>
                </a:lnTo>
                <a:close/>
                <a:moveTo>
                  <a:pt x="42" y="95"/>
                </a:moveTo>
                <a:cubicBezTo>
                  <a:pt x="4" y="128"/>
                  <a:pt x="4" y="128"/>
                  <a:pt x="4" y="128"/>
                </a:cubicBezTo>
                <a:cubicBezTo>
                  <a:pt x="0" y="131"/>
                  <a:pt x="0" y="136"/>
                  <a:pt x="3" y="139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49"/>
                  <a:pt x="18" y="149"/>
                  <a:pt x="21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7" y="182"/>
                  <a:pt x="37" y="182"/>
                  <a:pt x="37" y="182"/>
                </a:cubicBezTo>
                <a:cubicBezTo>
                  <a:pt x="36" y="186"/>
                  <a:pt x="40" y="190"/>
                  <a:pt x="4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9" y="190"/>
                  <a:pt x="113" y="186"/>
                  <a:pt x="113" y="182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31" y="149"/>
                  <a:pt x="136" y="149"/>
                  <a:pt x="139" y="146"/>
                </a:cubicBezTo>
                <a:cubicBezTo>
                  <a:pt x="146" y="139"/>
                  <a:pt x="146" y="139"/>
                  <a:pt x="146" y="139"/>
                </a:cubicBezTo>
                <a:cubicBezTo>
                  <a:pt x="149" y="136"/>
                  <a:pt x="149" y="131"/>
                  <a:pt x="145" y="128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69"/>
                  <a:pt x="105" y="63"/>
                  <a:pt x="102" y="59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9" y="18"/>
                  <a:pt x="149" y="13"/>
                  <a:pt x="146" y="10"/>
                </a:cubicBezTo>
                <a:cubicBezTo>
                  <a:pt x="139" y="3"/>
                  <a:pt x="139" y="3"/>
                  <a:pt x="139" y="3"/>
                </a:cubicBezTo>
                <a:cubicBezTo>
                  <a:pt x="136" y="0"/>
                  <a:pt x="131" y="0"/>
                  <a:pt x="128" y="4"/>
                </a:cubicBezTo>
                <a:cubicBezTo>
                  <a:pt x="90" y="47"/>
                  <a:pt x="90" y="47"/>
                  <a:pt x="90" y="47"/>
                </a:cubicBezTo>
                <a:cubicBezTo>
                  <a:pt x="86" y="44"/>
                  <a:pt x="80" y="42"/>
                  <a:pt x="75" y="42"/>
                </a:cubicBezTo>
                <a:cubicBezTo>
                  <a:pt x="69" y="42"/>
                  <a:pt x="63" y="44"/>
                  <a:pt x="59" y="47"/>
                </a:cubicBezTo>
                <a:cubicBezTo>
                  <a:pt x="21" y="4"/>
                  <a:pt x="21" y="4"/>
                  <a:pt x="21" y="4"/>
                </a:cubicBezTo>
                <a:cubicBezTo>
                  <a:pt x="18" y="0"/>
                  <a:pt x="13" y="0"/>
                  <a:pt x="1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3"/>
                  <a:pt x="0" y="18"/>
                  <a:pt x="4" y="21"/>
                </a:cubicBezTo>
                <a:cubicBezTo>
                  <a:pt x="47" y="59"/>
                  <a:pt x="47" y="59"/>
                  <a:pt x="47" y="59"/>
                </a:cubicBezTo>
                <a:cubicBezTo>
                  <a:pt x="44" y="63"/>
                  <a:pt x="43" y="69"/>
                  <a:pt x="43" y="74"/>
                </a:cubicBezTo>
                <a:cubicBezTo>
                  <a:pt x="42" y="95"/>
                  <a:pt x="42" y="95"/>
                  <a:pt x="42" y="9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2449"/>
          <p:cNvSpPr>
            <a:spLocks noChangeAspect="1"/>
          </p:cNvSpPr>
          <p:nvPr/>
        </p:nvSpPr>
        <p:spPr bwMode="auto">
          <a:xfrm>
            <a:off x="10759619" y="1662783"/>
            <a:ext cx="226285" cy="181086"/>
          </a:xfrm>
          <a:custGeom>
            <a:avLst/>
            <a:gdLst>
              <a:gd name="connsiteX0" fmla="*/ 213727 w 507368"/>
              <a:gd name="connsiteY0" fmla="*/ 340047 h 406026"/>
              <a:gd name="connsiteX1" fmla="*/ 206117 w 507368"/>
              <a:gd name="connsiteY1" fmla="*/ 345122 h 406026"/>
              <a:gd name="connsiteX2" fmla="*/ 200092 w 507368"/>
              <a:gd name="connsiteY2" fmla="*/ 372085 h 406026"/>
              <a:gd name="connsiteX3" fmla="*/ 201994 w 507368"/>
              <a:gd name="connsiteY3" fmla="*/ 377477 h 406026"/>
              <a:gd name="connsiteX4" fmla="*/ 208019 w 507368"/>
              <a:gd name="connsiteY4" fmla="*/ 379698 h 406026"/>
              <a:gd name="connsiteX5" fmla="*/ 299663 w 507368"/>
              <a:gd name="connsiteY5" fmla="*/ 379698 h 406026"/>
              <a:gd name="connsiteX6" fmla="*/ 307591 w 507368"/>
              <a:gd name="connsiteY6" fmla="*/ 373354 h 406026"/>
              <a:gd name="connsiteX7" fmla="*/ 307274 w 507368"/>
              <a:gd name="connsiteY7" fmla="*/ 371768 h 406026"/>
              <a:gd name="connsiteX8" fmla="*/ 301249 w 507368"/>
              <a:gd name="connsiteY8" fmla="*/ 345122 h 406026"/>
              <a:gd name="connsiteX9" fmla="*/ 293638 w 507368"/>
              <a:gd name="connsiteY9" fmla="*/ 340047 h 406026"/>
              <a:gd name="connsiteX10" fmla="*/ 213727 w 507368"/>
              <a:gd name="connsiteY10" fmla="*/ 340047 h 406026"/>
              <a:gd name="connsiteX11" fmla="*/ 279001 w 507368"/>
              <a:gd name="connsiteY11" fmla="*/ 135425 h 406026"/>
              <a:gd name="connsiteX12" fmla="*/ 268871 w 507368"/>
              <a:gd name="connsiteY12" fmla="*/ 153513 h 406026"/>
              <a:gd name="connsiteX13" fmla="*/ 279001 w 507368"/>
              <a:gd name="connsiteY13" fmla="*/ 153513 h 406026"/>
              <a:gd name="connsiteX14" fmla="*/ 277735 w 507368"/>
              <a:gd name="connsiteY14" fmla="*/ 117654 h 406026"/>
              <a:gd name="connsiteX15" fmla="*/ 291348 w 507368"/>
              <a:gd name="connsiteY15" fmla="*/ 117654 h 406026"/>
              <a:gd name="connsiteX16" fmla="*/ 295147 w 507368"/>
              <a:gd name="connsiteY16" fmla="*/ 121462 h 406026"/>
              <a:gd name="connsiteX17" fmla="*/ 295147 w 507368"/>
              <a:gd name="connsiteY17" fmla="*/ 153513 h 406026"/>
              <a:gd name="connsiteX18" fmla="*/ 298629 w 507368"/>
              <a:gd name="connsiteY18" fmla="*/ 153513 h 406026"/>
              <a:gd name="connsiteX19" fmla="*/ 302745 w 507368"/>
              <a:gd name="connsiteY19" fmla="*/ 157321 h 406026"/>
              <a:gd name="connsiteX20" fmla="*/ 302745 w 507368"/>
              <a:gd name="connsiteY20" fmla="*/ 163033 h 406026"/>
              <a:gd name="connsiteX21" fmla="*/ 298629 w 507368"/>
              <a:gd name="connsiteY21" fmla="*/ 166841 h 406026"/>
              <a:gd name="connsiteX22" fmla="*/ 295147 w 507368"/>
              <a:gd name="connsiteY22" fmla="*/ 166841 h 406026"/>
              <a:gd name="connsiteX23" fmla="*/ 295147 w 507368"/>
              <a:gd name="connsiteY23" fmla="*/ 177631 h 406026"/>
              <a:gd name="connsiteX24" fmla="*/ 291348 w 507368"/>
              <a:gd name="connsiteY24" fmla="*/ 181439 h 406026"/>
              <a:gd name="connsiteX25" fmla="*/ 283117 w 507368"/>
              <a:gd name="connsiteY25" fmla="*/ 181439 h 406026"/>
              <a:gd name="connsiteX26" fmla="*/ 279001 w 507368"/>
              <a:gd name="connsiteY26" fmla="*/ 177631 h 406026"/>
              <a:gd name="connsiteX27" fmla="*/ 279001 w 507368"/>
              <a:gd name="connsiteY27" fmla="*/ 166841 h 406026"/>
              <a:gd name="connsiteX28" fmla="*/ 255891 w 507368"/>
              <a:gd name="connsiteY28" fmla="*/ 166841 h 406026"/>
              <a:gd name="connsiteX29" fmla="*/ 252092 w 507368"/>
              <a:gd name="connsiteY29" fmla="*/ 163033 h 406026"/>
              <a:gd name="connsiteX30" fmla="*/ 252092 w 507368"/>
              <a:gd name="connsiteY30" fmla="*/ 157004 h 406026"/>
              <a:gd name="connsiteX31" fmla="*/ 252409 w 507368"/>
              <a:gd name="connsiteY31" fmla="*/ 154783 h 406026"/>
              <a:gd name="connsiteX32" fmla="*/ 274569 w 507368"/>
              <a:gd name="connsiteY32" fmla="*/ 119241 h 406026"/>
              <a:gd name="connsiteX33" fmla="*/ 277735 w 507368"/>
              <a:gd name="connsiteY33" fmla="*/ 117654 h 406026"/>
              <a:gd name="connsiteX34" fmla="*/ 226978 w 507368"/>
              <a:gd name="connsiteY34" fmla="*/ 116314 h 406026"/>
              <a:gd name="connsiteX35" fmla="*/ 249801 w 507368"/>
              <a:gd name="connsiteY35" fmla="*/ 136963 h 406026"/>
              <a:gd name="connsiteX36" fmla="*/ 233001 w 507368"/>
              <a:gd name="connsiteY36" fmla="*/ 164284 h 406026"/>
              <a:gd name="connsiteX37" fmla="*/ 233001 w 507368"/>
              <a:gd name="connsiteY37" fmla="*/ 164602 h 406026"/>
              <a:gd name="connsiteX38" fmla="*/ 229831 w 507368"/>
              <a:gd name="connsiteY38" fmla="*/ 167143 h 406026"/>
              <a:gd name="connsiteX39" fmla="*/ 246948 w 507368"/>
              <a:gd name="connsiteY39" fmla="*/ 167143 h 406026"/>
              <a:gd name="connsiteX40" fmla="*/ 250752 w 507368"/>
              <a:gd name="connsiteY40" fmla="*/ 170955 h 406026"/>
              <a:gd name="connsiteX41" fmla="*/ 250752 w 507368"/>
              <a:gd name="connsiteY41" fmla="*/ 177627 h 406026"/>
              <a:gd name="connsiteX42" fmla="*/ 246948 w 507368"/>
              <a:gd name="connsiteY42" fmla="*/ 181439 h 406026"/>
              <a:gd name="connsiteX43" fmla="*/ 208593 w 507368"/>
              <a:gd name="connsiteY43" fmla="*/ 181439 h 406026"/>
              <a:gd name="connsiteX44" fmla="*/ 204789 w 507368"/>
              <a:gd name="connsiteY44" fmla="*/ 177627 h 406026"/>
              <a:gd name="connsiteX45" fmla="*/ 204789 w 507368"/>
              <a:gd name="connsiteY45" fmla="*/ 172544 h 406026"/>
              <a:gd name="connsiteX46" fmla="*/ 206057 w 507368"/>
              <a:gd name="connsiteY46" fmla="*/ 169685 h 406026"/>
              <a:gd name="connsiteX47" fmla="*/ 213031 w 507368"/>
              <a:gd name="connsiteY47" fmla="*/ 163331 h 406026"/>
              <a:gd name="connsiteX48" fmla="*/ 232684 w 507368"/>
              <a:gd name="connsiteY48" fmla="*/ 138234 h 406026"/>
              <a:gd name="connsiteX49" fmla="*/ 224125 w 507368"/>
              <a:gd name="connsiteY49" fmla="*/ 130610 h 406026"/>
              <a:gd name="connsiteX50" fmla="*/ 214299 w 507368"/>
              <a:gd name="connsiteY50" fmla="*/ 133787 h 406026"/>
              <a:gd name="connsiteX51" fmla="*/ 210812 w 507368"/>
              <a:gd name="connsiteY51" fmla="*/ 134104 h 406026"/>
              <a:gd name="connsiteX52" fmla="*/ 208276 w 507368"/>
              <a:gd name="connsiteY52" fmla="*/ 131880 h 406026"/>
              <a:gd name="connsiteX53" fmla="*/ 206374 w 507368"/>
              <a:gd name="connsiteY53" fmla="*/ 126480 h 406026"/>
              <a:gd name="connsiteX54" fmla="*/ 207959 w 507368"/>
              <a:gd name="connsiteY54" fmla="*/ 121715 h 406026"/>
              <a:gd name="connsiteX55" fmla="*/ 226978 w 507368"/>
              <a:gd name="connsiteY55" fmla="*/ 116314 h 406026"/>
              <a:gd name="connsiteX56" fmla="*/ 256780 w 507368"/>
              <a:gd name="connsiteY56" fmla="*/ 39580 h 406026"/>
              <a:gd name="connsiteX57" fmla="*/ 262486 w 507368"/>
              <a:gd name="connsiteY57" fmla="*/ 41484 h 406026"/>
              <a:gd name="connsiteX58" fmla="*/ 286261 w 507368"/>
              <a:gd name="connsiteY58" fmla="*/ 71305 h 406026"/>
              <a:gd name="connsiteX59" fmla="*/ 287212 w 507368"/>
              <a:gd name="connsiteY59" fmla="*/ 75747 h 406026"/>
              <a:gd name="connsiteX60" fmla="*/ 284676 w 507368"/>
              <a:gd name="connsiteY60" fmla="*/ 79554 h 406026"/>
              <a:gd name="connsiteX61" fmla="*/ 251073 w 507368"/>
              <a:gd name="connsiteY61" fmla="*/ 97637 h 406026"/>
              <a:gd name="connsiteX62" fmla="*/ 245050 w 507368"/>
              <a:gd name="connsiteY62" fmla="*/ 97320 h 406026"/>
              <a:gd name="connsiteX63" fmla="*/ 243148 w 507368"/>
              <a:gd name="connsiteY63" fmla="*/ 91927 h 406026"/>
              <a:gd name="connsiteX64" fmla="*/ 246001 w 507368"/>
              <a:gd name="connsiteY64" fmla="*/ 77333 h 406026"/>
              <a:gd name="connsiteX65" fmla="*/ 181649 w 507368"/>
              <a:gd name="connsiteY65" fmla="*/ 149032 h 406026"/>
              <a:gd name="connsiteX66" fmla="*/ 253609 w 507368"/>
              <a:gd name="connsiteY66" fmla="*/ 221048 h 406026"/>
              <a:gd name="connsiteX67" fmla="*/ 325570 w 507368"/>
              <a:gd name="connsiteY67" fmla="*/ 149032 h 406026"/>
              <a:gd name="connsiteX68" fmla="*/ 309720 w 507368"/>
              <a:gd name="connsiteY68" fmla="*/ 103665 h 406026"/>
              <a:gd name="connsiteX69" fmla="*/ 311305 w 507368"/>
              <a:gd name="connsiteY69" fmla="*/ 90023 h 406026"/>
              <a:gd name="connsiteX70" fmla="*/ 324936 w 507368"/>
              <a:gd name="connsiteY70" fmla="*/ 91609 h 406026"/>
              <a:gd name="connsiteX71" fmla="*/ 345225 w 507368"/>
              <a:gd name="connsiteY71" fmla="*/ 149032 h 406026"/>
              <a:gd name="connsiteX72" fmla="*/ 253609 w 507368"/>
              <a:gd name="connsiteY72" fmla="*/ 240400 h 406026"/>
              <a:gd name="connsiteX73" fmla="*/ 162311 w 507368"/>
              <a:gd name="connsiteY73" fmla="*/ 149032 h 406026"/>
              <a:gd name="connsiteX74" fmla="*/ 250122 w 507368"/>
              <a:gd name="connsiteY74" fmla="*/ 57346 h 406026"/>
              <a:gd name="connsiteX75" fmla="*/ 252658 w 507368"/>
              <a:gd name="connsiteY75" fmla="*/ 44022 h 406026"/>
              <a:gd name="connsiteX76" fmla="*/ 256780 w 507368"/>
              <a:gd name="connsiteY76" fmla="*/ 39580 h 406026"/>
              <a:gd name="connsiteX77" fmla="*/ 73883 w 507368"/>
              <a:gd name="connsiteY77" fmla="*/ 30452 h 406026"/>
              <a:gd name="connsiteX78" fmla="*/ 73883 w 507368"/>
              <a:gd name="connsiteY78" fmla="*/ 259793 h 406026"/>
              <a:gd name="connsiteX79" fmla="*/ 433482 w 507368"/>
              <a:gd name="connsiteY79" fmla="*/ 259793 h 406026"/>
              <a:gd name="connsiteX80" fmla="*/ 433482 w 507368"/>
              <a:gd name="connsiteY80" fmla="*/ 30452 h 406026"/>
              <a:gd name="connsiteX81" fmla="*/ 73883 w 507368"/>
              <a:gd name="connsiteY81" fmla="*/ 30452 h 406026"/>
              <a:gd name="connsiteX82" fmla="*/ 58662 w 507368"/>
              <a:gd name="connsiteY82" fmla="*/ 0 h 406026"/>
              <a:gd name="connsiteX83" fmla="*/ 448703 w 507368"/>
              <a:gd name="connsiteY83" fmla="*/ 0 h 406026"/>
              <a:gd name="connsiteX84" fmla="*/ 463924 w 507368"/>
              <a:gd name="connsiteY84" fmla="*/ 15226 h 406026"/>
              <a:gd name="connsiteX85" fmla="*/ 463924 w 507368"/>
              <a:gd name="connsiteY85" fmla="*/ 274068 h 406026"/>
              <a:gd name="connsiteX86" fmla="*/ 506100 w 507368"/>
              <a:gd name="connsiteY86" fmla="*/ 384456 h 406026"/>
              <a:gd name="connsiteX87" fmla="*/ 507368 w 507368"/>
              <a:gd name="connsiteY87" fmla="*/ 390800 h 406026"/>
              <a:gd name="connsiteX88" fmla="*/ 492147 w 507368"/>
              <a:gd name="connsiteY88" fmla="*/ 406026 h 406026"/>
              <a:gd name="connsiteX89" fmla="*/ 15218 w 507368"/>
              <a:gd name="connsiteY89" fmla="*/ 406026 h 406026"/>
              <a:gd name="connsiteX90" fmla="*/ 2534 w 507368"/>
              <a:gd name="connsiteY90" fmla="*/ 399365 h 406026"/>
              <a:gd name="connsiteX91" fmla="*/ 948 w 507368"/>
              <a:gd name="connsiteY91" fmla="*/ 385408 h 406026"/>
              <a:gd name="connsiteX92" fmla="*/ 43441 w 507368"/>
              <a:gd name="connsiteY92" fmla="*/ 274068 h 406026"/>
              <a:gd name="connsiteX93" fmla="*/ 43441 w 507368"/>
              <a:gd name="connsiteY93" fmla="*/ 15226 h 406026"/>
              <a:gd name="connsiteX94" fmla="*/ 58662 w 507368"/>
              <a:gd name="connsiteY94" fmla="*/ 0 h 40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07368" h="406026">
                <a:moveTo>
                  <a:pt x="213727" y="340047"/>
                </a:moveTo>
                <a:cubicBezTo>
                  <a:pt x="209922" y="340047"/>
                  <a:pt x="206751" y="342267"/>
                  <a:pt x="206117" y="345122"/>
                </a:cubicBezTo>
                <a:cubicBezTo>
                  <a:pt x="206117" y="345122"/>
                  <a:pt x="206117" y="345122"/>
                  <a:pt x="200092" y="372085"/>
                </a:cubicBezTo>
                <a:cubicBezTo>
                  <a:pt x="199774" y="373988"/>
                  <a:pt x="200409" y="375891"/>
                  <a:pt x="201994" y="377477"/>
                </a:cubicBezTo>
                <a:cubicBezTo>
                  <a:pt x="203263" y="378746"/>
                  <a:pt x="205482" y="379698"/>
                  <a:pt x="208019" y="379698"/>
                </a:cubicBezTo>
                <a:cubicBezTo>
                  <a:pt x="208019" y="379698"/>
                  <a:pt x="208019" y="379698"/>
                  <a:pt x="299663" y="379698"/>
                </a:cubicBezTo>
                <a:cubicBezTo>
                  <a:pt x="303785" y="379698"/>
                  <a:pt x="307591" y="376843"/>
                  <a:pt x="307591" y="373354"/>
                </a:cubicBezTo>
                <a:cubicBezTo>
                  <a:pt x="307591" y="372719"/>
                  <a:pt x="307274" y="372085"/>
                  <a:pt x="307274" y="371768"/>
                </a:cubicBezTo>
                <a:cubicBezTo>
                  <a:pt x="307274" y="371768"/>
                  <a:pt x="307274" y="371768"/>
                  <a:pt x="301249" y="345122"/>
                </a:cubicBezTo>
                <a:cubicBezTo>
                  <a:pt x="300614" y="342267"/>
                  <a:pt x="297443" y="340047"/>
                  <a:pt x="293638" y="340047"/>
                </a:cubicBezTo>
                <a:cubicBezTo>
                  <a:pt x="293638" y="340047"/>
                  <a:pt x="293638" y="340047"/>
                  <a:pt x="213727" y="340047"/>
                </a:cubicBezTo>
                <a:close/>
                <a:moveTo>
                  <a:pt x="279001" y="135425"/>
                </a:moveTo>
                <a:cubicBezTo>
                  <a:pt x="279001" y="135425"/>
                  <a:pt x="279001" y="135425"/>
                  <a:pt x="268871" y="153513"/>
                </a:cubicBezTo>
                <a:cubicBezTo>
                  <a:pt x="268871" y="153513"/>
                  <a:pt x="268871" y="153513"/>
                  <a:pt x="279001" y="153513"/>
                </a:cubicBezTo>
                <a:close/>
                <a:moveTo>
                  <a:pt x="277735" y="117654"/>
                </a:moveTo>
                <a:cubicBezTo>
                  <a:pt x="277735" y="117654"/>
                  <a:pt x="277735" y="117654"/>
                  <a:pt x="291348" y="117654"/>
                </a:cubicBezTo>
                <a:cubicBezTo>
                  <a:pt x="293564" y="117654"/>
                  <a:pt x="295147" y="119241"/>
                  <a:pt x="295147" y="121462"/>
                </a:cubicBezTo>
                <a:cubicBezTo>
                  <a:pt x="295147" y="121462"/>
                  <a:pt x="295147" y="121462"/>
                  <a:pt x="295147" y="153513"/>
                </a:cubicBezTo>
                <a:cubicBezTo>
                  <a:pt x="295147" y="153513"/>
                  <a:pt x="295147" y="153513"/>
                  <a:pt x="298629" y="153513"/>
                </a:cubicBezTo>
                <a:cubicBezTo>
                  <a:pt x="300846" y="153513"/>
                  <a:pt x="302745" y="155100"/>
                  <a:pt x="302745" y="157321"/>
                </a:cubicBezTo>
                <a:cubicBezTo>
                  <a:pt x="302745" y="157321"/>
                  <a:pt x="302745" y="157321"/>
                  <a:pt x="302745" y="163033"/>
                </a:cubicBezTo>
                <a:cubicBezTo>
                  <a:pt x="302745" y="164937"/>
                  <a:pt x="300846" y="166841"/>
                  <a:pt x="298629" y="166841"/>
                </a:cubicBezTo>
                <a:cubicBezTo>
                  <a:pt x="298629" y="166841"/>
                  <a:pt x="298629" y="166841"/>
                  <a:pt x="295147" y="166841"/>
                </a:cubicBezTo>
                <a:cubicBezTo>
                  <a:pt x="295147" y="166841"/>
                  <a:pt x="295147" y="166841"/>
                  <a:pt x="295147" y="177631"/>
                </a:cubicBezTo>
                <a:cubicBezTo>
                  <a:pt x="295147" y="179852"/>
                  <a:pt x="293564" y="181439"/>
                  <a:pt x="291348" y="181439"/>
                </a:cubicBezTo>
                <a:cubicBezTo>
                  <a:pt x="291348" y="181439"/>
                  <a:pt x="291348" y="181439"/>
                  <a:pt x="283117" y="181439"/>
                </a:cubicBezTo>
                <a:cubicBezTo>
                  <a:pt x="280901" y="181439"/>
                  <a:pt x="279001" y="179852"/>
                  <a:pt x="279001" y="177631"/>
                </a:cubicBezTo>
                <a:cubicBezTo>
                  <a:pt x="279001" y="177631"/>
                  <a:pt x="279001" y="177631"/>
                  <a:pt x="279001" y="166841"/>
                </a:cubicBezTo>
                <a:cubicBezTo>
                  <a:pt x="279001" y="166841"/>
                  <a:pt x="279001" y="166841"/>
                  <a:pt x="255891" y="166841"/>
                </a:cubicBezTo>
                <a:cubicBezTo>
                  <a:pt x="253675" y="166841"/>
                  <a:pt x="252092" y="164937"/>
                  <a:pt x="252092" y="163033"/>
                </a:cubicBezTo>
                <a:cubicBezTo>
                  <a:pt x="252092" y="163033"/>
                  <a:pt x="252092" y="163033"/>
                  <a:pt x="252092" y="157004"/>
                </a:cubicBezTo>
                <a:cubicBezTo>
                  <a:pt x="252092" y="156052"/>
                  <a:pt x="252092" y="155417"/>
                  <a:pt x="252409" y="154783"/>
                </a:cubicBezTo>
                <a:cubicBezTo>
                  <a:pt x="252409" y="154783"/>
                  <a:pt x="252409" y="154783"/>
                  <a:pt x="274569" y="119241"/>
                </a:cubicBezTo>
                <a:cubicBezTo>
                  <a:pt x="275202" y="118289"/>
                  <a:pt x="276469" y="117654"/>
                  <a:pt x="277735" y="117654"/>
                </a:cubicBezTo>
                <a:close/>
                <a:moveTo>
                  <a:pt x="226978" y="116314"/>
                </a:moveTo>
                <a:cubicBezTo>
                  <a:pt x="240608" y="116314"/>
                  <a:pt x="249801" y="124574"/>
                  <a:pt x="249801" y="136963"/>
                </a:cubicBezTo>
                <a:cubicBezTo>
                  <a:pt x="249801" y="147447"/>
                  <a:pt x="243144" y="155389"/>
                  <a:pt x="233001" y="164284"/>
                </a:cubicBezTo>
                <a:cubicBezTo>
                  <a:pt x="233001" y="164284"/>
                  <a:pt x="233001" y="164602"/>
                  <a:pt x="233001" y="164602"/>
                </a:cubicBezTo>
                <a:cubicBezTo>
                  <a:pt x="233001" y="164602"/>
                  <a:pt x="233001" y="164602"/>
                  <a:pt x="229831" y="167143"/>
                </a:cubicBezTo>
                <a:cubicBezTo>
                  <a:pt x="229831" y="167143"/>
                  <a:pt x="229831" y="167143"/>
                  <a:pt x="246948" y="167143"/>
                </a:cubicBezTo>
                <a:cubicBezTo>
                  <a:pt x="249167" y="167143"/>
                  <a:pt x="250752" y="168732"/>
                  <a:pt x="250752" y="170955"/>
                </a:cubicBezTo>
                <a:cubicBezTo>
                  <a:pt x="250752" y="170955"/>
                  <a:pt x="250752" y="170955"/>
                  <a:pt x="250752" y="177627"/>
                </a:cubicBezTo>
                <a:cubicBezTo>
                  <a:pt x="250752" y="179851"/>
                  <a:pt x="249167" y="181439"/>
                  <a:pt x="246948" y="181439"/>
                </a:cubicBezTo>
                <a:cubicBezTo>
                  <a:pt x="246948" y="181439"/>
                  <a:pt x="246948" y="181439"/>
                  <a:pt x="208593" y="181439"/>
                </a:cubicBezTo>
                <a:cubicBezTo>
                  <a:pt x="206374" y="181439"/>
                  <a:pt x="204789" y="179851"/>
                  <a:pt x="204789" y="177627"/>
                </a:cubicBezTo>
                <a:cubicBezTo>
                  <a:pt x="204789" y="177627"/>
                  <a:pt x="204789" y="177627"/>
                  <a:pt x="204789" y="172544"/>
                </a:cubicBezTo>
                <a:cubicBezTo>
                  <a:pt x="204789" y="171591"/>
                  <a:pt x="205106" y="170320"/>
                  <a:pt x="206057" y="169685"/>
                </a:cubicBezTo>
                <a:cubicBezTo>
                  <a:pt x="206057" y="169685"/>
                  <a:pt x="206057" y="169685"/>
                  <a:pt x="213031" y="163331"/>
                </a:cubicBezTo>
                <a:cubicBezTo>
                  <a:pt x="226344" y="151577"/>
                  <a:pt x="232684" y="144588"/>
                  <a:pt x="232684" y="138234"/>
                </a:cubicBezTo>
                <a:cubicBezTo>
                  <a:pt x="232684" y="135375"/>
                  <a:pt x="231733" y="130610"/>
                  <a:pt x="224125" y="130610"/>
                </a:cubicBezTo>
                <a:cubicBezTo>
                  <a:pt x="220638" y="130610"/>
                  <a:pt x="217468" y="131563"/>
                  <a:pt x="214299" y="133787"/>
                </a:cubicBezTo>
                <a:cubicBezTo>
                  <a:pt x="213031" y="134422"/>
                  <a:pt x="212080" y="134422"/>
                  <a:pt x="210812" y="134104"/>
                </a:cubicBezTo>
                <a:cubicBezTo>
                  <a:pt x="209861" y="133787"/>
                  <a:pt x="208910" y="132834"/>
                  <a:pt x="208276" y="131880"/>
                </a:cubicBezTo>
                <a:cubicBezTo>
                  <a:pt x="208276" y="131880"/>
                  <a:pt x="208276" y="131880"/>
                  <a:pt x="206374" y="126480"/>
                </a:cubicBezTo>
                <a:cubicBezTo>
                  <a:pt x="205740" y="124574"/>
                  <a:pt x="206374" y="122668"/>
                  <a:pt x="207959" y="121715"/>
                </a:cubicBezTo>
                <a:cubicBezTo>
                  <a:pt x="213348" y="118220"/>
                  <a:pt x="220004" y="116314"/>
                  <a:pt x="226978" y="116314"/>
                </a:cubicBezTo>
                <a:close/>
                <a:moveTo>
                  <a:pt x="256780" y="39580"/>
                </a:moveTo>
                <a:cubicBezTo>
                  <a:pt x="258999" y="39263"/>
                  <a:pt x="260901" y="39897"/>
                  <a:pt x="262486" y="41484"/>
                </a:cubicBezTo>
                <a:cubicBezTo>
                  <a:pt x="262486" y="41484"/>
                  <a:pt x="262486" y="41484"/>
                  <a:pt x="286261" y="71305"/>
                </a:cubicBezTo>
                <a:cubicBezTo>
                  <a:pt x="287212" y="72574"/>
                  <a:pt x="287529" y="74161"/>
                  <a:pt x="287212" y="75747"/>
                </a:cubicBezTo>
                <a:cubicBezTo>
                  <a:pt x="286895" y="77333"/>
                  <a:pt x="285944" y="78919"/>
                  <a:pt x="284676" y="79554"/>
                </a:cubicBezTo>
                <a:cubicBezTo>
                  <a:pt x="284676" y="79554"/>
                  <a:pt x="284676" y="79554"/>
                  <a:pt x="251073" y="97637"/>
                </a:cubicBezTo>
                <a:cubicBezTo>
                  <a:pt x="249171" y="98589"/>
                  <a:pt x="246952" y="98589"/>
                  <a:pt x="245050" y="97320"/>
                </a:cubicBezTo>
                <a:cubicBezTo>
                  <a:pt x="243465" y="96051"/>
                  <a:pt x="242514" y="93830"/>
                  <a:pt x="243148" y="91927"/>
                </a:cubicBezTo>
                <a:cubicBezTo>
                  <a:pt x="243148" y="91927"/>
                  <a:pt x="243148" y="91927"/>
                  <a:pt x="246001" y="77333"/>
                </a:cubicBezTo>
                <a:cubicBezTo>
                  <a:pt x="209862" y="81140"/>
                  <a:pt x="181649" y="111913"/>
                  <a:pt x="181649" y="149032"/>
                </a:cubicBezTo>
                <a:cubicBezTo>
                  <a:pt x="181649" y="188688"/>
                  <a:pt x="213983" y="221048"/>
                  <a:pt x="253609" y="221048"/>
                </a:cubicBezTo>
                <a:cubicBezTo>
                  <a:pt x="293236" y="221048"/>
                  <a:pt x="325570" y="188688"/>
                  <a:pt x="325570" y="149032"/>
                </a:cubicBezTo>
                <a:cubicBezTo>
                  <a:pt x="325570" y="132218"/>
                  <a:pt x="320181" y="116672"/>
                  <a:pt x="309720" y="103665"/>
                </a:cubicBezTo>
                <a:cubicBezTo>
                  <a:pt x="306233" y="99541"/>
                  <a:pt x="306867" y="93513"/>
                  <a:pt x="311305" y="90023"/>
                </a:cubicBezTo>
                <a:cubicBezTo>
                  <a:pt x="315426" y="86533"/>
                  <a:pt x="321449" y="87168"/>
                  <a:pt x="324936" y="91609"/>
                </a:cubicBezTo>
                <a:cubicBezTo>
                  <a:pt x="337934" y="107789"/>
                  <a:pt x="345225" y="128093"/>
                  <a:pt x="345225" y="149032"/>
                </a:cubicBezTo>
                <a:cubicBezTo>
                  <a:pt x="345225" y="199475"/>
                  <a:pt x="304014" y="240400"/>
                  <a:pt x="253609" y="240400"/>
                </a:cubicBezTo>
                <a:cubicBezTo>
                  <a:pt x="203205" y="240400"/>
                  <a:pt x="162311" y="199475"/>
                  <a:pt x="162311" y="149032"/>
                </a:cubicBezTo>
                <a:cubicBezTo>
                  <a:pt x="162311" y="99541"/>
                  <a:pt x="201303" y="59250"/>
                  <a:pt x="250122" y="57346"/>
                </a:cubicBezTo>
                <a:cubicBezTo>
                  <a:pt x="250122" y="57346"/>
                  <a:pt x="250122" y="57346"/>
                  <a:pt x="252658" y="44022"/>
                </a:cubicBezTo>
                <a:cubicBezTo>
                  <a:pt x="253292" y="41801"/>
                  <a:pt x="254561" y="40215"/>
                  <a:pt x="256780" y="39580"/>
                </a:cubicBezTo>
                <a:close/>
                <a:moveTo>
                  <a:pt x="73883" y="30452"/>
                </a:moveTo>
                <a:cubicBezTo>
                  <a:pt x="73883" y="30452"/>
                  <a:pt x="73883" y="30452"/>
                  <a:pt x="73883" y="259793"/>
                </a:cubicBezTo>
                <a:cubicBezTo>
                  <a:pt x="73883" y="259793"/>
                  <a:pt x="73883" y="259793"/>
                  <a:pt x="433482" y="259793"/>
                </a:cubicBezTo>
                <a:lnTo>
                  <a:pt x="433482" y="30452"/>
                </a:lnTo>
                <a:cubicBezTo>
                  <a:pt x="433482" y="30452"/>
                  <a:pt x="433482" y="30452"/>
                  <a:pt x="73883" y="30452"/>
                </a:cubicBezTo>
                <a:close/>
                <a:moveTo>
                  <a:pt x="58662" y="0"/>
                </a:moveTo>
                <a:cubicBezTo>
                  <a:pt x="58662" y="0"/>
                  <a:pt x="58662" y="0"/>
                  <a:pt x="448703" y="0"/>
                </a:cubicBezTo>
                <a:cubicBezTo>
                  <a:pt x="457265" y="0"/>
                  <a:pt x="463924" y="6661"/>
                  <a:pt x="463924" y="15226"/>
                </a:cubicBezTo>
                <a:cubicBezTo>
                  <a:pt x="463924" y="15226"/>
                  <a:pt x="463924" y="15226"/>
                  <a:pt x="463924" y="274068"/>
                </a:cubicBezTo>
                <a:cubicBezTo>
                  <a:pt x="463924" y="274068"/>
                  <a:pt x="463924" y="274068"/>
                  <a:pt x="506100" y="384456"/>
                </a:cubicBezTo>
                <a:cubicBezTo>
                  <a:pt x="507051" y="386359"/>
                  <a:pt x="507368" y="388580"/>
                  <a:pt x="507368" y="390800"/>
                </a:cubicBezTo>
                <a:cubicBezTo>
                  <a:pt x="507368" y="399047"/>
                  <a:pt x="500709" y="406026"/>
                  <a:pt x="492147" y="406026"/>
                </a:cubicBezTo>
                <a:cubicBezTo>
                  <a:pt x="492147" y="406026"/>
                  <a:pt x="492147" y="406026"/>
                  <a:pt x="15218" y="406026"/>
                </a:cubicBezTo>
                <a:cubicBezTo>
                  <a:pt x="10144" y="406026"/>
                  <a:pt x="5388" y="403488"/>
                  <a:pt x="2534" y="399365"/>
                </a:cubicBezTo>
                <a:cubicBezTo>
                  <a:pt x="-320" y="395241"/>
                  <a:pt x="-637" y="389848"/>
                  <a:pt x="948" y="385408"/>
                </a:cubicBezTo>
                <a:cubicBezTo>
                  <a:pt x="948" y="385408"/>
                  <a:pt x="948" y="385408"/>
                  <a:pt x="43441" y="274068"/>
                </a:cubicBezTo>
                <a:cubicBezTo>
                  <a:pt x="43441" y="274068"/>
                  <a:pt x="43441" y="274068"/>
                  <a:pt x="43441" y="15226"/>
                </a:cubicBezTo>
                <a:cubicBezTo>
                  <a:pt x="43441" y="6661"/>
                  <a:pt x="50417" y="0"/>
                  <a:pt x="5866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o2"/>
          <p:cNvSpPr>
            <a:spLocks noChangeAspect="1"/>
          </p:cNvSpPr>
          <p:nvPr/>
        </p:nvSpPr>
        <p:spPr bwMode="auto">
          <a:xfrm>
            <a:off x="11301548" y="1672712"/>
            <a:ext cx="250246" cy="161228"/>
          </a:xfrm>
          <a:custGeom>
            <a:avLst/>
            <a:gdLst>
              <a:gd name="connsiteX0" fmla="*/ 213562 w 508000"/>
              <a:gd name="connsiteY0" fmla="*/ 122577 h 327294"/>
              <a:gd name="connsiteX1" fmla="*/ 250209 w 508000"/>
              <a:gd name="connsiteY1" fmla="*/ 174388 h 327294"/>
              <a:gd name="connsiteX2" fmla="*/ 213562 w 508000"/>
              <a:gd name="connsiteY2" fmla="*/ 226199 h 327294"/>
              <a:gd name="connsiteX3" fmla="*/ 176915 w 508000"/>
              <a:gd name="connsiteY3" fmla="*/ 174388 h 327294"/>
              <a:gd name="connsiteX4" fmla="*/ 213562 w 508000"/>
              <a:gd name="connsiteY4" fmla="*/ 122577 h 327294"/>
              <a:gd name="connsiteX5" fmla="*/ 212934 w 508000"/>
              <a:gd name="connsiteY5" fmla="*/ 94824 h 327294"/>
              <a:gd name="connsiteX6" fmla="*/ 139928 w 508000"/>
              <a:gd name="connsiteY6" fmla="*/ 174353 h 327294"/>
              <a:gd name="connsiteX7" fmla="*/ 209892 w 508000"/>
              <a:gd name="connsiteY7" fmla="*/ 253883 h 327294"/>
              <a:gd name="connsiteX8" fmla="*/ 285940 w 508000"/>
              <a:gd name="connsiteY8" fmla="*/ 171294 h 327294"/>
              <a:gd name="connsiteX9" fmla="*/ 212934 w 508000"/>
              <a:gd name="connsiteY9" fmla="*/ 94824 h 327294"/>
              <a:gd name="connsiteX10" fmla="*/ 328527 w 508000"/>
              <a:gd name="connsiteY10" fmla="*/ 88706 h 327294"/>
              <a:gd name="connsiteX11" fmla="*/ 301150 w 508000"/>
              <a:gd name="connsiteY11" fmla="*/ 94824 h 327294"/>
              <a:gd name="connsiteX12" fmla="*/ 307234 w 508000"/>
              <a:gd name="connsiteY12" fmla="*/ 110118 h 327294"/>
              <a:gd name="connsiteX13" fmla="*/ 325485 w 508000"/>
              <a:gd name="connsiteY13" fmla="*/ 104000 h 327294"/>
              <a:gd name="connsiteX14" fmla="*/ 337653 w 508000"/>
              <a:gd name="connsiteY14" fmla="*/ 116235 h 327294"/>
              <a:gd name="connsiteX15" fmla="*/ 310275 w 508000"/>
              <a:gd name="connsiteY15" fmla="*/ 152941 h 327294"/>
              <a:gd name="connsiteX16" fmla="*/ 298108 w 508000"/>
              <a:gd name="connsiteY16" fmla="*/ 162118 h 327294"/>
              <a:gd name="connsiteX17" fmla="*/ 298108 w 508000"/>
              <a:gd name="connsiteY17" fmla="*/ 171294 h 327294"/>
              <a:gd name="connsiteX18" fmla="*/ 355904 w 508000"/>
              <a:gd name="connsiteY18" fmla="*/ 171294 h 327294"/>
              <a:gd name="connsiteX19" fmla="*/ 355904 w 508000"/>
              <a:gd name="connsiteY19" fmla="*/ 162118 h 327294"/>
              <a:gd name="connsiteX20" fmla="*/ 328527 w 508000"/>
              <a:gd name="connsiteY20" fmla="*/ 162118 h 327294"/>
              <a:gd name="connsiteX21" fmla="*/ 328527 w 508000"/>
              <a:gd name="connsiteY21" fmla="*/ 159059 h 327294"/>
              <a:gd name="connsiteX22" fmla="*/ 334611 w 508000"/>
              <a:gd name="connsiteY22" fmla="*/ 152941 h 327294"/>
              <a:gd name="connsiteX23" fmla="*/ 358946 w 508000"/>
              <a:gd name="connsiteY23" fmla="*/ 113177 h 327294"/>
              <a:gd name="connsiteX24" fmla="*/ 328527 w 508000"/>
              <a:gd name="connsiteY24" fmla="*/ 88706 h 327294"/>
              <a:gd name="connsiteX25" fmla="*/ 231186 w 508000"/>
              <a:gd name="connsiteY25" fmla="*/ 0 h 327294"/>
              <a:gd name="connsiteX26" fmla="*/ 310275 w 508000"/>
              <a:gd name="connsiteY26" fmla="*/ 36706 h 327294"/>
              <a:gd name="connsiteX27" fmla="*/ 346778 w 508000"/>
              <a:gd name="connsiteY27" fmla="*/ 30588 h 327294"/>
              <a:gd name="connsiteX28" fmla="*/ 431952 w 508000"/>
              <a:gd name="connsiteY28" fmla="*/ 73412 h 327294"/>
              <a:gd name="connsiteX29" fmla="*/ 444120 w 508000"/>
              <a:gd name="connsiteY29" fmla="*/ 70353 h 327294"/>
              <a:gd name="connsiteX30" fmla="*/ 508000 w 508000"/>
              <a:gd name="connsiteY30" fmla="*/ 137647 h 327294"/>
              <a:gd name="connsiteX31" fmla="*/ 471497 w 508000"/>
              <a:gd name="connsiteY31" fmla="*/ 195765 h 327294"/>
              <a:gd name="connsiteX32" fmla="*/ 471497 w 508000"/>
              <a:gd name="connsiteY32" fmla="*/ 204941 h 327294"/>
              <a:gd name="connsiteX33" fmla="*/ 365030 w 508000"/>
              <a:gd name="connsiteY33" fmla="*/ 312000 h 327294"/>
              <a:gd name="connsiteX34" fmla="*/ 328527 w 508000"/>
              <a:gd name="connsiteY34" fmla="*/ 305882 h 327294"/>
              <a:gd name="connsiteX35" fmla="*/ 279856 w 508000"/>
              <a:gd name="connsiteY35" fmla="*/ 327294 h 327294"/>
              <a:gd name="connsiteX36" fmla="*/ 225102 w 508000"/>
              <a:gd name="connsiteY36" fmla="*/ 299765 h 327294"/>
              <a:gd name="connsiteX37" fmla="*/ 170347 w 508000"/>
              <a:gd name="connsiteY37" fmla="*/ 312000 h 327294"/>
              <a:gd name="connsiteX38" fmla="*/ 97341 w 508000"/>
              <a:gd name="connsiteY38" fmla="*/ 281412 h 327294"/>
              <a:gd name="connsiteX39" fmla="*/ 63880 w 508000"/>
              <a:gd name="connsiteY39" fmla="*/ 290588 h 327294"/>
              <a:gd name="connsiteX40" fmla="*/ 0 w 508000"/>
              <a:gd name="connsiteY40" fmla="*/ 223294 h 327294"/>
              <a:gd name="connsiteX41" fmla="*/ 36503 w 508000"/>
              <a:gd name="connsiteY41" fmla="*/ 165177 h 327294"/>
              <a:gd name="connsiteX42" fmla="*/ 36503 w 508000"/>
              <a:gd name="connsiteY42" fmla="*/ 146824 h 327294"/>
              <a:gd name="connsiteX43" fmla="*/ 142970 w 508000"/>
              <a:gd name="connsiteY43" fmla="*/ 39765 h 327294"/>
              <a:gd name="connsiteX44" fmla="*/ 146012 w 508000"/>
              <a:gd name="connsiteY44" fmla="*/ 39765 h 327294"/>
              <a:gd name="connsiteX45" fmla="*/ 231186 w 508000"/>
              <a:gd name="connsiteY45" fmla="*/ 0 h 32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27294">
                <a:moveTo>
                  <a:pt x="213562" y="122577"/>
                </a:moveTo>
                <a:cubicBezTo>
                  <a:pt x="237993" y="122577"/>
                  <a:pt x="250209" y="146959"/>
                  <a:pt x="250209" y="174388"/>
                </a:cubicBezTo>
                <a:cubicBezTo>
                  <a:pt x="250209" y="204865"/>
                  <a:pt x="237993" y="226199"/>
                  <a:pt x="213562" y="226199"/>
                </a:cubicBezTo>
                <a:cubicBezTo>
                  <a:pt x="189131" y="226199"/>
                  <a:pt x="176915" y="204865"/>
                  <a:pt x="176915" y="174388"/>
                </a:cubicBezTo>
                <a:cubicBezTo>
                  <a:pt x="176915" y="143911"/>
                  <a:pt x="189131" y="122577"/>
                  <a:pt x="213562" y="122577"/>
                </a:cubicBezTo>
                <a:close/>
                <a:moveTo>
                  <a:pt x="212934" y="94824"/>
                </a:moveTo>
                <a:cubicBezTo>
                  <a:pt x="167305" y="94824"/>
                  <a:pt x="139928" y="128471"/>
                  <a:pt x="139928" y="174353"/>
                </a:cubicBezTo>
                <a:cubicBezTo>
                  <a:pt x="139928" y="220235"/>
                  <a:pt x="167305" y="253883"/>
                  <a:pt x="209892" y="253883"/>
                </a:cubicBezTo>
                <a:cubicBezTo>
                  <a:pt x="255521" y="253883"/>
                  <a:pt x="285940" y="223294"/>
                  <a:pt x="285940" y="171294"/>
                </a:cubicBezTo>
                <a:cubicBezTo>
                  <a:pt x="285940" y="131530"/>
                  <a:pt x="261605" y="94824"/>
                  <a:pt x="212934" y="94824"/>
                </a:cubicBezTo>
                <a:close/>
                <a:moveTo>
                  <a:pt x="328527" y="88706"/>
                </a:moveTo>
                <a:cubicBezTo>
                  <a:pt x="316359" y="88706"/>
                  <a:pt x="307234" y="91765"/>
                  <a:pt x="301150" y="94824"/>
                </a:cubicBezTo>
                <a:cubicBezTo>
                  <a:pt x="301150" y="94824"/>
                  <a:pt x="301150" y="94824"/>
                  <a:pt x="307234" y="110118"/>
                </a:cubicBezTo>
                <a:cubicBezTo>
                  <a:pt x="310275" y="107059"/>
                  <a:pt x="316359" y="104000"/>
                  <a:pt x="325485" y="104000"/>
                </a:cubicBezTo>
                <a:cubicBezTo>
                  <a:pt x="334611" y="104000"/>
                  <a:pt x="337653" y="110118"/>
                  <a:pt x="337653" y="116235"/>
                </a:cubicBezTo>
                <a:cubicBezTo>
                  <a:pt x="337653" y="125412"/>
                  <a:pt x="328527" y="134588"/>
                  <a:pt x="310275" y="152941"/>
                </a:cubicBezTo>
                <a:cubicBezTo>
                  <a:pt x="310275" y="152941"/>
                  <a:pt x="310275" y="152941"/>
                  <a:pt x="298108" y="162118"/>
                </a:cubicBezTo>
                <a:cubicBezTo>
                  <a:pt x="298108" y="162118"/>
                  <a:pt x="298108" y="162118"/>
                  <a:pt x="298108" y="171294"/>
                </a:cubicBezTo>
                <a:cubicBezTo>
                  <a:pt x="298108" y="171294"/>
                  <a:pt x="298108" y="171294"/>
                  <a:pt x="355904" y="171294"/>
                </a:cubicBezTo>
                <a:cubicBezTo>
                  <a:pt x="355904" y="171294"/>
                  <a:pt x="355904" y="171294"/>
                  <a:pt x="355904" y="162118"/>
                </a:cubicBezTo>
                <a:lnTo>
                  <a:pt x="328527" y="162118"/>
                </a:lnTo>
                <a:cubicBezTo>
                  <a:pt x="328527" y="162118"/>
                  <a:pt x="328527" y="162118"/>
                  <a:pt x="328527" y="159059"/>
                </a:cubicBezTo>
                <a:cubicBezTo>
                  <a:pt x="328527" y="159059"/>
                  <a:pt x="328527" y="159059"/>
                  <a:pt x="334611" y="152941"/>
                </a:cubicBezTo>
                <a:cubicBezTo>
                  <a:pt x="346778" y="140706"/>
                  <a:pt x="358946" y="128471"/>
                  <a:pt x="358946" y="113177"/>
                </a:cubicBezTo>
                <a:cubicBezTo>
                  <a:pt x="358946" y="97883"/>
                  <a:pt x="346778" y="88706"/>
                  <a:pt x="328527" y="88706"/>
                </a:cubicBezTo>
                <a:close/>
                <a:moveTo>
                  <a:pt x="231186" y="0"/>
                </a:moveTo>
                <a:cubicBezTo>
                  <a:pt x="261605" y="0"/>
                  <a:pt x="288982" y="15294"/>
                  <a:pt x="310275" y="36706"/>
                </a:cubicBezTo>
                <a:cubicBezTo>
                  <a:pt x="322443" y="30588"/>
                  <a:pt x="334611" y="30588"/>
                  <a:pt x="346778" y="30588"/>
                </a:cubicBezTo>
                <a:cubicBezTo>
                  <a:pt x="383281" y="30588"/>
                  <a:pt x="413701" y="45883"/>
                  <a:pt x="431952" y="73412"/>
                </a:cubicBezTo>
                <a:cubicBezTo>
                  <a:pt x="434994" y="73412"/>
                  <a:pt x="441078" y="70353"/>
                  <a:pt x="444120" y="70353"/>
                </a:cubicBezTo>
                <a:cubicBezTo>
                  <a:pt x="480623" y="70353"/>
                  <a:pt x="508000" y="100941"/>
                  <a:pt x="508000" y="137647"/>
                </a:cubicBezTo>
                <a:cubicBezTo>
                  <a:pt x="508000" y="162118"/>
                  <a:pt x="492790" y="183530"/>
                  <a:pt x="471497" y="195765"/>
                </a:cubicBezTo>
                <a:cubicBezTo>
                  <a:pt x="471497" y="198824"/>
                  <a:pt x="471497" y="201883"/>
                  <a:pt x="471497" y="204941"/>
                </a:cubicBezTo>
                <a:cubicBezTo>
                  <a:pt x="471497" y="263059"/>
                  <a:pt x="425868" y="312000"/>
                  <a:pt x="365030" y="312000"/>
                </a:cubicBezTo>
                <a:cubicBezTo>
                  <a:pt x="352862" y="312000"/>
                  <a:pt x="340695" y="308941"/>
                  <a:pt x="328527" y="305882"/>
                </a:cubicBezTo>
                <a:cubicBezTo>
                  <a:pt x="316359" y="318118"/>
                  <a:pt x="298108" y="327294"/>
                  <a:pt x="279856" y="327294"/>
                </a:cubicBezTo>
                <a:cubicBezTo>
                  <a:pt x="255521" y="327294"/>
                  <a:pt x="234228" y="315059"/>
                  <a:pt x="225102" y="299765"/>
                </a:cubicBezTo>
                <a:cubicBezTo>
                  <a:pt x="209892" y="305882"/>
                  <a:pt x="191641" y="312000"/>
                  <a:pt x="170347" y="312000"/>
                </a:cubicBezTo>
                <a:cubicBezTo>
                  <a:pt x="142970" y="312000"/>
                  <a:pt x="115593" y="299765"/>
                  <a:pt x="97341" y="281412"/>
                </a:cubicBezTo>
                <a:cubicBezTo>
                  <a:pt x="88216" y="287530"/>
                  <a:pt x="76048" y="290588"/>
                  <a:pt x="63880" y="290588"/>
                </a:cubicBezTo>
                <a:cubicBezTo>
                  <a:pt x="27377" y="290588"/>
                  <a:pt x="0" y="260000"/>
                  <a:pt x="0" y="223294"/>
                </a:cubicBezTo>
                <a:cubicBezTo>
                  <a:pt x="0" y="198824"/>
                  <a:pt x="15210" y="177412"/>
                  <a:pt x="36503" y="165177"/>
                </a:cubicBezTo>
                <a:cubicBezTo>
                  <a:pt x="36503" y="159059"/>
                  <a:pt x="36503" y="152941"/>
                  <a:pt x="36503" y="146824"/>
                </a:cubicBezTo>
                <a:cubicBezTo>
                  <a:pt x="36503" y="85647"/>
                  <a:pt x="82132" y="39765"/>
                  <a:pt x="142970" y="39765"/>
                </a:cubicBezTo>
                <a:cubicBezTo>
                  <a:pt x="142970" y="39765"/>
                  <a:pt x="146012" y="39765"/>
                  <a:pt x="146012" y="39765"/>
                </a:cubicBezTo>
                <a:cubicBezTo>
                  <a:pt x="167305" y="15294"/>
                  <a:pt x="197725" y="0"/>
                  <a:pt x="23118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sell"/>
          <p:cNvSpPr>
            <a:spLocks noChangeAspect="1"/>
          </p:cNvSpPr>
          <p:nvPr/>
        </p:nvSpPr>
        <p:spPr bwMode="auto">
          <a:xfrm>
            <a:off x="8501935" y="708169"/>
            <a:ext cx="246908" cy="248063"/>
          </a:xfrm>
          <a:custGeom>
            <a:avLst/>
            <a:gdLst>
              <a:gd name="T0" fmla="*/ 298 w 359"/>
              <a:gd name="T1" fmla="*/ 0 h 361"/>
              <a:gd name="T2" fmla="*/ 59 w 359"/>
              <a:gd name="T3" fmla="*/ 0 h 361"/>
              <a:gd name="T4" fmla="*/ 59 w 359"/>
              <a:gd name="T5" fmla="*/ 164 h 361"/>
              <a:gd name="T6" fmla="*/ 298 w 359"/>
              <a:gd name="T7" fmla="*/ 164 h 361"/>
              <a:gd name="T8" fmla="*/ 298 w 359"/>
              <a:gd name="T9" fmla="*/ 0 h 361"/>
              <a:gd name="T10" fmla="*/ 223 w 359"/>
              <a:gd name="T11" fmla="*/ 45 h 361"/>
              <a:gd name="T12" fmla="*/ 133 w 359"/>
              <a:gd name="T13" fmla="*/ 45 h 361"/>
              <a:gd name="T14" fmla="*/ 133 w 359"/>
              <a:gd name="T15" fmla="*/ 30 h 361"/>
              <a:gd name="T16" fmla="*/ 223 w 359"/>
              <a:gd name="T17" fmla="*/ 30 h 361"/>
              <a:gd name="T18" fmla="*/ 223 w 359"/>
              <a:gd name="T19" fmla="*/ 45 h 361"/>
              <a:gd name="T20" fmla="*/ 337 w 359"/>
              <a:gd name="T21" fmla="*/ 273 h 361"/>
              <a:gd name="T22" fmla="*/ 208 w 359"/>
              <a:gd name="T23" fmla="*/ 350 h 361"/>
              <a:gd name="T24" fmla="*/ 161 w 359"/>
              <a:gd name="T25" fmla="*/ 353 h 361"/>
              <a:gd name="T26" fmla="*/ 101 w 359"/>
              <a:gd name="T27" fmla="*/ 331 h 361"/>
              <a:gd name="T28" fmla="*/ 62 w 359"/>
              <a:gd name="T29" fmla="*/ 331 h 361"/>
              <a:gd name="T30" fmla="*/ 42 w 359"/>
              <a:gd name="T31" fmla="*/ 343 h 361"/>
              <a:gd name="T32" fmla="*/ 0 w 359"/>
              <a:gd name="T33" fmla="*/ 249 h 361"/>
              <a:gd name="T34" fmla="*/ 56 w 359"/>
              <a:gd name="T35" fmla="*/ 224 h 361"/>
              <a:gd name="T36" fmla="*/ 120 w 359"/>
              <a:gd name="T37" fmla="*/ 229 h 361"/>
              <a:gd name="T38" fmla="*/ 154 w 359"/>
              <a:gd name="T39" fmla="*/ 254 h 361"/>
              <a:gd name="T40" fmla="*/ 204 w 359"/>
              <a:gd name="T41" fmla="*/ 269 h 361"/>
              <a:gd name="T42" fmla="*/ 238 w 359"/>
              <a:gd name="T43" fmla="*/ 284 h 361"/>
              <a:gd name="T44" fmla="*/ 212 w 359"/>
              <a:gd name="T45" fmla="*/ 299 h 361"/>
              <a:gd name="T46" fmla="*/ 163 w 359"/>
              <a:gd name="T47" fmla="*/ 299 h 361"/>
              <a:gd name="T48" fmla="*/ 111 w 359"/>
              <a:gd name="T49" fmla="*/ 286 h 361"/>
              <a:gd name="T50" fmla="*/ 163 w 359"/>
              <a:gd name="T51" fmla="*/ 314 h 361"/>
              <a:gd name="T52" fmla="*/ 212 w 359"/>
              <a:gd name="T53" fmla="*/ 314 h 361"/>
              <a:gd name="T54" fmla="*/ 253 w 359"/>
              <a:gd name="T55" fmla="*/ 284 h 361"/>
              <a:gd name="T56" fmla="*/ 191 w 359"/>
              <a:gd name="T57" fmla="*/ 254 h 361"/>
              <a:gd name="T58" fmla="*/ 184 w 359"/>
              <a:gd name="T59" fmla="*/ 253 h 361"/>
              <a:gd name="T60" fmla="*/ 188 w 359"/>
              <a:gd name="T61" fmla="*/ 251 h 361"/>
              <a:gd name="T62" fmla="*/ 212 w 359"/>
              <a:gd name="T63" fmla="*/ 236 h 361"/>
              <a:gd name="T64" fmla="*/ 261 w 359"/>
              <a:gd name="T65" fmla="*/ 235 h 361"/>
              <a:gd name="T66" fmla="*/ 289 w 359"/>
              <a:gd name="T67" fmla="*/ 224 h 361"/>
              <a:gd name="T68" fmla="*/ 306 w 359"/>
              <a:gd name="T69" fmla="*/ 242 h 361"/>
              <a:gd name="T70" fmla="*/ 352 w 359"/>
              <a:gd name="T71" fmla="*/ 240 h 361"/>
              <a:gd name="T72" fmla="*/ 337 w 359"/>
              <a:gd name="T73" fmla="*/ 273 h 361"/>
              <a:gd name="T74" fmla="*/ 337 w 359"/>
              <a:gd name="T75" fmla="*/ 273 h 361"/>
              <a:gd name="T76" fmla="*/ 337 w 359"/>
              <a:gd name="T77" fmla="*/ 273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9" h="361">
                <a:moveTo>
                  <a:pt x="298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64"/>
                  <a:pt x="59" y="164"/>
                  <a:pt x="59" y="164"/>
                </a:cubicBezTo>
                <a:cubicBezTo>
                  <a:pt x="298" y="164"/>
                  <a:pt x="298" y="164"/>
                  <a:pt x="298" y="164"/>
                </a:cubicBezTo>
                <a:lnTo>
                  <a:pt x="298" y="0"/>
                </a:lnTo>
                <a:close/>
                <a:moveTo>
                  <a:pt x="223" y="45"/>
                </a:moveTo>
                <a:cubicBezTo>
                  <a:pt x="133" y="45"/>
                  <a:pt x="133" y="45"/>
                  <a:pt x="133" y="45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223" y="30"/>
                  <a:pt x="223" y="30"/>
                  <a:pt x="223" y="30"/>
                </a:cubicBezTo>
                <a:lnTo>
                  <a:pt x="223" y="45"/>
                </a:lnTo>
                <a:close/>
                <a:moveTo>
                  <a:pt x="337" y="273"/>
                </a:moveTo>
                <a:cubicBezTo>
                  <a:pt x="326" y="281"/>
                  <a:pt x="223" y="342"/>
                  <a:pt x="208" y="350"/>
                </a:cubicBezTo>
                <a:cubicBezTo>
                  <a:pt x="191" y="360"/>
                  <a:pt x="187" y="361"/>
                  <a:pt x="161" y="353"/>
                </a:cubicBezTo>
                <a:cubicBezTo>
                  <a:pt x="144" y="347"/>
                  <a:pt x="119" y="339"/>
                  <a:pt x="101" y="331"/>
                </a:cubicBezTo>
                <a:cubicBezTo>
                  <a:pt x="86" y="324"/>
                  <a:pt x="74" y="323"/>
                  <a:pt x="62" y="331"/>
                </a:cubicBezTo>
                <a:cubicBezTo>
                  <a:pt x="42" y="343"/>
                  <a:pt x="42" y="343"/>
                  <a:pt x="42" y="343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49"/>
                  <a:pt x="35" y="232"/>
                  <a:pt x="56" y="224"/>
                </a:cubicBezTo>
                <a:cubicBezTo>
                  <a:pt x="90" y="211"/>
                  <a:pt x="101" y="217"/>
                  <a:pt x="120" y="229"/>
                </a:cubicBezTo>
                <a:cubicBezTo>
                  <a:pt x="128" y="234"/>
                  <a:pt x="154" y="254"/>
                  <a:pt x="154" y="254"/>
                </a:cubicBezTo>
                <a:cubicBezTo>
                  <a:pt x="154" y="254"/>
                  <a:pt x="170" y="269"/>
                  <a:pt x="204" y="269"/>
                </a:cubicBezTo>
                <a:cubicBezTo>
                  <a:pt x="225" y="269"/>
                  <a:pt x="238" y="271"/>
                  <a:pt x="238" y="284"/>
                </a:cubicBezTo>
                <a:cubicBezTo>
                  <a:pt x="238" y="298"/>
                  <a:pt x="212" y="299"/>
                  <a:pt x="212" y="299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42" y="299"/>
                  <a:pt x="111" y="286"/>
                  <a:pt x="111" y="286"/>
                </a:cubicBezTo>
                <a:cubicBezTo>
                  <a:pt x="111" y="286"/>
                  <a:pt x="137" y="314"/>
                  <a:pt x="163" y="314"/>
                </a:cubicBezTo>
                <a:cubicBezTo>
                  <a:pt x="212" y="314"/>
                  <a:pt x="212" y="314"/>
                  <a:pt x="212" y="314"/>
                </a:cubicBezTo>
                <a:cubicBezTo>
                  <a:pt x="226" y="314"/>
                  <a:pt x="253" y="307"/>
                  <a:pt x="253" y="284"/>
                </a:cubicBezTo>
                <a:cubicBezTo>
                  <a:pt x="253" y="254"/>
                  <a:pt x="226" y="254"/>
                  <a:pt x="191" y="254"/>
                </a:cubicBezTo>
                <a:cubicBezTo>
                  <a:pt x="188" y="254"/>
                  <a:pt x="186" y="253"/>
                  <a:pt x="184" y="253"/>
                </a:cubicBezTo>
                <a:cubicBezTo>
                  <a:pt x="185" y="252"/>
                  <a:pt x="186" y="252"/>
                  <a:pt x="188" y="251"/>
                </a:cubicBezTo>
                <a:cubicBezTo>
                  <a:pt x="194" y="247"/>
                  <a:pt x="202" y="242"/>
                  <a:pt x="212" y="236"/>
                </a:cubicBezTo>
                <a:cubicBezTo>
                  <a:pt x="236" y="221"/>
                  <a:pt x="249" y="219"/>
                  <a:pt x="261" y="235"/>
                </a:cubicBezTo>
                <a:cubicBezTo>
                  <a:pt x="270" y="227"/>
                  <a:pt x="280" y="224"/>
                  <a:pt x="289" y="224"/>
                </a:cubicBezTo>
                <a:cubicBezTo>
                  <a:pt x="300" y="224"/>
                  <a:pt x="309" y="231"/>
                  <a:pt x="306" y="242"/>
                </a:cubicBezTo>
                <a:cubicBezTo>
                  <a:pt x="333" y="227"/>
                  <a:pt x="346" y="233"/>
                  <a:pt x="352" y="240"/>
                </a:cubicBezTo>
                <a:cubicBezTo>
                  <a:pt x="359" y="250"/>
                  <a:pt x="354" y="261"/>
                  <a:pt x="337" y="273"/>
                </a:cubicBezTo>
                <a:close/>
                <a:moveTo>
                  <a:pt x="337" y="273"/>
                </a:moveTo>
                <a:cubicBezTo>
                  <a:pt x="337" y="273"/>
                  <a:pt x="337" y="273"/>
                  <a:pt x="337" y="27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finance and business"/>
          <p:cNvSpPr>
            <a:spLocks noChangeAspect="1"/>
          </p:cNvSpPr>
          <p:nvPr/>
        </p:nvSpPr>
        <p:spPr bwMode="auto">
          <a:xfrm>
            <a:off x="6281449" y="718996"/>
            <a:ext cx="248063" cy="226408"/>
          </a:xfrm>
          <a:custGeom>
            <a:avLst/>
            <a:gdLst>
              <a:gd name="T0" fmla="*/ 885 w 967"/>
              <a:gd name="T1" fmla="*/ 724 h 882"/>
              <a:gd name="T2" fmla="*/ 885 w 967"/>
              <a:gd name="T3" fmla="*/ 463 h 882"/>
              <a:gd name="T4" fmla="*/ 888 w 967"/>
              <a:gd name="T5" fmla="*/ 463 h 882"/>
              <a:gd name="T6" fmla="*/ 967 w 967"/>
              <a:gd name="T7" fmla="*/ 384 h 882"/>
              <a:gd name="T8" fmla="*/ 930 w 967"/>
              <a:gd name="T9" fmla="*/ 317 h 882"/>
              <a:gd name="T10" fmla="*/ 534 w 967"/>
              <a:gd name="T11" fmla="*/ 21 h 882"/>
              <a:gd name="T12" fmla="*/ 439 w 967"/>
              <a:gd name="T13" fmla="*/ 21 h 882"/>
              <a:gd name="T14" fmla="*/ 39 w 967"/>
              <a:gd name="T15" fmla="*/ 321 h 882"/>
              <a:gd name="T16" fmla="*/ 11 w 967"/>
              <a:gd name="T17" fmla="*/ 409 h 882"/>
              <a:gd name="T18" fmla="*/ 86 w 967"/>
              <a:gd name="T19" fmla="*/ 463 h 882"/>
              <a:gd name="T20" fmla="*/ 89 w 967"/>
              <a:gd name="T21" fmla="*/ 463 h 882"/>
              <a:gd name="T22" fmla="*/ 89 w 967"/>
              <a:gd name="T23" fmla="*/ 724 h 882"/>
              <a:gd name="T24" fmla="*/ 14 w 967"/>
              <a:gd name="T25" fmla="*/ 802 h 882"/>
              <a:gd name="T26" fmla="*/ 93 w 967"/>
              <a:gd name="T27" fmla="*/ 882 h 882"/>
              <a:gd name="T28" fmla="*/ 880 w 967"/>
              <a:gd name="T29" fmla="*/ 882 h 882"/>
              <a:gd name="T30" fmla="*/ 959 w 967"/>
              <a:gd name="T31" fmla="*/ 802 h 882"/>
              <a:gd name="T32" fmla="*/ 885 w 967"/>
              <a:gd name="T33" fmla="*/ 724 h 882"/>
              <a:gd name="T34" fmla="*/ 301 w 967"/>
              <a:gd name="T35" fmla="*/ 723 h 882"/>
              <a:gd name="T36" fmla="*/ 247 w 967"/>
              <a:gd name="T37" fmla="*/ 723 h 882"/>
              <a:gd name="T38" fmla="*/ 247 w 967"/>
              <a:gd name="T39" fmla="*/ 463 h 882"/>
              <a:gd name="T40" fmla="*/ 301 w 967"/>
              <a:gd name="T41" fmla="*/ 463 h 882"/>
              <a:gd name="T42" fmla="*/ 301 w 967"/>
              <a:gd name="T43" fmla="*/ 723 h 882"/>
              <a:gd name="T44" fmla="*/ 514 w 967"/>
              <a:gd name="T45" fmla="*/ 723 h 882"/>
              <a:gd name="T46" fmla="*/ 460 w 967"/>
              <a:gd name="T47" fmla="*/ 723 h 882"/>
              <a:gd name="T48" fmla="*/ 460 w 967"/>
              <a:gd name="T49" fmla="*/ 463 h 882"/>
              <a:gd name="T50" fmla="*/ 514 w 967"/>
              <a:gd name="T51" fmla="*/ 463 h 882"/>
              <a:gd name="T52" fmla="*/ 514 w 967"/>
              <a:gd name="T53" fmla="*/ 723 h 882"/>
              <a:gd name="T54" fmla="*/ 487 w 967"/>
              <a:gd name="T55" fmla="*/ 353 h 882"/>
              <a:gd name="T56" fmla="*/ 389 w 967"/>
              <a:gd name="T57" fmla="*/ 256 h 882"/>
              <a:gd name="T58" fmla="*/ 487 w 967"/>
              <a:gd name="T59" fmla="*/ 158 h 882"/>
              <a:gd name="T60" fmla="*/ 584 w 967"/>
              <a:gd name="T61" fmla="*/ 256 h 882"/>
              <a:gd name="T62" fmla="*/ 487 w 967"/>
              <a:gd name="T63" fmla="*/ 353 h 882"/>
              <a:gd name="T64" fmla="*/ 726 w 967"/>
              <a:gd name="T65" fmla="*/ 723 h 882"/>
              <a:gd name="T66" fmla="*/ 672 w 967"/>
              <a:gd name="T67" fmla="*/ 723 h 882"/>
              <a:gd name="T68" fmla="*/ 672 w 967"/>
              <a:gd name="T69" fmla="*/ 463 h 882"/>
              <a:gd name="T70" fmla="*/ 726 w 967"/>
              <a:gd name="T71" fmla="*/ 463 h 882"/>
              <a:gd name="T72" fmla="*/ 726 w 967"/>
              <a:gd name="T73" fmla="*/ 723 h 882"/>
              <a:gd name="T74" fmla="*/ 726 w 967"/>
              <a:gd name="T75" fmla="*/ 723 h 882"/>
              <a:gd name="T76" fmla="*/ 726 w 967"/>
              <a:gd name="T77" fmla="*/ 723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7" h="882">
                <a:moveTo>
                  <a:pt x="885" y="724"/>
                </a:moveTo>
                <a:cubicBezTo>
                  <a:pt x="885" y="463"/>
                  <a:pt x="885" y="463"/>
                  <a:pt x="885" y="463"/>
                </a:cubicBezTo>
                <a:cubicBezTo>
                  <a:pt x="888" y="463"/>
                  <a:pt x="888" y="463"/>
                  <a:pt x="888" y="463"/>
                </a:cubicBezTo>
                <a:cubicBezTo>
                  <a:pt x="931" y="463"/>
                  <a:pt x="967" y="428"/>
                  <a:pt x="967" y="384"/>
                </a:cubicBezTo>
                <a:cubicBezTo>
                  <a:pt x="967" y="356"/>
                  <a:pt x="952" y="331"/>
                  <a:pt x="930" y="317"/>
                </a:cubicBezTo>
                <a:cubicBezTo>
                  <a:pt x="534" y="21"/>
                  <a:pt x="534" y="21"/>
                  <a:pt x="534" y="21"/>
                </a:cubicBezTo>
                <a:cubicBezTo>
                  <a:pt x="506" y="0"/>
                  <a:pt x="467" y="0"/>
                  <a:pt x="439" y="21"/>
                </a:cubicBezTo>
                <a:cubicBezTo>
                  <a:pt x="39" y="321"/>
                  <a:pt x="39" y="321"/>
                  <a:pt x="39" y="321"/>
                </a:cubicBezTo>
                <a:cubicBezTo>
                  <a:pt x="11" y="341"/>
                  <a:pt x="0" y="377"/>
                  <a:pt x="11" y="409"/>
                </a:cubicBezTo>
                <a:cubicBezTo>
                  <a:pt x="22" y="441"/>
                  <a:pt x="52" y="463"/>
                  <a:pt x="86" y="463"/>
                </a:cubicBezTo>
                <a:cubicBezTo>
                  <a:pt x="89" y="463"/>
                  <a:pt x="89" y="463"/>
                  <a:pt x="89" y="463"/>
                </a:cubicBezTo>
                <a:cubicBezTo>
                  <a:pt x="89" y="724"/>
                  <a:pt x="89" y="724"/>
                  <a:pt x="89" y="724"/>
                </a:cubicBezTo>
                <a:cubicBezTo>
                  <a:pt x="47" y="726"/>
                  <a:pt x="14" y="760"/>
                  <a:pt x="14" y="802"/>
                </a:cubicBezTo>
                <a:cubicBezTo>
                  <a:pt x="14" y="846"/>
                  <a:pt x="50" y="882"/>
                  <a:pt x="93" y="882"/>
                </a:cubicBezTo>
                <a:cubicBezTo>
                  <a:pt x="880" y="882"/>
                  <a:pt x="880" y="882"/>
                  <a:pt x="880" y="882"/>
                </a:cubicBezTo>
                <a:cubicBezTo>
                  <a:pt x="924" y="882"/>
                  <a:pt x="959" y="846"/>
                  <a:pt x="959" y="802"/>
                </a:cubicBezTo>
                <a:cubicBezTo>
                  <a:pt x="959" y="760"/>
                  <a:pt x="927" y="726"/>
                  <a:pt x="885" y="724"/>
                </a:cubicBezTo>
                <a:close/>
                <a:moveTo>
                  <a:pt x="301" y="723"/>
                </a:moveTo>
                <a:cubicBezTo>
                  <a:pt x="247" y="723"/>
                  <a:pt x="247" y="723"/>
                  <a:pt x="247" y="723"/>
                </a:cubicBezTo>
                <a:cubicBezTo>
                  <a:pt x="247" y="463"/>
                  <a:pt x="247" y="463"/>
                  <a:pt x="247" y="463"/>
                </a:cubicBezTo>
                <a:cubicBezTo>
                  <a:pt x="301" y="463"/>
                  <a:pt x="301" y="463"/>
                  <a:pt x="301" y="463"/>
                </a:cubicBezTo>
                <a:lnTo>
                  <a:pt x="301" y="723"/>
                </a:lnTo>
                <a:close/>
                <a:moveTo>
                  <a:pt x="514" y="723"/>
                </a:moveTo>
                <a:cubicBezTo>
                  <a:pt x="460" y="723"/>
                  <a:pt x="460" y="723"/>
                  <a:pt x="460" y="723"/>
                </a:cubicBezTo>
                <a:cubicBezTo>
                  <a:pt x="460" y="463"/>
                  <a:pt x="460" y="463"/>
                  <a:pt x="460" y="463"/>
                </a:cubicBezTo>
                <a:cubicBezTo>
                  <a:pt x="514" y="463"/>
                  <a:pt x="514" y="463"/>
                  <a:pt x="514" y="463"/>
                </a:cubicBezTo>
                <a:lnTo>
                  <a:pt x="514" y="723"/>
                </a:lnTo>
                <a:close/>
                <a:moveTo>
                  <a:pt x="487" y="353"/>
                </a:moveTo>
                <a:cubicBezTo>
                  <a:pt x="433" y="353"/>
                  <a:pt x="389" y="310"/>
                  <a:pt x="389" y="256"/>
                </a:cubicBezTo>
                <a:cubicBezTo>
                  <a:pt x="389" y="202"/>
                  <a:pt x="433" y="158"/>
                  <a:pt x="487" y="158"/>
                </a:cubicBezTo>
                <a:cubicBezTo>
                  <a:pt x="541" y="158"/>
                  <a:pt x="584" y="202"/>
                  <a:pt x="584" y="256"/>
                </a:cubicBezTo>
                <a:cubicBezTo>
                  <a:pt x="584" y="310"/>
                  <a:pt x="541" y="353"/>
                  <a:pt x="487" y="353"/>
                </a:cubicBezTo>
                <a:close/>
                <a:moveTo>
                  <a:pt x="726" y="723"/>
                </a:moveTo>
                <a:cubicBezTo>
                  <a:pt x="672" y="723"/>
                  <a:pt x="672" y="723"/>
                  <a:pt x="672" y="723"/>
                </a:cubicBezTo>
                <a:cubicBezTo>
                  <a:pt x="672" y="463"/>
                  <a:pt x="672" y="463"/>
                  <a:pt x="672" y="463"/>
                </a:cubicBezTo>
                <a:cubicBezTo>
                  <a:pt x="726" y="463"/>
                  <a:pt x="726" y="463"/>
                  <a:pt x="726" y="463"/>
                </a:cubicBezTo>
                <a:lnTo>
                  <a:pt x="726" y="723"/>
                </a:lnTo>
                <a:close/>
                <a:moveTo>
                  <a:pt x="726" y="723"/>
                </a:moveTo>
                <a:cubicBezTo>
                  <a:pt x="726" y="723"/>
                  <a:pt x="726" y="723"/>
                  <a:pt x="726" y="72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calendar169"/>
          <p:cNvSpPr>
            <a:spLocks noChangeAspect="1"/>
          </p:cNvSpPr>
          <p:nvPr/>
        </p:nvSpPr>
        <p:spPr bwMode="auto">
          <a:xfrm>
            <a:off x="7951538" y="708169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shopping116"/>
          <p:cNvSpPr>
            <a:spLocks noChangeAspect="1"/>
          </p:cNvSpPr>
          <p:nvPr/>
        </p:nvSpPr>
        <p:spPr bwMode="auto">
          <a:xfrm>
            <a:off x="9656863" y="708169"/>
            <a:ext cx="190020" cy="248063"/>
          </a:xfrm>
          <a:custGeom>
            <a:avLst/>
            <a:gdLst>
              <a:gd name="T0" fmla="*/ 230 w 230"/>
              <a:gd name="T1" fmla="*/ 293 h 301"/>
              <a:gd name="T2" fmla="*/ 213 w 230"/>
              <a:gd name="T3" fmla="*/ 6 h 301"/>
              <a:gd name="T4" fmla="*/ 206 w 230"/>
              <a:gd name="T5" fmla="*/ 0 h 301"/>
              <a:gd name="T6" fmla="*/ 24 w 230"/>
              <a:gd name="T7" fmla="*/ 0 h 301"/>
              <a:gd name="T8" fmla="*/ 18 w 230"/>
              <a:gd name="T9" fmla="*/ 6 h 301"/>
              <a:gd name="T10" fmla="*/ 0 w 230"/>
              <a:gd name="T11" fmla="*/ 294 h 301"/>
              <a:gd name="T12" fmla="*/ 2 w 230"/>
              <a:gd name="T13" fmla="*/ 299 h 301"/>
              <a:gd name="T14" fmla="*/ 6 w 230"/>
              <a:gd name="T15" fmla="*/ 301 h 301"/>
              <a:gd name="T16" fmla="*/ 224 w 230"/>
              <a:gd name="T17" fmla="*/ 301 h 301"/>
              <a:gd name="T18" fmla="*/ 224 w 230"/>
              <a:gd name="T19" fmla="*/ 301 h 301"/>
              <a:gd name="T20" fmla="*/ 230 w 230"/>
              <a:gd name="T21" fmla="*/ 294 h 301"/>
              <a:gd name="T22" fmla="*/ 230 w 230"/>
              <a:gd name="T23" fmla="*/ 293 h 301"/>
              <a:gd name="T24" fmla="*/ 163 w 230"/>
              <a:gd name="T25" fmla="*/ 46 h 301"/>
              <a:gd name="T26" fmla="*/ 145 w 230"/>
              <a:gd name="T27" fmla="*/ 64 h 301"/>
              <a:gd name="T28" fmla="*/ 85 w 230"/>
              <a:gd name="T29" fmla="*/ 64 h 301"/>
              <a:gd name="T30" fmla="*/ 67 w 230"/>
              <a:gd name="T31" fmla="*/ 46 h 301"/>
              <a:gd name="T32" fmla="*/ 85 w 230"/>
              <a:gd name="T33" fmla="*/ 28 h 301"/>
              <a:gd name="T34" fmla="*/ 145 w 230"/>
              <a:gd name="T35" fmla="*/ 28 h 301"/>
              <a:gd name="T36" fmla="*/ 163 w 230"/>
              <a:gd name="T37" fmla="*/ 46 h 301"/>
              <a:gd name="T38" fmla="*/ 163 w 230"/>
              <a:gd name="T39" fmla="*/ 46 h 301"/>
              <a:gd name="T40" fmla="*/ 163 w 230"/>
              <a:gd name="T41" fmla="*/ 4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0" h="301">
                <a:moveTo>
                  <a:pt x="230" y="293"/>
                </a:moveTo>
                <a:cubicBezTo>
                  <a:pt x="213" y="6"/>
                  <a:pt x="213" y="6"/>
                  <a:pt x="213" y="6"/>
                </a:cubicBezTo>
                <a:cubicBezTo>
                  <a:pt x="213" y="3"/>
                  <a:pt x="210" y="0"/>
                  <a:pt x="20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18" y="3"/>
                  <a:pt x="18" y="6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6"/>
                  <a:pt x="1" y="297"/>
                  <a:pt x="2" y="299"/>
                </a:cubicBezTo>
                <a:cubicBezTo>
                  <a:pt x="3" y="300"/>
                  <a:pt x="5" y="301"/>
                  <a:pt x="6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8" y="301"/>
                  <a:pt x="230" y="298"/>
                  <a:pt x="230" y="294"/>
                </a:cubicBezTo>
                <a:cubicBezTo>
                  <a:pt x="230" y="294"/>
                  <a:pt x="230" y="294"/>
                  <a:pt x="230" y="293"/>
                </a:cubicBezTo>
                <a:close/>
                <a:moveTo>
                  <a:pt x="163" y="46"/>
                </a:moveTo>
                <a:cubicBezTo>
                  <a:pt x="163" y="56"/>
                  <a:pt x="155" y="64"/>
                  <a:pt x="14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75" y="64"/>
                  <a:pt x="67" y="56"/>
                  <a:pt x="67" y="46"/>
                </a:cubicBezTo>
                <a:cubicBezTo>
                  <a:pt x="67" y="36"/>
                  <a:pt x="75" y="28"/>
                  <a:pt x="8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55" y="28"/>
                  <a:pt x="163" y="36"/>
                  <a:pt x="163" y="46"/>
                </a:cubicBezTo>
                <a:close/>
                <a:moveTo>
                  <a:pt x="163" y="46"/>
                </a:moveTo>
                <a:cubicBezTo>
                  <a:pt x="163" y="46"/>
                  <a:pt x="163" y="46"/>
                  <a:pt x="163" y="4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pounds22"/>
          <p:cNvSpPr>
            <a:spLocks noChangeAspect="1"/>
          </p:cNvSpPr>
          <p:nvPr/>
        </p:nvSpPr>
        <p:spPr bwMode="auto">
          <a:xfrm>
            <a:off x="9100004" y="708169"/>
            <a:ext cx="170866" cy="248063"/>
          </a:xfrm>
          <a:custGeom>
            <a:avLst/>
            <a:gdLst>
              <a:gd name="connsiteX0" fmla="*/ 59704 w 349911"/>
              <a:gd name="connsiteY0" fmla="*/ 412030 h 508000"/>
              <a:gd name="connsiteX1" fmla="*/ 76156 w 349911"/>
              <a:gd name="connsiteY1" fmla="*/ 431868 h 508000"/>
              <a:gd name="connsiteX2" fmla="*/ 174871 w 349911"/>
              <a:gd name="connsiteY2" fmla="*/ 472732 h 508000"/>
              <a:gd name="connsiteX3" fmla="*/ 273586 w 349911"/>
              <a:gd name="connsiteY3" fmla="*/ 431868 h 508000"/>
              <a:gd name="connsiteX4" fmla="*/ 290208 w 349911"/>
              <a:gd name="connsiteY4" fmla="*/ 412030 h 508000"/>
              <a:gd name="connsiteX5" fmla="*/ 243055 w 349911"/>
              <a:gd name="connsiteY5" fmla="*/ 441533 h 508000"/>
              <a:gd name="connsiteX6" fmla="*/ 174871 w 349911"/>
              <a:gd name="connsiteY6" fmla="*/ 455437 h 508000"/>
              <a:gd name="connsiteX7" fmla="*/ 106856 w 349911"/>
              <a:gd name="connsiteY7" fmla="*/ 441533 h 508000"/>
              <a:gd name="connsiteX8" fmla="*/ 59704 w 349911"/>
              <a:gd name="connsiteY8" fmla="*/ 412030 h 508000"/>
              <a:gd name="connsiteX9" fmla="*/ 59364 w 349911"/>
              <a:gd name="connsiteY9" fmla="*/ 358958 h 508000"/>
              <a:gd name="connsiteX10" fmla="*/ 76156 w 349911"/>
              <a:gd name="connsiteY10" fmla="*/ 379135 h 508000"/>
              <a:gd name="connsiteX11" fmla="*/ 174871 w 349911"/>
              <a:gd name="connsiteY11" fmla="*/ 420168 h 508000"/>
              <a:gd name="connsiteX12" fmla="*/ 273586 w 349911"/>
              <a:gd name="connsiteY12" fmla="*/ 379135 h 508000"/>
              <a:gd name="connsiteX13" fmla="*/ 290547 w 349911"/>
              <a:gd name="connsiteY13" fmla="*/ 358958 h 508000"/>
              <a:gd name="connsiteX14" fmla="*/ 243055 w 349911"/>
              <a:gd name="connsiteY14" fmla="*/ 388800 h 508000"/>
              <a:gd name="connsiteX15" fmla="*/ 174871 w 349911"/>
              <a:gd name="connsiteY15" fmla="*/ 402534 h 508000"/>
              <a:gd name="connsiteX16" fmla="*/ 106856 w 349911"/>
              <a:gd name="connsiteY16" fmla="*/ 388800 h 508000"/>
              <a:gd name="connsiteX17" fmla="*/ 59364 w 349911"/>
              <a:gd name="connsiteY17" fmla="*/ 358958 h 508000"/>
              <a:gd name="connsiteX18" fmla="*/ 59534 w 349911"/>
              <a:gd name="connsiteY18" fmla="*/ 306394 h 508000"/>
              <a:gd name="connsiteX19" fmla="*/ 76156 w 349911"/>
              <a:gd name="connsiteY19" fmla="*/ 326402 h 508000"/>
              <a:gd name="connsiteX20" fmla="*/ 174871 w 349911"/>
              <a:gd name="connsiteY20" fmla="*/ 367266 h 508000"/>
              <a:gd name="connsiteX21" fmla="*/ 273586 w 349911"/>
              <a:gd name="connsiteY21" fmla="*/ 326402 h 508000"/>
              <a:gd name="connsiteX22" fmla="*/ 290208 w 349911"/>
              <a:gd name="connsiteY22" fmla="*/ 306394 h 508000"/>
              <a:gd name="connsiteX23" fmla="*/ 243055 w 349911"/>
              <a:gd name="connsiteY23" fmla="*/ 336067 h 508000"/>
              <a:gd name="connsiteX24" fmla="*/ 174871 w 349911"/>
              <a:gd name="connsiteY24" fmla="*/ 349801 h 508000"/>
              <a:gd name="connsiteX25" fmla="*/ 106856 w 349911"/>
              <a:gd name="connsiteY25" fmla="*/ 336067 h 508000"/>
              <a:gd name="connsiteX26" fmla="*/ 59534 w 349911"/>
              <a:gd name="connsiteY26" fmla="*/ 306394 h 508000"/>
              <a:gd name="connsiteX27" fmla="*/ 135166 w 349911"/>
              <a:gd name="connsiteY27" fmla="*/ 71346 h 508000"/>
              <a:gd name="connsiteX28" fmla="*/ 250383 w 349911"/>
              <a:gd name="connsiteY28" fmla="*/ 71346 h 508000"/>
              <a:gd name="connsiteX29" fmla="*/ 250383 w 349911"/>
              <a:gd name="connsiteY29" fmla="*/ 127138 h 508000"/>
              <a:gd name="connsiteX30" fmla="*/ 215088 w 349911"/>
              <a:gd name="connsiteY30" fmla="*/ 127138 h 508000"/>
              <a:gd name="connsiteX31" fmla="*/ 215088 w 349911"/>
              <a:gd name="connsiteY31" fmla="*/ 106619 h 508000"/>
              <a:gd name="connsiteX32" fmla="*/ 170800 w 349911"/>
              <a:gd name="connsiteY32" fmla="*/ 106619 h 508000"/>
              <a:gd name="connsiteX33" fmla="*/ 167746 w 349911"/>
              <a:gd name="connsiteY33" fmla="*/ 141043 h 508000"/>
              <a:gd name="connsiteX34" fmla="*/ 166558 w 349911"/>
              <a:gd name="connsiteY34" fmla="*/ 148505 h 508000"/>
              <a:gd name="connsiteX35" fmla="*/ 205925 w 349911"/>
              <a:gd name="connsiteY35" fmla="*/ 148505 h 508000"/>
              <a:gd name="connsiteX36" fmla="*/ 205925 w 349911"/>
              <a:gd name="connsiteY36" fmla="*/ 183777 h 508000"/>
              <a:gd name="connsiteX37" fmla="*/ 158922 w 349911"/>
              <a:gd name="connsiteY37" fmla="*/ 183777 h 508000"/>
              <a:gd name="connsiteX38" fmla="*/ 155698 w 349911"/>
              <a:gd name="connsiteY38" fmla="*/ 194800 h 508000"/>
              <a:gd name="connsiteX39" fmla="*/ 143990 w 349911"/>
              <a:gd name="connsiteY39" fmla="*/ 225663 h 508000"/>
              <a:gd name="connsiteX40" fmla="*/ 251061 w 349911"/>
              <a:gd name="connsiteY40" fmla="*/ 225663 h 508000"/>
              <a:gd name="connsiteX41" fmla="*/ 251061 w 349911"/>
              <a:gd name="connsiteY41" fmla="*/ 260935 h 508000"/>
              <a:gd name="connsiteX42" fmla="*/ 82394 w 349911"/>
              <a:gd name="connsiteY42" fmla="*/ 260935 h 508000"/>
              <a:gd name="connsiteX43" fmla="*/ 99532 w 349911"/>
              <a:gd name="connsiteY43" fmla="*/ 233803 h 508000"/>
              <a:gd name="connsiteX44" fmla="*/ 113277 w 349911"/>
              <a:gd name="connsiteY44" fmla="*/ 207857 h 508000"/>
              <a:gd name="connsiteX45" fmla="*/ 122100 w 349911"/>
              <a:gd name="connsiteY45" fmla="*/ 183777 h 508000"/>
              <a:gd name="connsiteX46" fmla="*/ 107168 w 349911"/>
              <a:gd name="connsiteY46" fmla="*/ 183777 h 508000"/>
              <a:gd name="connsiteX47" fmla="*/ 107168 w 349911"/>
              <a:gd name="connsiteY47" fmla="*/ 148505 h 508000"/>
              <a:gd name="connsiteX48" fmla="*/ 130755 w 349911"/>
              <a:gd name="connsiteY48" fmla="*/ 148505 h 508000"/>
              <a:gd name="connsiteX49" fmla="*/ 130755 w 349911"/>
              <a:gd name="connsiteY49" fmla="*/ 147996 h 508000"/>
              <a:gd name="connsiteX50" fmla="*/ 135336 w 349911"/>
              <a:gd name="connsiteY50" fmla="*/ 110180 h 508000"/>
              <a:gd name="connsiteX51" fmla="*/ 135845 w 349911"/>
              <a:gd name="connsiteY51" fmla="*/ 93561 h 508000"/>
              <a:gd name="connsiteX52" fmla="*/ 135845 w 349911"/>
              <a:gd name="connsiteY52" fmla="*/ 89661 h 508000"/>
              <a:gd name="connsiteX53" fmla="*/ 135166 w 349911"/>
              <a:gd name="connsiteY53" fmla="*/ 71346 h 508000"/>
              <a:gd name="connsiteX54" fmla="*/ 174871 w 349911"/>
              <a:gd name="connsiteY54" fmla="*/ 35268 h 508000"/>
              <a:gd name="connsiteX55" fmla="*/ 76156 w 349911"/>
              <a:gd name="connsiteY55" fmla="*/ 76302 h 508000"/>
              <a:gd name="connsiteX56" fmla="*/ 59534 w 349911"/>
              <a:gd name="connsiteY56" fmla="*/ 96140 h 508000"/>
              <a:gd name="connsiteX57" fmla="*/ 35279 w 349911"/>
              <a:gd name="connsiteY57" fmla="*/ 174986 h 508000"/>
              <a:gd name="connsiteX58" fmla="*/ 35279 w 349911"/>
              <a:gd name="connsiteY58" fmla="*/ 175155 h 508000"/>
              <a:gd name="connsiteX59" fmla="*/ 37824 w 349911"/>
              <a:gd name="connsiteY59" fmla="*/ 201267 h 508000"/>
              <a:gd name="connsiteX60" fmla="*/ 42403 w 349911"/>
              <a:gd name="connsiteY60" fmla="*/ 219071 h 508000"/>
              <a:gd name="connsiteX61" fmla="*/ 45626 w 349911"/>
              <a:gd name="connsiteY61" fmla="*/ 227719 h 508000"/>
              <a:gd name="connsiteX62" fmla="*/ 59873 w 349911"/>
              <a:gd name="connsiteY62" fmla="*/ 254000 h 508000"/>
              <a:gd name="connsiteX63" fmla="*/ 76156 w 349911"/>
              <a:gd name="connsiteY63" fmla="*/ 273669 h 508000"/>
              <a:gd name="connsiteX64" fmla="*/ 174871 w 349911"/>
              <a:gd name="connsiteY64" fmla="*/ 314533 h 508000"/>
              <a:gd name="connsiteX65" fmla="*/ 273586 w 349911"/>
              <a:gd name="connsiteY65" fmla="*/ 273669 h 508000"/>
              <a:gd name="connsiteX66" fmla="*/ 290038 w 349911"/>
              <a:gd name="connsiteY66" fmla="*/ 254000 h 508000"/>
              <a:gd name="connsiteX67" fmla="*/ 304285 w 349911"/>
              <a:gd name="connsiteY67" fmla="*/ 227719 h 508000"/>
              <a:gd name="connsiteX68" fmla="*/ 307508 w 349911"/>
              <a:gd name="connsiteY68" fmla="*/ 219071 h 508000"/>
              <a:gd name="connsiteX69" fmla="*/ 312088 w 349911"/>
              <a:gd name="connsiteY69" fmla="*/ 201267 h 508000"/>
              <a:gd name="connsiteX70" fmla="*/ 314632 w 349911"/>
              <a:gd name="connsiteY70" fmla="*/ 175155 h 508000"/>
              <a:gd name="connsiteX71" fmla="*/ 314632 w 349911"/>
              <a:gd name="connsiteY71" fmla="*/ 174986 h 508000"/>
              <a:gd name="connsiteX72" fmla="*/ 290208 w 349911"/>
              <a:gd name="connsiteY72" fmla="*/ 96140 h 508000"/>
              <a:gd name="connsiteX73" fmla="*/ 273586 w 349911"/>
              <a:gd name="connsiteY73" fmla="*/ 76302 h 508000"/>
              <a:gd name="connsiteX74" fmla="*/ 174871 w 349911"/>
              <a:gd name="connsiteY74" fmla="*/ 35268 h 508000"/>
              <a:gd name="connsiteX75" fmla="*/ 174871 w 349911"/>
              <a:gd name="connsiteY75" fmla="*/ 0 h 508000"/>
              <a:gd name="connsiteX76" fmla="*/ 243055 w 349911"/>
              <a:gd name="connsiteY76" fmla="*/ 13904 h 508000"/>
              <a:gd name="connsiteX77" fmla="*/ 298688 w 349911"/>
              <a:gd name="connsiteY77" fmla="*/ 51376 h 508000"/>
              <a:gd name="connsiteX78" fmla="*/ 336003 w 349911"/>
              <a:gd name="connsiteY78" fmla="*/ 106823 h 508000"/>
              <a:gd name="connsiteX79" fmla="*/ 349911 w 349911"/>
              <a:gd name="connsiteY79" fmla="*/ 174986 h 508000"/>
              <a:gd name="connsiteX80" fmla="*/ 347876 w 349911"/>
              <a:gd name="connsiteY80" fmla="*/ 201267 h 508000"/>
              <a:gd name="connsiteX81" fmla="*/ 349911 w 349911"/>
              <a:gd name="connsiteY81" fmla="*/ 227719 h 508000"/>
              <a:gd name="connsiteX82" fmla="*/ 347876 w 349911"/>
              <a:gd name="connsiteY82" fmla="*/ 254000 h 508000"/>
              <a:gd name="connsiteX83" fmla="*/ 349911 w 349911"/>
              <a:gd name="connsiteY83" fmla="*/ 280452 h 508000"/>
              <a:gd name="connsiteX84" fmla="*/ 347876 w 349911"/>
              <a:gd name="connsiteY84" fmla="*/ 306903 h 508000"/>
              <a:gd name="connsiteX85" fmla="*/ 349911 w 349911"/>
              <a:gd name="connsiteY85" fmla="*/ 333184 h 508000"/>
              <a:gd name="connsiteX86" fmla="*/ 336003 w 349911"/>
              <a:gd name="connsiteY86" fmla="*/ 401178 h 508000"/>
              <a:gd name="connsiteX87" fmla="*/ 298688 w 349911"/>
              <a:gd name="connsiteY87" fmla="*/ 456793 h 508000"/>
              <a:gd name="connsiteX88" fmla="*/ 243055 w 349911"/>
              <a:gd name="connsiteY88" fmla="*/ 494266 h 508000"/>
              <a:gd name="connsiteX89" fmla="*/ 174871 w 349911"/>
              <a:gd name="connsiteY89" fmla="*/ 508000 h 508000"/>
              <a:gd name="connsiteX90" fmla="*/ 106856 w 349911"/>
              <a:gd name="connsiteY90" fmla="*/ 494266 h 508000"/>
              <a:gd name="connsiteX91" fmla="*/ 51223 w 349911"/>
              <a:gd name="connsiteY91" fmla="*/ 456793 h 508000"/>
              <a:gd name="connsiteX92" fmla="*/ 13739 w 349911"/>
              <a:gd name="connsiteY92" fmla="*/ 401178 h 508000"/>
              <a:gd name="connsiteX93" fmla="*/ 0 w 349911"/>
              <a:gd name="connsiteY93" fmla="*/ 333184 h 508000"/>
              <a:gd name="connsiteX94" fmla="*/ 2035 w 349911"/>
              <a:gd name="connsiteY94" fmla="*/ 306903 h 508000"/>
              <a:gd name="connsiteX95" fmla="*/ 0 w 349911"/>
              <a:gd name="connsiteY95" fmla="*/ 280452 h 508000"/>
              <a:gd name="connsiteX96" fmla="*/ 2035 w 349911"/>
              <a:gd name="connsiteY96" fmla="*/ 254000 h 508000"/>
              <a:gd name="connsiteX97" fmla="*/ 0 w 349911"/>
              <a:gd name="connsiteY97" fmla="*/ 227719 h 508000"/>
              <a:gd name="connsiteX98" fmla="*/ 2035 w 349911"/>
              <a:gd name="connsiteY98" fmla="*/ 201267 h 508000"/>
              <a:gd name="connsiteX99" fmla="*/ 0 w 349911"/>
              <a:gd name="connsiteY99" fmla="*/ 174986 h 508000"/>
              <a:gd name="connsiteX100" fmla="*/ 13739 w 349911"/>
              <a:gd name="connsiteY100" fmla="*/ 106823 h 508000"/>
              <a:gd name="connsiteX101" fmla="*/ 51223 w 349911"/>
              <a:gd name="connsiteY101" fmla="*/ 51376 h 508000"/>
              <a:gd name="connsiteX102" fmla="*/ 106856 w 349911"/>
              <a:gd name="connsiteY102" fmla="*/ 13904 h 508000"/>
              <a:gd name="connsiteX103" fmla="*/ 174871 w 349911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49911" h="508000">
                <a:moveTo>
                  <a:pt x="59704" y="412030"/>
                </a:moveTo>
                <a:cubicBezTo>
                  <a:pt x="64453" y="418982"/>
                  <a:pt x="70050" y="425764"/>
                  <a:pt x="76156" y="431868"/>
                </a:cubicBezTo>
                <a:cubicBezTo>
                  <a:pt x="102616" y="458319"/>
                  <a:pt x="137556" y="472732"/>
                  <a:pt x="174871" y="472732"/>
                </a:cubicBezTo>
                <a:cubicBezTo>
                  <a:pt x="212186" y="472732"/>
                  <a:pt x="247296" y="458319"/>
                  <a:pt x="273586" y="431868"/>
                </a:cubicBezTo>
                <a:cubicBezTo>
                  <a:pt x="279861" y="425764"/>
                  <a:pt x="285289" y="418982"/>
                  <a:pt x="290208" y="412030"/>
                </a:cubicBezTo>
                <a:cubicBezTo>
                  <a:pt x="276130" y="424407"/>
                  <a:pt x="260356" y="434242"/>
                  <a:pt x="243055" y="441533"/>
                </a:cubicBezTo>
                <a:cubicBezTo>
                  <a:pt x="221514" y="450689"/>
                  <a:pt x="198447" y="455437"/>
                  <a:pt x="174871" y="455437"/>
                </a:cubicBezTo>
                <a:cubicBezTo>
                  <a:pt x="151295" y="455437"/>
                  <a:pt x="128397" y="450689"/>
                  <a:pt x="106856" y="441533"/>
                </a:cubicBezTo>
                <a:cubicBezTo>
                  <a:pt x="89556" y="434242"/>
                  <a:pt x="73781" y="424407"/>
                  <a:pt x="59704" y="412030"/>
                </a:cubicBezTo>
                <a:close/>
                <a:moveTo>
                  <a:pt x="59364" y="358958"/>
                </a:moveTo>
                <a:cubicBezTo>
                  <a:pt x="64283" y="366079"/>
                  <a:pt x="69880" y="372861"/>
                  <a:pt x="76156" y="379135"/>
                </a:cubicBezTo>
                <a:cubicBezTo>
                  <a:pt x="102616" y="405586"/>
                  <a:pt x="137556" y="420168"/>
                  <a:pt x="174871" y="420168"/>
                </a:cubicBezTo>
                <a:cubicBezTo>
                  <a:pt x="212186" y="420168"/>
                  <a:pt x="247296" y="405586"/>
                  <a:pt x="273586" y="379135"/>
                </a:cubicBezTo>
                <a:cubicBezTo>
                  <a:pt x="280031" y="372861"/>
                  <a:pt x="285628" y="366079"/>
                  <a:pt x="290547" y="358958"/>
                </a:cubicBezTo>
                <a:cubicBezTo>
                  <a:pt x="276299" y="371335"/>
                  <a:pt x="260356" y="381339"/>
                  <a:pt x="243055" y="388800"/>
                </a:cubicBezTo>
                <a:cubicBezTo>
                  <a:pt x="221514" y="397956"/>
                  <a:pt x="198447" y="402534"/>
                  <a:pt x="174871" y="402534"/>
                </a:cubicBezTo>
                <a:cubicBezTo>
                  <a:pt x="151295" y="402534"/>
                  <a:pt x="128397" y="397956"/>
                  <a:pt x="106856" y="388800"/>
                </a:cubicBezTo>
                <a:cubicBezTo>
                  <a:pt x="89386" y="381339"/>
                  <a:pt x="73442" y="371335"/>
                  <a:pt x="59364" y="358958"/>
                </a:cubicBezTo>
                <a:close/>
                <a:moveTo>
                  <a:pt x="59534" y="306394"/>
                </a:moveTo>
                <a:cubicBezTo>
                  <a:pt x="64453" y="313516"/>
                  <a:pt x="70050" y="320128"/>
                  <a:pt x="76156" y="326402"/>
                </a:cubicBezTo>
                <a:cubicBezTo>
                  <a:pt x="102616" y="352684"/>
                  <a:pt x="137556" y="367266"/>
                  <a:pt x="174871" y="367266"/>
                </a:cubicBezTo>
                <a:cubicBezTo>
                  <a:pt x="212186" y="367266"/>
                  <a:pt x="247296" y="352684"/>
                  <a:pt x="273586" y="326402"/>
                </a:cubicBezTo>
                <a:cubicBezTo>
                  <a:pt x="279861" y="320128"/>
                  <a:pt x="285458" y="313516"/>
                  <a:pt x="290208" y="306394"/>
                </a:cubicBezTo>
                <a:cubicBezTo>
                  <a:pt x="276130" y="318772"/>
                  <a:pt x="260356" y="328776"/>
                  <a:pt x="243055" y="336067"/>
                </a:cubicBezTo>
                <a:cubicBezTo>
                  <a:pt x="221514" y="345223"/>
                  <a:pt x="198447" y="349801"/>
                  <a:pt x="174871" y="349801"/>
                </a:cubicBezTo>
                <a:cubicBezTo>
                  <a:pt x="151295" y="349801"/>
                  <a:pt x="128397" y="345223"/>
                  <a:pt x="106856" y="336067"/>
                </a:cubicBezTo>
                <a:cubicBezTo>
                  <a:pt x="89556" y="328776"/>
                  <a:pt x="73612" y="318772"/>
                  <a:pt x="59534" y="306394"/>
                </a:cubicBezTo>
                <a:close/>
                <a:moveTo>
                  <a:pt x="135166" y="71346"/>
                </a:moveTo>
                <a:cubicBezTo>
                  <a:pt x="135166" y="71346"/>
                  <a:pt x="135166" y="71346"/>
                  <a:pt x="250383" y="71346"/>
                </a:cubicBezTo>
                <a:cubicBezTo>
                  <a:pt x="250383" y="71346"/>
                  <a:pt x="250383" y="71346"/>
                  <a:pt x="250383" y="127138"/>
                </a:cubicBezTo>
                <a:cubicBezTo>
                  <a:pt x="250383" y="127138"/>
                  <a:pt x="250383" y="127138"/>
                  <a:pt x="215088" y="127138"/>
                </a:cubicBezTo>
                <a:cubicBezTo>
                  <a:pt x="215088" y="127138"/>
                  <a:pt x="215088" y="127138"/>
                  <a:pt x="215088" y="106619"/>
                </a:cubicBezTo>
                <a:cubicBezTo>
                  <a:pt x="215088" y="106619"/>
                  <a:pt x="215088" y="106619"/>
                  <a:pt x="170800" y="106619"/>
                </a:cubicBezTo>
                <a:cubicBezTo>
                  <a:pt x="170461" y="115776"/>
                  <a:pt x="169612" y="127477"/>
                  <a:pt x="167746" y="141043"/>
                </a:cubicBezTo>
                <a:cubicBezTo>
                  <a:pt x="167406" y="143417"/>
                  <a:pt x="166897" y="145961"/>
                  <a:pt x="166558" y="148505"/>
                </a:cubicBezTo>
                <a:cubicBezTo>
                  <a:pt x="166558" y="148505"/>
                  <a:pt x="166558" y="148505"/>
                  <a:pt x="205925" y="148505"/>
                </a:cubicBezTo>
                <a:cubicBezTo>
                  <a:pt x="205925" y="148505"/>
                  <a:pt x="205925" y="148505"/>
                  <a:pt x="205925" y="183777"/>
                </a:cubicBezTo>
                <a:cubicBezTo>
                  <a:pt x="205925" y="183777"/>
                  <a:pt x="205925" y="183777"/>
                  <a:pt x="158922" y="183777"/>
                </a:cubicBezTo>
                <a:cubicBezTo>
                  <a:pt x="157904" y="187508"/>
                  <a:pt x="156886" y="191069"/>
                  <a:pt x="155698" y="194800"/>
                </a:cubicBezTo>
                <a:cubicBezTo>
                  <a:pt x="152474" y="204974"/>
                  <a:pt x="148571" y="215488"/>
                  <a:pt x="143990" y="225663"/>
                </a:cubicBezTo>
                <a:cubicBezTo>
                  <a:pt x="143990" y="225663"/>
                  <a:pt x="143990" y="225663"/>
                  <a:pt x="251061" y="225663"/>
                </a:cubicBezTo>
                <a:lnTo>
                  <a:pt x="251061" y="260935"/>
                </a:lnTo>
                <a:cubicBezTo>
                  <a:pt x="251061" y="260935"/>
                  <a:pt x="251061" y="260935"/>
                  <a:pt x="82394" y="260935"/>
                </a:cubicBezTo>
                <a:cubicBezTo>
                  <a:pt x="82394" y="260935"/>
                  <a:pt x="82394" y="260935"/>
                  <a:pt x="99532" y="233803"/>
                </a:cubicBezTo>
                <a:cubicBezTo>
                  <a:pt x="104793" y="225493"/>
                  <a:pt x="109374" y="216675"/>
                  <a:pt x="113277" y="207857"/>
                </a:cubicBezTo>
                <a:cubicBezTo>
                  <a:pt x="116671" y="199887"/>
                  <a:pt x="119725" y="191747"/>
                  <a:pt x="122100" y="183777"/>
                </a:cubicBezTo>
                <a:cubicBezTo>
                  <a:pt x="122100" y="183777"/>
                  <a:pt x="122100" y="183777"/>
                  <a:pt x="107168" y="183777"/>
                </a:cubicBezTo>
                <a:cubicBezTo>
                  <a:pt x="107168" y="183777"/>
                  <a:pt x="107168" y="183777"/>
                  <a:pt x="107168" y="148505"/>
                </a:cubicBezTo>
                <a:cubicBezTo>
                  <a:pt x="107168" y="148505"/>
                  <a:pt x="107168" y="148505"/>
                  <a:pt x="130755" y="148505"/>
                </a:cubicBezTo>
                <a:cubicBezTo>
                  <a:pt x="130755" y="148335"/>
                  <a:pt x="130755" y="148165"/>
                  <a:pt x="130755" y="147996"/>
                </a:cubicBezTo>
                <a:cubicBezTo>
                  <a:pt x="133469" y="133242"/>
                  <a:pt x="134657" y="120185"/>
                  <a:pt x="135336" y="110180"/>
                </a:cubicBezTo>
                <a:cubicBezTo>
                  <a:pt x="135675" y="102718"/>
                  <a:pt x="135845" y="96953"/>
                  <a:pt x="135845" y="93561"/>
                </a:cubicBezTo>
                <a:cubicBezTo>
                  <a:pt x="135845" y="91187"/>
                  <a:pt x="135845" y="89830"/>
                  <a:pt x="135845" y="89661"/>
                </a:cubicBezTo>
                <a:cubicBezTo>
                  <a:pt x="135845" y="89661"/>
                  <a:pt x="135845" y="89661"/>
                  <a:pt x="135166" y="71346"/>
                </a:cubicBezTo>
                <a:close/>
                <a:moveTo>
                  <a:pt x="174871" y="35268"/>
                </a:moveTo>
                <a:cubicBezTo>
                  <a:pt x="137556" y="35268"/>
                  <a:pt x="102616" y="49850"/>
                  <a:pt x="76156" y="76302"/>
                </a:cubicBezTo>
                <a:cubicBezTo>
                  <a:pt x="70050" y="82406"/>
                  <a:pt x="64453" y="89188"/>
                  <a:pt x="59534" y="96140"/>
                </a:cubicBezTo>
                <a:cubicBezTo>
                  <a:pt x="43760" y="119201"/>
                  <a:pt x="35279" y="146500"/>
                  <a:pt x="35279" y="174986"/>
                </a:cubicBezTo>
                <a:cubicBezTo>
                  <a:pt x="35279" y="174986"/>
                  <a:pt x="35279" y="175155"/>
                  <a:pt x="35279" y="175155"/>
                </a:cubicBezTo>
                <a:cubicBezTo>
                  <a:pt x="35279" y="183972"/>
                  <a:pt x="36127" y="192789"/>
                  <a:pt x="37824" y="201267"/>
                </a:cubicBezTo>
                <a:cubicBezTo>
                  <a:pt x="38841" y="207371"/>
                  <a:pt x="40368" y="213306"/>
                  <a:pt x="42403" y="219071"/>
                </a:cubicBezTo>
                <a:cubicBezTo>
                  <a:pt x="43251" y="221954"/>
                  <a:pt x="44438" y="224836"/>
                  <a:pt x="45626" y="227719"/>
                </a:cubicBezTo>
                <a:cubicBezTo>
                  <a:pt x="49357" y="236875"/>
                  <a:pt x="54106" y="245861"/>
                  <a:pt x="59873" y="254000"/>
                </a:cubicBezTo>
                <a:cubicBezTo>
                  <a:pt x="64622" y="260952"/>
                  <a:pt x="70050" y="267565"/>
                  <a:pt x="76156" y="273669"/>
                </a:cubicBezTo>
                <a:cubicBezTo>
                  <a:pt x="102616" y="299951"/>
                  <a:pt x="137556" y="314533"/>
                  <a:pt x="174871" y="314533"/>
                </a:cubicBezTo>
                <a:cubicBezTo>
                  <a:pt x="212186" y="314533"/>
                  <a:pt x="247296" y="299951"/>
                  <a:pt x="273586" y="273669"/>
                </a:cubicBezTo>
                <a:cubicBezTo>
                  <a:pt x="279692" y="267565"/>
                  <a:pt x="285289" y="260952"/>
                  <a:pt x="290038" y="254000"/>
                </a:cubicBezTo>
                <a:cubicBezTo>
                  <a:pt x="295805" y="245861"/>
                  <a:pt x="300554" y="236875"/>
                  <a:pt x="304285" y="227719"/>
                </a:cubicBezTo>
                <a:cubicBezTo>
                  <a:pt x="305473" y="224836"/>
                  <a:pt x="306490" y="221954"/>
                  <a:pt x="307508" y="219071"/>
                </a:cubicBezTo>
                <a:cubicBezTo>
                  <a:pt x="309374" y="213306"/>
                  <a:pt x="310900" y="207371"/>
                  <a:pt x="312088" y="201267"/>
                </a:cubicBezTo>
                <a:cubicBezTo>
                  <a:pt x="313784" y="192789"/>
                  <a:pt x="314462" y="183972"/>
                  <a:pt x="314632" y="175155"/>
                </a:cubicBezTo>
                <a:cubicBezTo>
                  <a:pt x="314632" y="175155"/>
                  <a:pt x="314632" y="174986"/>
                  <a:pt x="314632" y="174986"/>
                </a:cubicBezTo>
                <a:cubicBezTo>
                  <a:pt x="314632" y="146500"/>
                  <a:pt x="305982" y="119201"/>
                  <a:pt x="290208" y="96140"/>
                </a:cubicBezTo>
                <a:cubicBezTo>
                  <a:pt x="285458" y="89188"/>
                  <a:pt x="279861" y="82406"/>
                  <a:pt x="273586" y="76302"/>
                </a:cubicBezTo>
                <a:cubicBezTo>
                  <a:pt x="247296" y="49850"/>
                  <a:pt x="212186" y="35268"/>
                  <a:pt x="174871" y="35268"/>
                </a:cubicBezTo>
                <a:close/>
                <a:moveTo>
                  <a:pt x="174871" y="0"/>
                </a:moveTo>
                <a:cubicBezTo>
                  <a:pt x="198447" y="0"/>
                  <a:pt x="221514" y="4747"/>
                  <a:pt x="243055" y="13904"/>
                </a:cubicBezTo>
                <a:cubicBezTo>
                  <a:pt x="263918" y="22721"/>
                  <a:pt x="282575" y="35268"/>
                  <a:pt x="298688" y="51376"/>
                </a:cubicBezTo>
                <a:cubicBezTo>
                  <a:pt x="314632" y="67315"/>
                  <a:pt x="327353" y="85967"/>
                  <a:pt x="336003" y="106823"/>
                </a:cubicBezTo>
                <a:cubicBezTo>
                  <a:pt x="345162" y="128526"/>
                  <a:pt x="349911" y="151417"/>
                  <a:pt x="349911" y="174986"/>
                </a:cubicBezTo>
                <a:cubicBezTo>
                  <a:pt x="349911" y="183803"/>
                  <a:pt x="349233" y="192620"/>
                  <a:pt x="347876" y="201267"/>
                </a:cubicBezTo>
                <a:cubicBezTo>
                  <a:pt x="349233" y="209915"/>
                  <a:pt x="349911" y="218732"/>
                  <a:pt x="349911" y="227719"/>
                </a:cubicBezTo>
                <a:cubicBezTo>
                  <a:pt x="349911" y="236536"/>
                  <a:pt x="349233" y="245353"/>
                  <a:pt x="347876" y="254000"/>
                </a:cubicBezTo>
                <a:cubicBezTo>
                  <a:pt x="349233" y="262817"/>
                  <a:pt x="349911" y="271634"/>
                  <a:pt x="349911" y="280452"/>
                </a:cubicBezTo>
                <a:cubicBezTo>
                  <a:pt x="349911" y="289438"/>
                  <a:pt x="349233" y="298255"/>
                  <a:pt x="347876" y="306903"/>
                </a:cubicBezTo>
                <a:cubicBezTo>
                  <a:pt x="349233" y="315550"/>
                  <a:pt x="349911" y="324198"/>
                  <a:pt x="349911" y="333184"/>
                </a:cubicBezTo>
                <a:cubicBezTo>
                  <a:pt x="349911" y="356753"/>
                  <a:pt x="345162" y="379644"/>
                  <a:pt x="336003" y="401178"/>
                </a:cubicBezTo>
                <a:cubicBezTo>
                  <a:pt x="327353" y="422034"/>
                  <a:pt x="314632" y="440685"/>
                  <a:pt x="298688" y="456793"/>
                </a:cubicBezTo>
                <a:cubicBezTo>
                  <a:pt x="282575" y="472901"/>
                  <a:pt x="263918" y="485449"/>
                  <a:pt x="243055" y="494266"/>
                </a:cubicBezTo>
                <a:cubicBezTo>
                  <a:pt x="221514" y="503422"/>
                  <a:pt x="198447" y="508000"/>
                  <a:pt x="174871" y="508000"/>
                </a:cubicBezTo>
                <a:cubicBezTo>
                  <a:pt x="151295" y="508000"/>
                  <a:pt x="128397" y="503422"/>
                  <a:pt x="106856" y="494266"/>
                </a:cubicBezTo>
                <a:cubicBezTo>
                  <a:pt x="85994" y="485449"/>
                  <a:pt x="67336" y="472901"/>
                  <a:pt x="51223" y="456793"/>
                </a:cubicBezTo>
                <a:cubicBezTo>
                  <a:pt x="35110" y="440685"/>
                  <a:pt x="22558" y="422034"/>
                  <a:pt x="13739" y="401178"/>
                </a:cubicBezTo>
                <a:cubicBezTo>
                  <a:pt x="4579" y="379644"/>
                  <a:pt x="0" y="356753"/>
                  <a:pt x="0" y="333184"/>
                </a:cubicBezTo>
                <a:cubicBezTo>
                  <a:pt x="0" y="324198"/>
                  <a:pt x="678" y="315550"/>
                  <a:pt x="2035" y="306903"/>
                </a:cubicBezTo>
                <a:cubicBezTo>
                  <a:pt x="678" y="298255"/>
                  <a:pt x="0" y="289438"/>
                  <a:pt x="0" y="280452"/>
                </a:cubicBezTo>
                <a:cubicBezTo>
                  <a:pt x="0" y="271634"/>
                  <a:pt x="678" y="262817"/>
                  <a:pt x="2035" y="254000"/>
                </a:cubicBezTo>
                <a:cubicBezTo>
                  <a:pt x="678" y="245353"/>
                  <a:pt x="0" y="236536"/>
                  <a:pt x="0" y="227719"/>
                </a:cubicBezTo>
                <a:cubicBezTo>
                  <a:pt x="0" y="218732"/>
                  <a:pt x="678" y="209915"/>
                  <a:pt x="2035" y="201267"/>
                </a:cubicBezTo>
                <a:cubicBezTo>
                  <a:pt x="678" y="192620"/>
                  <a:pt x="0" y="183803"/>
                  <a:pt x="0" y="174986"/>
                </a:cubicBezTo>
                <a:cubicBezTo>
                  <a:pt x="0" y="151417"/>
                  <a:pt x="4579" y="128526"/>
                  <a:pt x="13739" y="106823"/>
                </a:cubicBezTo>
                <a:cubicBezTo>
                  <a:pt x="22558" y="85967"/>
                  <a:pt x="35110" y="67315"/>
                  <a:pt x="51223" y="51376"/>
                </a:cubicBezTo>
                <a:cubicBezTo>
                  <a:pt x="67336" y="35268"/>
                  <a:pt x="85994" y="22721"/>
                  <a:pt x="106856" y="13904"/>
                </a:cubicBezTo>
                <a:cubicBezTo>
                  <a:pt x="128397" y="4747"/>
                  <a:pt x="151295" y="0"/>
                  <a:pt x="17487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business49"/>
          <p:cNvSpPr>
            <a:spLocks noChangeAspect="1"/>
          </p:cNvSpPr>
          <p:nvPr/>
        </p:nvSpPr>
        <p:spPr bwMode="auto">
          <a:xfrm>
            <a:off x="6859419" y="708169"/>
            <a:ext cx="202454" cy="248063"/>
          </a:xfrm>
          <a:custGeom>
            <a:avLst/>
            <a:gdLst>
              <a:gd name="connsiteX0" fmla="*/ 207300 w 414600"/>
              <a:gd name="connsiteY0" fmla="*/ 145143 h 508000"/>
              <a:gd name="connsiteX1" fmla="*/ 151273 w 414600"/>
              <a:gd name="connsiteY1" fmla="*/ 200967 h 508000"/>
              <a:gd name="connsiteX2" fmla="*/ 184889 w 414600"/>
              <a:gd name="connsiteY2" fmla="*/ 256791 h 508000"/>
              <a:gd name="connsiteX3" fmla="*/ 106451 w 414600"/>
              <a:gd name="connsiteY3" fmla="*/ 334945 h 508000"/>
              <a:gd name="connsiteX4" fmla="*/ 170270 w 414600"/>
              <a:gd name="connsiteY4" fmla="*/ 358496 h 508000"/>
              <a:gd name="connsiteX5" fmla="*/ 205108 w 414600"/>
              <a:gd name="connsiteY5" fmla="*/ 359973 h 508000"/>
              <a:gd name="connsiteX6" fmla="*/ 203884 w 414600"/>
              <a:gd name="connsiteY6" fmla="*/ 358726 h 508000"/>
              <a:gd name="connsiteX7" fmla="*/ 179964 w 414600"/>
              <a:gd name="connsiteY7" fmla="*/ 334364 h 508000"/>
              <a:gd name="connsiteX8" fmla="*/ 201833 w 414600"/>
              <a:gd name="connsiteY8" fmla="*/ 273110 h 508000"/>
              <a:gd name="connsiteX9" fmla="*/ 196366 w 414600"/>
              <a:gd name="connsiteY9" fmla="*/ 261973 h 508000"/>
              <a:gd name="connsiteX10" fmla="*/ 207301 w 414600"/>
              <a:gd name="connsiteY10" fmla="*/ 267542 h 508000"/>
              <a:gd name="connsiteX11" fmla="*/ 223703 w 414600"/>
              <a:gd name="connsiteY11" fmla="*/ 261973 h 508000"/>
              <a:gd name="connsiteX12" fmla="*/ 212768 w 414600"/>
              <a:gd name="connsiteY12" fmla="*/ 273110 h 508000"/>
              <a:gd name="connsiteX13" fmla="*/ 234637 w 414600"/>
              <a:gd name="connsiteY13" fmla="*/ 334364 h 508000"/>
              <a:gd name="connsiteX14" fmla="*/ 223105 w 414600"/>
              <a:gd name="connsiteY14" fmla="*/ 346110 h 508000"/>
              <a:gd name="connsiteX15" fmla="*/ 209493 w 414600"/>
              <a:gd name="connsiteY15" fmla="*/ 359973 h 508000"/>
              <a:gd name="connsiteX16" fmla="*/ 244330 w 414600"/>
              <a:gd name="connsiteY16" fmla="*/ 358496 h 508000"/>
              <a:gd name="connsiteX17" fmla="*/ 308149 w 414600"/>
              <a:gd name="connsiteY17" fmla="*/ 334945 h 508000"/>
              <a:gd name="connsiteX18" fmla="*/ 229711 w 414600"/>
              <a:gd name="connsiteY18" fmla="*/ 256791 h 508000"/>
              <a:gd name="connsiteX19" fmla="*/ 263327 w 414600"/>
              <a:gd name="connsiteY19" fmla="*/ 200967 h 508000"/>
              <a:gd name="connsiteX20" fmla="*/ 207300 w 414600"/>
              <a:gd name="connsiteY20" fmla="*/ 145143 h 508000"/>
              <a:gd name="connsiteX21" fmla="*/ 56027 w 414600"/>
              <a:gd name="connsiteY21" fmla="*/ 0 h 508000"/>
              <a:gd name="connsiteX22" fmla="*/ 358573 w 414600"/>
              <a:gd name="connsiteY22" fmla="*/ 0 h 508000"/>
              <a:gd name="connsiteX23" fmla="*/ 414600 w 414600"/>
              <a:gd name="connsiteY23" fmla="*/ 55824 h 508000"/>
              <a:gd name="connsiteX24" fmla="*/ 414600 w 414600"/>
              <a:gd name="connsiteY24" fmla="*/ 446593 h 508000"/>
              <a:gd name="connsiteX25" fmla="*/ 358573 w 414600"/>
              <a:gd name="connsiteY25" fmla="*/ 508000 h 508000"/>
              <a:gd name="connsiteX26" fmla="*/ 56027 w 414600"/>
              <a:gd name="connsiteY26" fmla="*/ 508000 h 508000"/>
              <a:gd name="connsiteX27" fmla="*/ 0 w 414600"/>
              <a:gd name="connsiteY27" fmla="*/ 446593 h 508000"/>
              <a:gd name="connsiteX28" fmla="*/ 0 w 414600"/>
              <a:gd name="connsiteY28" fmla="*/ 435429 h 508000"/>
              <a:gd name="connsiteX29" fmla="*/ 33616 w 414600"/>
              <a:gd name="connsiteY29" fmla="*/ 435429 h 508000"/>
              <a:gd name="connsiteX30" fmla="*/ 56027 w 414600"/>
              <a:gd name="connsiteY30" fmla="*/ 413099 h 508000"/>
              <a:gd name="connsiteX31" fmla="*/ 33616 w 414600"/>
              <a:gd name="connsiteY31" fmla="*/ 390769 h 508000"/>
              <a:gd name="connsiteX32" fmla="*/ 0 w 414600"/>
              <a:gd name="connsiteY32" fmla="*/ 390769 h 508000"/>
              <a:gd name="connsiteX33" fmla="*/ 0 w 414600"/>
              <a:gd name="connsiteY33" fmla="*/ 357275 h 508000"/>
              <a:gd name="connsiteX34" fmla="*/ 33616 w 414600"/>
              <a:gd name="connsiteY34" fmla="*/ 357275 h 508000"/>
              <a:gd name="connsiteX35" fmla="*/ 56027 w 414600"/>
              <a:gd name="connsiteY35" fmla="*/ 334945 h 508000"/>
              <a:gd name="connsiteX36" fmla="*/ 33616 w 414600"/>
              <a:gd name="connsiteY36" fmla="*/ 312615 h 508000"/>
              <a:gd name="connsiteX37" fmla="*/ 0 w 414600"/>
              <a:gd name="connsiteY37" fmla="*/ 312615 h 508000"/>
              <a:gd name="connsiteX38" fmla="*/ 0 w 414600"/>
              <a:gd name="connsiteY38" fmla="*/ 273539 h 508000"/>
              <a:gd name="connsiteX39" fmla="*/ 33616 w 414600"/>
              <a:gd name="connsiteY39" fmla="*/ 273539 h 508000"/>
              <a:gd name="connsiteX40" fmla="*/ 56027 w 414600"/>
              <a:gd name="connsiteY40" fmla="*/ 251209 h 508000"/>
              <a:gd name="connsiteX41" fmla="*/ 33616 w 414600"/>
              <a:gd name="connsiteY41" fmla="*/ 228879 h 508000"/>
              <a:gd name="connsiteX42" fmla="*/ 0 w 414600"/>
              <a:gd name="connsiteY42" fmla="*/ 228879 h 508000"/>
              <a:gd name="connsiteX43" fmla="*/ 0 w 414600"/>
              <a:gd name="connsiteY43" fmla="*/ 195385 h 508000"/>
              <a:gd name="connsiteX44" fmla="*/ 33616 w 414600"/>
              <a:gd name="connsiteY44" fmla="*/ 195385 h 508000"/>
              <a:gd name="connsiteX45" fmla="*/ 56027 w 414600"/>
              <a:gd name="connsiteY45" fmla="*/ 173055 h 508000"/>
              <a:gd name="connsiteX46" fmla="*/ 33616 w 414600"/>
              <a:gd name="connsiteY46" fmla="*/ 150725 h 508000"/>
              <a:gd name="connsiteX47" fmla="*/ 0 w 414600"/>
              <a:gd name="connsiteY47" fmla="*/ 150725 h 508000"/>
              <a:gd name="connsiteX48" fmla="*/ 0 w 414600"/>
              <a:gd name="connsiteY48" fmla="*/ 111648 h 508000"/>
              <a:gd name="connsiteX49" fmla="*/ 33616 w 414600"/>
              <a:gd name="connsiteY49" fmla="*/ 111648 h 508000"/>
              <a:gd name="connsiteX50" fmla="*/ 56027 w 414600"/>
              <a:gd name="connsiteY50" fmla="*/ 94901 h 508000"/>
              <a:gd name="connsiteX51" fmla="*/ 33616 w 414600"/>
              <a:gd name="connsiteY51" fmla="*/ 72571 h 508000"/>
              <a:gd name="connsiteX52" fmla="*/ 0 w 414600"/>
              <a:gd name="connsiteY52" fmla="*/ 72571 h 508000"/>
              <a:gd name="connsiteX53" fmla="*/ 0 w 414600"/>
              <a:gd name="connsiteY53" fmla="*/ 55824 h 508000"/>
              <a:gd name="connsiteX54" fmla="*/ 56027 w 414600"/>
              <a:gd name="connsiteY5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4600" h="508000">
                <a:moveTo>
                  <a:pt x="207300" y="145143"/>
                </a:moveTo>
                <a:cubicBezTo>
                  <a:pt x="179287" y="145143"/>
                  <a:pt x="151273" y="173055"/>
                  <a:pt x="151273" y="200967"/>
                </a:cubicBezTo>
                <a:cubicBezTo>
                  <a:pt x="151273" y="223297"/>
                  <a:pt x="162479" y="245626"/>
                  <a:pt x="184889" y="256791"/>
                </a:cubicBezTo>
                <a:cubicBezTo>
                  <a:pt x="140068" y="267956"/>
                  <a:pt x="106451" y="307033"/>
                  <a:pt x="106451" y="334945"/>
                </a:cubicBezTo>
                <a:cubicBezTo>
                  <a:pt x="106451" y="347506"/>
                  <a:pt x="134815" y="355356"/>
                  <a:pt x="170270" y="358496"/>
                </a:cubicBezTo>
                <a:lnTo>
                  <a:pt x="205108" y="359973"/>
                </a:lnTo>
                <a:lnTo>
                  <a:pt x="203884" y="358726"/>
                </a:lnTo>
                <a:cubicBezTo>
                  <a:pt x="200467" y="355245"/>
                  <a:pt x="193633" y="348285"/>
                  <a:pt x="179964" y="334364"/>
                </a:cubicBezTo>
                <a:cubicBezTo>
                  <a:pt x="179964" y="334364"/>
                  <a:pt x="179964" y="334364"/>
                  <a:pt x="201833" y="273110"/>
                </a:cubicBezTo>
                <a:cubicBezTo>
                  <a:pt x="201833" y="273110"/>
                  <a:pt x="201833" y="273110"/>
                  <a:pt x="196366" y="261973"/>
                </a:cubicBezTo>
                <a:cubicBezTo>
                  <a:pt x="196366" y="267542"/>
                  <a:pt x="201833" y="267542"/>
                  <a:pt x="207301" y="267542"/>
                </a:cubicBezTo>
                <a:cubicBezTo>
                  <a:pt x="212768" y="267542"/>
                  <a:pt x="218235" y="267542"/>
                  <a:pt x="223703" y="261973"/>
                </a:cubicBezTo>
                <a:cubicBezTo>
                  <a:pt x="223703" y="261973"/>
                  <a:pt x="223703" y="261973"/>
                  <a:pt x="212768" y="273110"/>
                </a:cubicBezTo>
                <a:cubicBezTo>
                  <a:pt x="212768" y="273110"/>
                  <a:pt x="212768" y="273110"/>
                  <a:pt x="234637" y="334364"/>
                </a:cubicBezTo>
                <a:cubicBezTo>
                  <a:pt x="234637" y="334364"/>
                  <a:pt x="234637" y="334364"/>
                  <a:pt x="223105" y="346110"/>
                </a:cubicBezTo>
                <a:lnTo>
                  <a:pt x="209493" y="359973"/>
                </a:lnTo>
                <a:lnTo>
                  <a:pt x="244330" y="358496"/>
                </a:lnTo>
                <a:cubicBezTo>
                  <a:pt x="279785" y="355356"/>
                  <a:pt x="308149" y="347506"/>
                  <a:pt x="308149" y="334945"/>
                </a:cubicBezTo>
                <a:cubicBezTo>
                  <a:pt x="308149" y="307033"/>
                  <a:pt x="274533" y="267956"/>
                  <a:pt x="229711" y="256791"/>
                </a:cubicBezTo>
                <a:cubicBezTo>
                  <a:pt x="252122" y="245626"/>
                  <a:pt x="263327" y="223297"/>
                  <a:pt x="263327" y="200967"/>
                </a:cubicBezTo>
                <a:cubicBezTo>
                  <a:pt x="263327" y="173055"/>
                  <a:pt x="240916" y="145143"/>
                  <a:pt x="207300" y="145143"/>
                </a:cubicBezTo>
                <a:close/>
                <a:moveTo>
                  <a:pt x="56027" y="0"/>
                </a:moveTo>
                <a:cubicBezTo>
                  <a:pt x="56027" y="0"/>
                  <a:pt x="56027" y="0"/>
                  <a:pt x="358573" y="0"/>
                </a:cubicBezTo>
                <a:cubicBezTo>
                  <a:pt x="386587" y="0"/>
                  <a:pt x="414600" y="27912"/>
                  <a:pt x="414600" y="55824"/>
                </a:cubicBezTo>
                <a:cubicBezTo>
                  <a:pt x="414600" y="55824"/>
                  <a:pt x="414600" y="55824"/>
                  <a:pt x="414600" y="446593"/>
                </a:cubicBezTo>
                <a:cubicBezTo>
                  <a:pt x="414600" y="480088"/>
                  <a:pt x="386587" y="508000"/>
                  <a:pt x="358573" y="508000"/>
                </a:cubicBezTo>
                <a:cubicBezTo>
                  <a:pt x="358573" y="508000"/>
                  <a:pt x="358573" y="508000"/>
                  <a:pt x="56027" y="508000"/>
                </a:cubicBezTo>
                <a:cubicBezTo>
                  <a:pt x="28014" y="508000"/>
                  <a:pt x="0" y="480088"/>
                  <a:pt x="0" y="446593"/>
                </a:cubicBezTo>
                <a:cubicBezTo>
                  <a:pt x="0" y="446593"/>
                  <a:pt x="0" y="446593"/>
                  <a:pt x="0" y="435429"/>
                </a:cubicBezTo>
                <a:cubicBezTo>
                  <a:pt x="0" y="435429"/>
                  <a:pt x="0" y="435429"/>
                  <a:pt x="33616" y="435429"/>
                </a:cubicBezTo>
                <a:cubicBezTo>
                  <a:pt x="50424" y="435429"/>
                  <a:pt x="56027" y="424264"/>
                  <a:pt x="56027" y="413099"/>
                </a:cubicBezTo>
                <a:cubicBezTo>
                  <a:pt x="56027" y="401934"/>
                  <a:pt x="50424" y="390769"/>
                  <a:pt x="33616" y="390769"/>
                </a:cubicBezTo>
                <a:cubicBezTo>
                  <a:pt x="33616" y="390769"/>
                  <a:pt x="33616" y="390769"/>
                  <a:pt x="0" y="390769"/>
                </a:cubicBezTo>
                <a:cubicBezTo>
                  <a:pt x="0" y="390769"/>
                  <a:pt x="0" y="390769"/>
                  <a:pt x="0" y="357275"/>
                </a:cubicBezTo>
                <a:cubicBezTo>
                  <a:pt x="0" y="357275"/>
                  <a:pt x="0" y="357275"/>
                  <a:pt x="33616" y="357275"/>
                </a:cubicBezTo>
                <a:cubicBezTo>
                  <a:pt x="50424" y="357275"/>
                  <a:pt x="56027" y="346110"/>
                  <a:pt x="56027" y="334945"/>
                </a:cubicBezTo>
                <a:cubicBezTo>
                  <a:pt x="56027" y="323780"/>
                  <a:pt x="50424" y="312615"/>
                  <a:pt x="33616" y="312615"/>
                </a:cubicBezTo>
                <a:cubicBezTo>
                  <a:pt x="33616" y="312615"/>
                  <a:pt x="33616" y="312615"/>
                  <a:pt x="0" y="312615"/>
                </a:cubicBezTo>
                <a:cubicBezTo>
                  <a:pt x="0" y="312615"/>
                  <a:pt x="0" y="312615"/>
                  <a:pt x="0" y="273539"/>
                </a:cubicBezTo>
                <a:cubicBezTo>
                  <a:pt x="0" y="273539"/>
                  <a:pt x="0" y="273539"/>
                  <a:pt x="33616" y="273539"/>
                </a:cubicBezTo>
                <a:cubicBezTo>
                  <a:pt x="50424" y="273539"/>
                  <a:pt x="56027" y="262374"/>
                  <a:pt x="56027" y="251209"/>
                </a:cubicBezTo>
                <a:cubicBezTo>
                  <a:pt x="56027" y="240044"/>
                  <a:pt x="50424" y="228879"/>
                  <a:pt x="33616" y="228879"/>
                </a:cubicBezTo>
                <a:cubicBezTo>
                  <a:pt x="33616" y="228879"/>
                  <a:pt x="33616" y="228879"/>
                  <a:pt x="0" y="228879"/>
                </a:cubicBezTo>
                <a:cubicBezTo>
                  <a:pt x="0" y="228879"/>
                  <a:pt x="0" y="228879"/>
                  <a:pt x="0" y="195385"/>
                </a:cubicBezTo>
                <a:cubicBezTo>
                  <a:pt x="0" y="195385"/>
                  <a:pt x="0" y="195385"/>
                  <a:pt x="33616" y="195385"/>
                </a:cubicBezTo>
                <a:cubicBezTo>
                  <a:pt x="50424" y="195385"/>
                  <a:pt x="56027" y="184220"/>
                  <a:pt x="56027" y="173055"/>
                </a:cubicBezTo>
                <a:cubicBezTo>
                  <a:pt x="56027" y="161890"/>
                  <a:pt x="50424" y="150725"/>
                  <a:pt x="33616" y="150725"/>
                </a:cubicBezTo>
                <a:cubicBezTo>
                  <a:pt x="33616" y="150725"/>
                  <a:pt x="33616" y="150725"/>
                  <a:pt x="0" y="150725"/>
                </a:cubicBezTo>
                <a:cubicBezTo>
                  <a:pt x="0" y="150725"/>
                  <a:pt x="0" y="150725"/>
                  <a:pt x="0" y="111648"/>
                </a:cubicBezTo>
                <a:cubicBezTo>
                  <a:pt x="0" y="111648"/>
                  <a:pt x="0" y="111648"/>
                  <a:pt x="33616" y="111648"/>
                </a:cubicBezTo>
                <a:cubicBezTo>
                  <a:pt x="50424" y="111648"/>
                  <a:pt x="56027" y="106066"/>
                  <a:pt x="56027" y="94901"/>
                </a:cubicBezTo>
                <a:cubicBezTo>
                  <a:pt x="56027" y="78154"/>
                  <a:pt x="50424" y="72571"/>
                  <a:pt x="33616" y="72571"/>
                </a:cubicBezTo>
                <a:cubicBezTo>
                  <a:pt x="33616" y="72571"/>
                  <a:pt x="33616" y="72571"/>
                  <a:pt x="0" y="72571"/>
                </a:cubicBezTo>
                <a:cubicBezTo>
                  <a:pt x="0" y="72571"/>
                  <a:pt x="0" y="72571"/>
                  <a:pt x="0" y="55824"/>
                </a:cubicBezTo>
                <a:cubicBezTo>
                  <a:pt x="0" y="27912"/>
                  <a:pt x="28014" y="0"/>
                  <a:pt x="5602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central4"/>
          <p:cNvSpPr>
            <a:spLocks noChangeAspect="1"/>
          </p:cNvSpPr>
          <p:nvPr/>
        </p:nvSpPr>
        <p:spPr bwMode="auto">
          <a:xfrm>
            <a:off x="7391779" y="712292"/>
            <a:ext cx="248063" cy="239818"/>
          </a:xfrm>
          <a:custGeom>
            <a:avLst/>
            <a:gdLst>
              <a:gd name="connsiteX0" fmla="*/ 291395 w 508000"/>
              <a:gd name="connsiteY0" fmla="*/ 341950 h 491114"/>
              <a:gd name="connsiteX1" fmla="*/ 304946 w 508000"/>
              <a:gd name="connsiteY1" fmla="*/ 396192 h 491114"/>
              <a:gd name="connsiteX2" fmla="*/ 348986 w 508000"/>
              <a:gd name="connsiteY2" fmla="*/ 443653 h 491114"/>
              <a:gd name="connsiteX3" fmla="*/ 304946 w 508000"/>
              <a:gd name="connsiteY3" fmla="*/ 491114 h 491114"/>
              <a:gd name="connsiteX4" fmla="*/ 257518 w 508000"/>
              <a:gd name="connsiteY4" fmla="*/ 443653 h 491114"/>
              <a:gd name="connsiteX5" fmla="*/ 284620 w 508000"/>
              <a:gd name="connsiteY5" fmla="*/ 402972 h 491114"/>
              <a:gd name="connsiteX6" fmla="*/ 271069 w 508000"/>
              <a:gd name="connsiteY6" fmla="*/ 348730 h 491114"/>
              <a:gd name="connsiteX7" fmla="*/ 291395 w 508000"/>
              <a:gd name="connsiteY7" fmla="*/ 341950 h 491114"/>
              <a:gd name="connsiteX8" fmla="*/ 155085 w 508000"/>
              <a:gd name="connsiteY8" fmla="*/ 264554 h 491114"/>
              <a:gd name="connsiteX9" fmla="*/ 161828 w 508000"/>
              <a:gd name="connsiteY9" fmla="*/ 288125 h 491114"/>
              <a:gd name="connsiteX10" fmla="*/ 91028 w 508000"/>
              <a:gd name="connsiteY10" fmla="*/ 311696 h 491114"/>
              <a:gd name="connsiteX11" fmla="*/ 91028 w 508000"/>
              <a:gd name="connsiteY11" fmla="*/ 315063 h 491114"/>
              <a:gd name="connsiteX12" fmla="*/ 47200 w 508000"/>
              <a:gd name="connsiteY12" fmla="*/ 358837 h 491114"/>
              <a:gd name="connsiteX13" fmla="*/ 0 w 508000"/>
              <a:gd name="connsiteY13" fmla="*/ 315063 h 491114"/>
              <a:gd name="connsiteX14" fmla="*/ 47200 w 508000"/>
              <a:gd name="connsiteY14" fmla="*/ 267921 h 491114"/>
              <a:gd name="connsiteX15" fmla="*/ 84285 w 508000"/>
              <a:gd name="connsiteY15" fmla="*/ 288125 h 491114"/>
              <a:gd name="connsiteX16" fmla="*/ 155085 w 508000"/>
              <a:gd name="connsiteY16" fmla="*/ 264554 h 491114"/>
              <a:gd name="connsiteX17" fmla="*/ 463755 w 508000"/>
              <a:gd name="connsiteY17" fmla="*/ 216709 h 491114"/>
              <a:gd name="connsiteX18" fmla="*/ 508000 w 508000"/>
              <a:gd name="connsiteY18" fmla="*/ 264137 h 491114"/>
              <a:gd name="connsiteX19" fmla="*/ 463755 w 508000"/>
              <a:gd name="connsiteY19" fmla="*/ 308177 h 491114"/>
              <a:gd name="connsiteX20" fmla="*/ 416106 w 508000"/>
              <a:gd name="connsiteY20" fmla="*/ 270913 h 491114"/>
              <a:gd name="connsiteX21" fmla="*/ 361651 w 508000"/>
              <a:gd name="connsiteY21" fmla="*/ 264137 h 491114"/>
              <a:gd name="connsiteX22" fmla="*/ 361651 w 508000"/>
              <a:gd name="connsiteY22" fmla="*/ 243811 h 491114"/>
              <a:gd name="connsiteX23" fmla="*/ 361651 w 508000"/>
              <a:gd name="connsiteY23" fmla="*/ 240423 h 491114"/>
              <a:gd name="connsiteX24" fmla="*/ 419510 w 508000"/>
              <a:gd name="connsiteY24" fmla="*/ 247199 h 491114"/>
              <a:gd name="connsiteX25" fmla="*/ 463755 w 508000"/>
              <a:gd name="connsiteY25" fmla="*/ 216709 h 491114"/>
              <a:gd name="connsiteX26" fmla="*/ 257219 w 508000"/>
              <a:gd name="connsiteY26" fmla="*/ 161828 h 491114"/>
              <a:gd name="connsiteX27" fmla="*/ 339136 w 508000"/>
              <a:gd name="connsiteY27" fmla="*/ 243745 h 491114"/>
              <a:gd name="connsiteX28" fmla="*/ 257219 w 508000"/>
              <a:gd name="connsiteY28" fmla="*/ 322249 h 491114"/>
              <a:gd name="connsiteX29" fmla="*/ 178715 w 508000"/>
              <a:gd name="connsiteY29" fmla="*/ 243745 h 491114"/>
              <a:gd name="connsiteX30" fmla="*/ 257219 w 508000"/>
              <a:gd name="connsiteY30" fmla="*/ 161828 h 491114"/>
              <a:gd name="connsiteX31" fmla="*/ 118702 w 508000"/>
              <a:gd name="connsiteY31" fmla="*/ 63324 h 491114"/>
              <a:gd name="connsiteX32" fmla="*/ 166216 w 508000"/>
              <a:gd name="connsiteY32" fmla="*/ 110838 h 491114"/>
              <a:gd name="connsiteX33" fmla="*/ 159428 w 508000"/>
              <a:gd name="connsiteY33" fmla="*/ 131201 h 491114"/>
              <a:gd name="connsiteX34" fmla="*/ 189973 w 508000"/>
              <a:gd name="connsiteY34" fmla="*/ 161745 h 491114"/>
              <a:gd name="connsiteX35" fmla="*/ 176398 w 508000"/>
              <a:gd name="connsiteY35" fmla="*/ 178715 h 491114"/>
              <a:gd name="connsiteX36" fmla="*/ 142459 w 508000"/>
              <a:gd name="connsiteY36" fmla="*/ 148170 h 491114"/>
              <a:gd name="connsiteX37" fmla="*/ 118702 w 508000"/>
              <a:gd name="connsiteY37" fmla="*/ 158352 h 491114"/>
              <a:gd name="connsiteX38" fmla="*/ 74582 w 508000"/>
              <a:gd name="connsiteY38" fmla="*/ 110838 h 491114"/>
              <a:gd name="connsiteX39" fmla="*/ 118702 w 508000"/>
              <a:gd name="connsiteY39" fmla="*/ 63324 h 491114"/>
              <a:gd name="connsiteX40" fmla="*/ 375441 w 508000"/>
              <a:gd name="connsiteY40" fmla="*/ 0 h 491114"/>
              <a:gd name="connsiteX41" fmla="*/ 419346 w 508000"/>
              <a:gd name="connsiteY41" fmla="*/ 47366 h 491114"/>
              <a:gd name="connsiteX42" fmla="*/ 375441 w 508000"/>
              <a:gd name="connsiteY42" fmla="*/ 91348 h 491114"/>
              <a:gd name="connsiteX43" fmla="*/ 361932 w 508000"/>
              <a:gd name="connsiteY43" fmla="*/ 91348 h 491114"/>
              <a:gd name="connsiteX44" fmla="*/ 321405 w 508000"/>
              <a:gd name="connsiteY44" fmla="*/ 159014 h 491114"/>
              <a:gd name="connsiteX45" fmla="*/ 301141 w 508000"/>
              <a:gd name="connsiteY45" fmla="*/ 145481 h 491114"/>
              <a:gd name="connsiteX46" fmla="*/ 341668 w 508000"/>
              <a:gd name="connsiteY46" fmla="*/ 77815 h 491114"/>
              <a:gd name="connsiteX47" fmla="*/ 328159 w 508000"/>
              <a:gd name="connsiteY47" fmla="*/ 47366 h 491114"/>
              <a:gd name="connsiteX48" fmla="*/ 375441 w 508000"/>
              <a:gd name="connsiteY48" fmla="*/ 0 h 4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8000" h="491114">
                <a:moveTo>
                  <a:pt x="291395" y="341950"/>
                </a:moveTo>
                <a:cubicBezTo>
                  <a:pt x="291395" y="341950"/>
                  <a:pt x="291395" y="341950"/>
                  <a:pt x="304946" y="396192"/>
                </a:cubicBezTo>
                <a:cubicBezTo>
                  <a:pt x="332047" y="399582"/>
                  <a:pt x="348986" y="419922"/>
                  <a:pt x="348986" y="443653"/>
                </a:cubicBezTo>
                <a:cubicBezTo>
                  <a:pt x="348986" y="467384"/>
                  <a:pt x="328660" y="491114"/>
                  <a:pt x="304946" y="491114"/>
                </a:cubicBezTo>
                <a:cubicBezTo>
                  <a:pt x="277844" y="491114"/>
                  <a:pt x="257518" y="467384"/>
                  <a:pt x="257518" y="443653"/>
                </a:cubicBezTo>
                <a:cubicBezTo>
                  <a:pt x="257518" y="426703"/>
                  <a:pt x="267681" y="409752"/>
                  <a:pt x="284620" y="402972"/>
                </a:cubicBezTo>
                <a:cubicBezTo>
                  <a:pt x="284620" y="402972"/>
                  <a:pt x="284620" y="402972"/>
                  <a:pt x="271069" y="348730"/>
                </a:cubicBezTo>
                <a:cubicBezTo>
                  <a:pt x="277844" y="345340"/>
                  <a:pt x="284620" y="345340"/>
                  <a:pt x="291395" y="341950"/>
                </a:cubicBezTo>
                <a:close/>
                <a:moveTo>
                  <a:pt x="155085" y="264554"/>
                </a:moveTo>
                <a:cubicBezTo>
                  <a:pt x="155085" y="274656"/>
                  <a:pt x="158457" y="281390"/>
                  <a:pt x="161828" y="288125"/>
                </a:cubicBezTo>
                <a:cubicBezTo>
                  <a:pt x="161828" y="288125"/>
                  <a:pt x="161828" y="288125"/>
                  <a:pt x="91028" y="311696"/>
                </a:cubicBezTo>
                <a:cubicBezTo>
                  <a:pt x="91028" y="311696"/>
                  <a:pt x="91028" y="311696"/>
                  <a:pt x="91028" y="315063"/>
                </a:cubicBezTo>
                <a:cubicBezTo>
                  <a:pt x="91028" y="338634"/>
                  <a:pt x="70800" y="358837"/>
                  <a:pt x="47200" y="358837"/>
                </a:cubicBezTo>
                <a:cubicBezTo>
                  <a:pt x="20228" y="358837"/>
                  <a:pt x="0" y="338634"/>
                  <a:pt x="0" y="315063"/>
                </a:cubicBezTo>
                <a:cubicBezTo>
                  <a:pt x="0" y="288125"/>
                  <a:pt x="20228" y="267921"/>
                  <a:pt x="47200" y="267921"/>
                </a:cubicBezTo>
                <a:cubicBezTo>
                  <a:pt x="60686" y="267921"/>
                  <a:pt x="77543" y="278023"/>
                  <a:pt x="84285" y="288125"/>
                </a:cubicBezTo>
                <a:cubicBezTo>
                  <a:pt x="84285" y="288125"/>
                  <a:pt x="84285" y="288125"/>
                  <a:pt x="155085" y="264554"/>
                </a:cubicBezTo>
                <a:close/>
                <a:moveTo>
                  <a:pt x="463755" y="216709"/>
                </a:moveTo>
                <a:cubicBezTo>
                  <a:pt x="487579" y="216709"/>
                  <a:pt x="508000" y="237035"/>
                  <a:pt x="508000" y="264137"/>
                </a:cubicBezTo>
                <a:cubicBezTo>
                  <a:pt x="508000" y="287851"/>
                  <a:pt x="487579" y="308177"/>
                  <a:pt x="463755" y="308177"/>
                </a:cubicBezTo>
                <a:cubicBezTo>
                  <a:pt x="439931" y="308177"/>
                  <a:pt x="422913" y="291239"/>
                  <a:pt x="416106" y="270913"/>
                </a:cubicBezTo>
                <a:cubicBezTo>
                  <a:pt x="416106" y="270913"/>
                  <a:pt x="416106" y="270913"/>
                  <a:pt x="361651" y="264137"/>
                </a:cubicBezTo>
                <a:cubicBezTo>
                  <a:pt x="361651" y="257362"/>
                  <a:pt x="361651" y="250586"/>
                  <a:pt x="361651" y="243811"/>
                </a:cubicBezTo>
                <a:cubicBezTo>
                  <a:pt x="361651" y="243811"/>
                  <a:pt x="361651" y="240423"/>
                  <a:pt x="361651" y="240423"/>
                </a:cubicBezTo>
                <a:cubicBezTo>
                  <a:pt x="361651" y="240423"/>
                  <a:pt x="361651" y="240423"/>
                  <a:pt x="419510" y="247199"/>
                </a:cubicBezTo>
                <a:cubicBezTo>
                  <a:pt x="426317" y="230260"/>
                  <a:pt x="443334" y="216709"/>
                  <a:pt x="463755" y="216709"/>
                </a:cubicBezTo>
                <a:close/>
                <a:moveTo>
                  <a:pt x="257219" y="161828"/>
                </a:moveTo>
                <a:cubicBezTo>
                  <a:pt x="301591" y="161828"/>
                  <a:pt x="339136" y="199374"/>
                  <a:pt x="339136" y="243745"/>
                </a:cubicBezTo>
                <a:cubicBezTo>
                  <a:pt x="339136" y="288117"/>
                  <a:pt x="301591" y="322249"/>
                  <a:pt x="257219" y="322249"/>
                </a:cubicBezTo>
                <a:cubicBezTo>
                  <a:pt x="212847" y="322249"/>
                  <a:pt x="178715" y="288117"/>
                  <a:pt x="178715" y="243745"/>
                </a:cubicBezTo>
                <a:cubicBezTo>
                  <a:pt x="178715" y="199374"/>
                  <a:pt x="212847" y="161828"/>
                  <a:pt x="257219" y="161828"/>
                </a:cubicBezTo>
                <a:close/>
                <a:moveTo>
                  <a:pt x="118702" y="63324"/>
                </a:moveTo>
                <a:cubicBezTo>
                  <a:pt x="145853" y="63324"/>
                  <a:pt x="166216" y="83687"/>
                  <a:pt x="166216" y="110838"/>
                </a:cubicBezTo>
                <a:cubicBezTo>
                  <a:pt x="166216" y="117625"/>
                  <a:pt x="162822" y="124413"/>
                  <a:pt x="159428" y="131201"/>
                </a:cubicBezTo>
                <a:cubicBezTo>
                  <a:pt x="159428" y="131201"/>
                  <a:pt x="159428" y="131201"/>
                  <a:pt x="189973" y="161745"/>
                </a:cubicBezTo>
                <a:cubicBezTo>
                  <a:pt x="183185" y="168534"/>
                  <a:pt x="179791" y="171928"/>
                  <a:pt x="176398" y="178715"/>
                </a:cubicBezTo>
                <a:cubicBezTo>
                  <a:pt x="176398" y="178715"/>
                  <a:pt x="176398" y="178715"/>
                  <a:pt x="142459" y="148170"/>
                </a:cubicBezTo>
                <a:cubicBezTo>
                  <a:pt x="135671" y="154958"/>
                  <a:pt x="128884" y="158352"/>
                  <a:pt x="118702" y="158352"/>
                </a:cubicBezTo>
                <a:cubicBezTo>
                  <a:pt x="94945" y="158352"/>
                  <a:pt x="74582" y="134595"/>
                  <a:pt x="74582" y="110838"/>
                </a:cubicBezTo>
                <a:cubicBezTo>
                  <a:pt x="74582" y="83687"/>
                  <a:pt x="94945" y="63324"/>
                  <a:pt x="118702" y="63324"/>
                </a:cubicBezTo>
                <a:close/>
                <a:moveTo>
                  <a:pt x="375441" y="0"/>
                </a:moveTo>
                <a:cubicBezTo>
                  <a:pt x="399082" y="0"/>
                  <a:pt x="419346" y="20299"/>
                  <a:pt x="419346" y="47366"/>
                </a:cubicBezTo>
                <a:cubicBezTo>
                  <a:pt x="419346" y="71049"/>
                  <a:pt x="399082" y="91348"/>
                  <a:pt x="375441" y="91348"/>
                </a:cubicBezTo>
                <a:cubicBezTo>
                  <a:pt x="372064" y="91348"/>
                  <a:pt x="365309" y="91348"/>
                  <a:pt x="361932" y="91348"/>
                </a:cubicBezTo>
                <a:cubicBezTo>
                  <a:pt x="361932" y="91348"/>
                  <a:pt x="361932" y="91348"/>
                  <a:pt x="321405" y="159014"/>
                </a:cubicBezTo>
                <a:cubicBezTo>
                  <a:pt x="314650" y="155630"/>
                  <a:pt x="307896" y="148864"/>
                  <a:pt x="301141" y="145481"/>
                </a:cubicBezTo>
                <a:cubicBezTo>
                  <a:pt x="301141" y="145481"/>
                  <a:pt x="301141" y="145481"/>
                  <a:pt x="341668" y="77815"/>
                </a:cubicBezTo>
                <a:cubicBezTo>
                  <a:pt x="334914" y="71049"/>
                  <a:pt x="328159" y="57515"/>
                  <a:pt x="328159" y="47366"/>
                </a:cubicBezTo>
                <a:cubicBezTo>
                  <a:pt x="328159" y="20299"/>
                  <a:pt x="348423" y="0"/>
                  <a:pt x="3754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exit14"/>
          <p:cNvSpPr>
            <a:spLocks noChangeAspect="1"/>
          </p:cNvSpPr>
          <p:nvPr/>
        </p:nvSpPr>
        <p:spPr bwMode="auto">
          <a:xfrm>
            <a:off x="10181370" y="722780"/>
            <a:ext cx="262607" cy="218840"/>
          </a:xfrm>
          <a:custGeom>
            <a:avLst/>
            <a:gdLst>
              <a:gd name="T0" fmla="*/ 125 w 147"/>
              <a:gd name="T1" fmla="*/ 35 h 122"/>
              <a:gd name="T2" fmla="*/ 133 w 147"/>
              <a:gd name="T3" fmla="*/ 15 h 122"/>
              <a:gd name="T4" fmla="*/ 104 w 147"/>
              <a:gd name="T5" fmla="*/ 15 h 122"/>
              <a:gd name="T6" fmla="*/ 112 w 147"/>
              <a:gd name="T7" fmla="*/ 35 h 122"/>
              <a:gd name="T8" fmla="*/ 35 w 147"/>
              <a:gd name="T9" fmla="*/ 28 h 122"/>
              <a:gd name="T10" fmla="*/ 29 w 147"/>
              <a:gd name="T11" fmla="*/ 0 h 122"/>
              <a:gd name="T12" fmla="*/ 23 w 147"/>
              <a:gd name="T13" fmla="*/ 28 h 122"/>
              <a:gd name="T14" fmla="*/ 19 w 147"/>
              <a:gd name="T15" fmla="*/ 35 h 122"/>
              <a:gd name="T16" fmla="*/ 0 w 147"/>
              <a:gd name="T17" fmla="*/ 102 h 122"/>
              <a:gd name="T18" fmla="*/ 128 w 147"/>
              <a:gd name="T19" fmla="*/ 122 h 122"/>
              <a:gd name="T20" fmla="*/ 147 w 147"/>
              <a:gd name="T21" fmla="*/ 55 h 122"/>
              <a:gd name="T22" fmla="*/ 51 w 147"/>
              <a:gd name="T23" fmla="*/ 92 h 122"/>
              <a:gd name="T24" fmla="*/ 32 w 147"/>
              <a:gd name="T25" fmla="*/ 62 h 122"/>
              <a:gd name="T26" fmla="*/ 51 w 147"/>
              <a:gd name="T27" fmla="*/ 67 h 122"/>
              <a:gd name="T28" fmla="*/ 39 w 147"/>
              <a:gd name="T29" fmla="*/ 73 h 122"/>
              <a:gd name="T30" fmla="*/ 50 w 147"/>
              <a:gd name="T31" fmla="*/ 79 h 122"/>
              <a:gd name="T32" fmla="*/ 39 w 147"/>
              <a:gd name="T33" fmla="*/ 86 h 122"/>
              <a:gd name="T34" fmla="*/ 51 w 147"/>
              <a:gd name="T35" fmla="*/ 92 h 122"/>
              <a:gd name="T36" fmla="*/ 69 w 147"/>
              <a:gd name="T37" fmla="*/ 86 h 122"/>
              <a:gd name="T38" fmla="*/ 67 w 147"/>
              <a:gd name="T39" fmla="*/ 81 h 122"/>
              <a:gd name="T40" fmla="*/ 62 w 147"/>
              <a:gd name="T41" fmla="*/ 92 h 122"/>
              <a:gd name="T42" fmla="*/ 63 w 147"/>
              <a:gd name="T43" fmla="*/ 76 h 122"/>
              <a:gd name="T44" fmla="*/ 62 w 147"/>
              <a:gd name="T45" fmla="*/ 61 h 122"/>
              <a:gd name="T46" fmla="*/ 67 w 147"/>
              <a:gd name="T47" fmla="*/ 72 h 122"/>
              <a:gd name="T48" fmla="*/ 69 w 147"/>
              <a:gd name="T49" fmla="*/ 67 h 122"/>
              <a:gd name="T50" fmla="*/ 80 w 147"/>
              <a:gd name="T51" fmla="*/ 61 h 122"/>
              <a:gd name="T52" fmla="*/ 80 w 147"/>
              <a:gd name="T53" fmla="*/ 92 h 122"/>
              <a:gd name="T54" fmla="*/ 90 w 147"/>
              <a:gd name="T55" fmla="*/ 92 h 122"/>
              <a:gd name="T56" fmla="*/ 84 w 147"/>
              <a:gd name="T57" fmla="*/ 62 h 122"/>
              <a:gd name="T58" fmla="*/ 90 w 147"/>
              <a:gd name="T59" fmla="*/ 92 h 122"/>
              <a:gd name="T60" fmla="*/ 109 w 147"/>
              <a:gd name="T61" fmla="*/ 67 h 122"/>
              <a:gd name="T62" fmla="*/ 102 w 147"/>
              <a:gd name="T63" fmla="*/ 92 h 122"/>
              <a:gd name="T64" fmla="*/ 94 w 147"/>
              <a:gd name="T65" fmla="*/ 67 h 122"/>
              <a:gd name="T66" fmla="*/ 117 w 147"/>
              <a:gd name="T67" fmla="*/ 62 h 122"/>
              <a:gd name="T68" fmla="*/ 117 w 147"/>
              <a:gd name="T69" fmla="*/ 6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7" h="122">
                <a:moveTo>
                  <a:pt x="128" y="35"/>
                </a:moveTo>
                <a:cubicBezTo>
                  <a:pt x="125" y="35"/>
                  <a:pt x="125" y="35"/>
                  <a:pt x="125" y="35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30" y="25"/>
                  <a:pt x="133" y="20"/>
                  <a:pt x="133" y="15"/>
                </a:cubicBezTo>
                <a:cubicBezTo>
                  <a:pt x="133" y="7"/>
                  <a:pt x="127" y="0"/>
                  <a:pt x="119" y="0"/>
                </a:cubicBezTo>
                <a:cubicBezTo>
                  <a:pt x="111" y="0"/>
                  <a:pt x="104" y="7"/>
                  <a:pt x="104" y="15"/>
                </a:cubicBezTo>
                <a:cubicBezTo>
                  <a:pt x="104" y="20"/>
                  <a:pt x="107" y="25"/>
                  <a:pt x="112" y="28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8"/>
                  <a:pt x="35" y="28"/>
                  <a:pt x="35" y="28"/>
                </a:cubicBezTo>
                <a:cubicBezTo>
                  <a:pt x="40" y="25"/>
                  <a:pt x="44" y="20"/>
                  <a:pt x="44" y="15"/>
                </a:cubicBezTo>
                <a:cubicBezTo>
                  <a:pt x="44" y="7"/>
                  <a:pt x="37" y="0"/>
                  <a:pt x="29" y="0"/>
                </a:cubicBezTo>
                <a:cubicBezTo>
                  <a:pt x="21" y="0"/>
                  <a:pt x="14" y="7"/>
                  <a:pt x="14" y="15"/>
                </a:cubicBezTo>
                <a:cubicBezTo>
                  <a:pt x="14" y="20"/>
                  <a:pt x="18" y="25"/>
                  <a:pt x="23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9" y="35"/>
                  <a:pt x="0" y="44"/>
                  <a:pt x="0" y="5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3"/>
                  <a:pt x="9" y="122"/>
                  <a:pt x="19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39" y="122"/>
                  <a:pt x="147" y="113"/>
                  <a:pt x="147" y="102"/>
                </a:cubicBezTo>
                <a:cubicBezTo>
                  <a:pt x="147" y="55"/>
                  <a:pt x="147" y="55"/>
                  <a:pt x="147" y="55"/>
                </a:cubicBezTo>
                <a:cubicBezTo>
                  <a:pt x="147" y="44"/>
                  <a:pt x="139" y="35"/>
                  <a:pt x="128" y="35"/>
                </a:cubicBezTo>
                <a:close/>
                <a:moveTo>
                  <a:pt x="51" y="92"/>
                </a:moveTo>
                <a:cubicBezTo>
                  <a:pt x="32" y="92"/>
                  <a:pt x="32" y="92"/>
                  <a:pt x="32" y="92"/>
                </a:cubicBezTo>
                <a:cubicBezTo>
                  <a:pt x="32" y="62"/>
                  <a:pt x="32" y="62"/>
                  <a:pt x="32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7"/>
                  <a:pt x="51" y="67"/>
                  <a:pt x="51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73"/>
                  <a:pt x="39" y="73"/>
                  <a:pt x="3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9"/>
                  <a:pt x="50" y="79"/>
                  <a:pt x="50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6"/>
                  <a:pt x="39" y="86"/>
                  <a:pt x="39" y="86"/>
                </a:cubicBezTo>
                <a:cubicBezTo>
                  <a:pt x="51" y="86"/>
                  <a:pt x="51" y="86"/>
                  <a:pt x="51" y="86"/>
                </a:cubicBezTo>
                <a:lnTo>
                  <a:pt x="51" y="92"/>
                </a:lnTo>
                <a:close/>
                <a:moveTo>
                  <a:pt x="72" y="92"/>
                </a:moveTo>
                <a:cubicBezTo>
                  <a:pt x="69" y="86"/>
                  <a:pt x="69" y="86"/>
                  <a:pt x="69" y="86"/>
                </a:cubicBezTo>
                <a:cubicBezTo>
                  <a:pt x="68" y="84"/>
                  <a:pt x="68" y="83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6" y="83"/>
                  <a:pt x="65" y="84"/>
                  <a:pt x="64" y="86"/>
                </a:cubicBezTo>
                <a:cubicBezTo>
                  <a:pt x="62" y="92"/>
                  <a:pt x="62" y="92"/>
                  <a:pt x="6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63" y="76"/>
                  <a:pt x="63" y="76"/>
                  <a:pt x="63" y="76"/>
                </a:cubicBezTo>
                <a:cubicBezTo>
                  <a:pt x="54" y="61"/>
                  <a:pt x="54" y="61"/>
                  <a:pt x="54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9"/>
                  <a:pt x="66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0"/>
                  <a:pt x="68" y="69"/>
                  <a:pt x="69" y="67"/>
                </a:cubicBezTo>
                <a:cubicBezTo>
                  <a:pt x="72" y="61"/>
                  <a:pt x="72" y="61"/>
                  <a:pt x="72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71" y="76"/>
                  <a:pt x="71" y="76"/>
                  <a:pt x="71" y="76"/>
                </a:cubicBezTo>
                <a:cubicBezTo>
                  <a:pt x="80" y="92"/>
                  <a:pt x="80" y="92"/>
                  <a:pt x="80" y="92"/>
                </a:cubicBezTo>
                <a:lnTo>
                  <a:pt x="72" y="92"/>
                </a:lnTo>
                <a:close/>
                <a:moveTo>
                  <a:pt x="90" y="92"/>
                </a:moveTo>
                <a:cubicBezTo>
                  <a:pt x="84" y="92"/>
                  <a:pt x="84" y="92"/>
                  <a:pt x="84" y="92"/>
                </a:cubicBezTo>
                <a:cubicBezTo>
                  <a:pt x="84" y="62"/>
                  <a:pt x="84" y="62"/>
                  <a:pt x="84" y="62"/>
                </a:cubicBezTo>
                <a:cubicBezTo>
                  <a:pt x="90" y="62"/>
                  <a:pt x="90" y="62"/>
                  <a:pt x="90" y="62"/>
                </a:cubicBezTo>
                <a:lnTo>
                  <a:pt x="90" y="92"/>
                </a:lnTo>
                <a:close/>
                <a:moveTo>
                  <a:pt x="117" y="67"/>
                </a:moveTo>
                <a:cubicBezTo>
                  <a:pt x="109" y="67"/>
                  <a:pt x="109" y="67"/>
                  <a:pt x="109" y="67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2"/>
                  <a:pt x="94" y="62"/>
                  <a:pt x="94" y="62"/>
                </a:cubicBezTo>
                <a:cubicBezTo>
                  <a:pt x="117" y="62"/>
                  <a:pt x="117" y="62"/>
                  <a:pt x="117" y="62"/>
                </a:cubicBezTo>
                <a:lnTo>
                  <a:pt x="117" y="67"/>
                </a:lnTo>
                <a:close/>
                <a:moveTo>
                  <a:pt x="117" y="67"/>
                </a:moveTo>
                <a:cubicBezTo>
                  <a:pt x="117" y="67"/>
                  <a:pt x="117" y="67"/>
                  <a:pt x="117" y="6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atm2"/>
          <p:cNvSpPr>
            <a:spLocks noChangeAspect="1"/>
          </p:cNvSpPr>
          <p:nvPr/>
        </p:nvSpPr>
        <p:spPr bwMode="auto">
          <a:xfrm>
            <a:off x="10778548" y="719058"/>
            <a:ext cx="188427" cy="226285"/>
          </a:xfrm>
          <a:custGeom>
            <a:avLst/>
            <a:gdLst>
              <a:gd name="connsiteX0" fmla="*/ 330099 w 423011"/>
              <a:gd name="connsiteY0" fmla="*/ 413467 h 508001"/>
              <a:gd name="connsiteX1" fmla="*/ 325192 w 423011"/>
              <a:gd name="connsiteY1" fmla="*/ 418046 h 508001"/>
              <a:gd name="connsiteX2" fmla="*/ 325192 w 423011"/>
              <a:gd name="connsiteY2" fmla="*/ 445523 h 508001"/>
              <a:gd name="connsiteX3" fmla="*/ 330099 w 423011"/>
              <a:gd name="connsiteY3" fmla="*/ 450430 h 508001"/>
              <a:gd name="connsiteX4" fmla="*/ 357580 w 423011"/>
              <a:gd name="connsiteY4" fmla="*/ 450430 h 508001"/>
              <a:gd name="connsiteX5" fmla="*/ 362160 w 423011"/>
              <a:gd name="connsiteY5" fmla="*/ 445523 h 508001"/>
              <a:gd name="connsiteX6" fmla="*/ 362160 w 423011"/>
              <a:gd name="connsiteY6" fmla="*/ 418046 h 508001"/>
              <a:gd name="connsiteX7" fmla="*/ 357580 w 423011"/>
              <a:gd name="connsiteY7" fmla="*/ 413467 h 508001"/>
              <a:gd name="connsiteX8" fmla="*/ 330099 w 423011"/>
              <a:gd name="connsiteY8" fmla="*/ 413467 h 508001"/>
              <a:gd name="connsiteX9" fmla="*/ 275791 w 423011"/>
              <a:gd name="connsiteY9" fmla="*/ 413467 h 508001"/>
              <a:gd name="connsiteX10" fmla="*/ 270884 w 423011"/>
              <a:gd name="connsiteY10" fmla="*/ 418046 h 508001"/>
              <a:gd name="connsiteX11" fmla="*/ 270884 w 423011"/>
              <a:gd name="connsiteY11" fmla="*/ 445523 h 508001"/>
              <a:gd name="connsiteX12" fmla="*/ 275791 w 423011"/>
              <a:gd name="connsiteY12" fmla="*/ 450430 h 508001"/>
              <a:gd name="connsiteX13" fmla="*/ 303272 w 423011"/>
              <a:gd name="connsiteY13" fmla="*/ 450430 h 508001"/>
              <a:gd name="connsiteX14" fmla="*/ 307853 w 423011"/>
              <a:gd name="connsiteY14" fmla="*/ 445523 h 508001"/>
              <a:gd name="connsiteX15" fmla="*/ 307853 w 423011"/>
              <a:gd name="connsiteY15" fmla="*/ 418046 h 508001"/>
              <a:gd name="connsiteX16" fmla="*/ 303272 w 423011"/>
              <a:gd name="connsiteY16" fmla="*/ 413467 h 508001"/>
              <a:gd name="connsiteX17" fmla="*/ 275791 w 423011"/>
              <a:gd name="connsiteY17" fmla="*/ 413467 h 508001"/>
              <a:gd name="connsiteX18" fmla="*/ 221157 w 423011"/>
              <a:gd name="connsiteY18" fmla="*/ 413467 h 508001"/>
              <a:gd name="connsiteX19" fmla="*/ 216576 w 423011"/>
              <a:gd name="connsiteY19" fmla="*/ 418046 h 508001"/>
              <a:gd name="connsiteX20" fmla="*/ 216576 w 423011"/>
              <a:gd name="connsiteY20" fmla="*/ 445523 h 508001"/>
              <a:gd name="connsiteX21" fmla="*/ 221157 w 423011"/>
              <a:gd name="connsiteY21" fmla="*/ 450430 h 508001"/>
              <a:gd name="connsiteX22" fmla="*/ 248965 w 423011"/>
              <a:gd name="connsiteY22" fmla="*/ 450430 h 508001"/>
              <a:gd name="connsiteX23" fmla="*/ 253545 w 423011"/>
              <a:gd name="connsiteY23" fmla="*/ 445523 h 508001"/>
              <a:gd name="connsiteX24" fmla="*/ 253545 w 423011"/>
              <a:gd name="connsiteY24" fmla="*/ 418046 h 508001"/>
              <a:gd name="connsiteX25" fmla="*/ 248965 w 423011"/>
              <a:gd name="connsiteY25" fmla="*/ 413467 h 508001"/>
              <a:gd name="connsiteX26" fmla="*/ 221157 w 423011"/>
              <a:gd name="connsiteY26" fmla="*/ 413467 h 508001"/>
              <a:gd name="connsiteX27" fmla="*/ 330099 w 423011"/>
              <a:gd name="connsiteY27" fmla="*/ 359166 h 508001"/>
              <a:gd name="connsiteX28" fmla="*/ 325192 w 423011"/>
              <a:gd name="connsiteY28" fmla="*/ 363746 h 508001"/>
              <a:gd name="connsiteX29" fmla="*/ 325192 w 423011"/>
              <a:gd name="connsiteY29" fmla="*/ 391223 h 508001"/>
              <a:gd name="connsiteX30" fmla="*/ 330099 w 423011"/>
              <a:gd name="connsiteY30" fmla="*/ 396130 h 508001"/>
              <a:gd name="connsiteX31" fmla="*/ 357580 w 423011"/>
              <a:gd name="connsiteY31" fmla="*/ 396130 h 508001"/>
              <a:gd name="connsiteX32" fmla="*/ 362160 w 423011"/>
              <a:gd name="connsiteY32" fmla="*/ 391223 h 508001"/>
              <a:gd name="connsiteX33" fmla="*/ 362160 w 423011"/>
              <a:gd name="connsiteY33" fmla="*/ 363746 h 508001"/>
              <a:gd name="connsiteX34" fmla="*/ 357580 w 423011"/>
              <a:gd name="connsiteY34" fmla="*/ 359166 h 508001"/>
              <a:gd name="connsiteX35" fmla="*/ 330099 w 423011"/>
              <a:gd name="connsiteY35" fmla="*/ 359166 h 508001"/>
              <a:gd name="connsiteX36" fmla="*/ 275791 w 423011"/>
              <a:gd name="connsiteY36" fmla="*/ 359166 h 508001"/>
              <a:gd name="connsiteX37" fmla="*/ 270884 w 423011"/>
              <a:gd name="connsiteY37" fmla="*/ 363746 h 508001"/>
              <a:gd name="connsiteX38" fmla="*/ 270884 w 423011"/>
              <a:gd name="connsiteY38" fmla="*/ 391223 h 508001"/>
              <a:gd name="connsiteX39" fmla="*/ 275791 w 423011"/>
              <a:gd name="connsiteY39" fmla="*/ 396130 h 508001"/>
              <a:gd name="connsiteX40" fmla="*/ 303272 w 423011"/>
              <a:gd name="connsiteY40" fmla="*/ 396130 h 508001"/>
              <a:gd name="connsiteX41" fmla="*/ 307853 w 423011"/>
              <a:gd name="connsiteY41" fmla="*/ 391223 h 508001"/>
              <a:gd name="connsiteX42" fmla="*/ 307853 w 423011"/>
              <a:gd name="connsiteY42" fmla="*/ 363746 h 508001"/>
              <a:gd name="connsiteX43" fmla="*/ 303272 w 423011"/>
              <a:gd name="connsiteY43" fmla="*/ 359166 h 508001"/>
              <a:gd name="connsiteX44" fmla="*/ 275791 w 423011"/>
              <a:gd name="connsiteY44" fmla="*/ 359166 h 508001"/>
              <a:gd name="connsiteX45" fmla="*/ 221157 w 423011"/>
              <a:gd name="connsiteY45" fmla="*/ 359166 h 508001"/>
              <a:gd name="connsiteX46" fmla="*/ 216576 w 423011"/>
              <a:gd name="connsiteY46" fmla="*/ 363746 h 508001"/>
              <a:gd name="connsiteX47" fmla="*/ 216576 w 423011"/>
              <a:gd name="connsiteY47" fmla="*/ 391223 h 508001"/>
              <a:gd name="connsiteX48" fmla="*/ 221157 w 423011"/>
              <a:gd name="connsiteY48" fmla="*/ 396130 h 508001"/>
              <a:gd name="connsiteX49" fmla="*/ 248965 w 423011"/>
              <a:gd name="connsiteY49" fmla="*/ 396130 h 508001"/>
              <a:gd name="connsiteX50" fmla="*/ 253545 w 423011"/>
              <a:gd name="connsiteY50" fmla="*/ 391223 h 508001"/>
              <a:gd name="connsiteX51" fmla="*/ 253545 w 423011"/>
              <a:gd name="connsiteY51" fmla="*/ 363746 h 508001"/>
              <a:gd name="connsiteX52" fmla="*/ 248965 w 423011"/>
              <a:gd name="connsiteY52" fmla="*/ 359166 h 508001"/>
              <a:gd name="connsiteX53" fmla="*/ 221157 w 423011"/>
              <a:gd name="connsiteY53" fmla="*/ 359166 h 508001"/>
              <a:gd name="connsiteX54" fmla="*/ 93239 w 423011"/>
              <a:gd name="connsiteY54" fmla="*/ 317623 h 508001"/>
              <a:gd name="connsiteX55" fmla="*/ 86369 w 423011"/>
              <a:gd name="connsiteY55" fmla="*/ 324493 h 508001"/>
              <a:gd name="connsiteX56" fmla="*/ 86369 w 423011"/>
              <a:gd name="connsiteY56" fmla="*/ 440617 h 508001"/>
              <a:gd name="connsiteX57" fmla="*/ 93239 w 423011"/>
              <a:gd name="connsiteY57" fmla="*/ 447486 h 508001"/>
              <a:gd name="connsiteX58" fmla="*/ 168157 w 423011"/>
              <a:gd name="connsiteY58" fmla="*/ 447486 h 508001"/>
              <a:gd name="connsiteX59" fmla="*/ 175028 w 423011"/>
              <a:gd name="connsiteY59" fmla="*/ 440617 h 508001"/>
              <a:gd name="connsiteX60" fmla="*/ 175028 w 423011"/>
              <a:gd name="connsiteY60" fmla="*/ 324493 h 508001"/>
              <a:gd name="connsiteX61" fmla="*/ 168157 w 423011"/>
              <a:gd name="connsiteY61" fmla="*/ 317623 h 508001"/>
              <a:gd name="connsiteX62" fmla="*/ 93239 w 423011"/>
              <a:gd name="connsiteY62" fmla="*/ 317623 h 508001"/>
              <a:gd name="connsiteX63" fmla="*/ 330099 w 423011"/>
              <a:gd name="connsiteY63" fmla="*/ 304539 h 508001"/>
              <a:gd name="connsiteX64" fmla="*/ 325192 w 423011"/>
              <a:gd name="connsiteY64" fmla="*/ 309446 h 508001"/>
              <a:gd name="connsiteX65" fmla="*/ 325192 w 423011"/>
              <a:gd name="connsiteY65" fmla="*/ 336923 h 508001"/>
              <a:gd name="connsiteX66" fmla="*/ 330099 w 423011"/>
              <a:gd name="connsiteY66" fmla="*/ 341502 h 508001"/>
              <a:gd name="connsiteX67" fmla="*/ 357580 w 423011"/>
              <a:gd name="connsiteY67" fmla="*/ 341502 h 508001"/>
              <a:gd name="connsiteX68" fmla="*/ 362160 w 423011"/>
              <a:gd name="connsiteY68" fmla="*/ 336923 h 508001"/>
              <a:gd name="connsiteX69" fmla="*/ 362160 w 423011"/>
              <a:gd name="connsiteY69" fmla="*/ 309446 h 508001"/>
              <a:gd name="connsiteX70" fmla="*/ 357580 w 423011"/>
              <a:gd name="connsiteY70" fmla="*/ 304539 h 508001"/>
              <a:gd name="connsiteX71" fmla="*/ 330099 w 423011"/>
              <a:gd name="connsiteY71" fmla="*/ 304539 h 508001"/>
              <a:gd name="connsiteX72" fmla="*/ 275791 w 423011"/>
              <a:gd name="connsiteY72" fmla="*/ 304539 h 508001"/>
              <a:gd name="connsiteX73" fmla="*/ 270884 w 423011"/>
              <a:gd name="connsiteY73" fmla="*/ 309446 h 508001"/>
              <a:gd name="connsiteX74" fmla="*/ 270884 w 423011"/>
              <a:gd name="connsiteY74" fmla="*/ 336923 h 508001"/>
              <a:gd name="connsiteX75" fmla="*/ 275791 w 423011"/>
              <a:gd name="connsiteY75" fmla="*/ 341502 h 508001"/>
              <a:gd name="connsiteX76" fmla="*/ 303272 w 423011"/>
              <a:gd name="connsiteY76" fmla="*/ 341502 h 508001"/>
              <a:gd name="connsiteX77" fmla="*/ 307853 w 423011"/>
              <a:gd name="connsiteY77" fmla="*/ 336923 h 508001"/>
              <a:gd name="connsiteX78" fmla="*/ 307853 w 423011"/>
              <a:gd name="connsiteY78" fmla="*/ 309446 h 508001"/>
              <a:gd name="connsiteX79" fmla="*/ 303272 w 423011"/>
              <a:gd name="connsiteY79" fmla="*/ 304539 h 508001"/>
              <a:gd name="connsiteX80" fmla="*/ 275791 w 423011"/>
              <a:gd name="connsiteY80" fmla="*/ 304539 h 508001"/>
              <a:gd name="connsiteX81" fmla="*/ 221157 w 423011"/>
              <a:gd name="connsiteY81" fmla="*/ 304539 h 508001"/>
              <a:gd name="connsiteX82" fmla="*/ 216576 w 423011"/>
              <a:gd name="connsiteY82" fmla="*/ 309446 h 508001"/>
              <a:gd name="connsiteX83" fmla="*/ 216576 w 423011"/>
              <a:gd name="connsiteY83" fmla="*/ 336923 h 508001"/>
              <a:gd name="connsiteX84" fmla="*/ 221157 w 423011"/>
              <a:gd name="connsiteY84" fmla="*/ 341502 h 508001"/>
              <a:gd name="connsiteX85" fmla="*/ 248965 w 423011"/>
              <a:gd name="connsiteY85" fmla="*/ 341502 h 508001"/>
              <a:gd name="connsiteX86" fmla="*/ 253545 w 423011"/>
              <a:gd name="connsiteY86" fmla="*/ 336923 h 508001"/>
              <a:gd name="connsiteX87" fmla="*/ 253545 w 423011"/>
              <a:gd name="connsiteY87" fmla="*/ 309446 h 508001"/>
              <a:gd name="connsiteX88" fmla="*/ 248965 w 423011"/>
              <a:gd name="connsiteY88" fmla="*/ 304539 h 508001"/>
              <a:gd name="connsiteX89" fmla="*/ 221157 w 423011"/>
              <a:gd name="connsiteY89" fmla="*/ 304539 h 508001"/>
              <a:gd name="connsiteX90" fmla="*/ 67394 w 423011"/>
              <a:gd name="connsiteY90" fmla="*/ 287856 h 508001"/>
              <a:gd name="connsiteX91" fmla="*/ 60523 w 423011"/>
              <a:gd name="connsiteY91" fmla="*/ 294726 h 508001"/>
              <a:gd name="connsiteX92" fmla="*/ 60523 w 423011"/>
              <a:gd name="connsiteY92" fmla="*/ 313371 h 508001"/>
              <a:gd name="connsiteX93" fmla="*/ 67394 w 423011"/>
              <a:gd name="connsiteY93" fmla="*/ 320240 h 508001"/>
              <a:gd name="connsiteX94" fmla="*/ 75900 w 423011"/>
              <a:gd name="connsiteY94" fmla="*/ 320240 h 508001"/>
              <a:gd name="connsiteX95" fmla="*/ 82770 w 423011"/>
              <a:gd name="connsiteY95" fmla="*/ 313371 h 508001"/>
              <a:gd name="connsiteX96" fmla="*/ 82770 w 423011"/>
              <a:gd name="connsiteY96" fmla="*/ 309773 h 508001"/>
              <a:gd name="connsiteX97" fmla="*/ 179281 w 423011"/>
              <a:gd name="connsiteY97" fmla="*/ 309773 h 508001"/>
              <a:gd name="connsiteX98" fmla="*/ 179281 w 423011"/>
              <a:gd name="connsiteY98" fmla="*/ 313371 h 508001"/>
              <a:gd name="connsiteX99" fmla="*/ 185824 w 423011"/>
              <a:gd name="connsiteY99" fmla="*/ 320240 h 508001"/>
              <a:gd name="connsiteX100" fmla="*/ 194330 w 423011"/>
              <a:gd name="connsiteY100" fmla="*/ 320240 h 508001"/>
              <a:gd name="connsiteX101" fmla="*/ 200873 w 423011"/>
              <a:gd name="connsiteY101" fmla="*/ 313371 h 508001"/>
              <a:gd name="connsiteX102" fmla="*/ 200873 w 423011"/>
              <a:gd name="connsiteY102" fmla="*/ 294726 h 508001"/>
              <a:gd name="connsiteX103" fmla="*/ 194330 w 423011"/>
              <a:gd name="connsiteY103" fmla="*/ 287856 h 508001"/>
              <a:gd name="connsiteX104" fmla="*/ 67394 w 423011"/>
              <a:gd name="connsiteY104" fmla="*/ 287856 h 508001"/>
              <a:gd name="connsiteX105" fmla="*/ 130536 w 423011"/>
              <a:gd name="connsiteY105" fmla="*/ 118780 h 508001"/>
              <a:gd name="connsiteX106" fmla="*/ 129881 w 423011"/>
              <a:gd name="connsiteY106" fmla="*/ 121721 h 508001"/>
              <a:gd name="connsiteX107" fmla="*/ 127592 w 423011"/>
              <a:gd name="connsiteY107" fmla="*/ 131525 h 508001"/>
              <a:gd name="connsiteX108" fmla="*/ 122685 w 423011"/>
              <a:gd name="connsiteY108" fmla="*/ 148191 h 508001"/>
              <a:gd name="connsiteX109" fmla="*/ 138714 w 423011"/>
              <a:gd name="connsiteY109" fmla="*/ 148191 h 508001"/>
              <a:gd name="connsiteX110" fmla="*/ 133807 w 423011"/>
              <a:gd name="connsiteY110" fmla="*/ 131525 h 508001"/>
              <a:gd name="connsiteX111" fmla="*/ 130536 w 423011"/>
              <a:gd name="connsiteY111" fmla="*/ 118780 h 508001"/>
              <a:gd name="connsiteX112" fmla="*/ 244137 w 423011"/>
              <a:gd name="connsiteY112" fmla="*/ 99500 h 508001"/>
              <a:gd name="connsiteX113" fmla="*/ 263758 w 423011"/>
              <a:gd name="connsiteY113" fmla="*/ 99500 h 508001"/>
              <a:gd name="connsiteX114" fmla="*/ 268337 w 423011"/>
              <a:gd name="connsiteY114" fmla="*/ 102768 h 508001"/>
              <a:gd name="connsiteX115" fmla="*/ 275858 w 423011"/>
              <a:gd name="connsiteY115" fmla="*/ 128584 h 508001"/>
              <a:gd name="connsiteX116" fmla="*/ 282399 w 423011"/>
              <a:gd name="connsiteY116" fmla="*/ 155053 h 508001"/>
              <a:gd name="connsiteX117" fmla="*/ 289594 w 423011"/>
              <a:gd name="connsiteY117" fmla="*/ 128584 h 508001"/>
              <a:gd name="connsiteX118" fmla="*/ 289594 w 423011"/>
              <a:gd name="connsiteY118" fmla="*/ 128257 h 508001"/>
              <a:gd name="connsiteX119" fmla="*/ 297769 w 423011"/>
              <a:gd name="connsiteY119" fmla="*/ 102441 h 508001"/>
              <a:gd name="connsiteX120" fmla="*/ 302021 w 423011"/>
              <a:gd name="connsiteY120" fmla="*/ 99500 h 508001"/>
              <a:gd name="connsiteX121" fmla="*/ 321315 w 423011"/>
              <a:gd name="connsiteY121" fmla="*/ 99500 h 508001"/>
              <a:gd name="connsiteX122" fmla="*/ 325894 w 423011"/>
              <a:gd name="connsiteY122" fmla="*/ 103748 h 508001"/>
              <a:gd name="connsiteX123" fmla="*/ 330145 w 423011"/>
              <a:gd name="connsiteY123" fmla="*/ 181522 h 508001"/>
              <a:gd name="connsiteX124" fmla="*/ 328837 w 423011"/>
              <a:gd name="connsiteY124" fmla="*/ 185117 h 508001"/>
              <a:gd name="connsiteX125" fmla="*/ 325567 w 423011"/>
              <a:gd name="connsiteY125" fmla="*/ 186424 h 508001"/>
              <a:gd name="connsiteX126" fmla="*/ 313794 w 423011"/>
              <a:gd name="connsiteY126" fmla="*/ 186424 h 508001"/>
              <a:gd name="connsiteX127" fmla="*/ 309215 w 423011"/>
              <a:gd name="connsiteY127" fmla="*/ 182176 h 508001"/>
              <a:gd name="connsiteX128" fmla="*/ 308234 w 423011"/>
              <a:gd name="connsiteY128" fmla="*/ 153092 h 508001"/>
              <a:gd name="connsiteX129" fmla="*/ 307580 w 423011"/>
              <a:gd name="connsiteY129" fmla="*/ 124662 h 508001"/>
              <a:gd name="connsiteX130" fmla="*/ 299731 w 423011"/>
              <a:gd name="connsiteY130" fmla="*/ 151132 h 508001"/>
              <a:gd name="connsiteX131" fmla="*/ 290248 w 423011"/>
              <a:gd name="connsiteY131" fmla="*/ 181849 h 508001"/>
              <a:gd name="connsiteX132" fmla="*/ 285669 w 423011"/>
              <a:gd name="connsiteY132" fmla="*/ 185117 h 508001"/>
              <a:gd name="connsiteX133" fmla="*/ 275858 w 423011"/>
              <a:gd name="connsiteY133" fmla="*/ 185117 h 508001"/>
              <a:gd name="connsiteX134" fmla="*/ 271607 w 423011"/>
              <a:gd name="connsiteY134" fmla="*/ 181849 h 508001"/>
              <a:gd name="connsiteX135" fmla="*/ 263104 w 423011"/>
              <a:gd name="connsiteY135" fmla="*/ 151458 h 508001"/>
              <a:gd name="connsiteX136" fmla="*/ 256891 w 423011"/>
              <a:gd name="connsiteY136" fmla="*/ 125969 h 508001"/>
              <a:gd name="connsiteX137" fmla="*/ 256891 w 423011"/>
              <a:gd name="connsiteY137" fmla="*/ 130544 h 508001"/>
              <a:gd name="connsiteX138" fmla="*/ 255910 w 423011"/>
              <a:gd name="connsiteY138" fmla="*/ 153419 h 508001"/>
              <a:gd name="connsiteX139" fmla="*/ 254602 w 423011"/>
              <a:gd name="connsiteY139" fmla="*/ 182176 h 508001"/>
              <a:gd name="connsiteX140" fmla="*/ 250023 w 423011"/>
              <a:gd name="connsiteY140" fmla="*/ 186424 h 508001"/>
              <a:gd name="connsiteX141" fmla="*/ 239231 w 423011"/>
              <a:gd name="connsiteY141" fmla="*/ 186424 h 508001"/>
              <a:gd name="connsiteX142" fmla="*/ 235961 w 423011"/>
              <a:gd name="connsiteY142" fmla="*/ 185117 h 508001"/>
              <a:gd name="connsiteX143" fmla="*/ 234653 w 423011"/>
              <a:gd name="connsiteY143" fmla="*/ 181522 h 508001"/>
              <a:gd name="connsiteX144" fmla="*/ 239558 w 423011"/>
              <a:gd name="connsiteY144" fmla="*/ 103748 h 508001"/>
              <a:gd name="connsiteX145" fmla="*/ 244137 w 423011"/>
              <a:gd name="connsiteY145" fmla="*/ 99500 h 508001"/>
              <a:gd name="connsiteX146" fmla="*/ 166958 w 423011"/>
              <a:gd name="connsiteY146" fmla="*/ 99500 h 508001"/>
              <a:gd name="connsiteX147" fmla="*/ 225513 w 423011"/>
              <a:gd name="connsiteY147" fmla="*/ 99500 h 508001"/>
              <a:gd name="connsiteX148" fmla="*/ 230093 w 423011"/>
              <a:gd name="connsiteY148" fmla="*/ 104075 h 508001"/>
              <a:gd name="connsiteX149" fmla="*/ 230093 w 423011"/>
              <a:gd name="connsiteY149" fmla="*/ 113225 h 508001"/>
              <a:gd name="connsiteX150" fmla="*/ 225513 w 423011"/>
              <a:gd name="connsiteY150" fmla="*/ 117800 h 508001"/>
              <a:gd name="connsiteX151" fmla="*/ 206867 w 423011"/>
              <a:gd name="connsiteY151" fmla="*/ 117800 h 508001"/>
              <a:gd name="connsiteX152" fmla="*/ 206867 w 423011"/>
              <a:gd name="connsiteY152" fmla="*/ 181849 h 508001"/>
              <a:gd name="connsiteX153" fmla="*/ 202287 w 423011"/>
              <a:gd name="connsiteY153" fmla="*/ 186424 h 508001"/>
              <a:gd name="connsiteX154" fmla="*/ 189857 w 423011"/>
              <a:gd name="connsiteY154" fmla="*/ 186424 h 508001"/>
              <a:gd name="connsiteX155" fmla="*/ 185277 w 423011"/>
              <a:gd name="connsiteY155" fmla="*/ 181849 h 508001"/>
              <a:gd name="connsiteX156" fmla="*/ 185277 w 423011"/>
              <a:gd name="connsiteY156" fmla="*/ 117800 h 508001"/>
              <a:gd name="connsiteX157" fmla="*/ 166958 w 423011"/>
              <a:gd name="connsiteY157" fmla="*/ 117800 h 508001"/>
              <a:gd name="connsiteX158" fmla="*/ 162378 w 423011"/>
              <a:gd name="connsiteY158" fmla="*/ 113225 h 508001"/>
              <a:gd name="connsiteX159" fmla="*/ 162378 w 423011"/>
              <a:gd name="connsiteY159" fmla="*/ 104075 h 508001"/>
              <a:gd name="connsiteX160" fmla="*/ 166958 w 423011"/>
              <a:gd name="connsiteY160" fmla="*/ 99500 h 508001"/>
              <a:gd name="connsiteX161" fmla="*/ 121049 w 423011"/>
              <a:gd name="connsiteY161" fmla="*/ 99500 h 508001"/>
              <a:gd name="connsiteX162" fmla="*/ 141331 w 423011"/>
              <a:gd name="connsiteY162" fmla="*/ 99500 h 508001"/>
              <a:gd name="connsiteX163" fmla="*/ 145583 w 423011"/>
              <a:gd name="connsiteY163" fmla="*/ 102768 h 508001"/>
              <a:gd name="connsiteX164" fmla="*/ 169790 w 423011"/>
              <a:gd name="connsiteY164" fmla="*/ 180542 h 508001"/>
              <a:gd name="connsiteX165" fmla="*/ 169136 w 423011"/>
              <a:gd name="connsiteY165" fmla="*/ 184790 h 508001"/>
              <a:gd name="connsiteX166" fmla="*/ 165537 w 423011"/>
              <a:gd name="connsiteY166" fmla="*/ 186424 h 508001"/>
              <a:gd name="connsiteX167" fmla="*/ 152126 w 423011"/>
              <a:gd name="connsiteY167" fmla="*/ 186424 h 508001"/>
              <a:gd name="connsiteX168" fmla="*/ 147873 w 423011"/>
              <a:gd name="connsiteY168" fmla="*/ 183156 h 508001"/>
              <a:gd name="connsiteX169" fmla="*/ 142312 w 423011"/>
              <a:gd name="connsiteY169" fmla="*/ 164530 h 508001"/>
              <a:gd name="connsiteX170" fmla="*/ 119414 w 423011"/>
              <a:gd name="connsiteY170" fmla="*/ 164530 h 508001"/>
              <a:gd name="connsiteX171" fmla="*/ 114180 w 423011"/>
              <a:gd name="connsiteY171" fmla="*/ 183156 h 508001"/>
              <a:gd name="connsiteX172" fmla="*/ 109927 w 423011"/>
              <a:gd name="connsiteY172" fmla="*/ 186424 h 508001"/>
              <a:gd name="connsiteX173" fmla="*/ 97497 w 423011"/>
              <a:gd name="connsiteY173" fmla="*/ 186424 h 508001"/>
              <a:gd name="connsiteX174" fmla="*/ 93571 w 423011"/>
              <a:gd name="connsiteY174" fmla="*/ 184790 h 508001"/>
              <a:gd name="connsiteX175" fmla="*/ 92917 w 423011"/>
              <a:gd name="connsiteY175" fmla="*/ 180542 h 508001"/>
              <a:gd name="connsiteX176" fmla="*/ 116797 w 423011"/>
              <a:gd name="connsiteY176" fmla="*/ 102768 h 508001"/>
              <a:gd name="connsiteX177" fmla="*/ 121049 w 423011"/>
              <a:gd name="connsiteY177" fmla="*/ 99500 h 508001"/>
              <a:gd name="connsiteX178" fmla="*/ 76227 w 423011"/>
              <a:gd name="connsiteY178" fmla="*/ 59207 h 508001"/>
              <a:gd name="connsiteX179" fmla="*/ 69357 w 423011"/>
              <a:gd name="connsiteY179" fmla="*/ 66076 h 508001"/>
              <a:gd name="connsiteX180" fmla="*/ 69357 w 423011"/>
              <a:gd name="connsiteY180" fmla="*/ 225706 h 508001"/>
              <a:gd name="connsiteX181" fmla="*/ 76227 w 423011"/>
              <a:gd name="connsiteY181" fmla="*/ 232575 h 508001"/>
              <a:gd name="connsiteX182" fmla="*/ 346457 w 423011"/>
              <a:gd name="connsiteY182" fmla="*/ 232575 h 508001"/>
              <a:gd name="connsiteX183" fmla="*/ 353327 w 423011"/>
              <a:gd name="connsiteY183" fmla="*/ 225706 h 508001"/>
              <a:gd name="connsiteX184" fmla="*/ 353327 w 423011"/>
              <a:gd name="connsiteY184" fmla="*/ 66076 h 508001"/>
              <a:gd name="connsiteX185" fmla="*/ 346457 w 423011"/>
              <a:gd name="connsiteY185" fmla="*/ 59207 h 508001"/>
              <a:gd name="connsiteX186" fmla="*/ 76227 w 423011"/>
              <a:gd name="connsiteY186" fmla="*/ 59207 h 508001"/>
              <a:gd name="connsiteX187" fmla="*/ 18975 w 423011"/>
              <a:gd name="connsiteY187" fmla="*/ 0 h 508001"/>
              <a:gd name="connsiteX188" fmla="*/ 404036 w 423011"/>
              <a:gd name="connsiteY188" fmla="*/ 0 h 508001"/>
              <a:gd name="connsiteX189" fmla="*/ 423011 w 423011"/>
              <a:gd name="connsiteY189" fmla="*/ 18972 h 508001"/>
              <a:gd name="connsiteX190" fmla="*/ 423011 w 423011"/>
              <a:gd name="connsiteY190" fmla="*/ 489029 h 508001"/>
              <a:gd name="connsiteX191" fmla="*/ 404036 w 423011"/>
              <a:gd name="connsiteY191" fmla="*/ 508001 h 508001"/>
              <a:gd name="connsiteX192" fmla="*/ 18975 w 423011"/>
              <a:gd name="connsiteY192" fmla="*/ 508001 h 508001"/>
              <a:gd name="connsiteX193" fmla="*/ 0 w 423011"/>
              <a:gd name="connsiteY193" fmla="*/ 489029 h 508001"/>
              <a:gd name="connsiteX194" fmla="*/ 0 w 423011"/>
              <a:gd name="connsiteY194" fmla="*/ 18972 h 508001"/>
              <a:gd name="connsiteX195" fmla="*/ 18975 w 423011"/>
              <a:gd name="connsiteY195" fmla="*/ 0 h 50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423011" h="508001">
                <a:moveTo>
                  <a:pt x="330099" y="413467"/>
                </a:moveTo>
                <a:cubicBezTo>
                  <a:pt x="327482" y="413467"/>
                  <a:pt x="325192" y="415429"/>
                  <a:pt x="325192" y="418046"/>
                </a:cubicBezTo>
                <a:cubicBezTo>
                  <a:pt x="325192" y="418046"/>
                  <a:pt x="325192" y="418046"/>
                  <a:pt x="325192" y="445523"/>
                </a:cubicBezTo>
                <a:cubicBezTo>
                  <a:pt x="325192" y="448140"/>
                  <a:pt x="327482" y="450430"/>
                  <a:pt x="330099" y="450430"/>
                </a:cubicBezTo>
                <a:cubicBezTo>
                  <a:pt x="330099" y="450430"/>
                  <a:pt x="330099" y="450430"/>
                  <a:pt x="357580" y="450430"/>
                </a:cubicBezTo>
                <a:cubicBezTo>
                  <a:pt x="360197" y="450430"/>
                  <a:pt x="362160" y="448140"/>
                  <a:pt x="362160" y="445523"/>
                </a:cubicBezTo>
                <a:lnTo>
                  <a:pt x="362160" y="418046"/>
                </a:lnTo>
                <a:cubicBezTo>
                  <a:pt x="362160" y="415429"/>
                  <a:pt x="360197" y="413467"/>
                  <a:pt x="357580" y="413467"/>
                </a:cubicBezTo>
                <a:cubicBezTo>
                  <a:pt x="357580" y="413467"/>
                  <a:pt x="357580" y="413467"/>
                  <a:pt x="330099" y="413467"/>
                </a:cubicBezTo>
                <a:close/>
                <a:moveTo>
                  <a:pt x="275791" y="413467"/>
                </a:moveTo>
                <a:cubicBezTo>
                  <a:pt x="273174" y="413467"/>
                  <a:pt x="270884" y="415429"/>
                  <a:pt x="270884" y="418046"/>
                </a:cubicBezTo>
                <a:cubicBezTo>
                  <a:pt x="270884" y="418046"/>
                  <a:pt x="270884" y="418046"/>
                  <a:pt x="270884" y="445523"/>
                </a:cubicBezTo>
                <a:cubicBezTo>
                  <a:pt x="270884" y="448140"/>
                  <a:pt x="273174" y="450430"/>
                  <a:pt x="275791" y="450430"/>
                </a:cubicBezTo>
                <a:cubicBezTo>
                  <a:pt x="275791" y="450430"/>
                  <a:pt x="275791" y="450430"/>
                  <a:pt x="303272" y="450430"/>
                </a:cubicBezTo>
                <a:cubicBezTo>
                  <a:pt x="305890" y="450430"/>
                  <a:pt x="307853" y="448140"/>
                  <a:pt x="307853" y="445523"/>
                </a:cubicBezTo>
                <a:lnTo>
                  <a:pt x="307853" y="418046"/>
                </a:lnTo>
                <a:cubicBezTo>
                  <a:pt x="307853" y="415429"/>
                  <a:pt x="305890" y="413467"/>
                  <a:pt x="303272" y="413467"/>
                </a:cubicBezTo>
                <a:cubicBezTo>
                  <a:pt x="303272" y="413467"/>
                  <a:pt x="303272" y="413467"/>
                  <a:pt x="275791" y="413467"/>
                </a:cubicBezTo>
                <a:close/>
                <a:moveTo>
                  <a:pt x="221157" y="413467"/>
                </a:moveTo>
                <a:cubicBezTo>
                  <a:pt x="218539" y="413467"/>
                  <a:pt x="216576" y="415429"/>
                  <a:pt x="216576" y="418046"/>
                </a:cubicBezTo>
                <a:cubicBezTo>
                  <a:pt x="216576" y="418046"/>
                  <a:pt x="216576" y="418046"/>
                  <a:pt x="216576" y="445523"/>
                </a:cubicBezTo>
                <a:cubicBezTo>
                  <a:pt x="216576" y="448140"/>
                  <a:pt x="218539" y="450430"/>
                  <a:pt x="221157" y="450430"/>
                </a:cubicBezTo>
                <a:cubicBezTo>
                  <a:pt x="221157" y="450430"/>
                  <a:pt x="221157" y="450430"/>
                  <a:pt x="248965" y="450430"/>
                </a:cubicBezTo>
                <a:cubicBezTo>
                  <a:pt x="251582" y="450430"/>
                  <a:pt x="253545" y="448140"/>
                  <a:pt x="253545" y="445523"/>
                </a:cubicBezTo>
                <a:lnTo>
                  <a:pt x="253545" y="418046"/>
                </a:lnTo>
                <a:cubicBezTo>
                  <a:pt x="253545" y="415429"/>
                  <a:pt x="251582" y="413467"/>
                  <a:pt x="248965" y="413467"/>
                </a:cubicBezTo>
                <a:cubicBezTo>
                  <a:pt x="248965" y="413467"/>
                  <a:pt x="248965" y="413467"/>
                  <a:pt x="221157" y="413467"/>
                </a:cubicBezTo>
                <a:close/>
                <a:moveTo>
                  <a:pt x="330099" y="359166"/>
                </a:moveTo>
                <a:cubicBezTo>
                  <a:pt x="327482" y="359166"/>
                  <a:pt x="325192" y="361129"/>
                  <a:pt x="325192" y="363746"/>
                </a:cubicBezTo>
                <a:cubicBezTo>
                  <a:pt x="325192" y="363746"/>
                  <a:pt x="325192" y="363746"/>
                  <a:pt x="325192" y="391223"/>
                </a:cubicBezTo>
                <a:cubicBezTo>
                  <a:pt x="325192" y="393840"/>
                  <a:pt x="327482" y="396130"/>
                  <a:pt x="330099" y="396130"/>
                </a:cubicBezTo>
                <a:cubicBezTo>
                  <a:pt x="330099" y="396130"/>
                  <a:pt x="330099" y="396130"/>
                  <a:pt x="357580" y="396130"/>
                </a:cubicBezTo>
                <a:cubicBezTo>
                  <a:pt x="360197" y="396130"/>
                  <a:pt x="362160" y="393840"/>
                  <a:pt x="362160" y="391223"/>
                </a:cubicBezTo>
                <a:lnTo>
                  <a:pt x="362160" y="363746"/>
                </a:lnTo>
                <a:cubicBezTo>
                  <a:pt x="362160" y="361129"/>
                  <a:pt x="360197" y="359166"/>
                  <a:pt x="357580" y="359166"/>
                </a:cubicBezTo>
                <a:cubicBezTo>
                  <a:pt x="357580" y="359166"/>
                  <a:pt x="357580" y="359166"/>
                  <a:pt x="330099" y="359166"/>
                </a:cubicBezTo>
                <a:close/>
                <a:moveTo>
                  <a:pt x="275791" y="359166"/>
                </a:moveTo>
                <a:cubicBezTo>
                  <a:pt x="273174" y="359166"/>
                  <a:pt x="270884" y="361129"/>
                  <a:pt x="270884" y="363746"/>
                </a:cubicBezTo>
                <a:cubicBezTo>
                  <a:pt x="270884" y="363746"/>
                  <a:pt x="270884" y="363746"/>
                  <a:pt x="270884" y="391223"/>
                </a:cubicBezTo>
                <a:cubicBezTo>
                  <a:pt x="270884" y="393840"/>
                  <a:pt x="273174" y="396130"/>
                  <a:pt x="275791" y="396130"/>
                </a:cubicBezTo>
                <a:cubicBezTo>
                  <a:pt x="275791" y="396130"/>
                  <a:pt x="275791" y="396130"/>
                  <a:pt x="303272" y="396130"/>
                </a:cubicBezTo>
                <a:cubicBezTo>
                  <a:pt x="305890" y="396130"/>
                  <a:pt x="307853" y="393840"/>
                  <a:pt x="307853" y="391223"/>
                </a:cubicBezTo>
                <a:lnTo>
                  <a:pt x="307853" y="363746"/>
                </a:lnTo>
                <a:cubicBezTo>
                  <a:pt x="307853" y="361129"/>
                  <a:pt x="305890" y="359166"/>
                  <a:pt x="303272" y="359166"/>
                </a:cubicBezTo>
                <a:cubicBezTo>
                  <a:pt x="303272" y="359166"/>
                  <a:pt x="303272" y="359166"/>
                  <a:pt x="275791" y="359166"/>
                </a:cubicBezTo>
                <a:close/>
                <a:moveTo>
                  <a:pt x="221157" y="359166"/>
                </a:moveTo>
                <a:cubicBezTo>
                  <a:pt x="218539" y="359166"/>
                  <a:pt x="216576" y="361129"/>
                  <a:pt x="216576" y="363746"/>
                </a:cubicBezTo>
                <a:cubicBezTo>
                  <a:pt x="216576" y="363746"/>
                  <a:pt x="216576" y="363746"/>
                  <a:pt x="216576" y="391223"/>
                </a:cubicBezTo>
                <a:cubicBezTo>
                  <a:pt x="216576" y="393840"/>
                  <a:pt x="218539" y="396130"/>
                  <a:pt x="221157" y="396130"/>
                </a:cubicBezTo>
                <a:cubicBezTo>
                  <a:pt x="221157" y="396130"/>
                  <a:pt x="221157" y="396130"/>
                  <a:pt x="248965" y="396130"/>
                </a:cubicBezTo>
                <a:cubicBezTo>
                  <a:pt x="251582" y="396130"/>
                  <a:pt x="253545" y="393840"/>
                  <a:pt x="253545" y="391223"/>
                </a:cubicBezTo>
                <a:lnTo>
                  <a:pt x="253545" y="363746"/>
                </a:lnTo>
                <a:cubicBezTo>
                  <a:pt x="253545" y="361129"/>
                  <a:pt x="251582" y="359166"/>
                  <a:pt x="248965" y="359166"/>
                </a:cubicBezTo>
                <a:cubicBezTo>
                  <a:pt x="248965" y="359166"/>
                  <a:pt x="248965" y="359166"/>
                  <a:pt x="221157" y="359166"/>
                </a:cubicBezTo>
                <a:close/>
                <a:moveTo>
                  <a:pt x="93239" y="317623"/>
                </a:moveTo>
                <a:cubicBezTo>
                  <a:pt x="89640" y="317623"/>
                  <a:pt x="86369" y="320567"/>
                  <a:pt x="86369" y="324493"/>
                </a:cubicBezTo>
                <a:cubicBezTo>
                  <a:pt x="86369" y="324493"/>
                  <a:pt x="86369" y="324493"/>
                  <a:pt x="86369" y="440617"/>
                </a:cubicBezTo>
                <a:cubicBezTo>
                  <a:pt x="86369" y="444215"/>
                  <a:pt x="89640" y="447486"/>
                  <a:pt x="93239" y="447486"/>
                </a:cubicBezTo>
                <a:cubicBezTo>
                  <a:pt x="93239" y="447486"/>
                  <a:pt x="93239" y="447486"/>
                  <a:pt x="168157" y="447486"/>
                </a:cubicBezTo>
                <a:cubicBezTo>
                  <a:pt x="172083" y="447486"/>
                  <a:pt x="175028" y="444215"/>
                  <a:pt x="175028" y="440617"/>
                </a:cubicBezTo>
                <a:lnTo>
                  <a:pt x="175028" y="324493"/>
                </a:lnTo>
                <a:cubicBezTo>
                  <a:pt x="175028" y="320567"/>
                  <a:pt x="172083" y="317623"/>
                  <a:pt x="168157" y="317623"/>
                </a:cubicBezTo>
                <a:cubicBezTo>
                  <a:pt x="168157" y="317623"/>
                  <a:pt x="168157" y="317623"/>
                  <a:pt x="93239" y="317623"/>
                </a:cubicBezTo>
                <a:close/>
                <a:moveTo>
                  <a:pt x="330099" y="304539"/>
                </a:moveTo>
                <a:cubicBezTo>
                  <a:pt x="327482" y="304539"/>
                  <a:pt x="325192" y="306829"/>
                  <a:pt x="325192" y="309446"/>
                </a:cubicBezTo>
                <a:cubicBezTo>
                  <a:pt x="325192" y="309446"/>
                  <a:pt x="325192" y="309446"/>
                  <a:pt x="325192" y="336923"/>
                </a:cubicBezTo>
                <a:cubicBezTo>
                  <a:pt x="325192" y="339540"/>
                  <a:pt x="327482" y="341502"/>
                  <a:pt x="330099" y="341502"/>
                </a:cubicBezTo>
                <a:cubicBezTo>
                  <a:pt x="330099" y="341502"/>
                  <a:pt x="330099" y="341502"/>
                  <a:pt x="357580" y="341502"/>
                </a:cubicBezTo>
                <a:cubicBezTo>
                  <a:pt x="360197" y="341502"/>
                  <a:pt x="362160" y="339540"/>
                  <a:pt x="362160" y="336923"/>
                </a:cubicBezTo>
                <a:lnTo>
                  <a:pt x="362160" y="309446"/>
                </a:lnTo>
                <a:cubicBezTo>
                  <a:pt x="362160" y="306829"/>
                  <a:pt x="360197" y="304539"/>
                  <a:pt x="357580" y="304539"/>
                </a:cubicBezTo>
                <a:cubicBezTo>
                  <a:pt x="357580" y="304539"/>
                  <a:pt x="357580" y="304539"/>
                  <a:pt x="330099" y="304539"/>
                </a:cubicBezTo>
                <a:close/>
                <a:moveTo>
                  <a:pt x="275791" y="304539"/>
                </a:moveTo>
                <a:cubicBezTo>
                  <a:pt x="273174" y="304539"/>
                  <a:pt x="270884" y="306829"/>
                  <a:pt x="270884" y="309446"/>
                </a:cubicBezTo>
                <a:cubicBezTo>
                  <a:pt x="270884" y="309446"/>
                  <a:pt x="270884" y="309446"/>
                  <a:pt x="270884" y="336923"/>
                </a:cubicBezTo>
                <a:cubicBezTo>
                  <a:pt x="270884" y="339540"/>
                  <a:pt x="273174" y="341502"/>
                  <a:pt x="275791" y="341502"/>
                </a:cubicBezTo>
                <a:cubicBezTo>
                  <a:pt x="275791" y="341502"/>
                  <a:pt x="275791" y="341502"/>
                  <a:pt x="303272" y="341502"/>
                </a:cubicBezTo>
                <a:cubicBezTo>
                  <a:pt x="305890" y="341502"/>
                  <a:pt x="307853" y="339540"/>
                  <a:pt x="307853" y="336923"/>
                </a:cubicBezTo>
                <a:lnTo>
                  <a:pt x="307853" y="309446"/>
                </a:lnTo>
                <a:cubicBezTo>
                  <a:pt x="307853" y="306829"/>
                  <a:pt x="305890" y="304539"/>
                  <a:pt x="303272" y="304539"/>
                </a:cubicBezTo>
                <a:cubicBezTo>
                  <a:pt x="303272" y="304539"/>
                  <a:pt x="303272" y="304539"/>
                  <a:pt x="275791" y="304539"/>
                </a:cubicBezTo>
                <a:close/>
                <a:moveTo>
                  <a:pt x="221157" y="304539"/>
                </a:moveTo>
                <a:cubicBezTo>
                  <a:pt x="218539" y="304539"/>
                  <a:pt x="216576" y="306829"/>
                  <a:pt x="216576" y="309446"/>
                </a:cubicBezTo>
                <a:cubicBezTo>
                  <a:pt x="216576" y="309446"/>
                  <a:pt x="216576" y="309446"/>
                  <a:pt x="216576" y="336923"/>
                </a:cubicBezTo>
                <a:cubicBezTo>
                  <a:pt x="216576" y="339540"/>
                  <a:pt x="218539" y="341502"/>
                  <a:pt x="221157" y="341502"/>
                </a:cubicBezTo>
                <a:cubicBezTo>
                  <a:pt x="221157" y="341502"/>
                  <a:pt x="221157" y="341502"/>
                  <a:pt x="248965" y="341502"/>
                </a:cubicBezTo>
                <a:cubicBezTo>
                  <a:pt x="251582" y="341502"/>
                  <a:pt x="253545" y="339540"/>
                  <a:pt x="253545" y="336923"/>
                </a:cubicBezTo>
                <a:lnTo>
                  <a:pt x="253545" y="309446"/>
                </a:lnTo>
                <a:cubicBezTo>
                  <a:pt x="253545" y="306829"/>
                  <a:pt x="251582" y="304539"/>
                  <a:pt x="248965" y="304539"/>
                </a:cubicBezTo>
                <a:cubicBezTo>
                  <a:pt x="248965" y="304539"/>
                  <a:pt x="248965" y="304539"/>
                  <a:pt x="221157" y="304539"/>
                </a:cubicBezTo>
                <a:close/>
                <a:moveTo>
                  <a:pt x="67394" y="287856"/>
                </a:moveTo>
                <a:cubicBezTo>
                  <a:pt x="63795" y="287856"/>
                  <a:pt x="60523" y="290800"/>
                  <a:pt x="60523" y="294726"/>
                </a:cubicBezTo>
                <a:cubicBezTo>
                  <a:pt x="60523" y="294726"/>
                  <a:pt x="60523" y="294726"/>
                  <a:pt x="60523" y="313371"/>
                </a:cubicBezTo>
                <a:cubicBezTo>
                  <a:pt x="60523" y="316969"/>
                  <a:pt x="63795" y="320240"/>
                  <a:pt x="67394" y="320240"/>
                </a:cubicBezTo>
                <a:cubicBezTo>
                  <a:pt x="67394" y="320240"/>
                  <a:pt x="67394" y="320240"/>
                  <a:pt x="75900" y="320240"/>
                </a:cubicBezTo>
                <a:cubicBezTo>
                  <a:pt x="79498" y="320240"/>
                  <a:pt x="82770" y="316969"/>
                  <a:pt x="82770" y="313371"/>
                </a:cubicBezTo>
                <a:cubicBezTo>
                  <a:pt x="82770" y="313371"/>
                  <a:pt x="82770" y="313371"/>
                  <a:pt x="82770" y="309773"/>
                </a:cubicBezTo>
                <a:cubicBezTo>
                  <a:pt x="82770" y="309773"/>
                  <a:pt x="82770" y="309773"/>
                  <a:pt x="179281" y="309773"/>
                </a:cubicBezTo>
                <a:cubicBezTo>
                  <a:pt x="179281" y="309773"/>
                  <a:pt x="179281" y="309773"/>
                  <a:pt x="179281" y="313371"/>
                </a:cubicBezTo>
                <a:cubicBezTo>
                  <a:pt x="179281" y="316969"/>
                  <a:pt x="182225" y="320240"/>
                  <a:pt x="185824" y="320240"/>
                </a:cubicBezTo>
                <a:cubicBezTo>
                  <a:pt x="185824" y="320240"/>
                  <a:pt x="185824" y="320240"/>
                  <a:pt x="194330" y="320240"/>
                </a:cubicBezTo>
                <a:cubicBezTo>
                  <a:pt x="197929" y="320240"/>
                  <a:pt x="200873" y="316969"/>
                  <a:pt x="200873" y="313371"/>
                </a:cubicBezTo>
                <a:lnTo>
                  <a:pt x="200873" y="294726"/>
                </a:lnTo>
                <a:cubicBezTo>
                  <a:pt x="200873" y="290800"/>
                  <a:pt x="197929" y="287856"/>
                  <a:pt x="194330" y="287856"/>
                </a:cubicBezTo>
                <a:cubicBezTo>
                  <a:pt x="194330" y="287856"/>
                  <a:pt x="194330" y="287856"/>
                  <a:pt x="67394" y="287856"/>
                </a:cubicBezTo>
                <a:close/>
                <a:moveTo>
                  <a:pt x="130536" y="118780"/>
                </a:moveTo>
                <a:cubicBezTo>
                  <a:pt x="130209" y="119761"/>
                  <a:pt x="130209" y="120741"/>
                  <a:pt x="129881" y="121721"/>
                </a:cubicBezTo>
                <a:cubicBezTo>
                  <a:pt x="129227" y="124989"/>
                  <a:pt x="128246" y="128584"/>
                  <a:pt x="127592" y="131525"/>
                </a:cubicBezTo>
                <a:lnTo>
                  <a:pt x="122685" y="148191"/>
                </a:lnTo>
                <a:cubicBezTo>
                  <a:pt x="122685" y="148191"/>
                  <a:pt x="122685" y="148191"/>
                  <a:pt x="138714" y="148191"/>
                </a:cubicBezTo>
                <a:cubicBezTo>
                  <a:pt x="138714" y="148191"/>
                  <a:pt x="138714" y="148191"/>
                  <a:pt x="133807" y="131525"/>
                </a:cubicBezTo>
                <a:cubicBezTo>
                  <a:pt x="132826" y="127603"/>
                  <a:pt x="131517" y="123028"/>
                  <a:pt x="130536" y="118780"/>
                </a:cubicBezTo>
                <a:close/>
                <a:moveTo>
                  <a:pt x="244137" y="99500"/>
                </a:moveTo>
                <a:cubicBezTo>
                  <a:pt x="244137" y="99500"/>
                  <a:pt x="244137" y="99500"/>
                  <a:pt x="263758" y="99500"/>
                </a:cubicBezTo>
                <a:cubicBezTo>
                  <a:pt x="266048" y="99500"/>
                  <a:pt x="267683" y="100807"/>
                  <a:pt x="268337" y="102768"/>
                </a:cubicBezTo>
                <a:cubicBezTo>
                  <a:pt x="268337" y="102768"/>
                  <a:pt x="268337" y="102768"/>
                  <a:pt x="275858" y="128584"/>
                </a:cubicBezTo>
                <a:cubicBezTo>
                  <a:pt x="278802" y="139041"/>
                  <a:pt x="280764" y="147537"/>
                  <a:pt x="282399" y="155053"/>
                </a:cubicBezTo>
                <a:cubicBezTo>
                  <a:pt x="284361" y="147537"/>
                  <a:pt x="286650" y="137407"/>
                  <a:pt x="289594" y="128584"/>
                </a:cubicBezTo>
                <a:cubicBezTo>
                  <a:pt x="289594" y="128584"/>
                  <a:pt x="289594" y="128584"/>
                  <a:pt x="289594" y="128257"/>
                </a:cubicBezTo>
                <a:cubicBezTo>
                  <a:pt x="289594" y="128257"/>
                  <a:pt x="289594" y="128257"/>
                  <a:pt x="297769" y="102441"/>
                </a:cubicBezTo>
                <a:cubicBezTo>
                  <a:pt x="298423" y="100807"/>
                  <a:pt x="300058" y="99500"/>
                  <a:pt x="302021" y="99500"/>
                </a:cubicBezTo>
                <a:cubicBezTo>
                  <a:pt x="302021" y="99500"/>
                  <a:pt x="302021" y="99500"/>
                  <a:pt x="321315" y="99500"/>
                </a:cubicBezTo>
                <a:cubicBezTo>
                  <a:pt x="323604" y="99500"/>
                  <a:pt x="325894" y="101461"/>
                  <a:pt x="325894" y="103748"/>
                </a:cubicBezTo>
                <a:cubicBezTo>
                  <a:pt x="325894" y="103748"/>
                  <a:pt x="325894" y="103748"/>
                  <a:pt x="330145" y="181522"/>
                </a:cubicBezTo>
                <a:cubicBezTo>
                  <a:pt x="330145" y="182829"/>
                  <a:pt x="329818" y="184137"/>
                  <a:pt x="328837" y="185117"/>
                </a:cubicBezTo>
                <a:cubicBezTo>
                  <a:pt x="328183" y="186097"/>
                  <a:pt x="326875" y="186424"/>
                  <a:pt x="325567" y="186424"/>
                </a:cubicBezTo>
                <a:cubicBezTo>
                  <a:pt x="325567" y="186424"/>
                  <a:pt x="325567" y="186424"/>
                  <a:pt x="313794" y="186424"/>
                </a:cubicBezTo>
                <a:cubicBezTo>
                  <a:pt x="311504" y="186424"/>
                  <a:pt x="309542" y="184463"/>
                  <a:pt x="309215" y="182176"/>
                </a:cubicBezTo>
                <a:cubicBezTo>
                  <a:pt x="309215" y="182176"/>
                  <a:pt x="309215" y="182176"/>
                  <a:pt x="308234" y="153092"/>
                </a:cubicBezTo>
                <a:cubicBezTo>
                  <a:pt x="307907" y="145250"/>
                  <a:pt x="307580" y="135119"/>
                  <a:pt x="307580" y="124662"/>
                </a:cubicBezTo>
                <a:cubicBezTo>
                  <a:pt x="305291" y="133485"/>
                  <a:pt x="302348" y="142635"/>
                  <a:pt x="299731" y="151132"/>
                </a:cubicBezTo>
                <a:cubicBezTo>
                  <a:pt x="299731" y="151132"/>
                  <a:pt x="299731" y="151132"/>
                  <a:pt x="290248" y="181849"/>
                </a:cubicBezTo>
                <a:cubicBezTo>
                  <a:pt x="289594" y="183810"/>
                  <a:pt x="287631" y="185117"/>
                  <a:pt x="285669" y="185117"/>
                </a:cubicBezTo>
                <a:cubicBezTo>
                  <a:pt x="285669" y="185117"/>
                  <a:pt x="285669" y="185117"/>
                  <a:pt x="275858" y="185117"/>
                </a:cubicBezTo>
                <a:cubicBezTo>
                  <a:pt x="273896" y="185117"/>
                  <a:pt x="272261" y="183810"/>
                  <a:pt x="271607" y="181849"/>
                </a:cubicBezTo>
                <a:cubicBezTo>
                  <a:pt x="271607" y="181849"/>
                  <a:pt x="271607" y="181849"/>
                  <a:pt x="263104" y="151458"/>
                </a:cubicBezTo>
                <a:cubicBezTo>
                  <a:pt x="260815" y="143289"/>
                  <a:pt x="258853" y="134139"/>
                  <a:pt x="256891" y="125969"/>
                </a:cubicBezTo>
                <a:cubicBezTo>
                  <a:pt x="256891" y="127277"/>
                  <a:pt x="256891" y="128910"/>
                  <a:pt x="256891" y="130544"/>
                </a:cubicBezTo>
                <a:cubicBezTo>
                  <a:pt x="256564" y="138387"/>
                  <a:pt x="256237" y="146230"/>
                  <a:pt x="255910" y="153419"/>
                </a:cubicBezTo>
                <a:cubicBezTo>
                  <a:pt x="255910" y="153419"/>
                  <a:pt x="255910" y="153419"/>
                  <a:pt x="254602" y="182176"/>
                </a:cubicBezTo>
                <a:cubicBezTo>
                  <a:pt x="254275" y="184463"/>
                  <a:pt x="252312" y="186424"/>
                  <a:pt x="250023" y="186424"/>
                </a:cubicBezTo>
                <a:cubicBezTo>
                  <a:pt x="250023" y="186424"/>
                  <a:pt x="250023" y="186424"/>
                  <a:pt x="239231" y="186424"/>
                </a:cubicBezTo>
                <a:cubicBezTo>
                  <a:pt x="237923" y="186424"/>
                  <a:pt x="236615" y="186097"/>
                  <a:pt x="235961" y="185117"/>
                </a:cubicBezTo>
                <a:cubicBezTo>
                  <a:pt x="234980" y="184137"/>
                  <a:pt x="234653" y="182829"/>
                  <a:pt x="234653" y="181522"/>
                </a:cubicBezTo>
                <a:cubicBezTo>
                  <a:pt x="234653" y="181522"/>
                  <a:pt x="234653" y="181522"/>
                  <a:pt x="239558" y="103748"/>
                </a:cubicBezTo>
                <a:cubicBezTo>
                  <a:pt x="239885" y="101134"/>
                  <a:pt x="241848" y="99500"/>
                  <a:pt x="244137" y="99500"/>
                </a:cubicBezTo>
                <a:close/>
                <a:moveTo>
                  <a:pt x="166958" y="99500"/>
                </a:moveTo>
                <a:cubicBezTo>
                  <a:pt x="166958" y="99500"/>
                  <a:pt x="166958" y="99500"/>
                  <a:pt x="225513" y="99500"/>
                </a:cubicBezTo>
                <a:cubicBezTo>
                  <a:pt x="227803" y="99500"/>
                  <a:pt x="230093" y="101461"/>
                  <a:pt x="230093" y="104075"/>
                </a:cubicBezTo>
                <a:cubicBezTo>
                  <a:pt x="230093" y="104075"/>
                  <a:pt x="230093" y="104075"/>
                  <a:pt x="230093" y="113225"/>
                </a:cubicBezTo>
                <a:cubicBezTo>
                  <a:pt x="230093" y="115512"/>
                  <a:pt x="227803" y="117800"/>
                  <a:pt x="225513" y="117800"/>
                </a:cubicBezTo>
                <a:cubicBezTo>
                  <a:pt x="225513" y="117800"/>
                  <a:pt x="225513" y="117800"/>
                  <a:pt x="206867" y="117800"/>
                </a:cubicBezTo>
                <a:cubicBezTo>
                  <a:pt x="206867" y="117800"/>
                  <a:pt x="206867" y="117800"/>
                  <a:pt x="206867" y="181849"/>
                </a:cubicBezTo>
                <a:cubicBezTo>
                  <a:pt x="206867" y="184463"/>
                  <a:pt x="204577" y="186424"/>
                  <a:pt x="202287" y="186424"/>
                </a:cubicBezTo>
                <a:cubicBezTo>
                  <a:pt x="202287" y="186424"/>
                  <a:pt x="202287" y="186424"/>
                  <a:pt x="189857" y="186424"/>
                </a:cubicBezTo>
                <a:cubicBezTo>
                  <a:pt x="187240" y="186424"/>
                  <a:pt x="185277" y="184463"/>
                  <a:pt x="185277" y="181849"/>
                </a:cubicBezTo>
                <a:cubicBezTo>
                  <a:pt x="185277" y="181849"/>
                  <a:pt x="185277" y="181849"/>
                  <a:pt x="185277" y="117800"/>
                </a:cubicBezTo>
                <a:cubicBezTo>
                  <a:pt x="185277" y="117800"/>
                  <a:pt x="185277" y="117800"/>
                  <a:pt x="166958" y="117800"/>
                </a:cubicBezTo>
                <a:cubicBezTo>
                  <a:pt x="164668" y="117800"/>
                  <a:pt x="162378" y="115512"/>
                  <a:pt x="162378" y="113225"/>
                </a:cubicBezTo>
                <a:cubicBezTo>
                  <a:pt x="162378" y="113225"/>
                  <a:pt x="162378" y="113225"/>
                  <a:pt x="162378" y="104075"/>
                </a:cubicBezTo>
                <a:cubicBezTo>
                  <a:pt x="162378" y="101461"/>
                  <a:pt x="164668" y="99500"/>
                  <a:pt x="166958" y="99500"/>
                </a:cubicBezTo>
                <a:close/>
                <a:moveTo>
                  <a:pt x="121049" y="99500"/>
                </a:moveTo>
                <a:cubicBezTo>
                  <a:pt x="121049" y="99500"/>
                  <a:pt x="121049" y="99500"/>
                  <a:pt x="141331" y="99500"/>
                </a:cubicBezTo>
                <a:cubicBezTo>
                  <a:pt x="143293" y="99500"/>
                  <a:pt x="144929" y="100807"/>
                  <a:pt x="145583" y="102768"/>
                </a:cubicBezTo>
                <a:cubicBezTo>
                  <a:pt x="145583" y="102768"/>
                  <a:pt x="145583" y="102768"/>
                  <a:pt x="169790" y="180542"/>
                </a:cubicBezTo>
                <a:cubicBezTo>
                  <a:pt x="170117" y="181849"/>
                  <a:pt x="170117" y="183483"/>
                  <a:pt x="169136" y="184790"/>
                </a:cubicBezTo>
                <a:cubicBezTo>
                  <a:pt x="168154" y="185771"/>
                  <a:pt x="166846" y="186424"/>
                  <a:pt x="165537" y="186424"/>
                </a:cubicBezTo>
                <a:cubicBezTo>
                  <a:pt x="165537" y="186424"/>
                  <a:pt x="165537" y="186424"/>
                  <a:pt x="152126" y="186424"/>
                </a:cubicBezTo>
                <a:cubicBezTo>
                  <a:pt x="150163" y="186424"/>
                  <a:pt x="148200" y="185117"/>
                  <a:pt x="147873" y="183156"/>
                </a:cubicBezTo>
                <a:cubicBezTo>
                  <a:pt x="147873" y="183156"/>
                  <a:pt x="147873" y="183156"/>
                  <a:pt x="142312" y="164530"/>
                </a:cubicBezTo>
                <a:cubicBezTo>
                  <a:pt x="142312" y="164530"/>
                  <a:pt x="142312" y="164530"/>
                  <a:pt x="119414" y="164530"/>
                </a:cubicBezTo>
                <a:cubicBezTo>
                  <a:pt x="119414" y="164530"/>
                  <a:pt x="119414" y="164530"/>
                  <a:pt x="114180" y="183156"/>
                </a:cubicBezTo>
                <a:cubicBezTo>
                  <a:pt x="113853" y="185117"/>
                  <a:pt x="111890" y="186424"/>
                  <a:pt x="109927" y="186424"/>
                </a:cubicBezTo>
                <a:cubicBezTo>
                  <a:pt x="109927" y="186424"/>
                  <a:pt x="109927" y="186424"/>
                  <a:pt x="97497" y="186424"/>
                </a:cubicBezTo>
                <a:cubicBezTo>
                  <a:pt x="95861" y="186424"/>
                  <a:pt x="94553" y="185771"/>
                  <a:pt x="93571" y="184790"/>
                </a:cubicBezTo>
                <a:cubicBezTo>
                  <a:pt x="92917" y="183483"/>
                  <a:pt x="92590" y="181849"/>
                  <a:pt x="92917" y="180542"/>
                </a:cubicBezTo>
                <a:cubicBezTo>
                  <a:pt x="92917" y="180542"/>
                  <a:pt x="92917" y="180542"/>
                  <a:pt x="116797" y="102768"/>
                </a:cubicBezTo>
                <a:cubicBezTo>
                  <a:pt x="117451" y="100807"/>
                  <a:pt x="119087" y="99500"/>
                  <a:pt x="121049" y="99500"/>
                </a:cubicBezTo>
                <a:close/>
                <a:moveTo>
                  <a:pt x="76227" y="59207"/>
                </a:moveTo>
                <a:cubicBezTo>
                  <a:pt x="72628" y="59207"/>
                  <a:pt x="69357" y="62151"/>
                  <a:pt x="69357" y="66076"/>
                </a:cubicBezTo>
                <a:lnTo>
                  <a:pt x="69357" y="225706"/>
                </a:lnTo>
                <a:cubicBezTo>
                  <a:pt x="69357" y="229304"/>
                  <a:pt x="72628" y="232575"/>
                  <a:pt x="76227" y="232575"/>
                </a:cubicBezTo>
                <a:cubicBezTo>
                  <a:pt x="76227" y="232575"/>
                  <a:pt x="76227" y="232575"/>
                  <a:pt x="346457" y="232575"/>
                </a:cubicBezTo>
                <a:cubicBezTo>
                  <a:pt x="350383" y="232575"/>
                  <a:pt x="353327" y="229304"/>
                  <a:pt x="353327" y="225706"/>
                </a:cubicBezTo>
                <a:cubicBezTo>
                  <a:pt x="353327" y="225706"/>
                  <a:pt x="353327" y="225706"/>
                  <a:pt x="353327" y="66076"/>
                </a:cubicBezTo>
                <a:cubicBezTo>
                  <a:pt x="353327" y="62151"/>
                  <a:pt x="350383" y="59207"/>
                  <a:pt x="346457" y="59207"/>
                </a:cubicBezTo>
                <a:cubicBezTo>
                  <a:pt x="346457" y="59207"/>
                  <a:pt x="346457" y="59207"/>
                  <a:pt x="76227" y="59207"/>
                </a:cubicBezTo>
                <a:close/>
                <a:moveTo>
                  <a:pt x="18975" y="0"/>
                </a:moveTo>
                <a:cubicBezTo>
                  <a:pt x="18975" y="0"/>
                  <a:pt x="18975" y="0"/>
                  <a:pt x="404036" y="0"/>
                </a:cubicBezTo>
                <a:cubicBezTo>
                  <a:pt x="414505" y="0"/>
                  <a:pt x="423011" y="8505"/>
                  <a:pt x="423011" y="18972"/>
                </a:cubicBezTo>
                <a:cubicBezTo>
                  <a:pt x="423011" y="18972"/>
                  <a:pt x="423011" y="18972"/>
                  <a:pt x="423011" y="489029"/>
                </a:cubicBezTo>
                <a:cubicBezTo>
                  <a:pt x="423011" y="499496"/>
                  <a:pt x="414505" y="508001"/>
                  <a:pt x="404036" y="508001"/>
                </a:cubicBezTo>
                <a:cubicBezTo>
                  <a:pt x="404036" y="508001"/>
                  <a:pt x="404036" y="508001"/>
                  <a:pt x="18975" y="508001"/>
                </a:cubicBezTo>
                <a:cubicBezTo>
                  <a:pt x="8506" y="508001"/>
                  <a:pt x="0" y="499496"/>
                  <a:pt x="0" y="489029"/>
                </a:cubicBezTo>
                <a:cubicBezTo>
                  <a:pt x="0" y="489029"/>
                  <a:pt x="0" y="489029"/>
                  <a:pt x="0" y="18972"/>
                </a:cubicBezTo>
                <a:cubicBezTo>
                  <a:pt x="0" y="8505"/>
                  <a:pt x="8506" y="0"/>
                  <a:pt x="189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wedding9"/>
          <p:cNvSpPr>
            <a:spLocks noChangeAspect="1"/>
          </p:cNvSpPr>
          <p:nvPr/>
        </p:nvSpPr>
        <p:spPr bwMode="auto">
          <a:xfrm>
            <a:off x="11302265" y="707077"/>
            <a:ext cx="248811" cy="250245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bar2"/>
          <p:cNvSpPr>
            <a:spLocks noChangeAspect="1" noChangeArrowheads="1"/>
          </p:cNvSpPr>
          <p:nvPr/>
        </p:nvSpPr>
        <p:spPr bwMode="auto">
          <a:xfrm>
            <a:off x="8501357" y="1161721"/>
            <a:ext cx="248063" cy="248063"/>
          </a:xfrm>
          <a:custGeom>
            <a:avLst/>
            <a:gdLst>
              <a:gd name="connsiteX0" fmla="*/ 0 w 508000"/>
              <a:gd name="connsiteY0" fmla="*/ 317500 h 508000"/>
              <a:gd name="connsiteX1" fmla="*/ 130969 w 508000"/>
              <a:gd name="connsiteY1" fmla="*/ 317500 h 508000"/>
              <a:gd name="connsiteX2" fmla="*/ 130969 w 508000"/>
              <a:gd name="connsiteY2" fmla="*/ 508000 h 508000"/>
              <a:gd name="connsiteX3" fmla="*/ 0 w 508000"/>
              <a:gd name="connsiteY3" fmla="*/ 508000 h 508000"/>
              <a:gd name="connsiteX4" fmla="*/ 190500 w 508000"/>
              <a:gd name="connsiteY4" fmla="*/ 186531 h 508000"/>
              <a:gd name="connsiteX5" fmla="*/ 317500 w 508000"/>
              <a:gd name="connsiteY5" fmla="*/ 186531 h 508000"/>
              <a:gd name="connsiteX6" fmla="*/ 317500 w 508000"/>
              <a:gd name="connsiteY6" fmla="*/ 508000 h 508000"/>
              <a:gd name="connsiteX7" fmla="*/ 190500 w 508000"/>
              <a:gd name="connsiteY7" fmla="*/ 508000 h 508000"/>
              <a:gd name="connsiteX8" fmla="*/ 377031 w 508000"/>
              <a:gd name="connsiteY8" fmla="*/ 0 h 508000"/>
              <a:gd name="connsiteX9" fmla="*/ 508000 w 508000"/>
              <a:gd name="connsiteY9" fmla="*/ 0 h 508000"/>
              <a:gd name="connsiteX10" fmla="*/ 508000 w 508000"/>
              <a:gd name="connsiteY10" fmla="*/ 508000 h 508000"/>
              <a:gd name="connsiteX11" fmla="*/ 377031 w 508000"/>
              <a:gd name="connsiteY11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8000">
                <a:moveTo>
                  <a:pt x="0" y="317500"/>
                </a:moveTo>
                <a:lnTo>
                  <a:pt x="130969" y="317500"/>
                </a:lnTo>
                <a:lnTo>
                  <a:pt x="130969" y="508000"/>
                </a:lnTo>
                <a:lnTo>
                  <a:pt x="0" y="508000"/>
                </a:lnTo>
                <a:close/>
                <a:moveTo>
                  <a:pt x="190500" y="186531"/>
                </a:moveTo>
                <a:lnTo>
                  <a:pt x="317500" y="186531"/>
                </a:lnTo>
                <a:lnTo>
                  <a:pt x="317500" y="508000"/>
                </a:lnTo>
                <a:lnTo>
                  <a:pt x="190500" y="508000"/>
                </a:lnTo>
                <a:close/>
                <a:moveTo>
                  <a:pt x="377031" y="0"/>
                </a:moveTo>
                <a:lnTo>
                  <a:pt x="508000" y="0"/>
                </a:lnTo>
                <a:lnTo>
                  <a:pt x="508000" y="508000"/>
                </a:lnTo>
                <a:lnTo>
                  <a:pt x="377031" y="50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businessman73"/>
          <p:cNvSpPr>
            <a:spLocks noChangeAspect="1"/>
          </p:cNvSpPr>
          <p:nvPr/>
        </p:nvSpPr>
        <p:spPr bwMode="auto">
          <a:xfrm>
            <a:off x="6341572" y="1161721"/>
            <a:ext cx="127816" cy="248063"/>
          </a:xfrm>
          <a:custGeom>
            <a:avLst/>
            <a:gdLst>
              <a:gd name="T0" fmla="*/ 61 w 61"/>
              <a:gd name="T1" fmla="*/ 78 h 122"/>
              <a:gd name="T2" fmla="*/ 53 w 61"/>
              <a:gd name="T3" fmla="*/ 122 h 122"/>
              <a:gd name="T4" fmla="*/ 40 w 61"/>
              <a:gd name="T5" fmla="*/ 91 h 122"/>
              <a:gd name="T6" fmla="*/ 36 w 61"/>
              <a:gd name="T7" fmla="*/ 122 h 122"/>
              <a:gd name="T8" fmla="*/ 23 w 61"/>
              <a:gd name="T9" fmla="*/ 78 h 122"/>
              <a:gd name="T10" fmla="*/ 15 w 61"/>
              <a:gd name="T11" fmla="*/ 28 h 122"/>
              <a:gd name="T12" fmla="*/ 38 w 61"/>
              <a:gd name="T13" fmla="*/ 55 h 122"/>
              <a:gd name="T14" fmla="*/ 61 w 61"/>
              <a:gd name="T15" fmla="*/ 28 h 122"/>
              <a:gd name="T16" fmla="*/ 25 w 61"/>
              <a:gd name="T17" fmla="*/ 15 h 122"/>
              <a:gd name="T18" fmla="*/ 51 w 61"/>
              <a:gd name="T19" fmla="*/ 15 h 122"/>
              <a:gd name="T20" fmla="*/ 10 w 61"/>
              <a:gd name="T21" fmla="*/ 5 h 122"/>
              <a:gd name="T22" fmla="*/ 11 w 61"/>
              <a:gd name="T23" fmla="*/ 11 h 122"/>
              <a:gd name="T24" fmla="*/ 18 w 61"/>
              <a:gd name="T25" fmla="*/ 17 h 122"/>
              <a:gd name="T26" fmla="*/ 11 w 61"/>
              <a:gd name="T27" fmla="*/ 23 h 122"/>
              <a:gd name="T28" fmla="*/ 10 w 61"/>
              <a:gd name="T29" fmla="*/ 25 h 122"/>
              <a:gd name="T30" fmla="*/ 8 w 61"/>
              <a:gd name="T31" fmla="*/ 23 h 122"/>
              <a:gd name="T32" fmla="*/ 2 w 61"/>
              <a:gd name="T33" fmla="*/ 21 h 122"/>
              <a:gd name="T34" fmla="*/ 0 w 61"/>
              <a:gd name="T35" fmla="*/ 16 h 122"/>
              <a:gd name="T36" fmla="*/ 4 w 61"/>
              <a:gd name="T37" fmla="*/ 16 h 122"/>
              <a:gd name="T38" fmla="*/ 7 w 61"/>
              <a:gd name="T39" fmla="*/ 20 h 122"/>
              <a:gd name="T40" fmla="*/ 8 w 61"/>
              <a:gd name="T41" fmla="*/ 14 h 122"/>
              <a:gd name="T42" fmla="*/ 0 w 61"/>
              <a:gd name="T43" fmla="*/ 8 h 122"/>
              <a:gd name="T44" fmla="*/ 8 w 61"/>
              <a:gd name="T45" fmla="*/ 2 h 122"/>
              <a:gd name="T46" fmla="*/ 10 w 61"/>
              <a:gd name="T47" fmla="*/ 0 h 122"/>
              <a:gd name="T48" fmla="*/ 16 w 61"/>
              <a:gd name="T49" fmla="*/ 3 h 122"/>
              <a:gd name="T50" fmla="*/ 17 w 61"/>
              <a:gd name="T51" fmla="*/ 8 h 122"/>
              <a:gd name="T52" fmla="*/ 14 w 61"/>
              <a:gd name="T53" fmla="*/ 8 h 122"/>
              <a:gd name="T54" fmla="*/ 10 w 61"/>
              <a:gd name="T55" fmla="*/ 5 h 122"/>
              <a:gd name="T56" fmla="*/ 8 w 61"/>
              <a:gd name="T57" fmla="*/ 5 h 122"/>
              <a:gd name="T58" fmla="*/ 4 w 61"/>
              <a:gd name="T59" fmla="*/ 8 h 122"/>
              <a:gd name="T60" fmla="*/ 8 w 61"/>
              <a:gd name="T61" fmla="*/ 11 h 122"/>
              <a:gd name="T62" fmla="*/ 10 w 61"/>
              <a:gd name="T63" fmla="*/ 20 h 122"/>
              <a:gd name="T64" fmla="*/ 14 w 61"/>
              <a:gd name="T65" fmla="*/ 17 h 122"/>
              <a:gd name="T66" fmla="*/ 10 w 61"/>
              <a:gd name="T67" fmla="*/ 14 h 122"/>
              <a:gd name="T68" fmla="*/ 10 w 61"/>
              <a:gd name="T69" fmla="*/ 2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22">
                <a:moveTo>
                  <a:pt x="61" y="28"/>
                </a:moveTo>
                <a:cubicBezTo>
                  <a:pt x="61" y="78"/>
                  <a:pt x="61" y="78"/>
                  <a:pt x="61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91"/>
                  <a:pt x="40" y="91"/>
                  <a:pt x="40" y="91"/>
                </a:cubicBezTo>
                <a:cubicBezTo>
                  <a:pt x="36" y="91"/>
                  <a:pt x="36" y="91"/>
                  <a:pt x="36" y="9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78"/>
                  <a:pt x="23" y="78"/>
                  <a:pt x="23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28"/>
                  <a:pt x="15" y="28"/>
                  <a:pt x="15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8" y="55"/>
                  <a:pt x="38" y="55"/>
                  <a:pt x="38" y="55"/>
                </a:cubicBezTo>
                <a:cubicBezTo>
                  <a:pt x="48" y="28"/>
                  <a:pt x="48" y="28"/>
                  <a:pt x="48" y="28"/>
                </a:cubicBezTo>
                <a:lnTo>
                  <a:pt x="61" y="28"/>
                </a:lnTo>
                <a:close/>
                <a:moveTo>
                  <a:pt x="38" y="2"/>
                </a:moveTo>
                <a:cubicBezTo>
                  <a:pt x="31" y="2"/>
                  <a:pt x="25" y="8"/>
                  <a:pt x="25" y="15"/>
                </a:cubicBezTo>
                <a:cubicBezTo>
                  <a:pt x="25" y="22"/>
                  <a:pt x="31" y="28"/>
                  <a:pt x="38" y="28"/>
                </a:cubicBezTo>
                <a:cubicBezTo>
                  <a:pt x="45" y="28"/>
                  <a:pt x="51" y="22"/>
                  <a:pt x="51" y="15"/>
                </a:cubicBezTo>
                <a:cubicBezTo>
                  <a:pt x="51" y="8"/>
                  <a:pt x="45" y="2"/>
                  <a:pt x="38" y="2"/>
                </a:cubicBezTo>
                <a:close/>
                <a:moveTo>
                  <a:pt x="10" y="5"/>
                </a:move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1"/>
                  <a:pt x="15" y="11"/>
                  <a:pt x="16" y="12"/>
                </a:cubicBezTo>
                <a:cubicBezTo>
                  <a:pt x="17" y="13"/>
                  <a:pt x="18" y="14"/>
                  <a:pt x="18" y="17"/>
                </a:cubicBezTo>
                <a:cubicBezTo>
                  <a:pt x="18" y="19"/>
                  <a:pt x="17" y="20"/>
                  <a:pt x="16" y="21"/>
                </a:cubicBezTo>
                <a:cubicBezTo>
                  <a:pt x="15" y="22"/>
                  <a:pt x="13" y="23"/>
                  <a:pt x="11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5"/>
                  <a:pt x="10" y="25"/>
                  <a:pt x="1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4" y="23"/>
                  <a:pt x="3" y="22"/>
                  <a:pt x="2" y="21"/>
                </a:cubicBezTo>
                <a:cubicBezTo>
                  <a:pt x="1" y="21"/>
                  <a:pt x="0" y="19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4" y="19"/>
                  <a:pt x="4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14"/>
                  <a:pt x="3" y="13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3" y="3"/>
                  <a:pt x="5" y="2"/>
                  <a:pt x="8" y="2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13" y="2"/>
                  <a:pt x="15" y="2"/>
                  <a:pt x="16" y="3"/>
                </a:cubicBezTo>
                <a:cubicBezTo>
                  <a:pt x="17" y="4"/>
                  <a:pt x="17" y="5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6"/>
                  <a:pt x="13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lose/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5" y="5"/>
                  <a:pt x="4" y="6"/>
                  <a:pt x="4" y="8"/>
                </a:cubicBezTo>
                <a:cubicBezTo>
                  <a:pt x="4" y="10"/>
                  <a:pt x="5" y="11"/>
                  <a:pt x="7" y="11"/>
                </a:cubicBezTo>
                <a:cubicBezTo>
                  <a:pt x="7" y="11"/>
                  <a:pt x="7" y="11"/>
                  <a:pt x="8" y="11"/>
                </a:cubicBezTo>
                <a:lnTo>
                  <a:pt x="8" y="5"/>
                </a:lnTo>
                <a:close/>
                <a:moveTo>
                  <a:pt x="10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4" y="19"/>
                  <a:pt x="14" y="17"/>
                </a:cubicBezTo>
                <a:cubicBezTo>
                  <a:pt x="14" y="15"/>
                  <a:pt x="14" y="15"/>
                  <a:pt x="13" y="14"/>
                </a:cubicBezTo>
                <a:cubicBezTo>
                  <a:pt x="13" y="14"/>
                  <a:pt x="12" y="14"/>
                  <a:pt x="10" y="14"/>
                </a:cubicBezTo>
                <a:lnTo>
                  <a:pt x="10" y="20"/>
                </a:lnTo>
                <a:close/>
                <a:moveTo>
                  <a:pt x="10" y="20"/>
                </a:moveTo>
                <a:cubicBezTo>
                  <a:pt x="10" y="20"/>
                  <a:pt x="10" y="20"/>
                  <a:pt x="10" y="2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budget1"/>
          <p:cNvSpPr>
            <a:spLocks noChangeAspect="1"/>
          </p:cNvSpPr>
          <p:nvPr/>
        </p:nvSpPr>
        <p:spPr bwMode="auto">
          <a:xfrm>
            <a:off x="7946944" y="1201969"/>
            <a:ext cx="248063" cy="167566"/>
          </a:xfrm>
          <a:custGeom>
            <a:avLst/>
            <a:gdLst>
              <a:gd name="T0" fmla="*/ 930 w 971"/>
              <a:gd name="T1" fmla="*/ 295 h 655"/>
              <a:gd name="T2" fmla="*/ 852 w 971"/>
              <a:gd name="T3" fmla="*/ 287 h 655"/>
              <a:gd name="T4" fmla="*/ 835 w 971"/>
              <a:gd name="T5" fmla="*/ 151 h 655"/>
              <a:gd name="T6" fmla="*/ 855 w 971"/>
              <a:gd name="T7" fmla="*/ 116 h 655"/>
              <a:gd name="T8" fmla="*/ 603 w 971"/>
              <a:gd name="T9" fmla="*/ 5 h 655"/>
              <a:gd name="T10" fmla="*/ 508 w 971"/>
              <a:gd name="T11" fmla="*/ 94 h 655"/>
              <a:gd name="T12" fmla="*/ 469 w 971"/>
              <a:gd name="T13" fmla="*/ 61 h 655"/>
              <a:gd name="T14" fmla="*/ 424 w 971"/>
              <a:gd name="T15" fmla="*/ 103 h 655"/>
              <a:gd name="T16" fmla="*/ 416 w 971"/>
              <a:gd name="T17" fmla="*/ 213 h 655"/>
              <a:gd name="T18" fmla="*/ 446 w 971"/>
              <a:gd name="T19" fmla="*/ 258 h 655"/>
              <a:gd name="T20" fmla="*/ 501 w 971"/>
              <a:gd name="T21" fmla="*/ 384 h 655"/>
              <a:gd name="T22" fmla="*/ 185 w 971"/>
              <a:gd name="T23" fmla="*/ 500 h 655"/>
              <a:gd name="T24" fmla="*/ 188 w 971"/>
              <a:gd name="T25" fmla="*/ 455 h 655"/>
              <a:gd name="T26" fmla="*/ 246 w 971"/>
              <a:gd name="T27" fmla="*/ 349 h 655"/>
              <a:gd name="T28" fmla="*/ 69 w 971"/>
              <a:gd name="T29" fmla="*/ 272 h 655"/>
              <a:gd name="T30" fmla="*/ 97 w 971"/>
              <a:gd name="T31" fmla="*/ 238 h 655"/>
              <a:gd name="T32" fmla="*/ 175 w 971"/>
              <a:gd name="T33" fmla="*/ 241 h 655"/>
              <a:gd name="T34" fmla="*/ 176 w 971"/>
              <a:gd name="T35" fmla="*/ 186 h 655"/>
              <a:gd name="T36" fmla="*/ 107 w 971"/>
              <a:gd name="T37" fmla="*/ 160 h 655"/>
              <a:gd name="T38" fmla="*/ 55 w 971"/>
              <a:gd name="T39" fmla="*/ 174 h 655"/>
              <a:gd name="T40" fmla="*/ 11 w 971"/>
              <a:gd name="T41" fmla="*/ 293 h 655"/>
              <a:gd name="T42" fmla="*/ 124 w 971"/>
              <a:gd name="T43" fmla="*/ 352 h 655"/>
              <a:gd name="T44" fmla="*/ 188 w 971"/>
              <a:gd name="T45" fmla="*/ 372 h 655"/>
              <a:gd name="T46" fmla="*/ 80 w 971"/>
              <a:gd name="T47" fmla="*/ 403 h 655"/>
              <a:gd name="T48" fmla="*/ 41 w 971"/>
              <a:gd name="T49" fmla="*/ 437 h 655"/>
              <a:gd name="T50" fmla="*/ 136 w 971"/>
              <a:gd name="T51" fmla="*/ 467 h 655"/>
              <a:gd name="T52" fmla="*/ 162 w 971"/>
              <a:gd name="T53" fmla="*/ 507 h 655"/>
              <a:gd name="T54" fmla="*/ 23 w 971"/>
              <a:gd name="T55" fmla="*/ 577 h 655"/>
              <a:gd name="T56" fmla="*/ 393 w 971"/>
              <a:gd name="T57" fmla="*/ 506 h 655"/>
              <a:gd name="T58" fmla="*/ 282 w 971"/>
              <a:gd name="T59" fmla="*/ 639 h 655"/>
              <a:gd name="T60" fmla="*/ 595 w 971"/>
              <a:gd name="T61" fmla="*/ 655 h 655"/>
              <a:gd name="T62" fmla="*/ 613 w 971"/>
              <a:gd name="T63" fmla="*/ 612 h 655"/>
              <a:gd name="T64" fmla="*/ 946 w 971"/>
              <a:gd name="T65" fmla="*/ 354 h 655"/>
              <a:gd name="T66" fmla="*/ 576 w 971"/>
              <a:gd name="T67" fmla="*/ 259 h 655"/>
              <a:gd name="T68" fmla="*/ 647 w 971"/>
              <a:gd name="T69" fmla="*/ 260 h 655"/>
              <a:gd name="T70" fmla="*/ 647 w 971"/>
              <a:gd name="T71" fmla="*/ 331 h 655"/>
              <a:gd name="T72" fmla="*/ 576 w 971"/>
              <a:gd name="T73" fmla="*/ 330 h 655"/>
              <a:gd name="T74" fmla="*/ 576 w 971"/>
              <a:gd name="T75" fmla="*/ 259 h 655"/>
              <a:gd name="T76" fmla="*/ 761 w 971"/>
              <a:gd name="T77" fmla="*/ 279 h 655"/>
              <a:gd name="T78" fmla="*/ 700 w 971"/>
              <a:gd name="T79" fmla="*/ 316 h 655"/>
              <a:gd name="T80" fmla="*/ 663 w 971"/>
              <a:gd name="T81" fmla="*/ 255 h 655"/>
              <a:gd name="T82" fmla="*/ 724 w 971"/>
              <a:gd name="T83" fmla="*/ 219 h 655"/>
              <a:gd name="T84" fmla="*/ 649 w 971"/>
              <a:gd name="T85" fmla="*/ 133 h 655"/>
              <a:gd name="T86" fmla="*/ 720 w 971"/>
              <a:gd name="T87" fmla="*/ 133 h 655"/>
              <a:gd name="T88" fmla="*/ 720 w 971"/>
              <a:gd name="T89" fmla="*/ 204 h 655"/>
              <a:gd name="T90" fmla="*/ 649 w 971"/>
              <a:gd name="T91" fmla="*/ 203 h 655"/>
              <a:gd name="T92" fmla="*/ 649 w 971"/>
              <a:gd name="T93" fmla="*/ 133 h 655"/>
              <a:gd name="T94" fmla="*/ 596 w 971"/>
              <a:gd name="T95" fmla="*/ 147 h 655"/>
              <a:gd name="T96" fmla="*/ 633 w 971"/>
              <a:gd name="T97" fmla="*/ 208 h 655"/>
              <a:gd name="T98" fmla="*/ 572 w 971"/>
              <a:gd name="T99" fmla="*/ 245 h 655"/>
              <a:gd name="T100" fmla="*/ 535 w 971"/>
              <a:gd name="T101" fmla="*/ 184 h 655"/>
              <a:gd name="T102" fmla="*/ 549 w 971"/>
              <a:gd name="T103" fmla="*/ 16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655">
                <a:moveTo>
                  <a:pt x="967" y="317"/>
                </a:moveTo>
                <a:cubicBezTo>
                  <a:pt x="962" y="300"/>
                  <a:pt x="946" y="291"/>
                  <a:pt x="930" y="295"/>
                </a:cubicBezTo>
                <a:cubicBezTo>
                  <a:pt x="833" y="322"/>
                  <a:pt x="833" y="322"/>
                  <a:pt x="833" y="322"/>
                </a:cubicBezTo>
                <a:cubicBezTo>
                  <a:pt x="848" y="317"/>
                  <a:pt x="856" y="302"/>
                  <a:pt x="852" y="287"/>
                </a:cubicBezTo>
                <a:cubicBezTo>
                  <a:pt x="816" y="156"/>
                  <a:pt x="816" y="156"/>
                  <a:pt x="816" y="156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50" y="147"/>
                  <a:pt x="859" y="131"/>
                  <a:pt x="855" y="116"/>
                </a:cubicBezTo>
                <a:cubicBezTo>
                  <a:pt x="852" y="106"/>
                  <a:pt x="844" y="98"/>
                  <a:pt x="835" y="96"/>
                </a:cubicBezTo>
                <a:cubicBezTo>
                  <a:pt x="603" y="5"/>
                  <a:pt x="603" y="5"/>
                  <a:pt x="603" y="5"/>
                </a:cubicBezTo>
                <a:cubicBezTo>
                  <a:pt x="591" y="0"/>
                  <a:pt x="578" y="4"/>
                  <a:pt x="570" y="14"/>
                </a:cubicBezTo>
                <a:cubicBezTo>
                  <a:pt x="508" y="94"/>
                  <a:pt x="508" y="94"/>
                  <a:pt x="508" y="94"/>
                </a:cubicBezTo>
                <a:cubicBezTo>
                  <a:pt x="505" y="81"/>
                  <a:pt x="505" y="81"/>
                  <a:pt x="505" y="81"/>
                </a:cubicBezTo>
                <a:cubicBezTo>
                  <a:pt x="501" y="66"/>
                  <a:pt x="485" y="57"/>
                  <a:pt x="469" y="61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28" y="72"/>
                  <a:pt x="419" y="88"/>
                  <a:pt x="424" y="103"/>
                </a:cubicBezTo>
                <a:cubicBezTo>
                  <a:pt x="444" y="177"/>
                  <a:pt x="444" y="177"/>
                  <a:pt x="444" y="177"/>
                </a:cubicBezTo>
                <a:cubicBezTo>
                  <a:pt x="416" y="213"/>
                  <a:pt x="416" y="213"/>
                  <a:pt x="416" y="213"/>
                </a:cubicBezTo>
                <a:cubicBezTo>
                  <a:pt x="408" y="223"/>
                  <a:pt x="408" y="236"/>
                  <a:pt x="415" y="247"/>
                </a:cubicBezTo>
                <a:cubicBezTo>
                  <a:pt x="422" y="257"/>
                  <a:pt x="434" y="262"/>
                  <a:pt x="446" y="258"/>
                </a:cubicBezTo>
                <a:cubicBezTo>
                  <a:pt x="465" y="253"/>
                  <a:pt x="465" y="253"/>
                  <a:pt x="465" y="253"/>
                </a:cubicBezTo>
                <a:cubicBezTo>
                  <a:pt x="501" y="384"/>
                  <a:pt x="501" y="384"/>
                  <a:pt x="501" y="384"/>
                </a:cubicBezTo>
                <a:cubicBezTo>
                  <a:pt x="505" y="399"/>
                  <a:pt x="520" y="407"/>
                  <a:pt x="535" y="404"/>
                </a:cubicBezTo>
                <a:cubicBezTo>
                  <a:pt x="185" y="500"/>
                  <a:pt x="185" y="500"/>
                  <a:pt x="185" y="500"/>
                </a:cubicBezTo>
                <a:cubicBezTo>
                  <a:pt x="193" y="494"/>
                  <a:pt x="196" y="484"/>
                  <a:pt x="193" y="474"/>
                </a:cubicBezTo>
                <a:cubicBezTo>
                  <a:pt x="188" y="455"/>
                  <a:pt x="188" y="455"/>
                  <a:pt x="188" y="455"/>
                </a:cubicBezTo>
                <a:cubicBezTo>
                  <a:pt x="234" y="435"/>
                  <a:pt x="259" y="397"/>
                  <a:pt x="246" y="350"/>
                </a:cubicBezTo>
                <a:cubicBezTo>
                  <a:pt x="246" y="349"/>
                  <a:pt x="246" y="349"/>
                  <a:pt x="246" y="349"/>
                </a:cubicBezTo>
                <a:cubicBezTo>
                  <a:pt x="232" y="302"/>
                  <a:pt x="196" y="291"/>
                  <a:pt x="137" y="291"/>
                </a:cubicBezTo>
                <a:cubicBezTo>
                  <a:pt x="87" y="292"/>
                  <a:pt x="74" y="290"/>
                  <a:pt x="69" y="272"/>
                </a:cubicBezTo>
                <a:cubicBezTo>
                  <a:pt x="69" y="271"/>
                  <a:pt x="69" y="271"/>
                  <a:pt x="69" y="271"/>
                </a:cubicBezTo>
                <a:cubicBezTo>
                  <a:pt x="65" y="258"/>
                  <a:pt x="74" y="244"/>
                  <a:pt x="97" y="238"/>
                </a:cubicBezTo>
                <a:cubicBezTo>
                  <a:pt x="116" y="233"/>
                  <a:pt x="136" y="234"/>
                  <a:pt x="159" y="240"/>
                </a:cubicBezTo>
                <a:cubicBezTo>
                  <a:pt x="164" y="242"/>
                  <a:pt x="169" y="242"/>
                  <a:pt x="175" y="241"/>
                </a:cubicBezTo>
                <a:cubicBezTo>
                  <a:pt x="191" y="236"/>
                  <a:pt x="200" y="221"/>
                  <a:pt x="196" y="205"/>
                </a:cubicBezTo>
                <a:cubicBezTo>
                  <a:pt x="192" y="194"/>
                  <a:pt x="184" y="188"/>
                  <a:pt x="176" y="186"/>
                </a:cubicBezTo>
                <a:cubicBezTo>
                  <a:pt x="156" y="179"/>
                  <a:pt x="135" y="177"/>
                  <a:pt x="112" y="180"/>
                </a:cubicBezTo>
                <a:cubicBezTo>
                  <a:pt x="107" y="160"/>
                  <a:pt x="107" y="160"/>
                  <a:pt x="107" y="160"/>
                </a:cubicBezTo>
                <a:cubicBezTo>
                  <a:pt x="103" y="145"/>
                  <a:pt x="88" y="137"/>
                  <a:pt x="74" y="141"/>
                </a:cubicBezTo>
                <a:cubicBezTo>
                  <a:pt x="60" y="145"/>
                  <a:pt x="51" y="159"/>
                  <a:pt x="55" y="17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20" y="214"/>
                  <a:pt x="0" y="251"/>
                  <a:pt x="11" y="293"/>
                </a:cubicBezTo>
                <a:cubicBezTo>
                  <a:pt x="11" y="294"/>
                  <a:pt x="11" y="294"/>
                  <a:pt x="11" y="294"/>
                </a:cubicBezTo>
                <a:cubicBezTo>
                  <a:pt x="26" y="347"/>
                  <a:pt x="66" y="353"/>
                  <a:pt x="124" y="352"/>
                </a:cubicBezTo>
                <a:cubicBezTo>
                  <a:pt x="172" y="351"/>
                  <a:pt x="184" y="356"/>
                  <a:pt x="188" y="371"/>
                </a:cubicBezTo>
                <a:cubicBezTo>
                  <a:pt x="188" y="372"/>
                  <a:pt x="188" y="372"/>
                  <a:pt x="188" y="372"/>
                </a:cubicBezTo>
                <a:cubicBezTo>
                  <a:pt x="193" y="388"/>
                  <a:pt x="180" y="401"/>
                  <a:pt x="156" y="408"/>
                </a:cubicBezTo>
                <a:cubicBezTo>
                  <a:pt x="130" y="415"/>
                  <a:pt x="105" y="412"/>
                  <a:pt x="80" y="403"/>
                </a:cubicBezTo>
                <a:cubicBezTo>
                  <a:pt x="76" y="401"/>
                  <a:pt x="69" y="400"/>
                  <a:pt x="62" y="402"/>
                </a:cubicBezTo>
                <a:cubicBezTo>
                  <a:pt x="46" y="406"/>
                  <a:pt x="37" y="422"/>
                  <a:pt x="41" y="437"/>
                </a:cubicBezTo>
                <a:cubicBezTo>
                  <a:pt x="44" y="447"/>
                  <a:pt x="51" y="454"/>
                  <a:pt x="59" y="457"/>
                </a:cubicBezTo>
                <a:cubicBezTo>
                  <a:pt x="84" y="466"/>
                  <a:pt x="110" y="469"/>
                  <a:pt x="136" y="467"/>
                </a:cubicBezTo>
                <a:cubicBezTo>
                  <a:pt x="142" y="488"/>
                  <a:pt x="142" y="488"/>
                  <a:pt x="142" y="488"/>
                </a:cubicBezTo>
                <a:cubicBezTo>
                  <a:pt x="145" y="498"/>
                  <a:pt x="153" y="505"/>
                  <a:pt x="162" y="507"/>
                </a:cubicBezTo>
                <a:cubicBezTo>
                  <a:pt x="44" y="539"/>
                  <a:pt x="44" y="539"/>
                  <a:pt x="44" y="539"/>
                </a:cubicBezTo>
                <a:cubicBezTo>
                  <a:pt x="28" y="544"/>
                  <a:pt x="19" y="560"/>
                  <a:pt x="23" y="577"/>
                </a:cubicBezTo>
                <a:cubicBezTo>
                  <a:pt x="28" y="593"/>
                  <a:pt x="44" y="602"/>
                  <a:pt x="60" y="598"/>
                </a:cubicBezTo>
                <a:cubicBezTo>
                  <a:pt x="393" y="506"/>
                  <a:pt x="393" y="506"/>
                  <a:pt x="393" y="506"/>
                </a:cubicBezTo>
                <a:cubicBezTo>
                  <a:pt x="288" y="612"/>
                  <a:pt x="288" y="612"/>
                  <a:pt x="288" y="612"/>
                </a:cubicBezTo>
                <a:cubicBezTo>
                  <a:pt x="281" y="619"/>
                  <a:pt x="278" y="630"/>
                  <a:pt x="282" y="639"/>
                </a:cubicBezTo>
                <a:cubicBezTo>
                  <a:pt x="286" y="648"/>
                  <a:pt x="295" y="655"/>
                  <a:pt x="305" y="655"/>
                </a:cubicBezTo>
                <a:cubicBezTo>
                  <a:pt x="595" y="655"/>
                  <a:pt x="595" y="655"/>
                  <a:pt x="595" y="655"/>
                </a:cubicBezTo>
                <a:cubicBezTo>
                  <a:pt x="605" y="655"/>
                  <a:pt x="615" y="648"/>
                  <a:pt x="619" y="639"/>
                </a:cubicBezTo>
                <a:cubicBezTo>
                  <a:pt x="622" y="630"/>
                  <a:pt x="620" y="619"/>
                  <a:pt x="613" y="612"/>
                </a:cubicBezTo>
                <a:cubicBezTo>
                  <a:pt x="483" y="481"/>
                  <a:pt x="483" y="481"/>
                  <a:pt x="483" y="481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62" y="349"/>
                  <a:pt x="971" y="333"/>
                  <a:pt x="967" y="317"/>
                </a:cubicBezTo>
                <a:close/>
                <a:moveTo>
                  <a:pt x="576" y="259"/>
                </a:moveTo>
                <a:cubicBezTo>
                  <a:pt x="623" y="246"/>
                  <a:pt x="623" y="246"/>
                  <a:pt x="623" y="246"/>
                </a:cubicBezTo>
                <a:cubicBezTo>
                  <a:pt x="634" y="243"/>
                  <a:pt x="644" y="250"/>
                  <a:pt x="647" y="260"/>
                </a:cubicBezTo>
                <a:cubicBezTo>
                  <a:pt x="660" y="307"/>
                  <a:pt x="660" y="307"/>
                  <a:pt x="660" y="307"/>
                </a:cubicBezTo>
                <a:cubicBezTo>
                  <a:pt x="663" y="317"/>
                  <a:pt x="657" y="328"/>
                  <a:pt x="647" y="331"/>
                </a:cubicBezTo>
                <a:cubicBezTo>
                  <a:pt x="599" y="344"/>
                  <a:pt x="599" y="344"/>
                  <a:pt x="599" y="344"/>
                </a:cubicBezTo>
                <a:cubicBezTo>
                  <a:pt x="589" y="346"/>
                  <a:pt x="579" y="340"/>
                  <a:pt x="576" y="330"/>
                </a:cubicBezTo>
                <a:cubicBezTo>
                  <a:pt x="563" y="283"/>
                  <a:pt x="563" y="283"/>
                  <a:pt x="563" y="283"/>
                </a:cubicBezTo>
                <a:cubicBezTo>
                  <a:pt x="560" y="273"/>
                  <a:pt x="566" y="262"/>
                  <a:pt x="576" y="259"/>
                </a:cubicBezTo>
                <a:close/>
                <a:moveTo>
                  <a:pt x="748" y="232"/>
                </a:moveTo>
                <a:cubicBezTo>
                  <a:pt x="761" y="279"/>
                  <a:pt x="761" y="279"/>
                  <a:pt x="761" y="279"/>
                </a:cubicBezTo>
                <a:cubicBezTo>
                  <a:pt x="763" y="289"/>
                  <a:pt x="757" y="300"/>
                  <a:pt x="747" y="303"/>
                </a:cubicBezTo>
                <a:cubicBezTo>
                  <a:pt x="700" y="316"/>
                  <a:pt x="700" y="316"/>
                  <a:pt x="700" y="316"/>
                </a:cubicBezTo>
                <a:cubicBezTo>
                  <a:pt x="690" y="319"/>
                  <a:pt x="679" y="313"/>
                  <a:pt x="676" y="302"/>
                </a:cubicBezTo>
                <a:cubicBezTo>
                  <a:pt x="663" y="255"/>
                  <a:pt x="663" y="255"/>
                  <a:pt x="663" y="255"/>
                </a:cubicBezTo>
                <a:cubicBezTo>
                  <a:pt x="660" y="245"/>
                  <a:pt x="666" y="234"/>
                  <a:pt x="677" y="232"/>
                </a:cubicBezTo>
                <a:cubicBezTo>
                  <a:pt x="724" y="219"/>
                  <a:pt x="724" y="219"/>
                  <a:pt x="724" y="219"/>
                </a:cubicBezTo>
                <a:cubicBezTo>
                  <a:pt x="734" y="216"/>
                  <a:pt x="745" y="222"/>
                  <a:pt x="748" y="232"/>
                </a:cubicBezTo>
                <a:close/>
                <a:moveTo>
                  <a:pt x="649" y="133"/>
                </a:moveTo>
                <a:cubicBezTo>
                  <a:pt x="697" y="120"/>
                  <a:pt x="697" y="120"/>
                  <a:pt x="697" y="120"/>
                </a:cubicBezTo>
                <a:cubicBezTo>
                  <a:pt x="707" y="117"/>
                  <a:pt x="717" y="123"/>
                  <a:pt x="720" y="133"/>
                </a:cubicBezTo>
                <a:cubicBezTo>
                  <a:pt x="733" y="180"/>
                  <a:pt x="733" y="180"/>
                  <a:pt x="733" y="180"/>
                </a:cubicBezTo>
                <a:cubicBezTo>
                  <a:pt x="736" y="191"/>
                  <a:pt x="730" y="201"/>
                  <a:pt x="720" y="204"/>
                </a:cubicBezTo>
                <a:cubicBezTo>
                  <a:pt x="673" y="217"/>
                  <a:pt x="673" y="217"/>
                  <a:pt x="673" y="217"/>
                </a:cubicBezTo>
                <a:cubicBezTo>
                  <a:pt x="662" y="220"/>
                  <a:pt x="652" y="214"/>
                  <a:pt x="649" y="203"/>
                </a:cubicBezTo>
                <a:cubicBezTo>
                  <a:pt x="636" y="156"/>
                  <a:pt x="636" y="156"/>
                  <a:pt x="636" y="156"/>
                </a:cubicBezTo>
                <a:cubicBezTo>
                  <a:pt x="633" y="146"/>
                  <a:pt x="639" y="135"/>
                  <a:pt x="649" y="133"/>
                </a:cubicBezTo>
                <a:close/>
                <a:moveTo>
                  <a:pt x="549" y="160"/>
                </a:moveTo>
                <a:cubicBezTo>
                  <a:pt x="596" y="147"/>
                  <a:pt x="596" y="147"/>
                  <a:pt x="596" y="147"/>
                </a:cubicBezTo>
                <a:cubicBezTo>
                  <a:pt x="606" y="145"/>
                  <a:pt x="617" y="151"/>
                  <a:pt x="620" y="161"/>
                </a:cubicBezTo>
                <a:cubicBezTo>
                  <a:pt x="633" y="208"/>
                  <a:pt x="633" y="208"/>
                  <a:pt x="633" y="208"/>
                </a:cubicBezTo>
                <a:cubicBezTo>
                  <a:pt x="636" y="218"/>
                  <a:pt x="630" y="229"/>
                  <a:pt x="619" y="232"/>
                </a:cubicBezTo>
                <a:cubicBezTo>
                  <a:pt x="572" y="245"/>
                  <a:pt x="572" y="245"/>
                  <a:pt x="572" y="245"/>
                </a:cubicBezTo>
                <a:cubicBezTo>
                  <a:pt x="562" y="247"/>
                  <a:pt x="551" y="241"/>
                  <a:pt x="548" y="231"/>
                </a:cubicBezTo>
                <a:cubicBezTo>
                  <a:pt x="535" y="184"/>
                  <a:pt x="535" y="184"/>
                  <a:pt x="535" y="184"/>
                </a:cubicBezTo>
                <a:cubicBezTo>
                  <a:pt x="533" y="174"/>
                  <a:pt x="539" y="163"/>
                  <a:pt x="549" y="160"/>
                </a:cubicBezTo>
                <a:close/>
                <a:moveTo>
                  <a:pt x="549" y="160"/>
                </a:moveTo>
                <a:cubicBezTo>
                  <a:pt x="549" y="160"/>
                  <a:pt x="549" y="160"/>
                  <a:pt x="549" y="16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scissors65"/>
          <p:cNvSpPr>
            <a:spLocks noChangeAspect="1"/>
          </p:cNvSpPr>
          <p:nvPr/>
        </p:nvSpPr>
        <p:spPr bwMode="auto">
          <a:xfrm>
            <a:off x="9627841" y="1185334"/>
            <a:ext cx="248063" cy="200838"/>
          </a:xfrm>
          <a:custGeom>
            <a:avLst/>
            <a:gdLst>
              <a:gd name="connsiteX0" fmla="*/ 405584 w 508000"/>
              <a:gd name="connsiteY0" fmla="*/ 290694 h 411290"/>
              <a:gd name="connsiteX1" fmla="*/ 365879 w 508000"/>
              <a:gd name="connsiteY1" fmla="*/ 320765 h 411290"/>
              <a:gd name="connsiteX2" fmla="*/ 405584 w 508000"/>
              <a:gd name="connsiteY2" fmla="*/ 351207 h 411290"/>
              <a:gd name="connsiteX3" fmla="*/ 445289 w 508000"/>
              <a:gd name="connsiteY3" fmla="*/ 320765 h 411290"/>
              <a:gd name="connsiteX4" fmla="*/ 405584 w 508000"/>
              <a:gd name="connsiteY4" fmla="*/ 290694 h 411290"/>
              <a:gd name="connsiteX5" fmla="*/ 135425 w 508000"/>
              <a:gd name="connsiteY5" fmla="*/ 193733 h 411290"/>
              <a:gd name="connsiteX6" fmla="*/ 279000 w 508000"/>
              <a:gd name="connsiteY6" fmla="*/ 270955 h 411290"/>
              <a:gd name="connsiteX7" fmla="*/ 279000 w 508000"/>
              <a:gd name="connsiteY7" fmla="*/ 373051 h 411290"/>
              <a:gd name="connsiteX8" fmla="*/ 240788 w 508000"/>
              <a:gd name="connsiteY8" fmla="*/ 411290 h 411290"/>
              <a:gd name="connsiteX9" fmla="*/ 135425 w 508000"/>
              <a:gd name="connsiteY9" fmla="*/ 411290 h 411290"/>
              <a:gd name="connsiteX10" fmla="*/ 13323 w 508000"/>
              <a:gd name="connsiteY10" fmla="*/ 128058 h 411290"/>
              <a:gd name="connsiteX11" fmla="*/ 81976 w 508000"/>
              <a:gd name="connsiteY11" fmla="*/ 165179 h 411290"/>
              <a:gd name="connsiteX12" fmla="*/ 81976 w 508000"/>
              <a:gd name="connsiteY12" fmla="*/ 411290 h 411290"/>
              <a:gd name="connsiteX13" fmla="*/ 51546 w 508000"/>
              <a:gd name="connsiteY13" fmla="*/ 411290 h 411290"/>
              <a:gd name="connsiteX14" fmla="*/ 13323 w 508000"/>
              <a:gd name="connsiteY14" fmla="*/ 373056 h 411290"/>
              <a:gd name="connsiteX15" fmla="*/ 405584 w 508000"/>
              <a:gd name="connsiteY15" fmla="*/ 83909 h 411290"/>
              <a:gd name="connsiteX16" fmla="*/ 365879 w 508000"/>
              <a:gd name="connsiteY16" fmla="*/ 113980 h 411290"/>
              <a:gd name="connsiteX17" fmla="*/ 405584 w 508000"/>
              <a:gd name="connsiteY17" fmla="*/ 144051 h 411290"/>
              <a:gd name="connsiteX18" fmla="*/ 445289 w 508000"/>
              <a:gd name="connsiteY18" fmla="*/ 113980 h 411290"/>
              <a:gd name="connsiteX19" fmla="*/ 405584 w 508000"/>
              <a:gd name="connsiteY19" fmla="*/ 83909 h 411290"/>
              <a:gd name="connsiteX20" fmla="*/ 405584 w 508000"/>
              <a:gd name="connsiteY20" fmla="*/ 31192 h 411290"/>
              <a:gd name="connsiteX21" fmla="*/ 508000 w 508000"/>
              <a:gd name="connsiteY21" fmla="*/ 113980 h 411290"/>
              <a:gd name="connsiteX22" fmla="*/ 405955 w 508000"/>
              <a:gd name="connsiteY22" fmla="*/ 196768 h 411290"/>
              <a:gd name="connsiteX23" fmla="*/ 367363 w 508000"/>
              <a:gd name="connsiteY23" fmla="*/ 217558 h 411290"/>
              <a:gd name="connsiteX24" fmla="*/ 405955 w 508000"/>
              <a:gd name="connsiteY24" fmla="*/ 237977 h 411290"/>
              <a:gd name="connsiteX25" fmla="*/ 508000 w 508000"/>
              <a:gd name="connsiteY25" fmla="*/ 320765 h 411290"/>
              <a:gd name="connsiteX26" fmla="*/ 405584 w 508000"/>
              <a:gd name="connsiteY26" fmla="*/ 403924 h 411290"/>
              <a:gd name="connsiteX27" fmla="*/ 303167 w 508000"/>
              <a:gd name="connsiteY27" fmla="*/ 320765 h 411290"/>
              <a:gd name="connsiteX28" fmla="*/ 328029 w 508000"/>
              <a:gd name="connsiteY28" fmla="*/ 266563 h 411290"/>
              <a:gd name="connsiteX29" fmla="*/ 1855 w 508000"/>
              <a:gd name="connsiteY29" fmla="*/ 90592 h 411290"/>
              <a:gd name="connsiteX30" fmla="*/ 0 w 508000"/>
              <a:gd name="connsiteY30" fmla="*/ 88736 h 411290"/>
              <a:gd name="connsiteX31" fmla="*/ 742 w 508000"/>
              <a:gd name="connsiteY31" fmla="*/ 85766 h 411290"/>
              <a:gd name="connsiteX32" fmla="*/ 62340 w 508000"/>
              <a:gd name="connsiteY32" fmla="*/ 55323 h 411290"/>
              <a:gd name="connsiteX33" fmla="*/ 62711 w 508000"/>
              <a:gd name="connsiteY33" fmla="*/ 55323 h 411290"/>
              <a:gd name="connsiteX34" fmla="*/ 301683 w 508000"/>
              <a:gd name="connsiteY34" fmla="*/ 182290 h 411290"/>
              <a:gd name="connsiteX35" fmla="*/ 328029 w 508000"/>
              <a:gd name="connsiteY35" fmla="*/ 168182 h 411290"/>
              <a:gd name="connsiteX36" fmla="*/ 303167 w 508000"/>
              <a:gd name="connsiteY36" fmla="*/ 113980 h 411290"/>
              <a:gd name="connsiteX37" fmla="*/ 405584 w 508000"/>
              <a:gd name="connsiteY37" fmla="*/ 31192 h 411290"/>
              <a:gd name="connsiteX38" fmla="*/ 135425 w 508000"/>
              <a:gd name="connsiteY38" fmla="*/ 0 h 411290"/>
              <a:gd name="connsiteX39" fmla="*/ 240788 w 508000"/>
              <a:gd name="connsiteY39" fmla="*/ 0 h 411290"/>
              <a:gd name="connsiteX40" fmla="*/ 279000 w 508000"/>
              <a:gd name="connsiteY40" fmla="*/ 38213 h 411290"/>
              <a:gd name="connsiteX41" fmla="*/ 279000 w 508000"/>
              <a:gd name="connsiteY41" fmla="*/ 143575 h 411290"/>
              <a:gd name="connsiteX42" fmla="*/ 135425 w 508000"/>
              <a:gd name="connsiteY42" fmla="*/ 67521 h 411290"/>
              <a:gd name="connsiteX43" fmla="*/ 135425 w 508000"/>
              <a:gd name="connsiteY43" fmla="*/ 0 h 411290"/>
              <a:gd name="connsiteX44" fmla="*/ 51546 w 508000"/>
              <a:gd name="connsiteY44" fmla="*/ 0 h 411290"/>
              <a:gd name="connsiteX45" fmla="*/ 81976 w 508000"/>
              <a:gd name="connsiteY45" fmla="*/ 0 h 411290"/>
              <a:gd name="connsiteX46" fmla="*/ 81976 w 508000"/>
              <a:gd name="connsiteY46" fmla="*/ 38875 h 411290"/>
              <a:gd name="connsiteX47" fmla="*/ 74554 w 508000"/>
              <a:gd name="connsiteY47" fmla="*/ 34802 h 411290"/>
              <a:gd name="connsiteX48" fmla="*/ 52659 w 508000"/>
              <a:gd name="connsiteY48" fmla="*/ 29989 h 411290"/>
              <a:gd name="connsiteX49" fmla="*/ 13323 w 508000"/>
              <a:gd name="connsiteY49" fmla="*/ 42947 h 411290"/>
              <a:gd name="connsiteX50" fmla="*/ 13323 w 508000"/>
              <a:gd name="connsiteY50" fmla="*/ 38134 h 411290"/>
              <a:gd name="connsiteX51" fmla="*/ 51546 w 508000"/>
              <a:gd name="connsiteY51" fmla="*/ 0 h 41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8000" h="411290">
                <a:moveTo>
                  <a:pt x="405584" y="290694"/>
                </a:moveTo>
                <a:cubicBezTo>
                  <a:pt x="383690" y="290694"/>
                  <a:pt x="365879" y="304059"/>
                  <a:pt x="365879" y="320765"/>
                </a:cubicBezTo>
                <a:cubicBezTo>
                  <a:pt x="365879" y="337471"/>
                  <a:pt x="383690" y="351207"/>
                  <a:pt x="405584" y="351207"/>
                </a:cubicBezTo>
                <a:cubicBezTo>
                  <a:pt x="427477" y="351207"/>
                  <a:pt x="445289" y="337471"/>
                  <a:pt x="445289" y="320765"/>
                </a:cubicBezTo>
                <a:cubicBezTo>
                  <a:pt x="445289" y="304059"/>
                  <a:pt x="427477" y="290694"/>
                  <a:pt x="405584" y="290694"/>
                </a:cubicBezTo>
                <a:close/>
                <a:moveTo>
                  <a:pt x="135425" y="193733"/>
                </a:moveTo>
                <a:cubicBezTo>
                  <a:pt x="135425" y="193733"/>
                  <a:pt x="135425" y="193733"/>
                  <a:pt x="279000" y="270955"/>
                </a:cubicBezTo>
                <a:cubicBezTo>
                  <a:pt x="279000" y="270955"/>
                  <a:pt x="279000" y="270955"/>
                  <a:pt x="279000" y="373051"/>
                </a:cubicBezTo>
                <a:cubicBezTo>
                  <a:pt x="279000" y="394212"/>
                  <a:pt x="261934" y="411290"/>
                  <a:pt x="240788" y="411290"/>
                </a:cubicBezTo>
                <a:cubicBezTo>
                  <a:pt x="240788" y="411290"/>
                  <a:pt x="240788" y="411290"/>
                  <a:pt x="135425" y="411290"/>
                </a:cubicBezTo>
                <a:close/>
                <a:moveTo>
                  <a:pt x="13323" y="128058"/>
                </a:moveTo>
                <a:cubicBezTo>
                  <a:pt x="13323" y="128058"/>
                  <a:pt x="13323" y="128058"/>
                  <a:pt x="81976" y="165179"/>
                </a:cubicBezTo>
                <a:cubicBezTo>
                  <a:pt x="81976" y="165179"/>
                  <a:pt x="81976" y="165179"/>
                  <a:pt x="81976" y="411290"/>
                </a:cubicBezTo>
                <a:cubicBezTo>
                  <a:pt x="81976" y="411290"/>
                  <a:pt x="81976" y="411290"/>
                  <a:pt x="51546" y="411290"/>
                </a:cubicBezTo>
                <a:cubicBezTo>
                  <a:pt x="30393" y="411290"/>
                  <a:pt x="13323" y="394215"/>
                  <a:pt x="13323" y="373056"/>
                </a:cubicBezTo>
                <a:close/>
                <a:moveTo>
                  <a:pt x="405584" y="83909"/>
                </a:moveTo>
                <a:cubicBezTo>
                  <a:pt x="383690" y="83909"/>
                  <a:pt x="365879" y="97274"/>
                  <a:pt x="365879" y="113980"/>
                </a:cubicBezTo>
                <a:cubicBezTo>
                  <a:pt x="365879" y="130686"/>
                  <a:pt x="383690" y="144051"/>
                  <a:pt x="405584" y="144051"/>
                </a:cubicBezTo>
                <a:cubicBezTo>
                  <a:pt x="427477" y="144051"/>
                  <a:pt x="445289" y="130686"/>
                  <a:pt x="445289" y="113980"/>
                </a:cubicBezTo>
                <a:cubicBezTo>
                  <a:pt x="445289" y="97274"/>
                  <a:pt x="427477" y="83909"/>
                  <a:pt x="405584" y="83909"/>
                </a:cubicBezTo>
                <a:close/>
                <a:moveTo>
                  <a:pt x="405584" y="31192"/>
                </a:moveTo>
                <a:cubicBezTo>
                  <a:pt x="461987" y="31192"/>
                  <a:pt x="508000" y="68317"/>
                  <a:pt x="508000" y="113980"/>
                </a:cubicBezTo>
                <a:cubicBezTo>
                  <a:pt x="508000" y="159644"/>
                  <a:pt x="462358" y="196768"/>
                  <a:pt x="405955" y="196768"/>
                </a:cubicBezTo>
                <a:cubicBezTo>
                  <a:pt x="405955" y="196768"/>
                  <a:pt x="405955" y="196768"/>
                  <a:pt x="367363" y="217558"/>
                </a:cubicBezTo>
                <a:cubicBezTo>
                  <a:pt x="367363" y="217558"/>
                  <a:pt x="367363" y="217558"/>
                  <a:pt x="405955" y="237977"/>
                </a:cubicBezTo>
                <a:cubicBezTo>
                  <a:pt x="462358" y="237977"/>
                  <a:pt x="508000" y="275102"/>
                  <a:pt x="508000" y="320765"/>
                </a:cubicBezTo>
                <a:cubicBezTo>
                  <a:pt x="508000" y="366800"/>
                  <a:pt x="461987" y="403924"/>
                  <a:pt x="405584" y="403924"/>
                </a:cubicBezTo>
                <a:cubicBezTo>
                  <a:pt x="349180" y="403924"/>
                  <a:pt x="303167" y="366800"/>
                  <a:pt x="303167" y="320765"/>
                </a:cubicBezTo>
                <a:cubicBezTo>
                  <a:pt x="303167" y="300346"/>
                  <a:pt x="312444" y="281413"/>
                  <a:pt x="328029" y="266563"/>
                </a:cubicBezTo>
                <a:cubicBezTo>
                  <a:pt x="328029" y="266563"/>
                  <a:pt x="328029" y="266563"/>
                  <a:pt x="1855" y="90592"/>
                </a:cubicBezTo>
                <a:cubicBezTo>
                  <a:pt x="742" y="90221"/>
                  <a:pt x="371" y="89478"/>
                  <a:pt x="0" y="88736"/>
                </a:cubicBezTo>
                <a:cubicBezTo>
                  <a:pt x="0" y="87622"/>
                  <a:pt x="0" y="86508"/>
                  <a:pt x="742" y="85766"/>
                </a:cubicBezTo>
                <a:cubicBezTo>
                  <a:pt x="2226" y="84281"/>
                  <a:pt x="35252" y="44557"/>
                  <a:pt x="62340" y="55323"/>
                </a:cubicBezTo>
                <a:cubicBezTo>
                  <a:pt x="62340" y="55323"/>
                  <a:pt x="62711" y="55323"/>
                  <a:pt x="62711" y="55323"/>
                </a:cubicBezTo>
                <a:cubicBezTo>
                  <a:pt x="62711" y="55323"/>
                  <a:pt x="62711" y="55323"/>
                  <a:pt x="301683" y="182290"/>
                </a:cubicBezTo>
                <a:cubicBezTo>
                  <a:pt x="301683" y="182290"/>
                  <a:pt x="301683" y="182290"/>
                  <a:pt x="328029" y="168182"/>
                </a:cubicBezTo>
                <a:cubicBezTo>
                  <a:pt x="312444" y="153704"/>
                  <a:pt x="303167" y="134770"/>
                  <a:pt x="303167" y="113980"/>
                </a:cubicBezTo>
                <a:cubicBezTo>
                  <a:pt x="303167" y="68317"/>
                  <a:pt x="349180" y="31192"/>
                  <a:pt x="405584" y="31192"/>
                </a:cubicBezTo>
                <a:close/>
                <a:moveTo>
                  <a:pt x="135425" y="0"/>
                </a:moveTo>
                <a:cubicBezTo>
                  <a:pt x="135425" y="0"/>
                  <a:pt x="135425" y="0"/>
                  <a:pt x="240788" y="0"/>
                </a:cubicBezTo>
                <a:cubicBezTo>
                  <a:pt x="261934" y="0"/>
                  <a:pt x="279000" y="17066"/>
                  <a:pt x="279000" y="38213"/>
                </a:cubicBezTo>
                <a:cubicBezTo>
                  <a:pt x="279000" y="38213"/>
                  <a:pt x="279000" y="38213"/>
                  <a:pt x="279000" y="143575"/>
                </a:cubicBezTo>
                <a:cubicBezTo>
                  <a:pt x="279000" y="143575"/>
                  <a:pt x="279000" y="143575"/>
                  <a:pt x="135425" y="67521"/>
                </a:cubicBezTo>
                <a:cubicBezTo>
                  <a:pt x="135425" y="67521"/>
                  <a:pt x="135425" y="67521"/>
                  <a:pt x="135425" y="0"/>
                </a:cubicBezTo>
                <a:close/>
                <a:moveTo>
                  <a:pt x="51546" y="0"/>
                </a:moveTo>
                <a:cubicBezTo>
                  <a:pt x="51546" y="0"/>
                  <a:pt x="51546" y="0"/>
                  <a:pt x="81976" y="0"/>
                </a:cubicBezTo>
                <a:cubicBezTo>
                  <a:pt x="81976" y="0"/>
                  <a:pt x="81976" y="0"/>
                  <a:pt x="81976" y="38875"/>
                </a:cubicBezTo>
                <a:cubicBezTo>
                  <a:pt x="81976" y="38875"/>
                  <a:pt x="81976" y="38875"/>
                  <a:pt x="74554" y="34802"/>
                </a:cubicBezTo>
                <a:cubicBezTo>
                  <a:pt x="73441" y="34432"/>
                  <a:pt x="65277" y="29989"/>
                  <a:pt x="52659" y="29989"/>
                </a:cubicBezTo>
                <a:cubicBezTo>
                  <a:pt x="38187" y="29989"/>
                  <a:pt x="24827" y="35913"/>
                  <a:pt x="13323" y="42947"/>
                </a:cubicBezTo>
                <a:cubicBezTo>
                  <a:pt x="13323" y="42947"/>
                  <a:pt x="13323" y="42947"/>
                  <a:pt x="13323" y="38134"/>
                </a:cubicBezTo>
                <a:cubicBezTo>
                  <a:pt x="13323" y="17031"/>
                  <a:pt x="30393" y="0"/>
                  <a:pt x="5154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pounds23"/>
          <p:cNvSpPr>
            <a:spLocks noChangeAspect="1"/>
          </p:cNvSpPr>
          <p:nvPr/>
        </p:nvSpPr>
        <p:spPr bwMode="auto">
          <a:xfrm>
            <a:off x="9098854" y="1161721"/>
            <a:ext cx="173166" cy="248063"/>
          </a:xfrm>
          <a:custGeom>
            <a:avLst/>
            <a:gdLst>
              <a:gd name="connsiteX0" fmla="*/ 148917 w 354622"/>
              <a:gd name="connsiteY0" fmla="*/ 444877 h 508000"/>
              <a:gd name="connsiteX1" fmla="*/ 135517 w 354622"/>
              <a:gd name="connsiteY1" fmla="*/ 458272 h 508000"/>
              <a:gd name="connsiteX2" fmla="*/ 135517 w 354622"/>
              <a:gd name="connsiteY2" fmla="*/ 464132 h 508000"/>
              <a:gd name="connsiteX3" fmla="*/ 148917 w 354622"/>
              <a:gd name="connsiteY3" fmla="*/ 477527 h 508000"/>
              <a:gd name="connsiteX4" fmla="*/ 205704 w 354622"/>
              <a:gd name="connsiteY4" fmla="*/ 477527 h 508000"/>
              <a:gd name="connsiteX5" fmla="*/ 219104 w 354622"/>
              <a:gd name="connsiteY5" fmla="*/ 464132 h 508000"/>
              <a:gd name="connsiteX6" fmla="*/ 219104 w 354622"/>
              <a:gd name="connsiteY6" fmla="*/ 458272 h 508000"/>
              <a:gd name="connsiteX7" fmla="*/ 205704 w 354622"/>
              <a:gd name="connsiteY7" fmla="*/ 444877 h 508000"/>
              <a:gd name="connsiteX8" fmla="*/ 148917 w 354622"/>
              <a:gd name="connsiteY8" fmla="*/ 444877 h 508000"/>
              <a:gd name="connsiteX9" fmla="*/ 148435 w 354622"/>
              <a:gd name="connsiteY9" fmla="*/ 139915 h 508000"/>
              <a:gd name="connsiteX10" fmla="*/ 239190 w 354622"/>
              <a:gd name="connsiteY10" fmla="*/ 139915 h 508000"/>
              <a:gd name="connsiteX11" fmla="*/ 257943 w 354622"/>
              <a:gd name="connsiteY11" fmla="*/ 158670 h 508000"/>
              <a:gd name="connsiteX12" fmla="*/ 257943 w 354622"/>
              <a:gd name="connsiteY12" fmla="*/ 196345 h 508000"/>
              <a:gd name="connsiteX13" fmla="*/ 239190 w 354622"/>
              <a:gd name="connsiteY13" fmla="*/ 215100 h 508000"/>
              <a:gd name="connsiteX14" fmla="*/ 220436 w 354622"/>
              <a:gd name="connsiteY14" fmla="*/ 196345 h 508000"/>
              <a:gd name="connsiteX15" fmla="*/ 220436 w 354622"/>
              <a:gd name="connsiteY15" fmla="*/ 177424 h 508000"/>
              <a:gd name="connsiteX16" fmla="*/ 167022 w 354622"/>
              <a:gd name="connsiteY16" fmla="*/ 177424 h 508000"/>
              <a:gd name="connsiteX17" fmla="*/ 162836 w 354622"/>
              <a:gd name="connsiteY17" fmla="*/ 221295 h 508000"/>
              <a:gd name="connsiteX18" fmla="*/ 161663 w 354622"/>
              <a:gd name="connsiteY18" fmla="*/ 228161 h 508000"/>
              <a:gd name="connsiteX19" fmla="*/ 188789 w 354622"/>
              <a:gd name="connsiteY19" fmla="*/ 228161 h 508000"/>
              <a:gd name="connsiteX20" fmla="*/ 207543 w 354622"/>
              <a:gd name="connsiteY20" fmla="*/ 246915 h 508000"/>
              <a:gd name="connsiteX21" fmla="*/ 188789 w 354622"/>
              <a:gd name="connsiteY21" fmla="*/ 265669 h 508000"/>
              <a:gd name="connsiteX22" fmla="*/ 153626 w 354622"/>
              <a:gd name="connsiteY22" fmla="*/ 265669 h 508000"/>
              <a:gd name="connsiteX23" fmla="*/ 135375 w 354622"/>
              <a:gd name="connsiteY23" fmla="*/ 316574 h 508000"/>
              <a:gd name="connsiteX24" fmla="*/ 247897 w 354622"/>
              <a:gd name="connsiteY24" fmla="*/ 316574 h 508000"/>
              <a:gd name="connsiteX25" fmla="*/ 266650 w 354622"/>
              <a:gd name="connsiteY25" fmla="*/ 335328 h 508000"/>
              <a:gd name="connsiteX26" fmla="*/ 247897 w 354622"/>
              <a:gd name="connsiteY26" fmla="*/ 354082 h 508000"/>
              <a:gd name="connsiteX27" fmla="*/ 103896 w 354622"/>
              <a:gd name="connsiteY27" fmla="*/ 354082 h 508000"/>
              <a:gd name="connsiteX28" fmla="*/ 87486 w 354622"/>
              <a:gd name="connsiteY28" fmla="*/ 344370 h 508000"/>
              <a:gd name="connsiteX29" fmla="*/ 87988 w 354622"/>
              <a:gd name="connsiteY29" fmla="*/ 325114 h 508000"/>
              <a:gd name="connsiteX30" fmla="*/ 114612 w 354622"/>
              <a:gd name="connsiteY30" fmla="*/ 265669 h 508000"/>
              <a:gd name="connsiteX31" fmla="*/ 104230 w 354622"/>
              <a:gd name="connsiteY31" fmla="*/ 265669 h 508000"/>
              <a:gd name="connsiteX32" fmla="*/ 85477 w 354622"/>
              <a:gd name="connsiteY32" fmla="*/ 246915 h 508000"/>
              <a:gd name="connsiteX33" fmla="*/ 104230 w 354622"/>
              <a:gd name="connsiteY33" fmla="*/ 228161 h 508000"/>
              <a:gd name="connsiteX34" fmla="*/ 123654 w 354622"/>
              <a:gd name="connsiteY34" fmla="*/ 228161 h 508000"/>
              <a:gd name="connsiteX35" fmla="*/ 125496 w 354622"/>
              <a:gd name="connsiteY35" fmla="*/ 216439 h 508000"/>
              <a:gd name="connsiteX36" fmla="*/ 129682 w 354622"/>
              <a:gd name="connsiteY36" fmla="*/ 159339 h 508000"/>
              <a:gd name="connsiteX37" fmla="*/ 135040 w 354622"/>
              <a:gd name="connsiteY37" fmla="*/ 145609 h 508000"/>
              <a:gd name="connsiteX38" fmla="*/ 148435 w 354622"/>
              <a:gd name="connsiteY38" fmla="*/ 139915 h 508000"/>
              <a:gd name="connsiteX39" fmla="*/ 46065 w 354622"/>
              <a:gd name="connsiteY39" fmla="*/ 75346 h 508000"/>
              <a:gd name="connsiteX40" fmla="*/ 46065 w 354622"/>
              <a:gd name="connsiteY40" fmla="*/ 416580 h 508000"/>
              <a:gd name="connsiteX41" fmla="*/ 308723 w 354622"/>
              <a:gd name="connsiteY41" fmla="*/ 416580 h 508000"/>
              <a:gd name="connsiteX42" fmla="*/ 308723 w 354622"/>
              <a:gd name="connsiteY42" fmla="*/ 75346 h 508000"/>
              <a:gd name="connsiteX43" fmla="*/ 46065 w 354622"/>
              <a:gd name="connsiteY43" fmla="*/ 75346 h 508000"/>
              <a:gd name="connsiteX44" fmla="*/ 26801 w 354622"/>
              <a:gd name="connsiteY44" fmla="*/ 0 h 508000"/>
              <a:gd name="connsiteX45" fmla="*/ 327986 w 354622"/>
              <a:gd name="connsiteY45" fmla="*/ 0 h 508000"/>
              <a:gd name="connsiteX46" fmla="*/ 354621 w 354622"/>
              <a:gd name="connsiteY46" fmla="*/ 26789 h 508000"/>
              <a:gd name="connsiteX47" fmla="*/ 354621 w 354622"/>
              <a:gd name="connsiteY47" fmla="*/ 481211 h 508000"/>
              <a:gd name="connsiteX48" fmla="*/ 327819 w 354622"/>
              <a:gd name="connsiteY48" fmla="*/ 508000 h 508000"/>
              <a:gd name="connsiteX49" fmla="*/ 26801 w 354622"/>
              <a:gd name="connsiteY49" fmla="*/ 508000 h 508000"/>
              <a:gd name="connsiteX50" fmla="*/ 0 w 354622"/>
              <a:gd name="connsiteY50" fmla="*/ 481211 h 508000"/>
              <a:gd name="connsiteX51" fmla="*/ 0 w 354622"/>
              <a:gd name="connsiteY51" fmla="*/ 26789 h 508000"/>
              <a:gd name="connsiteX52" fmla="*/ 26801 w 354622"/>
              <a:gd name="connsiteY5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54622" h="508000">
                <a:moveTo>
                  <a:pt x="148917" y="444877"/>
                </a:moveTo>
                <a:cubicBezTo>
                  <a:pt x="141547" y="444877"/>
                  <a:pt x="135517" y="450905"/>
                  <a:pt x="135517" y="458272"/>
                </a:cubicBezTo>
                <a:cubicBezTo>
                  <a:pt x="135517" y="458272"/>
                  <a:pt x="135517" y="458272"/>
                  <a:pt x="135517" y="464132"/>
                </a:cubicBezTo>
                <a:cubicBezTo>
                  <a:pt x="135517" y="471499"/>
                  <a:pt x="141547" y="477527"/>
                  <a:pt x="148917" y="477527"/>
                </a:cubicBezTo>
                <a:cubicBezTo>
                  <a:pt x="148917" y="477527"/>
                  <a:pt x="148917" y="477527"/>
                  <a:pt x="205704" y="477527"/>
                </a:cubicBezTo>
                <a:cubicBezTo>
                  <a:pt x="213242" y="477527"/>
                  <a:pt x="219104" y="471499"/>
                  <a:pt x="219104" y="464132"/>
                </a:cubicBezTo>
                <a:lnTo>
                  <a:pt x="219104" y="458272"/>
                </a:lnTo>
                <a:cubicBezTo>
                  <a:pt x="219104" y="450905"/>
                  <a:pt x="213242" y="444877"/>
                  <a:pt x="205704" y="444877"/>
                </a:cubicBezTo>
                <a:cubicBezTo>
                  <a:pt x="205704" y="444877"/>
                  <a:pt x="205704" y="444877"/>
                  <a:pt x="148917" y="444877"/>
                </a:cubicBezTo>
                <a:close/>
                <a:moveTo>
                  <a:pt x="148435" y="139915"/>
                </a:moveTo>
                <a:cubicBezTo>
                  <a:pt x="148435" y="139915"/>
                  <a:pt x="148435" y="139915"/>
                  <a:pt x="239190" y="139915"/>
                </a:cubicBezTo>
                <a:cubicBezTo>
                  <a:pt x="249571" y="139915"/>
                  <a:pt x="257943" y="148288"/>
                  <a:pt x="257943" y="158670"/>
                </a:cubicBezTo>
                <a:cubicBezTo>
                  <a:pt x="257943" y="158670"/>
                  <a:pt x="257943" y="158670"/>
                  <a:pt x="257943" y="196345"/>
                </a:cubicBezTo>
                <a:cubicBezTo>
                  <a:pt x="257943" y="206727"/>
                  <a:pt x="249571" y="215100"/>
                  <a:pt x="239190" y="215100"/>
                </a:cubicBezTo>
                <a:cubicBezTo>
                  <a:pt x="228808" y="215100"/>
                  <a:pt x="220436" y="206727"/>
                  <a:pt x="220436" y="196345"/>
                </a:cubicBezTo>
                <a:cubicBezTo>
                  <a:pt x="220436" y="196345"/>
                  <a:pt x="220436" y="196345"/>
                  <a:pt x="220436" y="177424"/>
                </a:cubicBezTo>
                <a:cubicBezTo>
                  <a:pt x="220436" y="177424"/>
                  <a:pt x="220436" y="177424"/>
                  <a:pt x="167022" y="177424"/>
                </a:cubicBezTo>
                <a:cubicBezTo>
                  <a:pt x="166519" y="188475"/>
                  <a:pt x="165347" y="203713"/>
                  <a:pt x="162836" y="221295"/>
                </a:cubicBezTo>
                <a:cubicBezTo>
                  <a:pt x="162501" y="223640"/>
                  <a:pt x="162166" y="225816"/>
                  <a:pt x="161663" y="228161"/>
                </a:cubicBezTo>
                <a:cubicBezTo>
                  <a:pt x="161663" y="228161"/>
                  <a:pt x="161663" y="228161"/>
                  <a:pt x="188789" y="228161"/>
                </a:cubicBezTo>
                <a:cubicBezTo>
                  <a:pt x="199003" y="228161"/>
                  <a:pt x="207543" y="236533"/>
                  <a:pt x="207543" y="246915"/>
                </a:cubicBezTo>
                <a:cubicBezTo>
                  <a:pt x="207543" y="257297"/>
                  <a:pt x="199003" y="265669"/>
                  <a:pt x="188789" y="265669"/>
                </a:cubicBezTo>
                <a:cubicBezTo>
                  <a:pt x="188789" y="265669"/>
                  <a:pt x="188789" y="265669"/>
                  <a:pt x="153626" y="265669"/>
                </a:cubicBezTo>
                <a:cubicBezTo>
                  <a:pt x="148770" y="283921"/>
                  <a:pt x="142742" y="300834"/>
                  <a:pt x="135375" y="316574"/>
                </a:cubicBezTo>
                <a:cubicBezTo>
                  <a:pt x="135375" y="316574"/>
                  <a:pt x="135375" y="316574"/>
                  <a:pt x="247897" y="316574"/>
                </a:cubicBezTo>
                <a:cubicBezTo>
                  <a:pt x="258278" y="316574"/>
                  <a:pt x="266650" y="324946"/>
                  <a:pt x="266650" y="335328"/>
                </a:cubicBezTo>
                <a:cubicBezTo>
                  <a:pt x="266650" y="345542"/>
                  <a:pt x="258278" y="354082"/>
                  <a:pt x="247897" y="354082"/>
                </a:cubicBezTo>
                <a:cubicBezTo>
                  <a:pt x="247897" y="354082"/>
                  <a:pt x="247897" y="354082"/>
                  <a:pt x="103896" y="354082"/>
                </a:cubicBezTo>
                <a:cubicBezTo>
                  <a:pt x="97030" y="354082"/>
                  <a:pt x="90668" y="350231"/>
                  <a:pt x="87486" y="344370"/>
                </a:cubicBezTo>
                <a:cubicBezTo>
                  <a:pt x="84137" y="338342"/>
                  <a:pt x="84305" y="330974"/>
                  <a:pt x="87988" y="325114"/>
                </a:cubicBezTo>
                <a:cubicBezTo>
                  <a:pt x="100044" y="306192"/>
                  <a:pt x="108584" y="285428"/>
                  <a:pt x="114612" y="265669"/>
                </a:cubicBezTo>
                <a:cubicBezTo>
                  <a:pt x="114612" y="265669"/>
                  <a:pt x="114612" y="265669"/>
                  <a:pt x="104230" y="265669"/>
                </a:cubicBezTo>
                <a:cubicBezTo>
                  <a:pt x="93849" y="265669"/>
                  <a:pt x="85477" y="257297"/>
                  <a:pt x="85477" y="246915"/>
                </a:cubicBezTo>
                <a:cubicBezTo>
                  <a:pt x="85477" y="236533"/>
                  <a:pt x="93849" y="228161"/>
                  <a:pt x="104230" y="228161"/>
                </a:cubicBezTo>
                <a:cubicBezTo>
                  <a:pt x="104230" y="228161"/>
                  <a:pt x="104230" y="228161"/>
                  <a:pt x="123654" y="228161"/>
                </a:cubicBezTo>
                <a:cubicBezTo>
                  <a:pt x="124324" y="224142"/>
                  <a:pt x="124993" y="220291"/>
                  <a:pt x="125496" y="216439"/>
                </a:cubicBezTo>
                <a:cubicBezTo>
                  <a:pt x="130519" y="183787"/>
                  <a:pt x="129682" y="159507"/>
                  <a:pt x="129682" y="159339"/>
                </a:cubicBezTo>
                <a:cubicBezTo>
                  <a:pt x="129514" y="154148"/>
                  <a:pt x="131524" y="149292"/>
                  <a:pt x="135040" y="145609"/>
                </a:cubicBezTo>
                <a:cubicBezTo>
                  <a:pt x="138556" y="141925"/>
                  <a:pt x="143412" y="139915"/>
                  <a:pt x="148435" y="139915"/>
                </a:cubicBezTo>
                <a:close/>
                <a:moveTo>
                  <a:pt x="46065" y="75346"/>
                </a:moveTo>
                <a:cubicBezTo>
                  <a:pt x="46065" y="75346"/>
                  <a:pt x="46065" y="75346"/>
                  <a:pt x="46065" y="416580"/>
                </a:cubicBezTo>
                <a:cubicBezTo>
                  <a:pt x="46065" y="416580"/>
                  <a:pt x="46065" y="416580"/>
                  <a:pt x="308723" y="416580"/>
                </a:cubicBezTo>
                <a:cubicBezTo>
                  <a:pt x="308723" y="416580"/>
                  <a:pt x="308723" y="416580"/>
                  <a:pt x="308723" y="75346"/>
                </a:cubicBezTo>
                <a:cubicBezTo>
                  <a:pt x="308723" y="75346"/>
                  <a:pt x="308723" y="75346"/>
                  <a:pt x="46065" y="75346"/>
                </a:cubicBezTo>
                <a:close/>
                <a:moveTo>
                  <a:pt x="26801" y="0"/>
                </a:moveTo>
                <a:cubicBezTo>
                  <a:pt x="26801" y="0"/>
                  <a:pt x="26801" y="0"/>
                  <a:pt x="327986" y="0"/>
                </a:cubicBezTo>
                <a:cubicBezTo>
                  <a:pt x="342727" y="0"/>
                  <a:pt x="354788" y="12055"/>
                  <a:pt x="354621" y="26789"/>
                </a:cubicBezTo>
                <a:cubicBezTo>
                  <a:pt x="354621" y="26789"/>
                  <a:pt x="354621" y="26789"/>
                  <a:pt x="354621" y="481211"/>
                </a:cubicBezTo>
                <a:cubicBezTo>
                  <a:pt x="354621" y="495945"/>
                  <a:pt x="342727" y="508000"/>
                  <a:pt x="327819" y="508000"/>
                </a:cubicBezTo>
                <a:cubicBezTo>
                  <a:pt x="327819" y="508000"/>
                  <a:pt x="327819" y="508000"/>
                  <a:pt x="26801" y="508000"/>
                </a:cubicBezTo>
                <a:cubicBezTo>
                  <a:pt x="12061" y="508000"/>
                  <a:pt x="0" y="495945"/>
                  <a:pt x="0" y="481211"/>
                </a:cubicBezTo>
                <a:cubicBezTo>
                  <a:pt x="0" y="481211"/>
                  <a:pt x="0" y="481211"/>
                  <a:pt x="0" y="26789"/>
                </a:cubicBezTo>
                <a:cubicBezTo>
                  <a:pt x="0" y="12055"/>
                  <a:pt x="12061" y="0"/>
                  <a:pt x="2680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shopping cart1"/>
          <p:cNvSpPr>
            <a:spLocks noChangeAspect="1"/>
          </p:cNvSpPr>
          <p:nvPr/>
        </p:nvSpPr>
        <p:spPr bwMode="auto">
          <a:xfrm>
            <a:off x="6836614" y="1170587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rotated9"/>
          <p:cNvSpPr>
            <a:spLocks noChangeAspect="1"/>
          </p:cNvSpPr>
          <p:nvPr/>
        </p:nvSpPr>
        <p:spPr bwMode="auto">
          <a:xfrm>
            <a:off x="7391779" y="1161896"/>
            <a:ext cx="248063" cy="247713"/>
          </a:xfrm>
          <a:custGeom>
            <a:avLst/>
            <a:gdLst>
              <a:gd name="connsiteX0" fmla="*/ 439216 w 508000"/>
              <a:gd name="connsiteY0" fmla="*/ 186291 h 507283"/>
              <a:gd name="connsiteX1" fmla="*/ 360401 w 508000"/>
              <a:gd name="connsiteY1" fmla="*/ 266539 h 507283"/>
              <a:gd name="connsiteX2" fmla="*/ 374014 w 508000"/>
              <a:gd name="connsiteY2" fmla="*/ 278719 h 507283"/>
              <a:gd name="connsiteX3" fmla="*/ 452830 w 508000"/>
              <a:gd name="connsiteY3" fmla="*/ 199904 h 507283"/>
              <a:gd name="connsiteX4" fmla="*/ 389777 w 508000"/>
              <a:gd name="connsiteY4" fmla="*/ 86697 h 507283"/>
              <a:gd name="connsiteX5" fmla="*/ 508000 w 508000"/>
              <a:gd name="connsiteY5" fmla="*/ 204920 h 507283"/>
              <a:gd name="connsiteX6" fmla="*/ 204920 w 508000"/>
              <a:gd name="connsiteY6" fmla="*/ 507283 h 507283"/>
              <a:gd name="connsiteX7" fmla="*/ 86697 w 508000"/>
              <a:gd name="connsiteY7" fmla="*/ 389777 h 507283"/>
              <a:gd name="connsiteX8" fmla="*/ 303797 w 508000"/>
              <a:gd name="connsiteY8" fmla="*/ 0 h 507283"/>
              <a:gd name="connsiteX9" fmla="*/ 353952 w 508000"/>
              <a:gd name="connsiteY9" fmla="*/ 49439 h 507283"/>
              <a:gd name="connsiteX10" fmla="*/ 49439 w 508000"/>
              <a:gd name="connsiteY10" fmla="*/ 353952 h 507283"/>
              <a:gd name="connsiteX11" fmla="*/ 0 w 508000"/>
              <a:gd name="connsiteY11" fmla="*/ 303797 h 50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7283">
                <a:moveTo>
                  <a:pt x="439216" y="186291"/>
                </a:moveTo>
                <a:lnTo>
                  <a:pt x="360401" y="266539"/>
                </a:lnTo>
                <a:lnTo>
                  <a:pt x="374014" y="278719"/>
                </a:lnTo>
                <a:lnTo>
                  <a:pt x="452830" y="199904"/>
                </a:lnTo>
                <a:close/>
                <a:moveTo>
                  <a:pt x="389777" y="86697"/>
                </a:moveTo>
                <a:lnTo>
                  <a:pt x="508000" y="204920"/>
                </a:lnTo>
                <a:lnTo>
                  <a:pt x="204920" y="507283"/>
                </a:lnTo>
                <a:lnTo>
                  <a:pt x="86697" y="389777"/>
                </a:lnTo>
                <a:close/>
                <a:moveTo>
                  <a:pt x="303797" y="0"/>
                </a:moveTo>
                <a:lnTo>
                  <a:pt x="353952" y="49439"/>
                </a:lnTo>
                <a:lnTo>
                  <a:pt x="49439" y="353952"/>
                </a:lnTo>
                <a:lnTo>
                  <a:pt x="0" y="3037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male159"/>
          <p:cNvSpPr>
            <a:spLocks noChangeAspect="1"/>
          </p:cNvSpPr>
          <p:nvPr/>
        </p:nvSpPr>
        <p:spPr bwMode="auto">
          <a:xfrm>
            <a:off x="10216875" y="1154449"/>
            <a:ext cx="191597" cy="262607"/>
          </a:xfrm>
          <a:custGeom>
            <a:avLst/>
            <a:gdLst>
              <a:gd name="connsiteX0" fmla="*/ 139809 w 370634"/>
              <a:gd name="connsiteY0" fmla="*/ 223223 h 508000"/>
              <a:gd name="connsiteX1" fmla="*/ 232139 w 370634"/>
              <a:gd name="connsiteY1" fmla="*/ 223223 h 508000"/>
              <a:gd name="connsiteX2" fmla="*/ 370634 w 370634"/>
              <a:gd name="connsiteY2" fmla="*/ 361190 h 508000"/>
              <a:gd name="connsiteX3" fmla="*/ 370634 w 370634"/>
              <a:gd name="connsiteY3" fmla="*/ 472624 h 508000"/>
              <a:gd name="connsiteX4" fmla="*/ 368859 w 370634"/>
              <a:gd name="connsiteY4" fmla="*/ 472624 h 508000"/>
              <a:gd name="connsiteX5" fmla="*/ 361756 w 370634"/>
              <a:gd name="connsiteY5" fmla="*/ 476162 h 508000"/>
              <a:gd name="connsiteX6" fmla="*/ 198403 w 370634"/>
              <a:gd name="connsiteY6" fmla="*/ 508000 h 508000"/>
              <a:gd name="connsiteX7" fmla="*/ 8417 w 370634"/>
              <a:gd name="connsiteY7" fmla="*/ 477931 h 508000"/>
              <a:gd name="connsiteX8" fmla="*/ 1314 w 370634"/>
              <a:gd name="connsiteY8" fmla="*/ 474393 h 508000"/>
              <a:gd name="connsiteX9" fmla="*/ 1314 w 370634"/>
              <a:gd name="connsiteY9" fmla="*/ 472624 h 508000"/>
              <a:gd name="connsiteX10" fmla="*/ 1314 w 370634"/>
              <a:gd name="connsiteY10" fmla="*/ 361190 h 508000"/>
              <a:gd name="connsiteX11" fmla="*/ 139809 w 370634"/>
              <a:gd name="connsiteY11" fmla="*/ 223223 h 508000"/>
              <a:gd name="connsiteX12" fmla="*/ 140076 w 370634"/>
              <a:gd name="connsiteY12" fmla="*/ 160971 h 508000"/>
              <a:gd name="connsiteX13" fmla="*/ 189695 w 370634"/>
              <a:gd name="connsiteY13" fmla="*/ 189273 h 508000"/>
              <a:gd name="connsiteX14" fmla="*/ 239313 w 370634"/>
              <a:gd name="connsiteY14" fmla="*/ 160971 h 508000"/>
              <a:gd name="connsiteX15" fmla="*/ 186151 w 370634"/>
              <a:gd name="connsiteY15" fmla="*/ 0 h 508000"/>
              <a:gd name="connsiteX16" fmla="*/ 292476 w 370634"/>
              <a:gd name="connsiteY16" fmla="*/ 95521 h 508000"/>
              <a:gd name="connsiteX17" fmla="*/ 90458 w 370634"/>
              <a:gd name="connsiteY17" fmla="*/ 95521 h 508000"/>
              <a:gd name="connsiteX18" fmla="*/ 85141 w 370634"/>
              <a:gd name="connsiteY18" fmla="*/ 109672 h 508000"/>
              <a:gd name="connsiteX19" fmla="*/ 294248 w 370634"/>
              <a:gd name="connsiteY19" fmla="*/ 109672 h 508000"/>
              <a:gd name="connsiteX20" fmla="*/ 186151 w 370634"/>
              <a:gd name="connsiteY20" fmla="*/ 215807 h 508000"/>
              <a:gd name="connsiteX21" fmla="*/ 78053 w 370634"/>
              <a:gd name="connsiteY21" fmla="*/ 120286 h 508000"/>
              <a:gd name="connsiteX22" fmla="*/ 16030 w 370634"/>
              <a:gd name="connsiteY22" fmla="*/ 166278 h 508000"/>
              <a:gd name="connsiteX23" fmla="*/ 48592 w 370634"/>
              <a:gd name="connsiteY23" fmla="*/ 98838 h 508000"/>
              <a:gd name="connsiteX24" fmla="*/ 56912 w 370634"/>
              <a:gd name="connsiteY24" fmla="*/ 92115 h 508000"/>
              <a:gd name="connsiteX25" fmla="*/ 63876 w 370634"/>
              <a:gd name="connsiteY25" fmla="*/ 88446 h 508000"/>
              <a:gd name="connsiteX26" fmla="*/ 59640 w 370634"/>
              <a:gd name="connsiteY26" fmla="*/ 89910 h 508000"/>
              <a:gd name="connsiteX27" fmla="*/ 56912 w 370634"/>
              <a:gd name="connsiteY27" fmla="*/ 92115 h 508000"/>
              <a:gd name="connsiteX28" fmla="*/ 43470 w 370634"/>
              <a:gd name="connsiteY28" fmla="*/ 99197 h 508000"/>
              <a:gd name="connsiteX29" fmla="*/ 1853 w 370634"/>
              <a:gd name="connsiteY29" fmla="*/ 123824 h 508000"/>
              <a:gd name="connsiteX30" fmla="*/ 58560 w 370634"/>
              <a:gd name="connsiteY30" fmla="*/ 72525 h 508000"/>
              <a:gd name="connsiteX31" fmla="*/ 83369 w 370634"/>
              <a:gd name="connsiteY31" fmla="*/ 74294 h 508000"/>
              <a:gd name="connsiteX32" fmla="*/ 186151 w 370634"/>
              <a:gd name="connsiteY3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0634" h="508000">
                <a:moveTo>
                  <a:pt x="139809" y="223223"/>
                </a:moveTo>
                <a:cubicBezTo>
                  <a:pt x="139809" y="223223"/>
                  <a:pt x="139809" y="223223"/>
                  <a:pt x="232139" y="223223"/>
                </a:cubicBezTo>
                <a:cubicBezTo>
                  <a:pt x="308489" y="223223"/>
                  <a:pt x="370634" y="285131"/>
                  <a:pt x="370634" y="361190"/>
                </a:cubicBezTo>
                <a:cubicBezTo>
                  <a:pt x="370634" y="361190"/>
                  <a:pt x="370634" y="361190"/>
                  <a:pt x="370634" y="472624"/>
                </a:cubicBezTo>
                <a:cubicBezTo>
                  <a:pt x="370634" y="472624"/>
                  <a:pt x="370634" y="472624"/>
                  <a:pt x="368859" y="472624"/>
                </a:cubicBezTo>
                <a:cubicBezTo>
                  <a:pt x="368859" y="472624"/>
                  <a:pt x="368859" y="472624"/>
                  <a:pt x="361756" y="476162"/>
                </a:cubicBezTo>
                <a:cubicBezTo>
                  <a:pt x="358205" y="479699"/>
                  <a:pt x="299611" y="508000"/>
                  <a:pt x="198403" y="508000"/>
                </a:cubicBezTo>
                <a:cubicBezTo>
                  <a:pt x="145136" y="508000"/>
                  <a:pt x="82991" y="500925"/>
                  <a:pt x="8417" y="477931"/>
                </a:cubicBezTo>
                <a:cubicBezTo>
                  <a:pt x="8417" y="477931"/>
                  <a:pt x="8417" y="477931"/>
                  <a:pt x="1314" y="474393"/>
                </a:cubicBezTo>
                <a:cubicBezTo>
                  <a:pt x="1314" y="474393"/>
                  <a:pt x="1314" y="474393"/>
                  <a:pt x="1314" y="472624"/>
                </a:cubicBezTo>
                <a:cubicBezTo>
                  <a:pt x="1314" y="472624"/>
                  <a:pt x="1314" y="472624"/>
                  <a:pt x="1314" y="361190"/>
                </a:cubicBezTo>
                <a:cubicBezTo>
                  <a:pt x="1314" y="285131"/>
                  <a:pt x="63459" y="223223"/>
                  <a:pt x="139809" y="223223"/>
                </a:cubicBezTo>
                <a:close/>
                <a:moveTo>
                  <a:pt x="140076" y="160971"/>
                </a:moveTo>
                <a:cubicBezTo>
                  <a:pt x="140076" y="175122"/>
                  <a:pt x="161341" y="189273"/>
                  <a:pt x="189695" y="189273"/>
                </a:cubicBezTo>
                <a:cubicBezTo>
                  <a:pt x="216276" y="189273"/>
                  <a:pt x="239313" y="175122"/>
                  <a:pt x="239313" y="160971"/>
                </a:cubicBezTo>
                <a:close/>
                <a:moveTo>
                  <a:pt x="186151" y="0"/>
                </a:moveTo>
                <a:cubicBezTo>
                  <a:pt x="241085" y="0"/>
                  <a:pt x="287160" y="42454"/>
                  <a:pt x="292476" y="95521"/>
                </a:cubicBezTo>
                <a:cubicBezTo>
                  <a:pt x="292476" y="95521"/>
                  <a:pt x="292476" y="95521"/>
                  <a:pt x="90458" y="95521"/>
                </a:cubicBezTo>
                <a:cubicBezTo>
                  <a:pt x="88685" y="100828"/>
                  <a:pt x="86913" y="106135"/>
                  <a:pt x="85141" y="109672"/>
                </a:cubicBezTo>
                <a:cubicBezTo>
                  <a:pt x="85141" y="109672"/>
                  <a:pt x="85141" y="109672"/>
                  <a:pt x="294248" y="109672"/>
                </a:cubicBezTo>
                <a:cubicBezTo>
                  <a:pt x="292476" y="168047"/>
                  <a:pt x="244630" y="215807"/>
                  <a:pt x="186151" y="215807"/>
                </a:cubicBezTo>
                <a:cubicBezTo>
                  <a:pt x="131216" y="215807"/>
                  <a:pt x="85141" y="173353"/>
                  <a:pt x="78053" y="120286"/>
                </a:cubicBezTo>
                <a:cubicBezTo>
                  <a:pt x="53244" y="160971"/>
                  <a:pt x="16030" y="166278"/>
                  <a:pt x="16030" y="166278"/>
                </a:cubicBezTo>
                <a:cubicBezTo>
                  <a:pt x="27548" y="128246"/>
                  <a:pt x="39510" y="108788"/>
                  <a:pt x="48592" y="98838"/>
                </a:cubicBezTo>
                <a:lnTo>
                  <a:pt x="56912" y="92115"/>
                </a:lnTo>
                <a:lnTo>
                  <a:pt x="63876" y="88446"/>
                </a:lnTo>
                <a:cubicBezTo>
                  <a:pt x="63876" y="88446"/>
                  <a:pt x="62326" y="88556"/>
                  <a:pt x="59640" y="89910"/>
                </a:cubicBezTo>
                <a:lnTo>
                  <a:pt x="56912" y="92115"/>
                </a:lnTo>
                <a:lnTo>
                  <a:pt x="43470" y="99197"/>
                </a:lnTo>
                <a:cubicBezTo>
                  <a:pt x="20128" y="117854"/>
                  <a:pt x="-7451" y="151684"/>
                  <a:pt x="1853" y="123824"/>
                </a:cubicBezTo>
                <a:cubicBezTo>
                  <a:pt x="17802" y="81370"/>
                  <a:pt x="58560" y="72525"/>
                  <a:pt x="58560" y="72525"/>
                </a:cubicBezTo>
                <a:cubicBezTo>
                  <a:pt x="69192" y="72525"/>
                  <a:pt x="78053" y="72525"/>
                  <a:pt x="83369" y="74294"/>
                </a:cubicBezTo>
                <a:cubicBezTo>
                  <a:pt x="97546" y="31840"/>
                  <a:pt x="138304" y="0"/>
                  <a:pt x="18615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bag19"/>
          <p:cNvSpPr>
            <a:spLocks noChangeAspect="1"/>
          </p:cNvSpPr>
          <p:nvPr/>
        </p:nvSpPr>
        <p:spPr bwMode="auto">
          <a:xfrm>
            <a:off x="10759619" y="1186680"/>
            <a:ext cx="226285" cy="198146"/>
          </a:xfrm>
          <a:custGeom>
            <a:avLst/>
            <a:gdLst>
              <a:gd name="connsiteX0" fmla="*/ 158765 w 508000"/>
              <a:gd name="connsiteY0" fmla="*/ 63566 h 444829"/>
              <a:gd name="connsiteX1" fmla="*/ 190398 w 508000"/>
              <a:gd name="connsiteY1" fmla="*/ 95224 h 444829"/>
              <a:gd name="connsiteX2" fmla="*/ 176442 w 508000"/>
              <a:gd name="connsiteY2" fmla="*/ 120984 h 444829"/>
              <a:gd name="connsiteX3" fmla="*/ 253976 w 508000"/>
              <a:gd name="connsiteY3" fmla="*/ 222475 h 444829"/>
              <a:gd name="connsiteX4" fmla="*/ 331820 w 508000"/>
              <a:gd name="connsiteY4" fmla="*/ 120984 h 444829"/>
              <a:gd name="connsiteX5" fmla="*/ 317553 w 508000"/>
              <a:gd name="connsiteY5" fmla="*/ 95224 h 444829"/>
              <a:gd name="connsiteX6" fmla="*/ 349187 w 508000"/>
              <a:gd name="connsiteY6" fmla="*/ 63566 h 444829"/>
              <a:gd name="connsiteX7" fmla="*/ 381131 w 508000"/>
              <a:gd name="connsiteY7" fmla="*/ 95224 h 444829"/>
              <a:gd name="connsiteX8" fmla="*/ 363143 w 508000"/>
              <a:gd name="connsiteY8" fmla="*/ 123467 h 444829"/>
              <a:gd name="connsiteX9" fmla="*/ 253976 w 508000"/>
              <a:gd name="connsiteY9" fmla="*/ 254132 h 444829"/>
              <a:gd name="connsiteX10" fmla="*/ 144809 w 508000"/>
              <a:gd name="connsiteY10" fmla="*/ 123467 h 444829"/>
              <a:gd name="connsiteX11" fmla="*/ 127131 w 508000"/>
              <a:gd name="connsiteY11" fmla="*/ 95224 h 444829"/>
              <a:gd name="connsiteX12" fmla="*/ 158765 w 508000"/>
              <a:gd name="connsiteY12" fmla="*/ 63566 h 444829"/>
              <a:gd name="connsiteX13" fmla="*/ 91220 w 508000"/>
              <a:gd name="connsiteY13" fmla="*/ 31586 h 444829"/>
              <a:gd name="connsiteX14" fmla="*/ 36566 w 508000"/>
              <a:gd name="connsiteY14" fmla="*/ 412850 h 444829"/>
              <a:gd name="connsiteX15" fmla="*/ 471433 w 508000"/>
              <a:gd name="connsiteY15" fmla="*/ 412850 h 444829"/>
              <a:gd name="connsiteX16" fmla="*/ 417173 w 508000"/>
              <a:gd name="connsiteY16" fmla="*/ 31586 h 444829"/>
              <a:gd name="connsiteX17" fmla="*/ 63565 w 508000"/>
              <a:gd name="connsiteY17" fmla="*/ 0 h 444829"/>
              <a:gd name="connsiteX18" fmla="*/ 444697 w 508000"/>
              <a:gd name="connsiteY18" fmla="*/ 0 h 444829"/>
              <a:gd name="connsiteX19" fmla="*/ 508000 w 508000"/>
              <a:gd name="connsiteY19" fmla="*/ 444829 h 444829"/>
              <a:gd name="connsiteX20" fmla="*/ 0 w 508000"/>
              <a:gd name="connsiteY20" fmla="*/ 444829 h 44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000" h="444829">
                <a:moveTo>
                  <a:pt x="158765" y="63566"/>
                </a:moveTo>
                <a:cubicBezTo>
                  <a:pt x="176442" y="63566"/>
                  <a:pt x="190398" y="77843"/>
                  <a:pt x="190398" y="95224"/>
                </a:cubicBezTo>
                <a:cubicBezTo>
                  <a:pt x="190398" y="106087"/>
                  <a:pt x="184816" y="115398"/>
                  <a:pt x="176442" y="120984"/>
                </a:cubicBezTo>
                <a:cubicBezTo>
                  <a:pt x="184196" y="178092"/>
                  <a:pt x="216450" y="222475"/>
                  <a:pt x="253976" y="222475"/>
                </a:cubicBezTo>
                <a:cubicBezTo>
                  <a:pt x="291502" y="222475"/>
                  <a:pt x="324066" y="178092"/>
                  <a:pt x="331820" y="120984"/>
                </a:cubicBezTo>
                <a:cubicBezTo>
                  <a:pt x="323446" y="115398"/>
                  <a:pt x="317553" y="106087"/>
                  <a:pt x="317553" y="95224"/>
                </a:cubicBezTo>
                <a:cubicBezTo>
                  <a:pt x="317553" y="77843"/>
                  <a:pt x="331820" y="63566"/>
                  <a:pt x="349187" y="63566"/>
                </a:cubicBezTo>
                <a:cubicBezTo>
                  <a:pt x="366865" y="63566"/>
                  <a:pt x="381131" y="77843"/>
                  <a:pt x="381131" y="95224"/>
                </a:cubicBezTo>
                <a:cubicBezTo>
                  <a:pt x="381131" y="107638"/>
                  <a:pt x="373688" y="118191"/>
                  <a:pt x="363143" y="123467"/>
                </a:cubicBezTo>
                <a:cubicBezTo>
                  <a:pt x="354149" y="198576"/>
                  <a:pt x="309490" y="254132"/>
                  <a:pt x="253976" y="254132"/>
                </a:cubicBezTo>
                <a:cubicBezTo>
                  <a:pt x="198462" y="254132"/>
                  <a:pt x="153803" y="198576"/>
                  <a:pt x="144809" y="123467"/>
                </a:cubicBezTo>
                <a:cubicBezTo>
                  <a:pt x="134264" y="118191"/>
                  <a:pt x="127131" y="107638"/>
                  <a:pt x="127131" y="95224"/>
                </a:cubicBezTo>
                <a:cubicBezTo>
                  <a:pt x="127131" y="77843"/>
                  <a:pt x="141087" y="63566"/>
                  <a:pt x="158765" y="63566"/>
                </a:cubicBezTo>
                <a:close/>
                <a:moveTo>
                  <a:pt x="91220" y="31586"/>
                </a:moveTo>
                <a:lnTo>
                  <a:pt x="36566" y="412850"/>
                </a:lnTo>
                <a:lnTo>
                  <a:pt x="471433" y="412850"/>
                </a:lnTo>
                <a:lnTo>
                  <a:pt x="417173" y="31586"/>
                </a:lnTo>
                <a:close/>
                <a:moveTo>
                  <a:pt x="63565" y="0"/>
                </a:moveTo>
                <a:lnTo>
                  <a:pt x="444697" y="0"/>
                </a:lnTo>
                <a:lnTo>
                  <a:pt x="508000" y="444829"/>
                </a:lnTo>
                <a:lnTo>
                  <a:pt x="0" y="4448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package23"/>
          <p:cNvSpPr>
            <a:spLocks noChangeAspect="1"/>
          </p:cNvSpPr>
          <p:nvPr/>
        </p:nvSpPr>
        <p:spPr bwMode="auto">
          <a:xfrm>
            <a:off x="11301548" y="1167910"/>
            <a:ext cx="250246" cy="235686"/>
          </a:xfrm>
          <a:custGeom>
            <a:avLst/>
            <a:gdLst>
              <a:gd name="T0" fmla="*/ 2544 w 3139"/>
              <a:gd name="T1" fmla="*/ 402 h 2957"/>
              <a:gd name="T2" fmla="*/ 1485 w 3139"/>
              <a:gd name="T3" fmla="*/ 1976 h 2957"/>
              <a:gd name="T4" fmla="*/ 1815 w 3139"/>
              <a:gd name="T5" fmla="*/ 1321 h 2957"/>
              <a:gd name="T6" fmla="*/ 2189 w 3139"/>
              <a:gd name="T7" fmla="*/ 858 h 2957"/>
              <a:gd name="T8" fmla="*/ 1748 w 3139"/>
              <a:gd name="T9" fmla="*/ 608 h 2957"/>
              <a:gd name="T10" fmla="*/ 388 w 3139"/>
              <a:gd name="T11" fmla="*/ 511 h 2957"/>
              <a:gd name="T12" fmla="*/ 0 w 3139"/>
              <a:gd name="T13" fmla="*/ 1390 h 2957"/>
              <a:gd name="T14" fmla="*/ 1099 w 3139"/>
              <a:gd name="T15" fmla="*/ 2164 h 2957"/>
              <a:gd name="T16" fmla="*/ 50 w 3139"/>
              <a:gd name="T17" fmla="*/ 1823 h 2957"/>
              <a:gd name="T18" fmla="*/ 995 w 3139"/>
              <a:gd name="T19" fmla="*/ 2466 h 2957"/>
              <a:gd name="T20" fmla="*/ 1976 w 3139"/>
              <a:gd name="T21" fmla="*/ 2466 h 2957"/>
              <a:gd name="T22" fmla="*/ 2498 w 3139"/>
              <a:gd name="T23" fmla="*/ 928 h 2957"/>
              <a:gd name="T24" fmla="*/ 3139 w 3139"/>
              <a:gd name="T25" fmla="*/ 402 h 2957"/>
              <a:gd name="T26" fmla="*/ 1066 w 3139"/>
              <a:gd name="T27" fmla="*/ 1202 h 2957"/>
              <a:gd name="T28" fmla="*/ 1097 w 3139"/>
              <a:gd name="T29" fmla="*/ 922 h 2957"/>
              <a:gd name="T30" fmla="*/ 760 w 3139"/>
              <a:gd name="T31" fmla="*/ 297 h 2957"/>
              <a:gd name="T32" fmla="*/ 1808 w 3139"/>
              <a:gd name="T33" fmla="*/ 892 h 2957"/>
              <a:gd name="T34" fmla="*/ 1818 w 3139"/>
              <a:gd name="T35" fmla="*/ 1073 h 2957"/>
              <a:gd name="T36" fmla="*/ 769 w 3139"/>
              <a:gd name="T37" fmla="*/ 477 h 2957"/>
              <a:gd name="T38" fmla="*/ 760 w 3139"/>
              <a:gd name="T39" fmla="*/ 297 h 2957"/>
              <a:gd name="T40" fmla="*/ 672 w 3139"/>
              <a:gd name="T41" fmla="*/ 1228 h 2957"/>
              <a:gd name="T42" fmla="*/ 1387 w 3139"/>
              <a:gd name="T43" fmla="*/ 1078 h 2957"/>
              <a:gd name="T44" fmla="*/ 1261 w 3139"/>
              <a:gd name="T45" fmla="*/ 1856 h 2957"/>
              <a:gd name="T46" fmla="*/ 662 w 3139"/>
              <a:gd name="T47" fmla="*/ 666 h 2957"/>
              <a:gd name="T48" fmla="*/ 1758 w 3139"/>
              <a:gd name="T49" fmla="*/ 2466 h 2957"/>
              <a:gd name="T50" fmla="*/ 1213 w 3139"/>
              <a:gd name="T51" fmla="*/ 2477 h 2957"/>
              <a:gd name="T52" fmla="*/ 1293 w 3139"/>
              <a:gd name="T53" fmla="*/ 2273 h 2957"/>
              <a:gd name="T54" fmla="*/ 1534 w 3139"/>
              <a:gd name="T55" fmla="*/ 2198 h 2957"/>
              <a:gd name="T56" fmla="*/ 1758 w 3139"/>
              <a:gd name="T57" fmla="*/ 2466 h 2957"/>
              <a:gd name="T58" fmla="*/ 2620 w 3139"/>
              <a:gd name="T59" fmla="*/ 711 h 2957"/>
              <a:gd name="T60" fmla="*/ 2921 w 3139"/>
              <a:gd name="T61" fmla="*/ 620 h 2957"/>
              <a:gd name="T62" fmla="*/ 2921 w 3139"/>
              <a:gd name="T63" fmla="*/ 710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39" h="2957">
                <a:moveTo>
                  <a:pt x="3139" y="402"/>
                </a:moveTo>
                <a:cubicBezTo>
                  <a:pt x="2544" y="402"/>
                  <a:pt x="2544" y="402"/>
                  <a:pt x="2544" y="402"/>
                </a:cubicBezTo>
                <a:cubicBezTo>
                  <a:pt x="1644" y="2002"/>
                  <a:pt x="1644" y="2002"/>
                  <a:pt x="1644" y="2002"/>
                </a:cubicBezTo>
                <a:cubicBezTo>
                  <a:pt x="1594" y="1985"/>
                  <a:pt x="1541" y="1976"/>
                  <a:pt x="1485" y="1976"/>
                </a:cubicBezTo>
                <a:cubicBezTo>
                  <a:pt x="1471" y="1976"/>
                  <a:pt x="1456" y="1976"/>
                  <a:pt x="1442" y="1978"/>
                </a:cubicBezTo>
                <a:cubicBezTo>
                  <a:pt x="1815" y="1321"/>
                  <a:pt x="1815" y="1321"/>
                  <a:pt x="1815" y="1321"/>
                </a:cubicBezTo>
                <a:cubicBezTo>
                  <a:pt x="1899" y="1369"/>
                  <a:pt x="1899" y="1369"/>
                  <a:pt x="1899" y="1369"/>
                </a:cubicBezTo>
                <a:cubicBezTo>
                  <a:pt x="2189" y="858"/>
                  <a:pt x="2189" y="858"/>
                  <a:pt x="2189" y="858"/>
                </a:cubicBezTo>
                <a:cubicBezTo>
                  <a:pt x="2105" y="810"/>
                  <a:pt x="2105" y="810"/>
                  <a:pt x="2105" y="810"/>
                </a:cubicBezTo>
                <a:cubicBezTo>
                  <a:pt x="1748" y="608"/>
                  <a:pt x="1748" y="608"/>
                  <a:pt x="1748" y="608"/>
                </a:cubicBezTo>
                <a:cubicBezTo>
                  <a:pt x="678" y="0"/>
                  <a:pt x="678" y="0"/>
                  <a:pt x="678" y="0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472" y="559"/>
                  <a:pt x="472" y="559"/>
                  <a:pt x="472" y="559"/>
                </a:cubicBezTo>
                <a:cubicBezTo>
                  <a:pt x="0" y="1390"/>
                  <a:pt x="0" y="1390"/>
                  <a:pt x="0" y="1390"/>
                </a:cubicBezTo>
                <a:cubicBezTo>
                  <a:pt x="1197" y="2070"/>
                  <a:pt x="1197" y="2070"/>
                  <a:pt x="1197" y="2070"/>
                </a:cubicBezTo>
                <a:cubicBezTo>
                  <a:pt x="1160" y="2097"/>
                  <a:pt x="1127" y="2128"/>
                  <a:pt x="1099" y="2164"/>
                </a:cubicBezTo>
                <a:cubicBezTo>
                  <a:pt x="157" y="1633"/>
                  <a:pt x="157" y="1633"/>
                  <a:pt x="157" y="1633"/>
                </a:cubicBezTo>
                <a:cubicBezTo>
                  <a:pt x="50" y="1823"/>
                  <a:pt x="50" y="1823"/>
                  <a:pt x="50" y="1823"/>
                </a:cubicBezTo>
                <a:cubicBezTo>
                  <a:pt x="1006" y="2361"/>
                  <a:pt x="1006" y="2361"/>
                  <a:pt x="1006" y="2361"/>
                </a:cubicBezTo>
                <a:cubicBezTo>
                  <a:pt x="999" y="2395"/>
                  <a:pt x="995" y="2430"/>
                  <a:pt x="995" y="2466"/>
                </a:cubicBezTo>
                <a:cubicBezTo>
                  <a:pt x="995" y="2737"/>
                  <a:pt x="1215" y="2957"/>
                  <a:pt x="1485" y="2957"/>
                </a:cubicBezTo>
                <a:cubicBezTo>
                  <a:pt x="1756" y="2957"/>
                  <a:pt x="1976" y="2737"/>
                  <a:pt x="1976" y="2466"/>
                </a:cubicBezTo>
                <a:cubicBezTo>
                  <a:pt x="1976" y="2330"/>
                  <a:pt x="1920" y="2206"/>
                  <a:pt x="1829" y="2117"/>
                </a:cubicBezTo>
                <a:cubicBezTo>
                  <a:pt x="2498" y="928"/>
                  <a:pt x="2498" y="928"/>
                  <a:pt x="2498" y="928"/>
                </a:cubicBezTo>
                <a:cubicBezTo>
                  <a:pt x="3139" y="928"/>
                  <a:pt x="3139" y="928"/>
                  <a:pt x="3139" y="928"/>
                </a:cubicBezTo>
                <a:lnTo>
                  <a:pt x="3139" y="402"/>
                </a:lnTo>
                <a:close/>
                <a:moveTo>
                  <a:pt x="1194" y="977"/>
                </a:moveTo>
                <a:cubicBezTo>
                  <a:pt x="1066" y="1202"/>
                  <a:pt x="1066" y="1202"/>
                  <a:pt x="1066" y="1202"/>
                </a:cubicBezTo>
                <a:cubicBezTo>
                  <a:pt x="968" y="1147"/>
                  <a:pt x="968" y="1147"/>
                  <a:pt x="968" y="1147"/>
                </a:cubicBezTo>
                <a:cubicBezTo>
                  <a:pt x="1097" y="922"/>
                  <a:pt x="1097" y="922"/>
                  <a:pt x="1097" y="922"/>
                </a:cubicBezTo>
                <a:lnTo>
                  <a:pt x="1194" y="977"/>
                </a:lnTo>
                <a:close/>
                <a:moveTo>
                  <a:pt x="760" y="297"/>
                </a:moveTo>
                <a:cubicBezTo>
                  <a:pt x="1560" y="751"/>
                  <a:pt x="1560" y="751"/>
                  <a:pt x="1560" y="751"/>
                </a:cubicBezTo>
                <a:cubicBezTo>
                  <a:pt x="1808" y="892"/>
                  <a:pt x="1808" y="892"/>
                  <a:pt x="1808" y="892"/>
                </a:cubicBezTo>
                <a:cubicBezTo>
                  <a:pt x="1893" y="940"/>
                  <a:pt x="1893" y="940"/>
                  <a:pt x="1893" y="940"/>
                </a:cubicBezTo>
                <a:cubicBezTo>
                  <a:pt x="1818" y="1073"/>
                  <a:pt x="1818" y="1073"/>
                  <a:pt x="1818" y="1073"/>
                </a:cubicBezTo>
                <a:cubicBezTo>
                  <a:pt x="1733" y="1025"/>
                  <a:pt x="1733" y="1025"/>
                  <a:pt x="1733" y="1025"/>
                </a:cubicBezTo>
                <a:cubicBezTo>
                  <a:pt x="769" y="477"/>
                  <a:pt x="769" y="477"/>
                  <a:pt x="769" y="477"/>
                </a:cubicBezTo>
                <a:cubicBezTo>
                  <a:pt x="685" y="429"/>
                  <a:pt x="685" y="429"/>
                  <a:pt x="685" y="429"/>
                </a:cubicBezTo>
                <a:lnTo>
                  <a:pt x="760" y="297"/>
                </a:lnTo>
                <a:close/>
                <a:moveTo>
                  <a:pt x="911" y="808"/>
                </a:moveTo>
                <a:cubicBezTo>
                  <a:pt x="672" y="1228"/>
                  <a:pt x="672" y="1228"/>
                  <a:pt x="672" y="1228"/>
                </a:cubicBezTo>
                <a:cubicBezTo>
                  <a:pt x="1147" y="1499"/>
                  <a:pt x="1147" y="1499"/>
                  <a:pt x="1147" y="1499"/>
                </a:cubicBezTo>
                <a:cubicBezTo>
                  <a:pt x="1387" y="1078"/>
                  <a:pt x="1387" y="1078"/>
                  <a:pt x="1387" y="1078"/>
                </a:cubicBezTo>
                <a:cubicBezTo>
                  <a:pt x="1626" y="1214"/>
                  <a:pt x="1626" y="1214"/>
                  <a:pt x="1626" y="1214"/>
                </a:cubicBezTo>
                <a:cubicBezTo>
                  <a:pt x="1261" y="1856"/>
                  <a:pt x="1261" y="1856"/>
                  <a:pt x="1261" y="1856"/>
                </a:cubicBezTo>
                <a:cubicBezTo>
                  <a:pt x="297" y="1309"/>
                  <a:pt x="297" y="1309"/>
                  <a:pt x="297" y="1309"/>
                </a:cubicBezTo>
                <a:cubicBezTo>
                  <a:pt x="662" y="666"/>
                  <a:pt x="662" y="666"/>
                  <a:pt x="662" y="666"/>
                </a:cubicBezTo>
                <a:lnTo>
                  <a:pt x="911" y="808"/>
                </a:lnTo>
                <a:close/>
                <a:moveTo>
                  <a:pt x="1758" y="2466"/>
                </a:moveTo>
                <a:cubicBezTo>
                  <a:pt x="1758" y="2617"/>
                  <a:pt x="1636" y="2740"/>
                  <a:pt x="1485" y="2740"/>
                </a:cubicBezTo>
                <a:cubicBezTo>
                  <a:pt x="1338" y="2740"/>
                  <a:pt x="1218" y="2623"/>
                  <a:pt x="1213" y="2477"/>
                </a:cubicBezTo>
                <a:cubicBezTo>
                  <a:pt x="1212" y="2473"/>
                  <a:pt x="1212" y="2470"/>
                  <a:pt x="1212" y="2466"/>
                </a:cubicBezTo>
                <a:cubicBezTo>
                  <a:pt x="1212" y="2391"/>
                  <a:pt x="1243" y="2322"/>
                  <a:pt x="1293" y="2273"/>
                </a:cubicBezTo>
                <a:cubicBezTo>
                  <a:pt x="1343" y="2224"/>
                  <a:pt x="1410" y="2193"/>
                  <a:pt x="1485" y="2193"/>
                </a:cubicBezTo>
                <a:cubicBezTo>
                  <a:pt x="1502" y="2193"/>
                  <a:pt x="1518" y="2195"/>
                  <a:pt x="1534" y="2198"/>
                </a:cubicBezTo>
                <a:cubicBezTo>
                  <a:pt x="1610" y="2211"/>
                  <a:pt x="1675" y="2257"/>
                  <a:pt x="1715" y="2319"/>
                </a:cubicBezTo>
                <a:cubicBezTo>
                  <a:pt x="1743" y="2362"/>
                  <a:pt x="1758" y="2412"/>
                  <a:pt x="1758" y="2466"/>
                </a:cubicBezTo>
                <a:close/>
                <a:moveTo>
                  <a:pt x="2921" y="710"/>
                </a:moveTo>
                <a:cubicBezTo>
                  <a:pt x="2620" y="711"/>
                  <a:pt x="2620" y="711"/>
                  <a:pt x="2620" y="711"/>
                </a:cubicBezTo>
                <a:cubicBezTo>
                  <a:pt x="2671" y="620"/>
                  <a:pt x="2671" y="620"/>
                  <a:pt x="2671" y="620"/>
                </a:cubicBezTo>
                <a:cubicBezTo>
                  <a:pt x="2921" y="620"/>
                  <a:pt x="2921" y="620"/>
                  <a:pt x="2921" y="620"/>
                </a:cubicBezTo>
                <a:lnTo>
                  <a:pt x="2921" y="710"/>
                </a:lnTo>
                <a:close/>
                <a:moveTo>
                  <a:pt x="2921" y="710"/>
                </a:moveTo>
                <a:cubicBezTo>
                  <a:pt x="2921" y="710"/>
                  <a:pt x="2921" y="710"/>
                  <a:pt x="2921" y="71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business174"/>
          <p:cNvSpPr>
            <a:spLocks noChangeAspect="1"/>
          </p:cNvSpPr>
          <p:nvPr/>
        </p:nvSpPr>
        <p:spPr bwMode="auto">
          <a:xfrm>
            <a:off x="8501357" y="262688"/>
            <a:ext cx="248063" cy="246463"/>
          </a:xfrm>
          <a:custGeom>
            <a:avLst/>
            <a:gdLst>
              <a:gd name="connsiteX0" fmla="*/ 17965 w 508000"/>
              <a:gd name="connsiteY0" fmla="*/ 426472 h 504725"/>
              <a:gd name="connsiteX1" fmla="*/ 490035 w 508000"/>
              <a:gd name="connsiteY1" fmla="*/ 426472 h 504725"/>
              <a:gd name="connsiteX2" fmla="*/ 508000 w 508000"/>
              <a:gd name="connsiteY2" fmla="*/ 444432 h 504725"/>
              <a:gd name="connsiteX3" fmla="*/ 490035 w 508000"/>
              <a:gd name="connsiteY3" fmla="*/ 462392 h 504725"/>
              <a:gd name="connsiteX4" fmla="*/ 428760 w 508000"/>
              <a:gd name="connsiteY4" fmla="*/ 462392 h 504725"/>
              <a:gd name="connsiteX5" fmla="*/ 438545 w 508000"/>
              <a:gd name="connsiteY5" fmla="*/ 476343 h 504725"/>
              <a:gd name="connsiteX6" fmla="*/ 434214 w 508000"/>
              <a:gd name="connsiteY6" fmla="*/ 501358 h 504725"/>
              <a:gd name="connsiteX7" fmla="*/ 423948 w 508000"/>
              <a:gd name="connsiteY7" fmla="*/ 504725 h 504725"/>
              <a:gd name="connsiteX8" fmla="*/ 409191 w 508000"/>
              <a:gd name="connsiteY8" fmla="*/ 497028 h 504725"/>
              <a:gd name="connsiteX9" fmla="*/ 384810 w 508000"/>
              <a:gd name="connsiteY9" fmla="*/ 462392 h 504725"/>
              <a:gd name="connsiteX10" fmla="*/ 123190 w 508000"/>
              <a:gd name="connsiteY10" fmla="*/ 462392 h 504725"/>
              <a:gd name="connsiteX11" fmla="*/ 98809 w 508000"/>
              <a:gd name="connsiteY11" fmla="*/ 497028 h 504725"/>
              <a:gd name="connsiteX12" fmla="*/ 84052 w 508000"/>
              <a:gd name="connsiteY12" fmla="*/ 504725 h 504725"/>
              <a:gd name="connsiteX13" fmla="*/ 73786 w 508000"/>
              <a:gd name="connsiteY13" fmla="*/ 501358 h 504725"/>
              <a:gd name="connsiteX14" fmla="*/ 69455 w 508000"/>
              <a:gd name="connsiteY14" fmla="*/ 476343 h 504725"/>
              <a:gd name="connsiteX15" fmla="*/ 79400 w 508000"/>
              <a:gd name="connsiteY15" fmla="*/ 462392 h 504725"/>
              <a:gd name="connsiteX16" fmla="*/ 17965 w 508000"/>
              <a:gd name="connsiteY16" fmla="*/ 462392 h 504725"/>
              <a:gd name="connsiteX17" fmla="*/ 0 w 508000"/>
              <a:gd name="connsiteY17" fmla="*/ 444432 h 504725"/>
              <a:gd name="connsiteX18" fmla="*/ 17965 w 508000"/>
              <a:gd name="connsiteY18" fmla="*/ 426472 h 504725"/>
              <a:gd name="connsiteX19" fmla="*/ 404434 w 508000"/>
              <a:gd name="connsiteY19" fmla="*/ 123763 h 504725"/>
              <a:gd name="connsiteX20" fmla="*/ 403792 w 508000"/>
              <a:gd name="connsiteY20" fmla="*/ 123923 h 504725"/>
              <a:gd name="connsiteX21" fmla="*/ 327914 w 508000"/>
              <a:gd name="connsiteY21" fmla="*/ 139638 h 504725"/>
              <a:gd name="connsiteX22" fmla="*/ 324545 w 508000"/>
              <a:gd name="connsiteY22" fmla="*/ 153749 h 504725"/>
              <a:gd name="connsiteX23" fmla="*/ 339946 w 508000"/>
              <a:gd name="connsiteY23" fmla="*/ 166417 h 504725"/>
              <a:gd name="connsiteX24" fmla="*/ 341229 w 508000"/>
              <a:gd name="connsiteY24" fmla="*/ 177802 h 504725"/>
              <a:gd name="connsiteX25" fmla="*/ 280430 w 508000"/>
              <a:gd name="connsiteY25" fmla="*/ 252046 h 504725"/>
              <a:gd name="connsiteX26" fmla="*/ 274174 w 508000"/>
              <a:gd name="connsiteY26" fmla="*/ 255093 h 504725"/>
              <a:gd name="connsiteX27" fmla="*/ 269201 w 508000"/>
              <a:gd name="connsiteY27" fmla="*/ 253168 h 504725"/>
              <a:gd name="connsiteX28" fmla="*/ 175677 w 508000"/>
              <a:gd name="connsiteY28" fmla="*/ 177161 h 504725"/>
              <a:gd name="connsiteX29" fmla="*/ 169902 w 508000"/>
              <a:gd name="connsiteY29" fmla="*/ 175076 h 504725"/>
              <a:gd name="connsiteX30" fmla="*/ 162683 w 508000"/>
              <a:gd name="connsiteY30" fmla="*/ 178444 h 504725"/>
              <a:gd name="connsiteX31" fmla="*/ 97072 w 508000"/>
              <a:gd name="connsiteY31" fmla="*/ 258781 h 504725"/>
              <a:gd name="connsiteX32" fmla="*/ 98516 w 508000"/>
              <a:gd name="connsiteY32" fmla="*/ 271609 h 504725"/>
              <a:gd name="connsiteX33" fmla="*/ 115841 w 508000"/>
              <a:gd name="connsiteY33" fmla="*/ 285880 h 504725"/>
              <a:gd name="connsiteX34" fmla="*/ 120975 w 508000"/>
              <a:gd name="connsiteY34" fmla="*/ 287644 h 504725"/>
              <a:gd name="connsiteX35" fmla="*/ 127231 w 508000"/>
              <a:gd name="connsiteY35" fmla="*/ 284758 h 504725"/>
              <a:gd name="connsiteX36" fmla="*/ 168458 w 508000"/>
              <a:gd name="connsiteY36" fmla="*/ 234247 h 504725"/>
              <a:gd name="connsiteX37" fmla="*/ 175517 w 508000"/>
              <a:gd name="connsiteY37" fmla="*/ 230879 h 504725"/>
              <a:gd name="connsiteX38" fmla="*/ 181292 w 508000"/>
              <a:gd name="connsiteY38" fmla="*/ 232964 h 504725"/>
              <a:gd name="connsiteX39" fmla="*/ 274655 w 508000"/>
              <a:gd name="connsiteY39" fmla="*/ 309132 h 504725"/>
              <a:gd name="connsiteX40" fmla="*/ 274816 w 508000"/>
              <a:gd name="connsiteY40" fmla="*/ 308971 h 504725"/>
              <a:gd name="connsiteX41" fmla="*/ 279789 w 508000"/>
              <a:gd name="connsiteY41" fmla="*/ 310896 h 504725"/>
              <a:gd name="connsiteX42" fmla="*/ 286045 w 508000"/>
              <a:gd name="connsiteY42" fmla="*/ 307849 h 504725"/>
              <a:gd name="connsiteX43" fmla="*/ 371869 w 508000"/>
              <a:gd name="connsiteY43" fmla="*/ 202978 h 504725"/>
              <a:gd name="connsiteX44" fmla="*/ 378125 w 508000"/>
              <a:gd name="connsiteY44" fmla="*/ 199931 h 504725"/>
              <a:gd name="connsiteX45" fmla="*/ 383259 w 508000"/>
              <a:gd name="connsiteY45" fmla="*/ 201695 h 504725"/>
              <a:gd name="connsiteX46" fmla="*/ 398338 w 508000"/>
              <a:gd name="connsiteY46" fmla="*/ 214202 h 504725"/>
              <a:gd name="connsiteX47" fmla="*/ 403792 w 508000"/>
              <a:gd name="connsiteY47" fmla="*/ 216127 h 504725"/>
              <a:gd name="connsiteX48" fmla="*/ 412294 w 508000"/>
              <a:gd name="connsiteY48" fmla="*/ 207468 h 504725"/>
              <a:gd name="connsiteX49" fmla="*/ 412294 w 508000"/>
              <a:gd name="connsiteY49" fmla="*/ 130819 h 504725"/>
              <a:gd name="connsiteX50" fmla="*/ 412134 w 508000"/>
              <a:gd name="connsiteY50" fmla="*/ 130177 h 504725"/>
              <a:gd name="connsiteX51" fmla="*/ 405236 w 508000"/>
              <a:gd name="connsiteY51" fmla="*/ 123763 h 504725"/>
              <a:gd name="connsiteX52" fmla="*/ 404434 w 508000"/>
              <a:gd name="connsiteY52" fmla="*/ 123763 h 504725"/>
              <a:gd name="connsiteX53" fmla="*/ 405236 w 508000"/>
              <a:gd name="connsiteY53" fmla="*/ 87844 h 504725"/>
              <a:gd name="connsiteX54" fmla="*/ 433951 w 508000"/>
              <a:gd name="connsiteY54" fmla="*/ 98908 h 504725"/>
              <a:gd name="connsiteX55" fmla="*/ 447907 w 508000"/>
              <a:gd name="connsiteY55" fmla="*/ 126489 h 504725"/>
              <a:gd name="connsiteX56" fmla="*/ 447907 w 508000"/>
              <a:gd name="connsiteY56" fmla="*/ 126649 h 504725"/>
              <a:gd name="connsiteX57" fmla="*/ 448228 w 508000"/>
              <a:gd name="connsiteY57" fmla="*/ 130658 h 504725"/>
              <a:gd name="connsiteX58" fmla="*/ 448228 w 508000"/>
              <a:gd name="connsiteY58" fmla="*/ 207468 h 504725"/>
              <a:gd name="connsiteX59" fmla="*/ 435395 w 508000"/>
              <a:gd name="connsiteY59" fmla="*/ 238897 h 504725"/>
              <a:gd name="connsiteX60" fmla="*/ 403792 w 508000"/>
              <a:gd name="connsiteY60" fmla="*/ 252046 h 504725"/>
              <a:gd name="connsiteX61" fmla="*/ 382617 w 508000"/>
              <a:gd name="connsiteY61" fmla="*/ 246594 h 504725"/>
              <a:gd name="connsiteX62" fmla="*/ 313958 w 508000"/>
              <a:gd name="connsiteY62" fmla="*/ 330619 h 504725"/>
              <a:gd name="connsiteX63" fmla="*/ 279789 w 508000"/>
              <a:gd name="connsiteY63" fmla="*/ 346815 h 504725"/>
              <a:gd name="connsiteX64" fmla="*/ 257651 w 508000"/>
              <a:gd name="connsiteY64" fmla="*/ 340721 h 504725"/>
              <a:gd name="connsiteX65" fmla="*/ 252036 w 508000"/>
              <a:gd name="connsiteY65" fmla="*/ 336873 h 504725"/>
              <a:gd name="connsiteX66" fmla="*/ 179367 w 508000"/>
              <a:gd name="connsiteY66" fmla="*/ 277702 h 504725"/>
              <a:gd name="connsiteX67" fmla="*/ 154983 w 508000"/>
              <a:gd name="connsiteY67" fmla="*/ 307368 h 504725"/>
              <a:gd name="connsiteX68" fmla="*/ 120975 w 508000"/>
              <a:gd name="connsiteY68" fmla="*/ 323563 h 504725"/>
              <a:gd name="connsiteX69" fmla="*/ 93062 w 508000"/>
              <a:gd name="connsiteY69" fmla="*/ 313622 h 504725"/>
              <a:gd name="connsiteX70" fmla="*/ 75737 w 508000"/>
              <a:gd name="connsiteY70" fmla="*/ 299510 h 504725"/>
              <a:gd name="connsiteX71" fmla="*/ 59374 w 508000"/>
              <a:gd name="connsiteY71" fmla="*/ 269043 h 504725"/>
              <a:gd name="connsiteX72" fmla="*/ 69320 w 508000"/>
              <a:gd name="connsiteY72" fmla="*/ 236171 h 504725"/>
              <a:gd name="connsiteX73" fmla="*/ 134931 w 508000"/>
              <a:gd name="connsiteY73" fmla="*/ 155834 h 504725"/>
              <a:gd name="connsiteX74" fmla="*/ 169902 w 508000"/>
              <a:gd name="connsiteY74" fmla="*/ 139157 h 504725"/>
              <a:gd name="connsiteX75" fmla="*/ 198296 w 508000"/>
              <a:gd name="connsiteY75" fmla="*/ 149259 h 504725"/>
              <a:gd name="connsiteX76" fmla="*/ 270164 w 508000"/>
              <a:gd name="connsiteY76" fmla="*/ 207788 h 504725"/>
              <a:gd name="connsiteX77" fmla="*/ 296151 w 508000"/>
              <a:gd name="connsiteY77" fmla="*/ 176199 h 504725"/>
              <a:gd name="connsiteX78" fmla="*/ 287489 w 508000"/>
              <a:gd name="connsiteY78" fmla="*/ 160644 h 504725"/>
              <a:gd name="connsiteX79" fmla="*/ 286847 w 508000"/>
              <a:gd name="connsiteY79" fmla="*/ 137072 h 504725"/>
              <a:gd name="connsiteX80" fmla="*/ 298397 w 508000"/>
              <a:gd name="connsiteY80" fmla="*/ 116547 h 504725"/>
              <a:gd name="connsiteX81" fmla="*/ 320535 w 508000"/>
              <a:gd name="connsiteY81" fmla="*/ 104521 h 504725"/>
              <a:gd name="connsiteX82" fmla="*/ 396413 w 508000"/>
              <a:gd name="connsiteY82" fmla="*/ 88806 h 504725"/>
              <a:gd name="connsiteX83" fmla="*/ 400905 w 508000"/>
              <a:gd name="connsiteY83" fmla="*/ 88004 h 504725"/>
              <a:gd name="connsiteX84" fmla="*/ 405236 w 508000"/>
              <a:gd name="connsiteY84" fmla="*/ 87844 h 504725"/>
              <a:gd name="connsiteX85" fmla="*/ 35931 w 508000"/>
              <a:gd name="connsiteY85" fmla="*/ 63367 h 504725"/>
              <a:gd name="connsiteX86" fmla="*/ 35931 w 508000"/>
              <a:gd name="connsiteY86" fmla="*/ 370418 h 504725"/>
              <a:gd name="connsiteX87" fmla="*/ 472069 w 508000"/>
              <a:gd name="connsiteY87" fmla="*/ 370418 h 504725"/>
              <a:gd name="connsiteX88" fmla="*/ 472069 w 508000"/>
              <a:gd name="connsiteY88" fmla="*/ 63367 h 504725"/>
              <a:gd name="connsiteX89" fmla="*/ 35931 w 508000"/>
              <a:gd name="connsiteY89" fmla="*/ 63367 h 504725"/>
              <a:gd name="connsiteX90" fmla="*/ 249428 w 508000"/>
              <a:gd name="connsiteY90" fmla="*/ 0 h 504725"/>
              <a:gd name="connsiteX91" fmla="*/ 267394 w 508000"/>
              <a:gd name="connsiteY91" fmla="*/ 17967 h 504725"/>
              <a:gd name="connsiteX92" fmla="*/ 267394 w 508000"/>
              <a:gd name="connsiteY92" fmla="*/ 27432 h 504725"/>
              <a:gd name="connsiteX93" fmla="*/ 490035 w 508000"/>
              <a:gd name="connsiteY93" fmla="*/ 27432 h 504725"/>
              <a:gd name="connsiteX94" fmla="*/ 508000 w 508000"/>
              <a:gd name="connsiteY94" fmla="*/ 45400 h 504725"/>
              <a:gd name="connsiteX95" fmla="*/ 508000 w 508000"/>
              <a:gd name="connsiteY95" fmla="*/ 388385 h 504725"/>
              <a:gd name="connsiteX96" fmla="*/ 490035 w 508000"/>
              <a:gd name="connsiteY96" fmla="*/ 406353 h 504725"/>
              <a:gd name="connsiteX97" fmla="*/ 17965 w 508000"/>
              <a:gd name="connsiteY97" fmla="*/ 406353 h 504725"/>
              <a:gd name="connsiteX98" fmla="*/ 0 w 508000"/>
              <a:gd name="connsiteY98" fmla="*/ 388385 h 504725"/>
              <a:gd name="connsiteX99" fmla="*/ 0 w 508000"/>
              <a:gd name="connsiteY99" fmla="*/ 45400 h 504725"/>
              <a:gd name="connsiteX100" fmla="*/ 17965 w 508000"/>
              <a:gd name="connsiteY100" fmla="*/ 27432 h 504725"/>
              <a:gd name="connsiteX101" fmla="*/ 231463 w 508000"/>
              <a:gd name="connsiteY101" fmla="*/ 27432 h 504725"/>
              <a:gd name="connsiteX102" fmla="*/ 231463 w 508000"/>
              <a:gd name="connsiteY102" fmla="*/ 17967 h 504725"/>
              <a:gd name="connsiteX103" fmla="*/ 249428 w 508000"/>
              <a:gd name="connsiteY103" fmla="*/ 0 h 50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4725">
                <a:moveTo>
                  <a:pt x="17965" y="426472"/>
                </a:moveTo>
                <a:cubicBezTo>
                  <a:pt x="17965" y="426472"/>
                  <a:pt x="17965" y="426472"/>
                  <a:pt x="490035" y="426472"/>
                </a:cubicBezTo>
                <a:cubicBezTo>
                  <a:pt x="499980" y="426472"/>
                  <a:pt x="508000" y="434490"/>
                  <a:pt x="508000" y="444432"/>
                </a:cubicBezTo>
                <a:cubicBezTo>
                  <a:pt x="508000" y="454374"/>
                  <a:pt x="499980" y="462392"/>
                  <a:pt x="490035" y="462392"/>
                </a:cubicBezTo>
                <a:cubicBezTo>
                  <a:pt x="490035" y="462392"/>
                  <a:pt x="490035" y="462392"/>
                  <a:pt x="428760" y="462392"/>
                </a:cubicBezTo>
                <a:cubicBezTo>
                  <a:pt x="428760" y="462392"/>
                  <a:pt x="428760" y="462392"/>
                  <a:pt x="438545" y="476343"/>
                </a:cubicBezTo>
                <a:cubicBezTo>
                  <a:pt x="444320" y="484521"/>
                  <a:pt x="442395" y="495745"/>
                  <a:pt x="434214" y="501358"/>
                </a:cubicBezTo>
                <a:cubicBezTo>
                  <a:pt x="431006" y="503603"/>
                  <a:pt x="427477" y="504725"/>
                  <a:pt x="423948" y="504725"/>
                </a:cubicBezTo>
                <a:cubicBezTo>
                  <a:pt x="418174" y="504725"/>
                  <a:pt x="412720" y="501999"/>
                  <a:pt x="409191" y="497028"/>
                </a:cubicBezTo>
                <a:cubicBezTo>
                  <a:pt x="409191" y="497028"/>
                  <a:pt x="409191" y="497028"/>
                  <a:pt x="384810" y="462392"/>
                </a:cubicBezTo>
                <a:cubicBezTo>
                  <a:pt x="384810" y="462392"/>
                  <a:pt x="384810" y="462392"/>
                  <a:pt x="123190" y="462392"/>
                </a:cubicBezTo>
                <a:cubicBezTo>
                  <a:pt x="123190" y="462392"/>
                  <a:pt x="123190" y="462392"/>
                  <a:pt x="98809" y="497028"/>
                </a:cubicBezTo>
                <a:cubicBezTo>
                  <a:pt x="95280" y="501999"/>
                  <a:pt x="89826" y="504725"/>
                  <a:pt x="84052" y="504725"/>
                </a:cubicBezTo>
                <a:cubicBezTo>
                  <a:pt x="80523" y="504725"/>
                  <a:pt x="76994" y="503603"/>
                  <a:pt x="73786" y="501358"/>
                </a:cubicBezTo>
                <a:cubicBezTo>
                  <a:pt x="65766" y="495745"/>
                  <a:pt x="63680" y="484521"/>
                  <a:pt x="69455" y="476343"/>
                </a:cubicBezTo>
                <a:cubicBezTo>
                  <a:pt x="69455" y="476343"/>
                  <a:pt x="69455" y="476343"/>
                  <a:pt x="79400" y="462392"/>
                </a:cubicBezTo>
                <a:cubicBezTo>
                  <a:pt x="79400" y="462392"/>
                  <a:pt x="79400" y="462392"/>
                  <a:pt x="17965" y="462392"/>
                </a:cubicBezTo>
                <a:cubicBezTo>
                  <a:pt x="8020" y="462392"/>
                  <a:pt x="0" y="454374"/>
                  <a:pt x="0" y="444432"/>
                </a:cubicBezTo>
                <a:cubicBezTo>
                  <a:pt x="0" y="434490"/>
                  <a:pt x="8020" y="426472"/>
                  <a:pt x="17965" y="426472"/>
                </a:cubicBezTo>
                <a:close/>
                <a:moveTo>
                  <a:pt x="404434" y="123763"/>
                </a:moveTo>
                <a:cubicBezTo>
                  <a:pt x="404273" y="123763"/>
                  <a:pt x="403953" y="123923"/>
                  <a:pt x="403792" y="123923"/>
                </a:cubicBezTo>
                <a:cubicBezTo>
                  <a:pt x="403792" y="123923"/>
                  <a:pt x="403792" y="123923"/>
                  <a:pt x="327914" y="139638"/>
                </a:cubicBezTo>
                <a:cubicBezTo>
                  <a:pt x="321337" y="141081"/>
                  <a:pt x="319252" y="149580"/>
                  <a:pt x="324545" y="153749"/>
                </a:cubicBezTo>
                <a:cubicBezTo>
                  <a:pt x="324545" y="153749"/>
                  <a:pt x="324545" y="153749"/>
                  <a:pt x="339946" y="166417"/>
                </a:cubicBezTo>
                <a:cubicBezTo>
                  <a:pt x="343475" y="169303"/>
                  <a:pt x="343956" y="174435"/>
                  <a:pt x="341229" y="177802"/>
                </a:cubicBezTo>
                <a:cubicBezTo>
                  <a:pt x="341229" y="177802"/>
                  <a:pt x="341229" y="177802"/>
                  <a:pt x="280430" y="252046"/>
                </a:cubicBezTo>
                <a:cubicBezTo>
                  <a:pt x="278826" y="253970"/>
                  <a:pt x="276580" y="255093"/>
                  <a:pt x="274174" y="255093"/>
                </a:cubicBezTo>
                <a:cubicBezTo>
                  <a:pt x="272410" y="255093"/>
                  <a:pt x="270645" y="254451"/>
                  <a:pt x="269201" y="253168"/>
                </a:cubicBezTo>
                <a:cubicBezTo>
                  <a:pt x="269201" y="253168"/>
                  <a:pt x="269201" y="253168"/>
                  <a:pt x="175677" y="177161"/>
                </a:cubicBezTo>
                <a:cubicBezTo>
                  <a:pt x="173913" y="175718"/>
                  <a:pt x="171827" y="175076"/>
                  <a:pt x="169902" y="175076"/>
                </a:cubicBezTo>
                <a:cubicBezTo>
                  <a:pt x="167175" y="175076"/>
                  <a:pt x="164448" y="176199"/>
                  <a:pt x="162683" y="178444"/>
                </a:cubicBezTo>
                <a:cubicBezTo>
                  <a:pt x="162683" y="178444"/>
                  <a:pt x="162683" y="178444"/>
                  <a:pt x="97072" y="258781"/>
                </a:cubicBezTo>
                <a:cubicBezTo>
                  <a:pt x="94024" y="262629"/>
                  <a:pt x="94506" y="268402"/>
                  <a:pt x="98516" y="271609"/>
                </a:cubicBezTo>
                <a:cubicBezTo>
                  <a:pt x="98516" y="271609"/>
                  <a:pt x="98516" y="271609"/>
                  <a:pt x="115841" y="285880"/>
                </a:cubicBezTo>
                <a:cubicBezTo>
                  <a:pt x="117285" y="287003"/>
                  <a:pt x="119210" y="287644"/>
                  <a:pt x="120975" y="287644"/>
                </a:cubicBezTo>
                <a:cubicBezTo>
                  <a:pt x="123220" y="287644"/>
                  <a:pt x="125627" y="286682"/>
                  <a:pt x="127231" y="284758"/>
                </a:cubicBezTo>
                <a:cubicBezTo>
                  <a:pt x="127231" y="284758"/>
                  <a:pt x="127231" y="284758"/>
                  <a:pt x="168458" y="234247"/>
                </a:cubicBezTo>
                <a:cubicBezTo>
                  <a:pt x="170223" y="232002"/>
                  <a:pt x="172950" y="230879"/>
                  <a:pt x="175517" y="230879"/>
                </a:cubicBezTo>
                <a:cubicBezTo>
                  <a:pt x="177602" y="230879"/>
                  <a:pt x="179688" y="231521"/>
                  <a:pt x="181292" y="232964"/>
                </a:cubicBezTo>
                <a:cubicBezTo>
                  <a:pt x="181292" y="232964"/>
                  <a:pt x="181292" y="232964"/>
                  <a:pt x="274655" y="309132"/>
                </a:cubicBezTo>
                <a:cubicBezTo>
                  <a:pt x="274655" y="309132"/>
                  <a:pt x="274655" y="309132"/>
                  <a:pt x="274816" y="308971"/>
                </a:cubicBezTo>
                <a:cubicBezTo>
                  <a:pt x="276260" y="310254"/>
                  <a:pt x="278024" y="310896"/>
                  <a:pt x="279789" y="310896"/>
                </a:cubicBezTo>
                <a:cubicBezTo>
                  <a:pt x="282195" y="310896"/>
                  <a:pt x="284441" y="309773"/>
                  <a:pt x="286045" y="307849"/>
                </a:cubicBezTo>
                <a:cubicBezTo>
                  <a:pt x="286045" y="307849"/>
                  <a:pt x="286045" y="307849"/>
                  <a:pt x="371869" y="202978"/>
                </a:cubicBezTo>
                <a:cubicBezTo>
                  <a:pt x="373473" y="200893"/>
                  <a:pt x="375719" y="199931"/>
                  <a:pt x="378125" y="199931"/>
                </a:cubicBezTo>
                <a:cubicBezTo>
                  <a:pt x="379890" y="199931"/>
                  <a:pt x="381654" y="200572"/>
                  <a:pt x="383259" y="201695"/>
                </a:cubicBezTo>
                <a:cubicBezTo>
                  <a:pt x="383259" y="201695"/>
                  <a:pt x="383259" y="201695"/>
                  <a:pt x="398338" y="214202"/>
                </a:cubicBezTo>
                <a:cubicBezTo>
                  <a:pt x="400102" y="215485"/>
                  <a:pt x="401867" y="216127"/>
                  <a:pt x="403792" y="216127"/>
                </a:cubicBezTo>
                <a:cubicBezTo>
                  <a:pt x="408123" y="216127"/>
                  <a:pt x="412294" y="212599"/>
                  <a:pt x="412294" y="207468"/>
                </a:cubicBezTo>
                <a:cubicBezTo>
                  <a:pt x="412294" y="207468"/>
                  <a:pt x="412294" y="207468"/>
                  <a:pt x="412294" y="130819"/>
                </a:cubicBezTo>
                <a:cubicBezTo>
                  <a:pt x="412294" y="130498"/>
                  <a:pt x="412294" y="130337"/>
                  <a:pt x="412134" y="130177"/>
                </a:cubicBezTo>
                <a:cubicBezTo>
                  <a:pt x="411813" y="126489"/>
                  <a:pt x="408765" y="123763"/>
                  <a:pt x="405236" y="123763"/>
                </a:cubicBezTo>
                <a:cubicBezTo>
                  <a:pt x="404915" y="123763"/>
                  <a:pt x="404755" y="123763"/>
                  <a:pt x="404434" y="123763"/>
                </a:cubicBezTo>
                <a:close/>
                <a:moveTo>
                  <a:pt x="405236" y="87844"/>
                </a:moveTo>
                <a:cubicBezTo>
                  <a:pt x="415824" y="87844"/>
                  <a:pt x="426090" y="91692"/>
                  <a:pt x="433951" y="98908"/>
                </a:cubicBezTo>
                <a:cubicBezTo>
                  <a:pt x="441972" y="106124"/>
                  <a:pt x="446945" y="115906"/>
                  <a:pt x="447907" y="126489"/>
                </a:cubicBezTo>
                <a:cubicBezTo>
                  <a:pt x="447907" y="126489"/>
                  <a:pt x="447907" y="126649"/>
                  <a:pt x="447907" y="126649"/>
                </a:cubicBezTo>
                <a:cubicBezTo>
                  <a:pt x="448068" y="127932"/>
                  <a:pt x="448228" y="129215"/>
                  <a:pt x="448228" y="130658"/>
                </a:cubicBezTo>
                <a:cubicBezTo>
                  <a:pt x="448228" y="130658"/>
                  <a:pt x="448228" y="130658"/>
                  <a:pt x="448228" y="207468"/>
                </a:cubicBezTo>
                <a:cubicBezTo>
                  <a:pt x="448228" y="219334"/>
                  <a:pt x="443736" y="230558"/>
                  <a:pt x="435395" y="238897"/>
                </a:cubicBezTo>
                <a:cubicBezTo>
                  <a:pt x="427053" y="247235"/>
                  <a:pt x="415503" y="252046"/>
                  <a:pt x="403792" y="252046"/>
                </a:cubicBezTo>
                <a:cubicBezTo>
                  <a:pt x="396413" y="252046"/>
                  <a:pt x="389034" y="250122"/>
                  <a:pt x="382617" y="246594"/>
                </a:cubicBezTo>
                <a:cubicBezTo>
                  <a:pt x="382617" y="246594"/>
                  <a:pt x="382617" y="246594"/>
                  <a:pt x="313958" y="330619"/>
                </a:cubicBezTo>
                <a:cubicBezTo>
                  <a:pt x="305456" y="340882"/>
                  <a:pt x="293103" y="346815"/>
                  <a:pt x="279789" y="346815"/>
                </a:cubicBezTo>
                <a:cubicBezTo>
                  <a:pt x="272089" y="346815"/>
                  <a:pt x="264228" y="344730"/>
                  <a:pt x="257651" y="340721"/>
                </a:cubicBezTo>
                <a:cubicBezTo>
                  <a:pt x="255566" y="339599"/>
                  <a:pt x="253801" y="338476"/>
                  <a:pt x="252036" y="336873"/>
                </a:cubicBezTo>
                <a:cubicBezTo>
                  <a:pt x="252036" y="336873"/>
                  <a:pt x="252036" y="336873"/>
                  <a:pt x="179367" y="277702"/>
                </a:cubicBezTo>
                <a:cubicBezTo>
                  <a:pt x="179367" y="277702"/>
                  <a:pt x="179367" y="277702"/>
                  <a:pt x="154983" y="307368"/>
                </a:cubicBezTo>
                <a:cubicBezTo>
                  <a:pt x="146642" y="317630"/>
                  <a:pt x="134289" y="323563"/>
                  <a:pt x="120975" y="323563"/>
                </a:cubicBezTo>
                <a:cubicBezTo>
                  <a:pt x="110868" y="323563"/>
                  <a:pt x="100922" y="320036"/>
                  <a:pt x="93062" y="313622"/>
                </a:cubicBezTo>
                <a:cubicBezTo>
                  <a:pt x="93062" y="313622"/>
                  <a:pt x="93062" y="313622"/>
                  <a:pt x="75737" y="299510"/>
                </a:cubicBezTo>
                <a:cubicBezTo>
                  <a:pt x="66432" y="291813"/>
                  <a:pt x="60657" y="281070"/>
                  <a:pt x="59374" y="269043"/>
                </a:cubicBezTo>
                <a:cubicBezTo>
                  <a:pt x="58251" y="257177"/>
                  <a:pt x="61620" y="245471"/>
                  <a:pt x="69320" y="236171"/>
                </a:cubicBezTo>
                <a:cubicBezTo>
                  <a:pt x="69320" y="236171"/>
                  <a:pt x="69320" y="236171"/>
                  <a:pt x="134931" y="155834"/>
                </a:cubicBezTo>
                <a:cubicBezTo>
                  <a:pt x="143433" y="145250"/>
                  <a:pt x="156267" y="139157"/>
                  <a:pt x="169902" y="139157"/>
                </a:cubicBezTo>
                <a:cubicBezTo>
                  <a:pt x="180169" y="139157"/>
                  <a:pt x="190275" y="142685"/>
                  <a:pt x="198296" y="149259"/>
                </a:cubicBezTo>
                <a:lnTo>
                  <a:pt x="270164" y="207788"/>
                </a:lnTo>
                <a:cubicBezTo>
                  <a:pt x="270164" y="207788"/>
                  <a:pt x="270164" y="207788"/>
                  <a:pt x="296151" y="176199"/>
                </a:cubicBezTo>
                <a:cubicBezTo>
                  <a:pt x="292301" y="171548"/>
                  <a:pt x="289253" y="166417"/>
                  <a:pt x="287489" y="160644"/>
                </a:cubicBezTo>
                <a:cubicBezTo>
                  <a:pt x="285243" y="152947"/>
                  <a:pt x="284922" y="144930"/>
                  <a:pt x="286847" y="137072"/>
                </a:cubicBezTo>
                <a:cubicBezTo>
                  <a:pt x="288772" y="129375"/>
                  <a:pt x="292783" y="122159"/>
                  <a:pt x="298397" y="116547"/>
                </a:cubicBezTo>
                <a:cubicBezTo>
                  <a:pt x="304333" y="110454"/>
                  <a:pt x="312033" y="106284"/>
                  <a:pt x="320535" y="104521"/>
                </a:cubicBezTo>
                <a:cubicBezTo>
                  <a:pt x="320535" y="104521"/>
                  <a:pt x="320535" y="104521"/>
                  <a:pt x="396413" y="88806"/>
                </a:cubicBezTo>
                <a:cubicBezTo>
                  <a:pt x="398017" y="88485"/>
                  <a:pt x="399461" y="88164"/>
                  <a:pt x="400905" y="88004"/>
                </a:cubicBezTo>
                <a:cubicBezTo>
                  <a:pt x="402348" y="87844"/>
                  <a:pt x="403792" y="87844"/>
                  <a:pt x="405236" y="87844"/>
                </a:cubicBezTo>
                <a:close/>
                <a:moveTo>
                  <a:pt x="35931" y="63367"/>
                </a:moveTo>
                <a:cubicBezTo>
                  <a:pt x="35931" y="63367"/>
                  <a:pt x="35931" y="63367"/>
                  <a:pt x="35931" y="370418"/>
                </a:cubicBezTo>
                <a:cubicBezTo>
                  <a:pt x="35931" y="370418"/>
                  <a:pt x="35931" y="370418"/>
                  <a:pt x="472069" y="370418"/>
                </a:cubicBezTo>
                <a:lnTo>
                  <a:pt x="472069" y="63367"/>
                </a:lnTo>
                <a:cubicBezTo>
                  <a:pt x="472069" y="63367"/>
                  <a:pt x="472069" y="63367"/>
                  <a:pt x="35931" y="63367"/>
                </a:cubicBezTo>
                <a:close/>
                <a:moveTo>
                  <a:pt x="249428" y="0"/>
                </a:moveTo>
                <a:cubicBezTo>
                  <a:pt x="259374" y="0"/>
                  <a:pt x="267394" y="8021"/>
                  <a:pt x="267394" y="17967"/>
                </a:cubicBezTo>
                <a:cubicBezTo>
                  <a:pt x="267394" y="17967"/>
                  <a:pt x="267394" y="17967"/>
                  <a:pt x="267394" y="27432"/>
                </a:cubicBezTo>
                <a:cubicBezTo>
                  <a:pt x="267394" y="27432"/>
                  <a:pt x="267394" y="27432"/>
                  <a:pt x="490035" y="27432"/>
                </a:cubicBezTo>
                <a:cubicBezTo>
                  <a:pt x="499980" y="27432"/>
                  <a:pt x="508000" y="35614"/>
                  <a:pt x="508000" y="45400"/>
                </a:cubicBezTo>
                <a:cubicBezTo>
                  <a:pt x="508000" y="45400"/>
                  <a:pt x="508000" y="45400"/>
                  <a:pt x="508000" y="388385"/>
                </a:cubicBezTo>
                <a:cubicBezTo>
                  <a:pt x="508000" y="398332"/>
                  <a:pt x="499980" y="406353"/>
                  <a:pt x="490035" y="406353"/>
                </a:cubicBezTo>
                <a:cubicBezTo>
                  <a:pt x="490035" y="406353"/>
                  <a:pt x="490035" y="406353"/>
                  <a:pt x="17965" y="406353"/>
                </a:cubicBezTo>
                <a:cubicBezTo>
                  <a:pt x="8181" y="406353"/>
                  <a:pt x="0" y="398332"/>
                  <a:pt x="0" y="388385"/>
                </a:cubicBezTo>
                <a:cubicBezTo>
                  <a:pt x="0" y="388385"/>
                  <a:pt x="0" y="388385"/>
                  <a:pt x="0" y="45400"/>
                </a:cubicBezTo>
                <a:cubicBezTo>
                  <a:pt x="0" y="35614"/>
                  <a:pt x="8181" y="27432"/>
                  <a:pt x="17965" y="27432"/>
                </a:cubicBezTo>
                <a:cubicBezTo>
                  <a:pt x="17965" y="27432"/>
                  <a:pt x="17965" y="27432"/>
                  <a:pt x="231463" y="27432"/>
                </a:cubicBezTo>
                <a:cubicBezTo>
                  <a:pt x="231463" y="27432"/>
                  <a:pt x="231463" y="27432"/>
                  <a:pt x="231463" y="17967"/>
                </a:cubicBezTo>
                <a:cubicBezTo>
                  <a:pt x="231463" y="8021"/>
                  <a:pt x="239483" y="0"/>
                  <a:pt x="24942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93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shopping108"/>
          <p:cNvSpPr>
            <a:spLocks noChangeAspect="1"/>
          </p:cNvSpPr>
          <p:nvPr/>
        </p:nvSpPr>
        <p:spPr bwMode="auto">
          <a:xfrm>
            <a:off x="6283261" y="261888"/>
            <a:ext cx="244439" cy="248063"/>
          </a:xfrm>
          <a:custGeom>
            <a:avLst/>
            <a:gdLst>
              <a:gd name="T0" fmla="*/ 269 w 311"/>
              <a:gd name="T1" fmla="*/ 85 h 316"/>
              <a:gd name="T2" fmla="*/ 263 w 311"/>
              <a:gd name="T3" fmla="*/ 78 h 316"/>
              <a:gd name="T4" fmla="*/ 211 w 311"/>
              <a:gd name="T5" fmla="*/ 78 h 316"/>
              <a:gd name="T6" fmla="*/ 211 w 311"/>
              <a:gd name="T7" fmla="*/ 61 h 316"/>
              <a:gd name="T8" fmla="*/ 150 w 311"/>
              <a:gd name="T9" fmla="*/ 0 h 316"/>
              <a:gd name="T10" fmla="*/ 89 w 311"/>
              <a:gd name="T11" fmla="*/ 61 h 316"/>
              <a:gd name="T12" fmla="*/ 89 w 311"/>
              <a:gd name="T13" fmla="*/ 78 h 316"/>
              <a:gd name="T14" fmla="*/ 45 w 311"/>
              <a:gd name="T15" fmla="*/ 78 h 316"/>
              <a:gd name="T16" fmla="*/ 38 w 311"/>
              <a:gd name="T17" fmla="*/ 85 h 316"/>
              <a:gd name="T18" fmla="*/ 0 w 311"/>
              <a:gd name="T19" fmla="*/ 310 h 316"/>
              <a:gd name="T20" fmla="*/ 7 w 311"/>
              <a:gd name="T21" fmla="*/ 316 h 316"/>
              <a:gd name="T22" fmla="*/ 304 w 311"/>
              <a:gd name="T23" fmla="*/ 316 h 316"/>
              <a:gd name="T24" fmla="*/ 311 w 311"/>
              <a:gd name="T25" fmla="*/ 310 h 316"/>
              <a:gd name="T26" fmla="*/ 269 w 311"/>
              <a:gd name="T27" fmla="*/ 85 h 316"/>
              <a:gd name="T28" fmla="*/ 102 w 311"/>
              <a:gd name="T29" fmla="*/ 61 h 316"/>
              <a:gd name="T30" fmla="*/ 150 w 311"/>
              <a:gd name="T31" fmla="*/ 13 h 316"/>
              <a:gd name="T32" fmla="*/ 198 w 311"/>
              <a:gd name="T33" fmla="*/ 61 h 316"/>
              <a:gd name="T34" fmla="*/ 198 w 311"/>
              <a:gd name="T35" fmla="*/ 78 h 316"/>
              <a:gd name="T36" fmla="*/ 102 w 311"/>
              <a:gd name="T37" fmla="*/ 78 h 316"/>
              <a:gd name="T38" fmla="*/ 102 w 311"/>
              <a:gd name="T39" fmla="*/ 61 h 316"/>
              <a:gd name="T40" fmla="*/ 95 w 311"/>
              <a:gd name="T41" fmla="*/ 144 h 316"/>
              <a:gd name="T42" fmla="*/ 83 w 311"/>
              <a:gd name="T43" fmla="*/ 132 h 316"/>
              <a:gd name="T44" fmla="*/ 90 w 311"/>
              <a:gd name="T45" fmla="*/ 121 h 316"/>
              <a:gd name="T46" fmla="*/ 90 w 311"/>
              <a:gd name="T47" fmla="*/ 133 h 316"/>
              <a:gd name="T48" fmla="*/ 100 w 311"/>
              <a:gd name="T49" fmla="*/ 133 h 316"/>
              <a:gd name="T50" fmla="*/ 100 w 311"/>
              <a:gd name="T51" fmla="*/ 121 h 316"/>
              <a:gd name="T52" fmla="*/ 107 w 311"/>
              <a:gd name="T53" fmla="*/ 132 h 316"/>
              <a:gd name="T54" fmla="*/ 95 w 311"/>
              <a:gd name="T55" fmla="*/ 144 h 316"/>
              <a:gd name="T56" fmla="*/ 205 w 311"/>
              <a:gd name="T57" fmla="*/ 144 h 316"/>
              <a:gd name="T58" fmla="*/ 193 w 311"/>
              <a:gd name="T59" fmla="*/ 132 h 316"/>
              <a:gd name="T60" fmla="*/ 200 w 311"/>
              <a:gd name="T61" fmla="*/ 121 h 316"/>
              <a:gd name="T62" fmla="*/ 200 w 311"/>
              <a:gd name="T63" fmla="*/ 133 h 316"/>
              <a:gd name="T64" fmla="*/ 210 w 311"/>
              <a:gd name="T65" fmla="*/ 133 h 316"/>
              <a:gd name="T66" fmla="*/ 210 w 311"/>
              <a:gd name="T67" fmla="*/ 121 h 316"/>
              <a:gd name="T68" fmla="*/ 217 w 311"/>
              <a:gd name="T69" fmla="*/ 132 h 316"/>
              <a:gd name="T70" fmla="*/ 205 w 311"/>
              <a:gd name="T71" fmla="*/ 144 h 316"/>
              <a:gd name="T72" fmla="*/ 205 w 311"/>
              <a:gd name="T73" fmla="*/ 144 h 316"/>
              <a:gd name="T74" fmla="*/ 205 w 311"/>
              <a:gd name="T75" fmla="*/ 14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6">
                <a:moveTo>
                  <a:pt x="269" y="85"/>
                </a:moveTo>
                <a:cubicBezTo>
                  <a:pt x="269" y="81"/>
                  <a:pt x="266" y="78"/>
                  <a:pt x="263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1" y="61"/>
                  <a:pt x="211" y="61"/>
                  <a:pt x="211" y="61"/>
                </a:cubicBezTo>
                <a:cubicBezTo>
                  <a:pt x="211" y="28"/>
                  <a:pt x="184" y="0"/>
                  <a:pt x="150" y="0"/>
                </a:cubicBezTo>
                <a:cubicBezTo>
                  <a:pt x="116" y="0"/>
                  <a:pt x="89" y="28"/>
                  <a:pt x="89" y="61"/>
                </a:cubicBezTo>
                <a:cubicBezTo>
                  <a:pt x="89" y="78"/>
                  <a:pt x="89" y="78"/>
                  <a:pt x="89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1" y="78"/>
                  <a:pt x="38" y="81"/>
                  <a:pt x="38" y="85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3"/>
                  <a:pt x="3" y="316"/>
                  <a:pt x="7" y="316"/>
                </a:cubicBezTo>
                <a:cubicBezTo>
                  <a:pt x="304" y="316"/>
                  <a:pt x="304" y="316"/>
                  <a:pt x="304" y="316"/>
                </a:cubicBezTo>
                <a:cubicBezTo>
                  <a:pt x="308" y="316"/>
                  <a:pt x="311" y="313"/>
                  <a:pt x="311" y="310"/>
                </a:cubicBezTo>
                <a:lnTo>
                  <a:pt x="269" y="85"/>
                </a:lnTo>
                <a:close/>
                <a:moveTo>
                  <a:pt x="102" y="61"/>
                </a:moveTo>
                <a:cubicBezTo>
                  <a:pt x="102" y="35"/>
                  <a:pt x="124" y="13"/>
                  <a:pt x="150" y="13"/>
                </a:cubicBezTo>
                <a:cubicBezTo>
                  <a:pt x="176" y="13"/>
                  <a:pt x="198" y="35"/>
                  <a:pt x="198" y="61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02" y="78"/>
                  <a:pt x="102" y="78"/>
                  <a:pt x="102" y="78"/>
                </a:cubicBezTo>
                <a:lnTo>
                  <a:pt x="102" y="61"/>
                </a:lnTo>
                <a:close/>
                <a:moveTo>
                  <a:pt x="95" y="144"/>
                </a:moveTo>
                <a:cubicBezTo>
                  <a:pt x="89" y="144"/>
                  <a:pt x="83" y="138"/>
                  <a:pt x="83" y="132"/>
                </a:cubicBezTo>
                <a:cubicBezTo>
                  <a:pt x="83" y="127"/>
                  <a:pt x="86" y="123"/>
                  <a:pt x="90" y="121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104" y="122"/>
                  <a:pt x="107" y="127"/>
                  <a:pt x="107" y="132"/>
                </a:cubicBezTo>
                <a:cubicBezTo>
                  <a:pt x="107" y="138"/>
                  <a:pt x="102" y="144"/>
                  <a:pt x="95" y="144"/>
                </a:cubicBezTo>
                <a:close/>
                <a:moveTo>
                  <a:pt x="205" y="144"/>
                </a:moveTo>
                <a:cubicBezTo>
                  <a:pt x="199" y="144"/>
                  <a:pt x="193" y="138"/>
                  <a:pt x="193" y="132"/>
                </a:cubicBezTo>
                <a:cubicBezTo>
                  <a:pt x="193" y="127"/>
                  <a:pt x="196" y="123"/>
                  <a:pt x="200" y="121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4" y="122"/>
                  <a:pt x="217" y="127"/>
                  <a:pt x="217" y="132"/>
                </a:cubicBezTo>
                <a:cubicBezTo>
                  <a:pt x="217" y="138"/>
                  <a:pt x="212" y="144"/>
                  <a:pt x="205" y="144"/>
                </a:cubicBezTo>
                <a:close/>
                <a:moveTo>
                  <a:pt x="205" y="144"/>
                </a:moveTo>
                <a:cubicBezTo>
                  <a:pt x="205" y="144"/>
                  <a:pt x="205" y="144"/>
                  <a:pt x="205" y="14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business152"/>
          <p:cNvSpPr>
            <a:spLocks noChangeAspect="1"/>
          </p:cNvSpPr>
          <p:nvPr/>
        </p:nvSpPr>
        <p:spPr bwMode="auto">
          <a:xfrm>
            <a:off x="8000889" y="261888"/>
            <a:ext cx="140174" cy="248063"/>
          </a:xfrm>
          <a:custGeom>
            <a:avLst/>
            <a:gdLst>
              <a:gd name="connsiteX0" fmla="*/ 265589 w 287059"/>
              <a:gd name="connsiteY0" fmla="*/ 348353 h 508000"/>
              <a:gd name="connsiteX1" fmla="*/ 287059 w 287059"/>
              <a:gd name="connsiteY1" fmla="*/ 369805 h 508000"/>
              <a:gd name="connsiteX2" fmla="*/ 287059 w 287059"/>
              <a:gd name="connsiteY2" fmla="*/ 459052 h 508000"/>
              <a:gd name="connsiteX3" fmla="*/ 265589 w 287059"/>
              <a:gd name="connsiteY3" fmla="*/ 480706 h 508000"/>
              <a:gd name="connsiteX4" fmla="*/ 244118 w 287059"/>
              <a:gd name="connsiteY4" fmla="*/ 459052 h 508000"/>
              <a:gd name="connsiteX5" fmla="*/ 244118 w 287059"/>
              <a:gd name="connsiteY5" fmla="*/ 369805 h 508000"/>
              <a:gd name="connsiteX6" fmla="*/ 265589 w 287059"/>
              <a:gd name="connsiteY6" fmla="*/ 348353 h 508000"/>
              <a:gd name="connsiteX7" fmla="*/ 63596 w 287059"/>
              <a:gd name="connsiteY7" fmla="*/ 30202 h 508000"/>
              <a:gd name="connsiteX8" fmla="*/ 88103 w 287059"/>
              <a:gd name="connsiteY8" fmla="*/ 65415 h 508000"/>
              <a:gd name="connsiteX9" fmla="*/ 65419 w 287059"/>
              <a:gd name="connsiteY9" fmla="*/ 129162 h 508000"/>
              <a:gd name="connsiteX10" fmla="*/ 123344 w 287059"/>
              <a:gd name="connsiteY10" fmla="*/ 129162 h 508000"/>
              <a:gd name="connsiteX11" fmla="*/ 145623 w 287059"/>
              <a:gd name="connsiteY11" fmla="*/ 206670 h 508000"/>
              <a:gd name="connsiteX12" fmla="*/ 152914 w 287059"/>
              <a:gd name="connsiteY12" fmla="*/ 146565 h 508000"/>
              <a:gd name="connsiteX13" fmla="*/ 152712 w 287059"/>
              <a:gd name="connsiteY13" fmla="*/ 146363 h 508000"/>
              <a:gd name="connsiteX14" fmla="*/ 142990 w 287059"/>
              <a:gd name="connsiteY14" fmla="*/ 130376 h 508000"/>
              <a:gd name="connsiteX15" fmla="*/ 177624 w 287059"/>
              <a:gd name="connsiteY15" fmla="*/ 130376 h 508000"/>
              <a:gd name="connsiteX16" fmla="*/ 167902 w 287059"/>
              <a:gd name="connsiteY16" fmla="*/ 146363 h 508000"/>
              <a:gd name="connsiteX17" fmla="*/ 167700 w 287059"/>
              <a:gd name="connsiteY17" fmla="*/ 146565 h 508000"/>
              <a:gd name="connsiteX18" fmla="*/ 174991 w 287059"/>
              <a:gd name="connsiteY18" fmla="*/ 206670 h 508000"/>
              <a:gd name="connsiteX19" fmla="*/ 196865 w 287059"/>
              <a:gd name="connsiteY19" fmla="*/ 130376 h 508000"/>
              <a:gd name="connsiteX20" fmla="*/ 256005 w 287059"/>
              <a:gd name="connsiteY20" fmla="*/ 150208 h 508000"/>
              <a:gd name="connsiteX21" fmla="*/ 267752 w 287059"/>
              <a:gd name="connsiteY21" fmla="*/ 175302 h 508000"/>
              <a:gd name="connsiteX22" fmla="*/ 269372 w 287059"/>
              <a:gd name="connsiteY22" fmla="*/ 185016 h 508000"/>
              <a:gd name="connsiteX23" fmla="*/ 281525 w 287059"/>
              <a:gd name="connsiteY23" fmla="*/ 263738 h 508000"/>
              <a:gd name="connsiteX24" fmla="*/ 285170 w 287059"/>
              <a:gd name="connsiteY24" fmla="*/ 286606 h 508000"/>
              <a:gd name="connsiteX25" fmla="*/ 285575 w 287059"/>
              <a:gd name="connsiteY25" fmla="*/ 289034 h 508000"/>
              <a:gd name="connsiteX26" fmla="*/ 285575 w 287059"/>
              <a:gd name="connsiteY26" fmla="*/ 289642 h 508000"/>
              <a:gd name="connsiteX27" fmla="*/ 286588 w 287059"/>
              <a:gd name="connsiteY27" fmla="*/ 300570 h 508000"/>
              <a:gd name="connsiteX28" fmla="*/ 286588 w 287059"/>
              <a:gd name="connsiteY28" fmla="*/ 301177 h 508000"/>
              <a:gd name="connsiteX29" fmla="*/ 257423 w 287059"/>
              <a:gd name="connsiteY29" fmla="*/ 330116 h 508000"/>
              <a:gd name="connsiteX30" fmla="*/ 232713 w 287059"/>
              <a:gd name="connsiteY30" fmla="*/ 316152 h 508000"/>
              <a:gd name="connsiteX31" fmla="*/ 232511 w 287059"/>
              <a:gd name="connsiteY31" fmla="*/ 316152 h 508000"/>
              <a:gd name="connsiteX32" fmla="*/ 232511 w 287059"/>
              <a:gd name="connsiteY32" fmla="*/ 316557 h 508000"/>
              <a:gd name="connsiteX33" fmla="*/ 232511 w 287059"/>
              <a:gd name="connsiteY33" fmla="*/ 462669 h 508000"/>
              <a:gd name="connsiteX34" fmla="*/ 232511 w 287059"/>
              <a:gd name="connsiteY34" fmla="*/ 470562 h 508000"/>
              <a:gd name="connsiteX35" fmla="*/ 195244 w 287059"/>
              <a:gd name="connsiteY35" fmla="*/ 508000 h 508000"/>
              <a:gd name="connsiteX36" fmla="*/ 160813 w 287059"/>
              <a:gd name="connsiteY36" fmla="*/ 484930 h 508000"/>
              <a:gd name="connsiteX37" fmla="*/ 160206 w 287059"/>
              <a:gd name="connsiteY37" fmla="*/ 484930 h 508000"/>
              <a:gd name="connsiteX38" fmla="*/ 125775 w 287059"/>
              <a:gd name="connsiteY38" fmla="*/ 508000 h 508000"/>
              <a:gd name="connsiteX39" fmla="*/ 88508 w 287059"/>
              <a:gd name="connsiteY39" fmla="*/ 470562 h 508000"/>
              <a:gd name="connsiteX40" fmla="*/ 88306 w 287059"/>
              <a:gd name="connsiteY40" fmla="*/ 462669 h 508000"/>
              <a:gd name="connsiteX41" fmla="*/ 88306 w 287059"/>
              <a:gd name="connsiteY41" fmla="*/ 316557 h 508000"/>
              <a:gd name="connsiteX42" fmla="*/ 88306 w 287059"/>
              <a:gd name="connsiteY42" fmla="*/ 316152 h 508000"/>
              <a:gd name="connsiteX43" fmla="*/ 88306 w 287059"/>
              <a:gd name="connsiteY43" fmla="*/ 200801 h 508000"/>
              <a:gd name="connsiteX44" fmla="*/ 88306 w 287059"/>
              <a:gd name="connsiteY44" fmla="*/ 185016 h 508000"/>
              <a:gd name="connsiteX45" fmla="*/ 30583 w 287059"/>
              <a:gd name="connsiteY45" fmla="*/ 185016 h 508000"/>
              <a:gd name="connsiteX46" fmla="*/ 13772 w 287059"/>
              <a:gd name="connsiteY46" fmla="*/ 179957 h 508000"/>
              <a:gd name="connsiteX47" fmla="*/ 0 w 287059"/>
              <a:gd name="connsiteY47" fmla="*/ 154256 h 508000"/>
              <a:gd name="connsiteX48" fmla="*/ 405 w 287059"/>
              <a:gd name="connsiteY48" fmla="*/ 148994 h 508000"/>
              <a:gd name="connsiteX49" fmla="*/ 3848 w 287059"/>
              <a:gd name="connsiteY49" fmla="*/ 139280 h 508000"/>
              <a:gd name="connsiteX50" fmla="*/ 35646 w 287059"/>
              <a:gd name="connsiteY50" fmla="*/ 53880 h 508000"/>
              <a:gd name="connsiteX51" fmla="*/ 63596 w 287059"/>
              <a:gd name="connsiteY51" fmla="*/ 30202 h 508000"/>
              <a:gd name="connsiteX52" fmla="*/ 159647 w 287059"/>
              <a:gd name="connsiteY52" fmla="*/ 0 h 508000"/>
              <a:gd name="connsiteX53" fmla="*/ 218000 w 287059"/>
              <a:gd name="connsiteY53" fmla="*/ 58294 h 508000"/>
              <a:gd name="connsiteX54" fmla="*/ 159647 w 287059"/>
              <a:gd name="connsiteY54" fmla="*/ 116588 h 508000"/>
              <a:gd name="connsiteX55" fmla="*/ 101294 w 287059"/>
              <a:gd name="connsiteY55" fmla="*/ 58294 h 508000"/>
              <a:gd name="connsiteX56" fmla="*/ 159647 w 287059"/>
              <a:gd name="connsiteY5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7059" h="508000">
                <a:moveTo>
                  <a:pt x="265589" y="348353"/>
                </a:moveTo>
                <a:cubicBezTo>
                  <a:pt x="277539" y="348353"/>
                  <a:pt x="287059" y="357865"/>
                  <a:pt x="287059" y="369805"/>
                </a:cubicBezTo>
                <a:lnTo>
                  <a:pt x="287059" y="459052"/>
                </a:lnTo>
                <a:cubicBezTo>
                  <a:pt x="287059" y="470992"/>
                  <a:pt x="277539" y="480706"/>
                  <a:pt x="265589" y="480706"/>
                </a:cubicBezTo>
                <a:cubicBezTo>
                  <a:pt x="253638" y="480706"/>
                  <a:pt x="244118" y="470992"/>
                  <a:pt x="244118" y="459052"/>
                </a:cubicBezTo>
                <a:cubicBezTo>
                  <a:pt x="244118" y="459052"/>
                  <a:pt x="244118" y="459052"/>
                  <a:pt x="244118" y="369805"/>
                </a:cubicBezTo>
                <a:cubicBezTo>
                  <a:pt x="244118" y="357865"/>
                  <a:pt x="253638" y="348353"/>
                  <a:pt x="265589" y="348353"/>
                </a:cubicBezTo>
                <a:close/>
                <a:moveTo>
                  <a:pt x="63596" y="30202"/>
                </a:moveTo>
                <a:cubicBezTo>
                  <a:pt x="81014" y="30000"/>
                  <a:pt x="94179" y="49023"/>
                  <a:pt x="88103" y="65415"/>
                </a:cubicBezTo>
                <a:cubicBezTo>
                  <a:pt x="81014" y="84438"/>
                  <a:pt x="69267" y="120662"/>
                  <a:pt x="65419" y="129162"/>
                </a:cubicBezTo>
                <a:cubicBezTo>
                  <a:pt x="65419" y="129162"/>
                  <a:pt x="65419" y="129162"/>
                  <a:pt x="123344" y="129162"/>
                </a:cubicBezTo>
                <a:cubicBezTo>
                  <a:pt x="123547" y="129566"/>
                  <a:pt x="145421" y="205860"/>
                  <a:pt x="145623" y="206670"/>
                </a:cubicBezTo>
                <a:cubicBezTo>
                  <a:pt x="146028" y="200599"/>
                  <a:pt x="152914" y="146565"/>
                  <a:pt x="152914" y="146565"/>
                </a:cubicBezTo>
                <a:cubicBezTo>
                  <a:pt x="152914" y="146565"/>
                  <a:pt x="152914" y="146565"/>
                  <a:pt x="152712" y="146363"/>
                </a:cubicBezTo>
                <a:cubicBezTo>
                  <a:pt x="152712" y="146363"/>
                  <a:pt x="152712" y="146363"/>
                  <a:pt x="142990" y="130376"/>
                </a:cubicBezTo>
                <a:cubicBezTo>
                  <a:pt x="142990" y="130376"/>
                  <a:pt x="142990" y="130376"/>
                  <a:pt x="177624" y="130376"/>
                </a:cubicBezTo>
                <a:cubicBezTo>
                  <a:pt x="177624" y="130376"/>
                  <a:pt x="177624" y="130376"/>
                  <a:pt x="167902" y="146363"/>
                </a:cubicBezTo>
                <a:cubicBezTo>
                  <a:pt x="167902" y="146565"/>
                  <a:pt x="167700" y="146565"/>
                  <a:pt x="167700" y="146565"/>
                </a:cubicBezTo>
                <a:cubicBezTo>
                  <a:pt x="167700" y="146565"/>
                  <a:pt x="174788" y="200599"/>
                  <a:pt x="174991" y="206670"/>
                </a:cubicBezTo>
                <a:cubicBezTo>
                  <a:pt x="175193" y="205860"/>
                  <a:pt x="196865" y="130376"/>
                  <a:pt x="196865" y="130376"/>
                </a:cubicBezTo>
                <a:cubicBezTo>
                  <a:pt x="198688" y="130376"/>
                  <a:pt x="240410" y="132197"/>
                  <a:pt x="256005" y="150208"/>
                </a:cubicBezTo>
                <a:cubicBezTo>
                  <a:pt x="262689" y="157898"/>
                  <a:pt x="266334" y="166195"/>
                  <a:pt x="267752" y="175302"/>
                </a:cubicBezTo>
                <a:cubicBezTo>
                  <a:pt x="267752" y="175302"/>
                  <a:pt x="267752" y="175302"/>
                  <a:pt x="269372" y="185016"/>
                </a:cubicBezTo>
                <a:cubicBezTo>
                  <a:pt x="269372" y="185016"/>
                  <a:pt x="269372" y="185016"/>
                  <a:pt x="281525" y="263738"/>
                </a:cubicBezTo>
                <a:cubicBezTo>
                  <a:pt x="281525" y="263738"/>
                  <a:pt x="283955" y="275273"/>
                  <a:pt x="285170" y="286606"/>
                </a:cubicBezTo>
                <a:cubicBezTo>
                  <a:pt x="285373" y="287416"/>
                  <a:pt x="285575" y="288225"/>
                  <a:pt x="285575" y="289034"/>
                </a:cubicBezTo>
                <a:cubicBezTo>
                  <a:pt x="285575" y="289034"/>
                  <a:pt x="285575" y="289034"/>
                  <a:pt x="285575" y="289642"/>
                </a:cubicBezTo>
                <a:cubicBezTo>
                  <a:pt x="285980" y="293689"/>
                  <a:pt x="286183" y="297534"/>
                  <a:pt x="286588" y="300570"/>
                </a:cubicBezTo>
                <a:cubicBezTo>
                  <a:pt x="286588" y="300570"/>
                  <a:pt x="286588" y="300570"/>
                  <a:pt x="286588" y="301177"/>
                </a:cubicBezTo>
                <a:cubicBezTo>
                  <a:pt x="286588" y="317164"/>
                  <a:pt x="273423" y="330116"/>
                  <a:pt x="257423" y="330116"/>
                </a:cubicBezTo>
                <a:cubicBezTo>
                  <a:pt x="246891" y="330116"/>
                  <a:pt x="237777" y="324449"/>
                  <a:pt x="232713" y="316152"/>
                </a:cubicBezTo>
                <a:cubicBezTo>
                  <a:pt x="232713" y="316152"/>
                  <a:pt x="232713" y="316152"/>
                  <a:pt x="232511" y="316152"/>
                </a:cubicBezTo>
                <a:cubicBezTo>
                  <a:pt x="232511" y="316152"/>
                  <a:pt x="232511" y="316152"/>
                  <a:pt x="232511" y="316557"/>
                </a:cubicBezTo>
                <a:cubicBezTo>
                  <a:pt x="232511" y="365329"/>
                  <a:pt x="232713" y="413898"/>
                  <a:pt x="232511" y="462669"/>
                </a:cubicBezTo>
                <a:cubicBezTo>
                  <a:pt x="232511" y="464490"/>
                  <a:pt x="232511" y="469550"/>
                  <a:pt x="232511" y="470562"/>
                </a:cubicBezTo>
                <a:cubicBezTo>
                  <a:pt x="232511" y="491203"/>
                  <a:pt x="215903" y="508000"/>
                  <a:pt x="195244" y="508000"/>
                </a:cubicBezTo>
                <a:cubicBezTo>
                  <a:pt x="179649" y="508000"/>
                  <a:pt x="166484" y="498489"/>
                  <a:pt x="160813" y="484930"/>
                </a:cubicBezTo>
                <a:cubicBezTo>
                  <a:pt x="160813" y="484930"/>
                  <a:pt x="160813" y="484930"/>
                  <a:pt x="160206" y="484930"/>
                </a:cubicBezTo>
                <a:cubicBezTo>
                  <a:pt x="154535" y="498489"/>
                  <a:pt x="141370" y="508000"/>
                  <a:pt x="125775" y="508000"/>
                </a:cubicBezTo>
                <a:cubicBezTo>
                  <a:pt x="105319" y="508000"/>
                  <a:pt x="88508" y="491203"/>
                  <a:pt x="88508" y="470562"/>
                </a:cubicBezTo>
                <a:cubicBezTo>
                  <a:pt x="88508" y="469550"/>
                  <a:pt x="88306" y="464490"/>
                  <a:pt x="88306" y="462669"/>
                </a:cubicBezTo>
                <a:cubicBezTo>
                  <a:pt x="88306" y="413898"/>
                  <a:pt x="88306" y="365329"/>
                  <a:pt x="88306" y="316557"/>
                </a:cubicBezTo>
                <a:cubicBezTo>
                  <a:pt x="88306" y="316557"/>
                  <a:pt x="88306" y="316557"/>
                  <a:pt x="88306" y="316152"/>
                </a:cubicBezTo>
                <a:cubicBezTo>
                  <a:pt x="88306" y="277702"/>
                  <a:pt x="88306" y="239251"/>
                  <a:pt x="88306" y="200801"/>
                </a:cubicBezTo>
                <a:cubicBezTo>
                  <a:pt x="88306" y="200801"/>
                  <a:pt x="88306" y="200801"/>
                  <a:pt x="88306" y="185016"/>
                </a:cubicBezTo>
                <a:cubicBezTo>
                  <a:pt x="88306" y="185016"/>
                  <a:pt x="88306" y="185016"/>
                  <a:pt x="30583" y="185016"/>
                </a:cubicBezTo>
                <a:cubicBezTo>
                  <a:pt x="24507" y="185016"/>
                  <a:pt x="18633" y="183195"/>
                  <a:pt x="13772" y="179957"/>
                </a:cubicBezTo>
                <a:cubicBezTo>
                  <a:pt x="5468" y="174493"/>
                  <a:pt x="0" y="164981"/>
                  <a:pt x="0" y="154256"/>
                </a:cubicBezTo>
                <a:cubicBezTo>
                  <a:pt x="0" y="152434"/>
                  <a:pt x="202" y="150613"/>
                  <a:pt x="405" y="148994"/>
                </a:cubicBezTo>
                <a:cubicBezTo>
                  <a:pt x="1620" y="145756"/>
                  <a:pt x="2633" y="142518"/>
                  <a:pt x="3848" y="139280"/>
                </a:cubicBezTo>
                <a:cubicBezTo>
                  <a:pt x="14177" y="110746"/>
                  <a:pt x="24304" y="82009"/>
                  <a:pt x="35646" y="53880"/>
                </a:cubicBezTo>
                <a:cubicBezTo>
                  <a:pt x="40305" y="41940"/>
                  <a:pt x="48001" y="30405"/>
                  <a:pt x="63596" y="30202"/>
                </a:cubicBezTo>
                <a:close/>
                <a:moveTo>
                  <a:pt x="159647" y="0"/>
                </a:moveTo>
                <a:cubicBezTo>
                  <a:pt x="191863" y="0"/>
                  <a:pt x="218000" y="26111"/>
                  <a:pt x="218000" y="58294"/>
                </a:cubicBezTo>
                <a:cubicBezTo>
                  <a:pt x="218000" y="90477"/>
                  <a:pt x="191863" y="116588"/>
                  <a:pt x="159647" y="116588"/>
                </a:cubicBezTo>
                <a:cubicBezTo>
                  <a:pt x="127431" y="116588"/>
                  <a:pt x="101294" y="90477"/>
                  <a:pt x="101294" y="58294"/>
                </a:cubicBezTo>
                <a:cubicBezTo>
                  <a:pt x="101294" y="26111"/>
                  <a:pt x="127431" y="0"/>
                  <a:pt x="1596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centralized"/>
          <p:cNvSpPr>
            <a:spLocks noChangeAspect="1"/>
          </p:cNvSpPr>
          <p:nvPr/>
        </p:nvSpPr>
        <p:spPr bwMode="auto">
          <a:xfrm>
            <a:off x="9627842" y="263754"/>
            <a:ext cx="248062" cy="244330"/>
          </a:xfrm>
          <a:custGeom>
            <a:avLst/>
            <a:gdLst>
              <a:gd name="T0" fmla="*/ 1176 w 1263"/>
              <a:gd name="T1" fmla="*/ 633 h 1244"/>
              <a:gd name="T2" fmla="*/ 1143 w 1263"/>
              <a:gd name="T3" fmla="*/ 444 h 1244"/>
              <a:gd name="T4" fmla="*/ 800 w 1263"/>
              <a:gd name="T5" fmla="*/ 570 h 1244"/>
              <a:gd name="T6" fmla="*/ 942 w 1263"/>
              <a:gd name="T7" fmla="*/ 311 h 1244"/>
              <a:gd name="T8" fmla="*/ 1038 w 1263"/>
              <a:gd name="T9" fmla="*/ 148 h 1244"/>
              <a:gd name="T10" fmla="*/ 893 w 1263"/>
              <a:gd name="T11" fmla="*/ 270 h 1244"/>
              <a:gd name="T12" fmla="*/ 664 w 1263"/>
              <a:gd name="T13" fmla="*/ 444 h 1244"/>
              <a:gd name="T14" fmla="*/ 728 w 1263"/>
              <a:gd name="T15" fmla="*/ 96 h 1244"/>
              <a:gd name="T16" fmla="*/ 536 w 1263"/>
              <a:gd name="T17" fmla="*/ 96 h 1244"/>
              <a:gd name="T18" fmla="*/ 600 w 1263"/>
              <a:gd name="T19" fmla="*/ 444 h 1244"/>
              <a:gd name="T20" fmla="*/ 370 w 1263"/>
              <a:gd name="T21" fmla="*/ 270 h 1244"/>
              <a:gd name="T22" fmla="*/ 226 w 1263"/>
              <a:gd name="T23" fmla="*/ 148 h 1244"/>
              <a:gd name="T24" fmla="*/ 321 w 1263"/>
              <a:gd name="T25" fmla="*/ 311 h 1244"/>
              <a:gd name="T26" fmla="*/ 463 w 1263"/>
              <a:gd name="T27" fmla="*/ 570 h 1244"/>
              <a:gd name="T28" fmla="*/ 121 w 1263"/>
              <a:gd name="T29" fmla="*/ 444 h 1244"/>
              <a:gd name="T30" fmla="*/ 87 w 1263"/>
              <a:gd name="T31" fmla="*/ 633 h 1244"/>
              <a:gd name="T32" fmla="*/ 458 w 1263"/>
              <a:gd name="T33" fmla="*/ 634 h 1244"/>
              <a:gd name="T34" fmla="*/ 230 w 1263"/>
              <a:gd name="T35" fmla="*/ 827 h 1244"/>
              <a:gd name="T36" fmla="*/ 85 w 1263"/>
              <a:gd name="T37" fmla="*/ 948 h 1244"/>
              <a:gd name="T38" fmla="*/ 262 w 1263"/>
              <a:gd name="T39" fmla="*/ 882 h 1244"/>
              <a:gd name="T40" fmla="*/ 548 w 1263"/>
              <a:gd name="T41" fmla="*/ 769 h 1244"/>
              <a:gd name="T42" fmla="*/ 358 w 1263"/>
              <a:gd name="T43" fmla="*/ 1103 h 1244"/>
              <a:gd name="T44" fmla="*/ 539 w 1263"/>
              <a:gd name="T45" fmla="*/ 1168 h 1244"/>
              <a:gd name="T46" fmla="*/ 609 w 1263"/>
              <a:gd name="T47" fmla="*/ 789 h 1244"/>
              <a:gd name="T48" fmla="*/ 655 w 1263"/>
              <a:gd name="T49" fmla="*/ 789 h 1244"/>
              <a:gd name="T50" fmla="*/ 725 w 1263"/>
              <a:gd name="T51" fmla="*/ 1168 h 1244"/>
              <a:gd name="T52" fmla="*/ 905 w 1263"/>
              <a:gd name="T53" fmla="*/ 1103 h 1244"/>
              <a:gd name="T54" fmla="*/ 716 w 1263"/>
              <a:gd name="T55" fmla="*/ 769 h 1244"/>
              <a:gd name="T56" fmla="*/ 1001 w 1263"/>
              <a:gd name="T57" fmla="*/ 882 h 1244"/>
              <a:gd name="T58" fmla="*/ 1179 w 1263"/>
              <a:gd name="T59" fmla="*/ 948 h 1244"/>
              <a:gd name="T60" fmla="*/ 1033 w 1263"/>
              <a:gd name="T61" fmla="*/ 827 h 1244"/>
              <a:gd name="T62" fmla="*/ 806 w 1263"/>
              <a:gd name="T63" fmla="*/ 634 h 1244"/>
              <a:gd name="T64" fmla="*/ 1076 w 1263"/>
              <a:gd name="T65" fmla="*/ 586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3" h="1244">
                <a:moveTo>
                  <a:pt x="1076" y="586"/>
                </a:moveTo>
                <a:cubicBezTo>
                  <a:pt x="1095" y="620"/>
                  <a:pt x="1135" y="641"/>
                  <a:pt x="1176" y="633"/>
                </a:cubicBezTo>
                <a:cubicBezTo>
                  <a:pt x="1228" y="624"/>
                  <a:pt x="1263" y="574"/>
                  <a:pt x="1254" y="522"/>
                </a:cubicBezTo>
                <a:cubicBezTo>
                  <a:pt x="1245" y="470"/>
                  <a:pt x="1195" y="435"/>
                  <a:pt x="1143" y="444"/>
                </a:cubicBezTo>
                <a:cubicBezTo>
                  <a:pt x="1102" y="452"/>
                  <a:pt x="1071" y="484"/>
                  <a:pt x="1065" y="523"/>
                </a:cubicBezTo>
                <a:cubicBezTo>
                  <a:pt x="800" y="570"/>
                  <a:pt x="800" y="570"/>
                  <a:pt x="800" y="570"/>
                </a:cubicBezTo>
                <a:cubicBezTo>
                  <a:pt x="795" y="549"/>
                  <a:pt x="785" y="530"/>
                  <a:pt x="773" y="513"/>
                </a:cubicBezTo>
                <a:cubicBezTo>
                  <a:pt x="942" y="311"/>
                  <a:pt x="942" y="311"/>
                  <a:pt x="942" y="311"/>
                </a:cubicBezTo>
                <a:cubicBezTo>
                  <a:pt x="980" y="325"/>
                  <a:pt x="1023" y="315"/>
                  <a:pt x="1050" y="283"/>
                </a:cubicBezTo>
                <a:cubicBezTo>
                  <a:pt x="1084" y="242"/>
                  <a:pt x="1078" y="182"/>
                  <a:pt x="1038" y="148"/>
                </a:cubicBezTo>
                <a:cubicBezTo>
                  <a:pt x="997" y="114"/>
                  <a:pt x="937" y="119"/>
                  <a:pt x="903" y="160"/>
                </a:cubicBezTo>
                <a:cubicBezTo>
                  <a:pt x="876" y="192"/>
                  <a:pt x="873" y="236"/>
                  <a:pt x="893" y="270"/>
                </a:cubicBezTo>
                <a:cubicBezTo>
                  <a:pt x="727" y="469"/>
                  <a:pt x="727" y="469"/>
                  <a:pt x="727" y="469"/>
                </a:cubicBezTo>
                <a:cubicBezTo>
                  <a:pt x="708" y="457"/>
                  <a:pt x="687" y="448"/>
                  <a:pt x="664" y="444"/>
                </a:cubicBezTo>
                <a:cubicBezTo>
                  <a:pt x="664" y="187"/>
                  <a:pt x="664" y="187"/>
                  <a:pt x="664" y="187"/>
                </a:cubicBezTo>
                <a:cubicBezTo>
                  <a:pt x="701" y="173"/>
                  <a:pt x="728" y="138"/>
                  <a:pt x="728" y="96"/>
                </a:cubicBezTo>
                <a:cubicBezTo>
                  <a:pt x="728" y="43"/>
                  <a:pt x="685" y="0"/>
                  <a:pt x="632" y="0"/>
                </a:cubicBezTo>
                <a:cubicBezTo>
                  <a:pt x="579" y="0"/>
                  <a:pt x="536" y="43"/>
                  <a:pt x="536" y="96"/>
                </a:cubicBezTo>
                <a:cubicBezTo>
                  <a:pt x="536" y="138"/>
                  <a:pt x="562" y="173"/>
                  <a:pt x="600" y="187"/>
                </a:cubicBezTo>
                <a:cubicBezTo>
                  <a:pt x="600" y="444"/>
                  <a:pt x="600" y="444"/>
                  <a:pt x="600" y="444"/>
                </a:cubicBezTo>
                <a:cubicBezTo>
                  <a:pt x="577" y="448"/>
                  <a:pt x="556" y="457"/>
                  <a:pt x="537" y="469"/>
                </a:cubicBezTo>
                <a:cubicBezTo>
                  <a:pt x="370" y="270"/>
                  <a:pt x="370" y="270"/>
                  <a:pt x="370" y="270"/>
                </a:cubicBezTo>
                <a:cubicBezTo>
                  <a:pt x="390" y="236"/>
                  <a:pt x="388" y="192"/>
                  <a:pt x="361" y="160"/>
                </a:cubicBezTo>
                <a:cubicBezTo>
                  <a:pt x="327" y="119"/>
                  <a:pt x="266" y="114"/>
                  <a:pt x="226" y="148"/>
                </a:cubicBezTo>
                <a:cubicBezTo>
                  <a:pt x="185" y="182"/>
                  <a:pt x="180" y="242"/>
                  <a:pt x="214" y="283"/>
                </a:cubicBezTo>
                <a:cubicBezTo>
                  <a:pt x="241" y="315"/>
                  <a:pt x="284" y="325"/>
                  <a:pt x="321" y="311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78" y="530"/>
                  <a:pt x="469" y="549"/>
                  <a:pt x="463" y="570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192" y="484"/>
                  <a:pt x="162" y="452"/>
                  <a:pt x="121" y="444"/>
                </a:cubicBezTo>
                <a:cubicBezTo>
                  <a:pt x="68" y="435"/>
                  <a:pt x="19" y="470"/>
                  <a:pt x="9" y="522"/>
                </a:cubicBezTo>
                <a:cubicBezTo>
                  <a:pt x="0" y="574"/>
                  <a:pt x="35" y="624"/>
                  <a:pt x="87" y="633"/>
                </a:cubicBezTo>
                <a:cubicBezTo>
                  <a:pt x="129" y="641"/>
                  <a:pt x="168" y="620"/>
                  <a:pt x="188" y="586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60" y="653"/>
                  <a:pt x="465" y="670"/>
                  <a:pt x="472" y="687"/>
                </a:cubicBezTo>
                <a:cubicBezTo>
                  <a:pt x="230" y="827"/>
                  <a:pt x="230" y="827"/>
                  <a:pt x="230" y="827"/>
                </a:cubicBezTo>
                <a:cubicBezTo>
                  <a:pt x="200" y="801"/>
                  <a:pt x="156" y="796"/>
                  <a:pt x="120" y="817"/>
                </a:cubicBezTo>
                <a:cubicBezTo>
                  <a:pt x="74" y="843"/>
                  <a:pt x="58" y="902"/>
                  <a:pt x="85" y="948"/>
                </a:cubicBezTo>
                <a:cubicBezTo>
                  <a:pt x="111" y="994"/>
                  <a:pt x="170" y="1009"/>
                  <a:pt x="216" y="983"/>
                </a:cubicBezTo>
                <a:cubicBezTo>
                  <a:pt x="252" y="962"/>
                  <a:pt x="269" y="921"/>
                  <a:pt x="262" y="882"/>
                </a:cubicBezTo>
                <a:cubicBezTo>
                  <a:pt x="509" y="740"/>
                  <a:pt x="509" y="740"/>
                  <a:pt x="509" y="740"/>
                </a:cubicBezTo>
                <a:cubicBezTo>
                  <a:pt x="520" y="751"/>
                  <a:pt x="533" y="761"/>
                  <a:pt x="548" y="769"/>
                </a:cubicBezTo>
                <a:cubicBezTo>
                  <a:pt x="449" y="1039"/>
                  <a:pt x="449" y="1039"/>
                  <a:pt x="449" y="1039"/>
                </a:cubicBezTo>
                <a:cubicBezTo>
                  <a:pt x="410" y="1039"/>
                  <a:pt x="373" y="1063"/>
                  <a:pt x="358" y="1103"/>
                </a:cubicBezTo>
                <a:cubicBezTo>
                  <a:pt x="340" y="1152"/>
                  <a:pt x="366" y="1207"/>
                  <a:pt x="416" y="1226"/>
                </a:cubicBezTo>
                <a:cubicBezTo>
                  <a:pt x="465" y="1244"/>
                  <a:pt x="521" y="1218"/>
                  <a:pt x="539" y="1168"/>
                </a:cubicBezTo>
                <a:cubicBezTo>
                  <a:pt x="553" y="1129"/>
                  <a:pt x="540" y="1086"/>
                  <a:pt x="509" y="1061"/>
                </a:cubicBezTo>
                <a:cubicBezTo>
                  <a:pt x="609" y="789"/>
                  <a:pt x="609" y="789"/>
                  <a:pt x="609" y="789"/>
                </a:cubicBezTo>
                <a:cubicBezTo>
                  <a:pt x="616" y="790"/>
                  <a:pt x="624" y="791"/>
                  <a:pt x="632" y="791"/>
                </a:cubicBezTo>
                <a:cubicBezTo>
                  <a:pt x="640" y="791"/>
                  <a:pt x="647" y="790"/>
                  <a:pt x="655" y="789"/>
                </a:cubicBezTo>
                <a:cubicBezTo>
                  <a:pt x="754" y="1061"/>
                  <a:pt x="754" y="1061"/>
                  <a:pt x="754" y="1061"/>
                </a:cubicBezTo>
                <a:cubicBezTo>
                  <a:pt x="723" y="1086"/>
                  <a:pt x="710" y="1129"/>
                  <a:pt x="725" y="1168"/>
                </a:cubicBezTo>
                <a:cubicBezTo>
                  <a:pt x="743" y="1218"/>
                  <a:pt x="798" y="1244"/>
                  <a:pt x="848" y="1226"/>
                </a:cubicBezTo>
                <a:cubicBezTo>
                  <a:pt x="898" y="1207"/>
                  <a:pt x="923" y="1152"/>
                  <a:pt x="905" y="1103"/>
                </a:cubicBezTo>
                <a:cubicBezTo>
                  <a:pt x="891" y="1063"/>
                  <a:pt x="854" y="1039"/>
                  <a:pt x="814" y="1039"/>
                </a:cubicBezTo>
                <a:cubicBezTo>
                  <a:pt x="716" y="769"/>
                  <a:pt x="716" y="769"/>
                  <a:pt x="716" y="769"/>
                </a:cubicBezTo>
                <a:cubicBezTo>
                  <a:pt x="730" y="761"/>
                  <a:pt x="743" y="751"/>
                  <a:pt x="755" y="740"/>
                </a:cubicBezTo>
                <a:cubicBezTo>
                  <a:pt x="1001" y="882"/>
                  <a:pt x="1001" y="882"/>
                  <a:pt x="1001" y="882"/>
                </a:cubicBezTo>
                <a:cubicBezTo>
                  <a:pt x="994" y="921"/>
                  <a:pt x="1012" y="962"/>
                  <a:pt x="1048" y="983"/>
                </a:cubicBezTo>
                <a:cubicBezTo>
                  <a:pt x="1094" y="1009"/>
                  <a:pt x="1152" y="994"/>
                  <a:pt x="1179" y="948"/>
                </a:cubicBezTo>
                <a:cubicBezTo>
                  <a:pt x="1205" y="902"/>
                  <a:pt x="1190" y="843"/>
                  <a:pt x="1144" y="817"/>
                </a:cubicBezTo>
                <a:cubicBezTo>
                  <a:pt x="1108" y="796"/>
                  <a:pt x="1063" y="801"/>
                  <a:pt x="1033" y="827"/>
                </a:cubicBezTo>
                <a:cubicBezTo>
                  <a:pt x="791" y="687"/>
                  <a:pt x="791" y="687"/>
                  <a:pt x="791" y="687"/>
                </a:cubicBezTo>
                <a:cubicBezTo>
                  <a:pt x="799" y="670"/>
                  <a:pt x="804" y="653"/>
                  <a:pt x="806" y="634"/>
                </a:cubicBezTo>
                <a:lnTo>
                  <a:pt x="1076" y="586"/>
                </a:lnTo>
                <a:close/>
                <a:moveTo>
                  <a:pt x="1076" y="586"/>
                </a:moveTo>
                <a:cubicBezTo>
                  <a:pt x="1076" y="586"/>
                  <a:pt x="1076" y="586"/>
                  <a:pt x="1076" y="58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" name="folder18"/>
          <p:cNvSpPr>
            <a:spLocks noChangeAspect="1"/>
          </p:cNvSpPr>
          <p:nvPr/>
        </p:nvSpPr>
        <p:spPr bwMode="auto">
          <a:xfrm>
            <a:off x="9061405" y="286139"/>
            <a:ext cx="248063" cy="199560"/>
          </a:xfrm>
          <a:custGeom>
            <a:avLst/>
            <a:gdLst>
              <a:gd name="T0" fmla="*/ 1784 w 1909"/>
              <a:gd name="T1" fmla="*/ 172 h 1535"/>
              <a:gd name="T2" fmla="*/ 1872 w 1909"/>
              <a:gd name="T3" fmla="*/ 210 h 1535"/>
              <a:gd name="T4" fmla="*/ 1909 w 1909"/>
              <a:gd name="T5" fmla="*/ 298 h 1535"/>
              <a:gd name="T6" fmla="*/ 1909 w 1909"/>
              <a:gd name="T7" fmla="*/ 1408 h 1535"/>
              <a:gd name="T8" fmla="*/ 1872 w 1909"/>
              <a:gd name="T9" fmla="*/ 1498 h 1535"/>
              <a:gd name="T10" fmla="*/ 1784 w 1909"/>
              <a:gd name="T11" fmla="*/ 1535 h 1535"/>
              <a:gd name="T12" fmla="*/ 127 w 1909"/>
              <a:gd name="T13" fmla="*/ 1535 h 1535"/>
              <a:gd name="T14" fmla="*/ 37 w 1909"/>
              <a:gd name="T15" fmla="*/ 1498 h 1535"/>
              <a:gd name="T16" fmla="*/ 0 w 1909"/>
              <a:gd name="T17" fmla="*/ 1408 h 1535"/>
              <a:gd name="T18" fmla="*/ 0 w 1909"/>
              <a:gd name="T19" fmla="*/ 298 h 1535"/>
              <a:gd name="T20" fmla="*/ 37 w 1909"/>
              <a:gd name="T21" fmla="*/ 210 h 1535"/>
              <a:gd name="T22" fmla="*/ 127 w 1909"/>
              <a:gd name="T23" fmla="*/ 172 h 1535"/>
              <a:gd name="T24" fmla="*/ 262 w 1909"/>
              <a:gd name="T25" fmla="*/ 172 h 1535"/>
              <a:gd name="T26" fmla="*/ 378 w 1909"/>
              <a:gd name="T27" fmla="*/ 27 h 1535"/>
              <a:gd name="T28" fmla="*/ 435 w 1909"/>
              <a:gd name="T29" fmla="*/ 0 h 1535"/>
              <a:gd name="T30" fmla="*/ 770 w 1909"/>
              <a:gd name="T31" fmla="*/ 0 h 1535"/>
              <a:gd name="T32" fmla="*/ 834 w 1909"/>
              <a:gd name="T33" fmla="*/ 43 h 1535"/>
              <a:gd name="T34" fmla="*/ 874 w 1909"/>
              <a:gd name="T35" fmla="*/ 94 h 1535"/>
              <a:gd name="T36" fmla="*/ 940 w 1909"/>
              <a:gd name="T37" fmla="*/ 172 h 1535"/>
              <a:gd name="T38" fmla="*/ 1784 w 1909"/>
              <a:gd name="T39" fmla="*/ 172 h 1535"/>
              <a:gd name="T40" fmla="*/ 1784 w 1909"/>
              <a:gd name="T41" fmla="*/ 172 h 1535"/>
              <a:gd name="T42" fmla="*/ 1784 w 1909"/>
              <a:gd name="T43" fmla="*/ 172 h 1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09" h="1535">
                <a:moveTo>
                  <a:pt x="1784" y="172"/>
                </a:moveTo>
                <a:cubicBezTo>
                  <a:pt x="1818" y="172"/>
                  <a:pt x="1847" y="185"/>
                  <a:pt x="1872" y="210"/>
                </a:cubicBezTo>
                <a:cubicBezTo>
                  <a:pt x="1897" y="234"/>
                  <a:pt x="1909" y="264"/>
                  <a:pt x="1909" y="298"/>
                </a:cubicBezTo>
                <a:cubicBezTo>
                  <a:pt x="1909" y="1408"/>
                  <a:pt x="1909" y="1408"/>
                  <a:pt x="1909" y="1408"/>
                </a:cubicBezTo>
                <a:cubicBezTo>
                  <a:pt x="1909" y="1443"/>
                  <a:pt x="1897" y="1473"/>
                  <a:pt x="1872" y="1498"/>
                </a:cubicBezTo>
                <a:cubicBezTo>
                  <a:pt x="1847" y="1523"/>
                  <a:pt x="1818" y="1535"/>
                  <a:pt x="1784" y="1535"/>
                </a:cubicBezTo>
                <a:cubicBezTo>
                  <a:pt x="127" y="1535"/>
                  <a:pt x="127" y="1535"/>
                  <a:pt x="127" y="1535"/>
                </a:cubicBezTo>
                <a:cubicBezTo>
                  <a:pt x="92" y="1535"/>
                  <a:pt x="62" y="1523"/>
                  <a:pt x="37" y="1498"/>
                </a:cubicBezTo>
                <a:cubicBezTo>
                  <a:pt x="12" y="1473"/>
                  <a:pt x="0" y="1443"/>
                  <a:pt x="0" y="140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64"/>
                  <a:pt x="12" y="234"/>
                  <a:pt x="37" y="210"/>
                </a:cubicBezTo>
                <a:cubicBezTo>
                  <a:pt x="62" y="185"/>
                  <a:pt x="92" y="172"/>
                  <a:pt x="127" y="172"/>
                </a:cubicBezTo>
                <a:cubicBezTo>
                  <a:pt x="262" y="172"/>
                  <a:pt x="262" y="172"/>
                  <a:pt x="262" y="172"/>
                </a:cubicBezTo>
                <a:cubicBezTo>
                  <a:pt x="378" y="27"/>
                  <a:pt x="378" y="27"/>
                  <a:pt x="378" y="27"/>
                </a:cubicBezTo>
                <a:cubicBezTo>
                  <a:pt x="394" y="9"/>
                  <a:pt x="413" y="0"/>
                  <a:pt x="435" y="0"/>
                </a:cubicBezTo>
                <a:cubicBezTo>
                  <a:pt x="770" y="0"/>
                  <a:pt x="770" y="0"/>
                  <a:pt x="770" y="0"/>
                </a:cubicBezTo>
                <a:cubicBezTo>
                  <a:pt x="800" y="0"/>
                  <a:pt x="821" y="14"/>
                  <a:pt x="834" y="43"/>
                </a:cubicBezTo>
                <a:cubicBezTo>
                  <a:pt x="841" y="52"/>
                  <a:pt x="854" y="69"/>
                  <a:pt x="874" y="94"/>
                </a:cubicBezTo>
                <a:cubicBezTo>
                  <a:pt x="895" y="119"/>
                  <a:pt x="917" y="145"/>
                  <a:pt x="940" y="172"/>
                </a:cubicBezTo>
                <a:lnTo>
                  <a:pt x="1784" y="172"/>
                </a:lnTo>
                <a:close/>
                <a:moveTo>
                  <a:pt x="1784" y="172"/>
                </a:moveTo>
                <a:cubicBezTo>
                  <a:pt x="1784" y="172"/>
                  <a:pt x="1784" y="172"/>
                  <a:pt x="1784" y="17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shop5"/>
          <p:cNvSpPr>
            <a:spLocks noChangeAspect="1"/>
          </p:cNvSpPr>
          <p:nvPr/>
        </p:nvSpPr>
        <p:spPr bwMode="auto">
          <a:xfrm>
            <a:off x="6836614" y="261888"/>
            <a:ext cx="248063" cy="248063"/>
          </a:xfrm>
          <a:custGeom>
            <a:avLst/>
            <a:gdLst>
              <a:gd name="T0" fmla="*/ 1331 w 1638"/>
              <a:gd name="T1" fmla="*/ 0 h 1638"/>
              <a:gd name="T2" fmla="*/ 307 w 1638"/>
              <a:gd name="T3" fmla="*/ 0 h 1638"/>
              <a:gd name="T4" fmla="*/ 0 w 1638"/>
              <a:gd name="T5" fmla="*/ 307 h 1638"/>
              <a:gd name="T6" fmla="*/ 0 w 1638"/>
              <a:gd name="T7" fmla="*/ 477 h 1638"/>
              <a:gd name="T8" fmla="*/ 154 w 1638"/>
              <a:gd name="T9" fmla="*/ 674 h 1638"/>
              <a:gd name="T10" fmla="*/ 154 w 1638"/>
              <a:gd name="T11" fmla="*/ 1638 h 1638"/>
              <a:gd name="T12" fmla="*/ 1485 w 1638"/>
              <a:gd name="T13" fmla="*/ 1638 h 1638"/>
              <a:gd name="T14" fmla="*/ 1485 w 1638"/>
              <a:gd name="T15" fmla="*/ 674 h 1638"/>
              <a:gd name="T16" fmla="*/ 1638 w 1638"/>
              <a:gd name="T17" fmla="*/ 477 h 1638"/>
              <a:gd name="T18" fmla="*/ 1638 w 1638"/>
              <a:gd name="T19" fmla="*/ 307 h 1638"/>
              <a:gd name="T20" fmla="*/ 1331 w 1638"/>
              <a:gd name="T21" fmla="*/ 0 h 1638"/>
              <a:gd name="T22" fmla="*/ 1331 w 1638"/>
              <a:gd name="T23" fmla="*/ 1536 h 1638"/>
              <a:gd name="T24" fmla="*/ 1331 w 1638"/>
              <a:gd name="T25" fmla="*/ 819 h 1638"/>
              <a:gd name="T26" fmla="*/ 922 w 1638"/>
              <a:gd name="T27" fmla="*/ 819 h 1638"/>
              <a:gd name="T28" fmla="*/ 922 w 1638"/>
              <a:gd name="T29" fmla="*/ 1536 h 1638"/>
              <a:gd name="T30" fmla="*/ 256 w 1638"/>
              <a:gd name="T31" fmla="*/ 1536 h 1638"/>
              <a:gd name="T32" fmla="*/ 256 w 1638"/>
              <a:gd name="T33" fmla="*/ 674 h 1638"/>
              <a:gd name="T34" fmla="*/ 410 w 1638"/>
              <a:gd name="T35" fmla="*/ 477 h 1638"/>
              <a:gd name="T36" fmla="*/ 614 w 1638"/>
              <a:gd name="T37" fmla="*/ 682 h 1638"/>
              <a:gd name="T38" fmla="*/ 819 w 1638"/>
              <a:gd name="T39" fmla="*/ 477 h 1638"/>
              <a:gd name="T40" fmla="*/ 1024 w 1638"/>
              <a:gd name="T41" fmla="*/ 682 h 1638"/>
              <a:gd name="T42" fmla="*/ 1229 w 1638"/>
              <a:gd name="T43" fmla="*/ 477 h 1638"/>
              <a:gd name="T44" fmla="*/ 1382 w 1638"/>
              <a:gd name="T45" fmla="*/ 674 h 1638"/>
              <a:gd name="T46" fmla="*/ 1382 w 1638"/>
              <a:gd name="T47" fmla="*/ 1536 h 1638"/>
              <a:gd name="T48" fmla="*/ 1331 w 1638"/>
              <a:gd name="T49" fmla="*/ 1536 h 1638"/>
              <a:gd name="T50" fmla="*/ 1024 w 1638"/>
              <a:gd name="T51" fmla="*/ 1126 h 1638"/>
              <a:gd name="T52" fmla="*/ 1024 w 1638"/>
              <a:gd name="T53" fmla="*/ 922 h 1638"/>
              <a:gd name="T54" fmla="*/ 1229 w 1638"/>
              <a:gd name="T55" fmla="*/ 922 h 1638"/>
              <a:gd name="T56" fmla="*/ 1229 w 1638"/>
              <a:gd name="T57" fmla="*/ 1126 h 1638"/>
              <a:gd name="T58" fmla="*/ 1024 w 1638"/>
              <a:gd name="T59" fmla="*/ 1126 h 1638"/>
              <a:gd name="T60" fmla="*/ 307 w 1638"/>
              <a:gd name="T61" fmla="*/ 1126 h 1638"/>
              <a:gd name="T62" fmla="*/ 717 w 1638"/>
              <a:gd name="T63" fmla="*/ 1126 h 1638"/>
              <a:gd name="T64" fmla="*/ 717 w 1638"/>
              <a:gd name="T65" fmla="*/ 819 h 1638"/>
              <a:gd name="T66" fmla="*/ 307 w 1638"/>
              <a:gd name="T67" fmla="*/ 819 h 1638"/>
              <a:gd name="T68" fmla="*/ 307 w 1638"/>
              <a:gd name="T69" fmla="*/ 1126 h 1638"/>
              <a:gd name="T70" fmla="*/ 410 w 1638"/>
              <a:gd name="T71" fmla="*/ 922 h 1638"/>
              <a:gd name="T72" fmla="*/ 614 w 1638"/>
              <a:gd name="T73" fmla="*/ 922 h 1638"/>
              <a:gd name="T74" fmla="*/ 614 w 1638"/>
              <a:gd name="T75" fmla="*/ 1024 h 1638"/>
              <a:gd name="T76" fmla="*/ 410 w 1638"/>
              <a:gd name="T77" fmla="*/ 1024 h 1638"/>
              <a:gd name="T78" fmla="*/ 410 w 1638"/>
              <a:gd name="T79" fmla="*/ 922 h 1638"/>
              <a:gd name="T80" fmla="*/ 410 w 1638"/>
              <a:gd name="T81" fmla="*/ 922 h 1638"/>
              <a:gd name="T82" fmla="*/ 410 w 1638"/>
              <a:gd name="T83" fmla="*/ 92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8" h="1638">
                <a:moveTo>
                  <a:pt x="1331" y="0"/>
                </a:moveTo>
                <a:cubicBezTo>
                  <a:pt x="307" y="0"/>
                  <a:pt x="307" y="0"/>
                  <a:pt x="307" y="0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572"/>
                  <a:pt x="65" y="651"/>
                  <a:pt x="154" y="674"/>
                </a:cubicBezTo>
                <a:cubicBezTo>
                  <a:pt x="154" y="1638"/>
                  <a:pt x="154" y="1638"/>
                  <a:pt x="154" y="1638"/>
                </a:cubicBezTo>
                <a:cubicBezTo>
                  <a:pt x="1485" y="1638"/>
                  <a:pt x="1485" y="1638"/>
                  <a:pt x="1485" y="1638"/>
                </a:cubicBezTo>
                <a:cubicBezTo>
                  <a:pt x="1485" y="674"/>
                  <a:pt x="1485" y="674"/>
                  <a:pt x="1485" y="674"/>
                </a:cubicBezTo>
                <a:cubicBezTo>
                  <a:pt x="1573" y="651"/>
                  <a:pt x="1638" y="572"/>
                  <a:pt x="1638" y="477"/>
                </a:cubicBezTo>
                <a:cubicBezTo>
                  <a:pt x="1638" y="307"/>
                  <a:pt x="1638" y="307"/>
                  <a:pt x="1638" y="307"/>
                </a:cubicBezTo>
                <a:lnTo>
                  <a:pt x="1331" y="0"/>
                </a:lnTo>
                <a:close/>
                <a:moveTo>
                  <a:pt x="1331" y="1536"/>
                </a:moveTo>
                <a:cubicBezTo>
                  <a:pt x="1331" y="819"/>
                  <a:pt x="1331" y="819"/>
                  <a:pt x="1331" y="819"/>
                </a:cubicBezTo>
                <a:cubicBezTo>
                  <a:pt x="922" y="819"/>
                  <a:pt x="922" y="819"/>
                  <a:pt x="922" y="819"/>
                </a:cubicBezTo>
                <a:cubicBezTo>
                  <a:pt x="922" y="1536"/>
                  <a:pt x="922" y="1536"/>
                  <a:pt x="922" y="1536"/>
                </a:cubicBezTo>
                <a:cubicBezTo>
                  <a:pt x="256" y="1536"/>
                  <a:pt x="256" y="1536"/>
                  <a:pt x="256" y="1536"/>
                </a:cubicBezTo>
                <a:cubicBezTo>
                  <a:pt x="256" y="674"/>
                  <a:pt x="256" y="674"/>
                  <a:pt x="256" y="674"/>
                </a:cubicBezTo>
                <a:cubicBezTo>
                  <a:pt x="344" y="651"/>
                  <a:pt x="410" y="572"/>
                  <a:pt x="410" y="477"/>
                </a:cubicBezTo>
                <a:cubicBezTo>
                  <a:pt x="410" y="590"/>
                  <a:pt x="501" y="682"/>
                  <a:pt x="614" y="682"/>
                </a:cubicBezTo>
                <a:cubicBezTo>
                  <a:pt x="728" y="682"/>
                  <a:pt x="819" y="590"/>
                  <a:pt x="819" y="477"/>
                </a:cubicBezTo>
                <a:cubicBezTo>
                  <a:pt x="819" y="590"/>
                  <a:pt x="911" y="682"/>
                  <a:pt x="1024" y="682"/>
                </a:cubicBezTo>
                <a:cubicBezTo>
                  <a:pt x="1137" y="682"/>
                  <a:pt x="1229" y="590"/>
                  <a:pt x="1229" y="477"/>
                </a:cubicBezTo>
                <a:cubicBezTo>
                  <a:pt x="1229" y="572"/>
                  <a:pt x="1294" y="651"/>
                  <a:pt x="1382" y="674"/>
                </a:cubicBezTo>
                <a:cubicBezTo>
                  <a:pt x="1382" y="1536"/>
                  <a:pt x="1382" y="1536"/>
                  <a:pt x="1382" y="1536"/>
                </a:cubicBezTo>
                <a:lnTo>
                  <a:pt x="1331" y="1536"/>
                </a:lnTo>
                <a:close/>
                <a:moveTo>
                  <a:pt x="1024" y="1126"/>
                </a:moveTo>
                <a:cubicBezTo>
                  <a:pt x="1024" y="922"/>
                  <a:pt x="1024" y="922"/>
                  <a:pt x="1024" y="922"/>
                </a:cubicBezTo>
                <a:cubicBezTo>
                  <a:pt x="1229" y="922"/>
                  <a:pt x="1229" y="922"/>
                  <a:pt x="1229" y="922"/>
                </a:cubicBezTo>
                <a:cubicBezTo>
                  <a:pt x="1229" y="1126"/>
                  <a:pt x="1229" y="1126"/>
                  <a:pt x="1229" y="1126"/>
                </a:cubicBezTo>
                <a:lnTo>
                  <a:pt x="1024" y="1126"/>
                </a:lnTo>
                <a:close/>
                <a:moveTo>
                  <a:pt x="307" y="1126"/>
                </a:moveTo>
                <a:cubicBezTo>
                  <a:pt x="717" y="1126"/>
                  <a:pt x="717" y="1126"/>
                  <a:pt x="717" y="1126"/>
                </a:cubicBezTo>
                <a:cubicBezTo>
                  <a:pt x="717" y="819"/>
                  <a:pt x="717" y="819"/>
                  <a:pt x="717" y="819"/>
                </a:cubicBezTo>
                <a:cubicBezTo>
                  <a:pt x="307" y="819"/>
                  <a:pt x="307" y="819"/>
                  <a:pt x="307" y="819"/>
                </a:cubicBezTo>
                <a:lnTo>
                  <a:pt x="307" y="1126"/>
                </a:lnTo>
                <a:close/>
                <a:moveTo>
                  <a:pt x="410" y="922"/>
                </a:moveTo>
                <a:cubicBezTo>
                  <a:pt x="614" y="922"/>
                  <a:pt x="614" y="922"/>
                  <a:pt x="614" y="922"/>
                </a:cubicBezTo>
                <a:cubicBezTo>
                  <a:pt x="614" y="1024"/>
                  <a:pt x="614" y="1024"/>
                  <a:pt x="614" y="1024"/>
                </a:cubicBezTo>
                <a:cubicBezTo>
                  <a:pt x="410" y="1024"/>
                  <a:pt x="410" y="1024"/>
                  <a:pt x="410" y="1024"/>
                </a:cubicBezTo>
                <a:lnTo>
                  <a:pt x="410" y="922"/>
                </a:lnTo>
                <a:close/>
                <a:moveTo>
                  <a:pt x="410" y="922"/>
                </a:moveTo>
                <a:cubicBezTo>
                  <a:pt x="410" y="922"/>
                  <a:pt x="410" y="922"/>
                  <a:pt x="410" y="92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businessman72"/>
          <p:cNvSpPr>
            <a:spLocks noChangeAspect="1"/>
          </p:cNvSpPr>
          <p:nvPr/>
        </p:nvSpPr>
        <p:spPr bwMode="auto">
          <a:xfrm>
            <a:off x="7422567" y="261888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exclamation20"/>
          <p:cNvSpPr>
            <a:spLocks noChangeAspect="1"/>
          </p:cNvSpPr>
          <p:nvPr/>
        </p:nvSpPr>
        <p:spPr bwMode="auto">
          <a:xfrm>
            <a:off x="10181370" y="268963"/>
            <a:ext cx="262607" cy="233913"/>
          </a:xfrm>
          <a:custGeom>
            <a:avLst/>
            <a:gdLst>
              <a:gd name="T0" fmla="*/ 151 w 303"/>
              <a:gd name="T1" fmla="*/ 0 h 270"/>
              <a:gd name="T2" fmla="*/ 0 w 303"/>
              <a:gd name="T3" fmla="*/ 270 h 270"/>
              <a:gd name="T4" fmla="*/ 303 w 303"/>
              <a:gd name="T5" fmla="*/ 270 h 270"/>
              <a:gd name="T6" fmla="*/ 151 w 303"/>
              <a:gd name="T7" fmla="*/ 0 h 270"/>
              <a:gd name="T8" fmla="*/ 163 w 303"/>
              <a:gd name="T9" fmla="*/ 86 h 270"/>
              <a:gd name="T10" fmla="*/ 163 w 303"/>
              <a:gd name="T11" fmla="*/ 178 h 270"/>
              <a:gd name="T12" fmla="*/ 140 w 303"/>
              <a:gd name="T13" fmla="*/ 178 h 270"/>
              <a:gd name="T14" fmla="*/ 140 w 303"/>
              <a:gd name="T15" fmla="*/ 86 h 270"/>
              <a:gd name="T16" fmla="*/ 163 w 303"/>
              <a:gd name="T17" fmla="*/ 86 h 270"/>
              <a:gd name="T18" fmla="*/ 151 w 303"/>
              <a:gd name="T19" fmla="*/ 225 h 270"/>
              <a:gd name="T20" fmla="*/ 133 w 303"/>
              <a:gd name="T21" fmla="*/ 206 h 270"/>
              <a:gd name="T22" fmla="*/ 151 w 303"/>
              <a:gd name="T23" fmla="*/ 188 h 270"/>
              <a:gd name="T24" fmla="*/ 170 w 303"/>
              <a:gd name="T25" fmla="*/ 206 h 270"/>
              <a:gd name="T26" fmla="*/ 151 w 303"/>
              <a:gd name="T27" fmla="*/ 225 h 270"/>
              <a:gd name="T28" fmla="*/ 151 w 303"/>
              <a:gd name="T29" fmla="*/ 225 h 270"/>
              <a:gd name="T30" fmla="*/ 151 w 303"/>
              <a:gd name="T31" fmla="*/ 22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70">
                <a:moveTo>
                  <a:pt x="151" y="0"/>
                </a:moveTo>
                <a:cubicBezTo>
                  <a:pt x="0" y="270"/>
                  <a:pt x="0" y="270"/>
                  <a:pt x="0" y="270"/>
                </a:cubicBezTo>
                <a:cubicBezTo>
                  <a:pt x="303" y="270"/>
                  <a:pt x="303" y="270"/>
                  <a:pt x="303" y="270"/>
                </a:cubicBezTo>
                <a:lnTo>
                  <a:pt x="151" y="0"/>
                </a:lnTo>
                <a:close/>
                <a:moveTo>
                  <a:pt x="163" y="86"/>
                </a:moveTo>
                <a:cubicBezTo>
                  <a:pt x="163" y="178"/>
                  <a:pt x="163" y="178"/>
                  <a:pt x="163" y="178"/>
                </a:cubicBezTo>
                <a:cubicBezTo>
                  <a:pt x="140" y="178"/>
                  <a:pt x="140" y="178"/>
                  <a:pt x="140" y="178"/>
                </a:cubicBezTo>
                <a:cubicBezTo>
                  <a:pt x="140" y="86"/>
                  <a:pt x="140" y="86"/>
                  <a:pt x="140" y="86"/>
                </a:cubicBezTo>
                <a:lnTo>
                  <a:pt x="163" y="86"/>
                </a:lnTo>
                <a:close/>
                <a:moveTo>
                  <a:pt x="151" y="225"/>
                </a:moveTo>
                <a:cubicBezTo>
                  <a:pt x="141" y="225"/>
                  <a:pt x="133" y="217"/>
                  <a:pt x="133" y="206"/>
                </a:cubicBezTo>
                <a:cubicBezTo>
                  <a:pt x="133" y="196"/>
                  <a:pt x="141" y="188"/>
                  <a:pt x="151" y="188"/>
                </a:cubicBezTo>
                <a:cubicBezTo>
                  <a:pt x="162" y="188"/>
                  <a:pt x="169" y="196"/>
                  <a:pt x="170" y="206"/>
                </a:cubicBezTo>
                <a:cubicBezTo>
                  <a:pt x="170" y="217"/>
                  <a:pt x="162" y="225"/>
                  <a:pt x="151" y="225"/>
                </a:cubicBezTo>
                <a:close/>
                <a:moveTo>
                  <a:pt x="151" y="225"/>
                </a:moveTo>
                <a:cubicBezTo>
                  <a:pt x="151" y="225"/>
                  <a:pt x="151" y="225"/>
                  <a:pt x="151" y="2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basket31"/>
          <p:cNvSpPr>
            <a:spLocks noChangeAspect="1"/>
          </p:cNvSpPr>
          <p:nvPr/>
        </p:nvSpPr>
        <p:spPr bwMode="auto">
          <a:xfrm>
            <a:off x="10759619" y="281205"/>
            <a:ext cx="226285" cy="209429"/>
          </a:xfrm>
          <a:custGeom>
            <a:avLst/>
            <a:gdLst>
              <a:gd name="connsiteX0" fmla="*/ 31434 w 506117"/>
              <a:gd name="connsiteY0" fmla="*/ 221706 h 468416"/>
              <a:gd name="connsiteX1" fmla="*/ 474811 w 506117"/>
              <a:gd name="connsiteY1" fmla="*/ 221706 h 468416"/>
              <a:gd name="connsiteX2" fmla="*/ 492528 w 506117"/>
              <a:gd name="connsiteY2" fmla="*/ 244424 h 468416"/>
              <a:gd name="connsiteX3" fmla="*/ 445283 w 506117"/>
              <a:gd name="connsiteY3" fmla="*/ 445699 h 468416"/>
              <a:gd name="connsiteX4" fmla="*/ 416663 w 506117"/>
              <a:gd name="connsiteY4" fmla="*/ 468416 h 468416"/>
              <a:gd name="connsiteX5" fmla="*/ 89582 w 506117"/>
              <a:gd name="connsiteY5" fmla="*/ 468416 h 468416"/>
              <a:gd name="connsiteX6" fmla="*/ 60962 w 506117"/>
              <a:gd name="connsiteY6" fmla="*/ 445699 h 468416"/>
              <a:gd name="connsiteX7" fmla="*/ 13717 w 506117"/>
              <a:gd name="connsiteY7" fmla="*/ 244424 h 468416"/>
              <a:gd name="connsiteX8" fmla="*/ 31434 w 506117"/>
              <a:gd name="connsiteY8" fmla="*/ 221706 h 468416"/>
              <a:gd name="connsiteX9" fmla="*/ 204599 w 506117"/>
              <a:gd name="connsiteY9" fmla="*/ 3069 h 468416"/>
              <a:gd name="connsiteX10" fmla="*/ 219139 w 506117"/>
              <a:gd name="connsiteY10" fmla="*/ 3069 h 468416"/>
              <a:gd name="connsiteX11" fmla="*/ 229590 w 506117"/>
              <a:gd name="connsiteY11" fmla="*/ 13070 h 468416"/>
              <a:gd name="connsiteX12" fmla="*/ 229590 w 506117"/>
              <a:gd name="connsiteY12" fmla="*/ 27617 h 468416"/>
              <a:gd name="connsiteX13" fmla="*/ 119630 w 506117"/>
              <a:gd name="connsiteY13" fmla="*/ 137177 h 468416"/>
              <a:gd name="connsiteX14" fmla="*/ 120538 w 506117"/>
              <a:gd name="connsiteY14" fmla="*/ 139905 h 468416"/>
              <a:gd name="connsiteX15" fmla="*/ 383172 w 506117"/>
              <a:gd name="connsiteY15" fmla="*/ 139905 h 468416"/>
              <a:gd name="connsiteX16" fmla="*/ 385444 w 506117"/>
              <a:gd name="connsiteY16" fmla="*/ 135813 h 468416"/>
              <a:gd name="connsiteX17" fmla="*/ 276846 w 506117"/>
              <a:gd name="connsiteY17" fmla="*/ 27617 h 468416"/>
              <a:gd name="connsiteX18" fmla="*/ 276846 w 506117"/>
              <a:gd name="connsiteY18" fmla="*/ 13070 h 468416"/>
              <a:gd name="connsiteX19" fmla="*/ 287297 w 506117"/>
              <a:gd name="connsiteY19" fmla="*/ 3069 h 468416"/>
              <a:gd name="connsiteX20" fmla="*/ 301383 w 506117"/>
              <a:gd name="connsiteY20" fmla="*/ 3069 h 468416"/>
              <a:gd name="connsiteX21" fmla="*/ 435880 w 506117"/>
              <a:gd name="connsiteY21" fmla="*/ 137177 h 468416"/>
              <a:gd name="connsiteX22" fmla="*/ 442241 w 506117"/>
              <a:gd name="connsiteY22" fmla="*/ 139905 h 468416"/>
              <a:gd name="connsiteX23" fmla="*/ 496767 w 506117"/>
              <a:gd name="connsiteY23" fmla="*/ 139905 h 468416"/>
              <a:gd name="connsiteX24" fmla="*/ 505855 w 506117"/>
              <a:gd name="connsiteY24" fmla="*/ 151270 h 468416"/>
              <a:gd name="connsiteX25" fmla="*/ 500402 w 506117"/>
              <a:gd name="connsiteY25" fmla="*/ 179001 h 468416"/>
              <a:gd name="connsiteX26" fmla="*/ 486317 w 506117"/>
              <a:gd name="connsiteY26" fmla="*/ 190820 h 468416"/>
              <a:gd name="connsiteX27" fmla="*/ 19665 w 506117"/>
              <a:gd name="connsiteY27" fmla="*/ 190820 h 468416"/>
              <a:gd name="connsiteX28" fmla="*/ 6034 w 506117"/>
              <a:gd name="connsiteY28" fmla="*/ 179001 h 468416"/>
              <a:gd name="connsiteX29" fmla="*/ 127 w 506117"/>
              <a:gd name="connsiteY29" fmla="*/ 151270 h 468416"/>
              <a:gd name="connsiteX30" fmla="*/ 9669 w 506117"/>
              <a:gd name="connsiteY30" fmla="*/ 139905 h 468416"/>
              <a:gd name="connsiteX31" fmla="*/ 64649 w 506117"/>
              <a:gd name="connsiteY31" fmla="*/ 139905 h 468416"/>
              <a:gd name="connsiteX32" fmla="*/ 70556 w 506117"/>
              <a:gd name="connsiteY32" fmla="*/ 137177 h 468416"/>
              <a:gd name="connsiteX33" fmla="*/ 204599 w 506117"/>
              <a:gd name="connsiteY33" fmla="*/ 3069 h 46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6117" h="468416">
                <a:moveTo>
                  <a:pt x="31434" y="221706"/>
                </a:moveTo>
                <a:cubicBezTo>
                  <a:pt x="474811" y="221706"/>
                  <a:pt x="474811" y="221706"/>
                  <a:pt x="474811" y="221706"/>
                </a:cubicBezTo>
                <a:cubicBezTo>
                  <a:pt x="487531" y="221706"/>
                  <a:pt x="495708" y="232156"/>
                  <a:pt x="492528" y="244424"/>
                </a:cubicBezTo>
                <a:lnTo>
                  <a:pt x="445283" y="445699"/>
                </a:lnTo>
                <a:cubicBezTo>
                  <a:pt x="442103" y="457966"/>
                  <a:pt x="429383" y="468416"/>
                  <a:pt x="416663" y="468416"/>
                </a:cubicBezTo>
                <a:cubicBezTo>
                  <a:pt x="89582" y="468416"/>
                  <a:pt x="89582" y="468416"/>
                  <a:pt x="89582" y="468416"/>
                </a:cubicBezTo>
                <a:cubicBezTo>
                  <a:pt x="76862" y="468416"/>
                  <a:pt x="64142" y="457966"/>
                  <a:pt x="60962" y="445699"/>
                </a:cubicBezTo>
                <a:cubicBezTo>
                  <a:pt x="13717" y="244424"/>
                  <a:pt x="13717" y="244424"/>
                  <a:pt x="13717" y="244424"/>
                </a:cubicBezTo>
                <a:cubicBezTo>
                  <a:pt x="10537" y="232156"/>
                  <a:pt x="18714" y="221706"/>
                  <a:pt x="31434" y="221706"/>
                </a:cubicBezTo>
                <a:close/>
                <a:moveTo>
                  <a:pt x="204599" y="3069"/>
                </a:moveTo>
                <a:cubicBezTo>
                  <a:pt x="208689" y="-1023"/>
                  <a:pt x="215050" y="-1023"/>
                  <a:pt x="219139" y="3069"/>
                </a:cubicBezTo>
                <a:cubicBezTo>
                  <a:pt x="219139" y="3069"/>
                  <a:pt x="219139" y="3069"/>
                  <a:pt x="229590" y="13070"/>
                </a:cubicBezTo>
                <a:cubicBezTo>
                  <a:pt x="233680" y="17161"/>
                  <a:pt x="233680" y="23526"/>
                  <a:pt x="229590" y="27617"/>
                </a:cubicBezTo>
                <a:cubicBezTo>
                  <a:pt x="229590" y="27617"/>
                  <a:pt x="229590" y="27617"/>
                  <a:pt x="119630" y="137177"/>
                </a:cubicBezTo>
                <a:cubicBezTo>
                  <a:pt x="119630" y="137177"/>
                  <a:pt x="117358" y="139905"/>
                  <a:pt x="120538" y="139905"/>
                </a:cubicBezTo>
                <a:cubicBezTo>
                  <a:pt x="120538" y="139905"/>
                  <a:pt x="120538" y="139905"/>
                  <a:pt x="383172" y="139905"/>
                </a:cubicBezTo>
                <a:cubicBezTo>
                  <a:pt x="389079" y="139905"/>
                  <a:pt x="385444" y="135813"/>
                  <a:pt x="385444" y="135813"/>
                </a:cubicBezTo>
                <a:cubicBezTo>
                  <a:pt x="385444" y="135813"/>
                  <a:pt x="385444" y="135813"/>
                  <a:pt x="276846" y="27617"/>
                </a:cubicBezTo>
                <a:cubicBezTo>
                  <a:pt x="272757" y="23526"/>
                  <a:pt x="272757" y="17161"/>
                  <a:pt x="276846" y="13070"/>
                </a:cubicBezTo>
                <a:cubicBezTo>
                  <a:pt x="276846" y="13070"/>
                  <a:pt x="276846" y="13070"/>
                  <a:pt x="287297" y="3069"/>
                </a:cubicBezTo>
                <a:cubicBezTo>
                  <a:pt x="290932" y="-1023"/>
                  <a:pt x="297748" y="-1023"/>
                  <a:pt x="301383" y="3069"/>
                </a:cubicBezTo>
                <a:cubicBezTo>
                  <a:pt x="301383" y="3069"/>
                  <a:pt x="301383" y="3069"/>
                  <a:pt x="435880" y="137177"/>
                </a:cubicBezTo>
                <a:cubicBezTo>
                  <a:pt x="436789" y="138086"/>
                  <a:pt x="438606" y="139905"/>
                  <a:pt x="442241" y="139905"/>
                </a:cubicBezTo>
                <a:cubicBezTo>
                  <a:pt x="442241" y="139905"/>
                  <a:pt x="442241" y="139905"/>
                  <a:pt x="496767" y="139905"/>
                </a:cubicBezTo>
                <a:cubicBezTo>
                  <a:pt x="503129" y="139905"/>
                  <a:pt x="507218" y="144905"/>
                  <a:pt x="505855" y="151270"/>
                </a:cubicBezTo>
                <a:cubicBezTo>
                  <a:pt x="505855" y="151270"/>
                  <a:pt x="505855" y="151270"/>
                  <a:pt x="500402" y="179001"/>
                </a:cubicBezTo>
                <a:cubicBezTo>
                  <a:pt x="499039" y="185365"/>
                  <a:pt x="492678" y="190820"/>
                  <a:pt x="486317" y="190820"/>
                </a:cubicBezTo>
                <a:cubicBezTo>
                  <a:pt x="486317" y="190820"/>
                  <a:pt x="486317" y="190820"/>
                  <a:pt x="19665" y="190820"/>
                </a:cubicBezTo>
                <a:cubicBezTo>
                  <a:pt x="13304" y="190820"/>
                  <a:pt x="7397" y="185365"/>
                  <a:pt x="6034" y="179001"/>
                </a:cubicBezTo>
                <a:cubicBezTo>
                  <a:pt x="6034" y="179001"/>
                  <a:pt x="6034" y="179001"/>
                  <a:pt x="127" y="151270"/>
                </a:cubicBezTo>
                <a:cubicBezTo>
                  <a:pt x="-782" y="144905"/>
                  <a:pt x="3308" y="139905"/>
                  <a:pt x="9669" y="139905"/>
                </a:cubicBezTo>
                <a:cubicBezTo>
                  <a:pt x="9669" y="139905"/>
                  <a:pt x="9669" y="139905"/>
                  <a:pt x="64649" y="139905"/>
                </a:cubicBezTo>
                <a:cubicBezTo>
                  <a:pt x="67830" y="139905"/>
                  <a:pt x="69647" y="138086"/>
                  <a:pt x="70556" y="137177"/>
                </a:cubicBezTo>
                <a:cubicBezTo>
                  <a:pt x="70556" y="137177"/>
                  <a:pt x="70556" y="137177"/>
                  <a:pt x="204599" y="306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0" name="sydney2"/>
          <p:cNvSpPr>
            <a:spLocks noChangeAspect="1"/>
          </p:cNvSpPr>
          <p:nvPr/>
        </p:nvSpPr>
        <p:spPr bwMode="auto">
          <a:xfrm>
            <a:off x="11301548" y="307937"/>
            <a:ext cx="250246" cy="155965"/>
          </a:xfrm>
          <a:custGeom>
            <a:avLst/>
            <a:gdLst>
              <a:gd name="connsiteX0" fmla="*/ 8005 w 508000"/>
              <a:gd name="connsiteY0" fmla="*/ 263207 h 316611"/>
              <a:gd name="connsiteX1" fmla="*/ 499995 w 508000"/>
              <a:gd name="connsiteY1" fmla="*/ 263207 h 316611"/>
              <a:gd name="connsiteX2" fmla="*/ 508000 w 508000"/>
              <a:gd name="connsiteY2" fmla="*/ 271218 h 316611"/>
              <a:gd name="connsiteX3" fmla="*/ 508000 w 508000"/>
              <a:gd name="connsiteY3" fmla="*/ 308601 h 316611"/>
              <a:gd name="connsiteX4" fmla="*/ 499995 w 508000"/>
              <a:gd name="connsiteY4" fmla="*/ 316611 h 316611"/>
              <a:gd name="connsiteX5" fmla="*/ 8005 w 508000"/>
              <a:gd name="connsiteY5" fmla="*/ 316611 h 316611"/>
              <a:gd name="connsiteX6" fmla="*/ 0 w 508000"/>
              <a:gd name="connsiteY6" fmla="*/ 308601 h 316611"/>
              <a:gd name="connsiteX7" fmla="*/ 0 w 508000"/>
              <a:gd name="connsiteY7" fmla="*/ 271218 h 316611"/>
              <a:gd name="connsiteX8" fmla="*/ 8005 w 508000"/>
              <a:gd name="connsiteY8" fmla="*/ 263207 h 316611"/>
              <a:gd name="connsiteX9" fmla="*/ 94101 w 508000"/>
              <a:gd name="connsiteY9" fmla="*/ 85797 h 316611"/>
              <a:gd name="connsiteX10" fmla="*/ 123623 w 508000"/>
              <a:gd name="connsiteY10" fmla="*/ 91324 h 316611"/>
              <a:gd name="connsiteX11" fmla="*/ 133464 w 508000"/>
              <a:gd name="connsiteY11" fmla="*/ 156072 h 316611"/>
              <a:gd name="connsiteX12" fmla="*/ 136299 w 508000"/>
              <a:gd name="connsiteY12" fmla="*/ 203798 h 316611"/>
              <a:gd name="connsiteX13" fmla="*/ 111614 w 508000"/>
              <a:gd name="connsiteY13" fmla="*/ 236505 h 316611"/>
              <a:gd name="connsiteX14" fmla="*/ 79757 w 508000"/>
              <a:gd name="connsiteY14" fmla="*/ 236505 h 316611"/>
              <a:gd name="connsiteX15" fmla="*/ 73419 w 508000"/>
              <a:gd name="connsiteY15" fmla="*/ 202463 h 316611"/>
              <a:gd name="connsiteX16" fmla="*/ 49568 w 508000"/>
              <a:gd name="connsiteY16" fmla="*/ 236505 h 316611"/>
              <a:gd name="connsiteX17" fmla="*/ 28885 w 508000"/>
              <a:gd name="connsiteY17" fmla="*/ 236505 h 316611"/>
              <a:gd name="connsiteX18" fmla="*/ 8370 w 508000"/>
              <a:gd name="connsiteY18" fmla="*/ 145892 h 316611"/>
              <a:gd name="connsiteX19" fmla="*/ 12874 w 508000"/>
              <a:gd name="connsiteY19" fmla="*/ 139551 h 316611"/>
              <a:gd name="connsiteX20" fmla="*/ 62410 w 508000"/>
              <a:gd name="connsiteY20" fmla="*/ 143890 h 316611"/>
              <a:gd name="connsiteX21" fmla="*/ 52737 w 508000"/>
              <a:gd name="connsiteY21" fmla="*/ 92326 h 316611"/>
              <a:gd name="connsiteX22" fmla="*/ 57574 w 508000"/>
              <a:gd name="connsiteY22" fmla="*/ 86151 h 316611"/>
              <a:gd name="connsiteX23" fmla="*/ 94101 w 508000"/>
              <a:gd name="connsiteY23" fmla="*/ 85797 h 316611"/>
              <a:gd name="connsiteX24" fmla="*/ 123257 w 508000"/>
              <a:gd name="connsiteY24" fmla="*/ 0 h 316611"/>
              <a:gd name="connsiteX25" fmla="*/ 123423 w 508000"/>
              <a:gd name="connsiteY25" fmla="*/ 0 h 316611"/>
              <a:gd name="connsiteX26" fmla="*/ 288719 w 508000"/>
              <a:gd name="connsiteY26" fmla="*/ 91965 h 316611"/>
              <a:gd name="connsiteX27" fmla="*/ 297059 w 508000"/>
              <a:gd name="connsiteY27" fmla="*/ 106152 h 316611"/>
              <a:gd name="connsiteX28" fmla="*/ 320410 w 508000"/>
              <a:gd name="connsiteY28" fmla="*/ 160897 h 316611"/>
              <a:gd name="connsiteX29" fmla="*/ 326915 w 508000"/>
              <a:gd name="connsiteY29" fmla="*/ 189772 h 316611"/>
              <a:gd name="connsiteX30" fmla="*/ 329047 w 508000"/>
              <a:gd name="connsiteY30" fmla="*/ 207169 h 316611"/>
              <a:gd name="connsiteX31" fmla="*/ 328583 w 508000"/>
              <a:gd name="connsiteY31" fmla="*/ 213138 h 316611"/>
              <a:gd name="connsiteX32" fmla="*/ 329084 w 508000"/>
              <a:gd name="connsiteY32" fmla="*/ 207464 h 316611"/>
              <a:gd name="connsiteX33" fmla="*/ 329047 w 508000"/>
              <a:gd name="connsiteY33" fmla="*/ 207169 h 316611"/>
              <a:gd name="connsiteX34" fmla="*/ 331919 w 508000"/>
              <a:gd name="connsiteY34" fmla="*/ 170244 h 316611"/>
              <a:gd name="connsiteX35" fmla="*/ 329584 w 508000"/>
              <a:gd name="connsiteY35" fmla="*/ 146376 h 316611"/>
              <a:gd name="connsiteX36" fmla="*/ 328583 w 508000"/>
              <a:gd name="connsiteY36" fmla="*/ 140201 h 316611"/>
              <a:gd name="connsiteX37" fmla="*/ 435833 w 508000"/>
              <a:gd name="connsiteY37" fmla="*/ 106653 h 316611"/>
              <a:gd name="connsiteX38" fmla="*/ 495880 w 508000"/>
              <a:gd name="connsiteY38" fmla="*/ 113496 h 316611"/>
              <a:gd name="connsiteX39" fmla="*/ 499716 w 508000"/>
              <a:gd name="connsiteY39" fmla="*/ 120840 h 316611"/>
              <a:gd name="connsiteX40" fmla="*/ 451345 w 508000"/>
              <a:gd name="connsiteY40" fmla="*/ 236505 h 316611"/>
              <a:gd name="connsiteX41" fmla="*/ 163121 w 508000"/>
              <a:gd name="connsiteY41" fmla="*/ 236505 h 316611"/>
              <a:gd name="connsiteX42" fmla="*/ 161453 w 508000"/>
              <a:gd name="connsiteY42" fmla="*/ 170578 h 316611"/>
              <a:gd name="connsiteX43" fmla="*/ 153447 w 508000"/>
              <a:gd name="connsiteY43" fmla="*/ 104316 h 316611"/>
              <a:gd name="connsiteX44" fmla="*/ 118920 w 508000"/>
              <a:gd name="connsiteY44" fmla="*/ 8512 h 316611"/>
              <a:gd name="connsiteX45" fmla="*/ 123257 w 508000"/>
              <a:gd name="connsiteY45" fmla="*/ 0 h 31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16611">
                <a:moveTo>
                  <a:pt x="8005" y="263207"/>
                </a:moveTo>
                <a:cubicBezTo>
                  <a:pt x="8005" y="263207"/>
                  <a:pt x="8005" y="263207"/>
                  <a:pt x="499995" y="263207"/>
                </a:cubicBezTo>
                <a:cubicBezTo>
                  <a:pt x="504331" y="263207"/>
                  <a:pt x="508000" y="266712"/>
                  <a:pt x="508000" y="271218"/>
                </a:cubicBezTo>
                <a:cubicBezTo>
                  <a:pt x="508000" y="271218"/>
                  <a:pt x="508000" y="271218"/>
                  <a:pt x="508000" y="308601"/>
                </a:cubicBezTo>
                <a:cubicBezTo>
                  <a:pt x="508000" y="313107"/>
                  <a:pt x="504331" y="316611"/>
                  <a:pt x="499995" y="316611"/>
                </a:cubicBezTo>
                <a:cubicBezTo>
                  <a:pt x="499995" y="316611"/>
                  <a:pt x="499995" y="316611"/>
                  <a:pt x="8005" y="316611"/>
                </a:cubicBezTo>
                <a:cubicBezTo>
                  <a:pt x="3502" y="316611"/>
                  <a:pt x="0" y="313107"/>
                  <a:pt x="0" y="308601"/>
                </a:cubicBezTo>
                <a:cubicBezTo>
                  <a:pt x="0" y="308601"/>
                  <a:pt x="0" y="308601"/>
                  <a:pt x="0" y="271218"/>
                </a:cubicBezTo>
                <a:cubicBezTo>
                  <a:pt x="0" y="266712"/>
                  <a:pt x="3502" y="263207"/>
                  <a:pt x="8005" y="263207"/>
                </a:cubicBezTo>
                <a:close/>
                <a:moveTo>
                  <a:pt x="94101" y="85797"/>
                </a:moveTo>
                <a:cubicBezTo>
                  <a:pt x="105067" y="86777"/>
                  <a:pt x="114866" y="88738"/>
                  <a:pt x="123623" y="91324"/>
                </a:cubicBezTo>
                <a:cubicBezTo>
                  <a:pt x="127959" y="110348"/>
                  <a:pt x="131295" y="132209"/>
                  <a:pt x="133464" y="156072"/>
                </a:cubicBezTo>
                <a:cubicBezTo>
                  <a:pt x="135131" y="173594"/>
                  <a:pt x="135965" y="190114"/>
                  <a:pt x="136299" y="203798"/>
                </a:cubicBezTo>
                <a:cubicBezTo>
                  <a:pt x="136299" y="203798"/>
                  <a:pt x="136299" y="203798"/>
                  <a:pt x="111614" y="236505"/>
                </a:cubicBezTo>
                <a:cubicBezTo>
                  <a:pt x="111614" y="236505"/>
                  <a:pt x="111614" y="236505"/>
                  <a:pt x="79757" y="236505"/>
                </a:cubicBezTo>
                <a:cubicBezTo>
                  <a:pt x="79757" y="236505"/>
                  <a:pt x="79757" y="236505"/>
                  <a:pt x="73419" y="202463"/>
                </a:cubicBezTo>
                <a:cubicBezTo>
                  <a:pt x="73419" y="202463"/>
                  <a:pt x="73419" y="202463"/>
                  <a:pt x="49568" y="236505"/>
                </a:cubicBezTo>
                <a:cubicBezTo>
                  <a:pt x="49568" y="236505"/>
                  <a:pt x="49568" y="236505"/>
                  <a:pt x="28885" y="236505"/>
                </a:cubicBezTo>
                <a:cubicBezTo>
                  <a:pt x="28885" y="236505"/>
                  <a:pt x="28885" y="236505"/>
                  <a:pt x="8370" y="145892"/>
                </a:cubicBezTo>
                <a:cubicBezTo>
                  <a:pt x="7703" y="142889"/>
                  <a:pt x="9704" y="139885"/>
                  <a:pt x="12874" y="139551"/>
                </a:cubicBezTo>
                <a:cubicBezTo>
                  <a:pt x="33722" y="137048"/>
                  <a:pt x="50068" y="139551"/>
                  <a:pt x="62410" y="143890"/>
                </a:cubicBezTo>
                <a:cubicBezTo>
                  <a:pt x="62410" y="143890"/>
                  <a:pt x="62410" y="143890"/>
                  <a:pt x="52737" y="92326"/>
                </a:cubicBezTo>
                <a:cubicBezTo>
                  <a:pt x="52236" y="89322"/>
                  <a:pt x="54405" y="86318"/>
                  <a:pt x="57574" y="86151"/>
                </a:cubicBezTo>
                <a:cubicBezTo>
                  <a:pt x="71000" y="84816"/>
                  <a:pt x="83134" y="84816"/>
                  <a:pt x="94101" y="85797"/>
                </a:cubicBezTo>
                <a:close/>
                <a:moveTo>
                  <a:pt x="123257" y="0"/>
                </a:moveTo>
                <a:cubicBezTo>
                  <a:pt x="123257" y="0"/>
                  <a:pt x="123257" y="0"/>
                  <a:pt x="123423" y="0"/>
                </a:cubicBezTo>
                <a:cubicBezTo>
                  <a:pt x="151445" y="835"/>
                  <a:pt x="227338" y="11016"/>
                  <a:pt x="288719" y="91965"/>
                </a:cubicBezTo>
                <a:cubicBezTo>
                  <a:pt x="292055" y="96305"/>
                  <a:pt x="294390" y="101479"/>
                  <a:pt x="297059" y="106152"/>
                </a:cubicBezTo>
                <a:cubicBezTo>
                  <a:pt x="306566" y="123677"/>
                  <a:pt x="314739" y="141870"/>
                  <a:pt x="320410" y="160897"/>
                </a:cubicBezTo>
                <a:cubicBezTo>
                  <a:pt x="323246" y="170411"/>
                  <a:pt x="325414" y="179924"/>
                  <a:pt x="326915" y="189772"/>
                </a:cubicBezTo>
                <a:lnTo>
                  <a:pt x="329047" y="207169"/>
                </a:lnTo>
                <a:lnTo>
                  <a:pt x="328583" y="213138"/>
                </a:lnTo>
                <a:cubicBezTo>
                  <a:pt x="328917" y="211469"/>
                  <a:pt x="329084" y="209467"/>
                  <a:pt x="329084" y="207464"/>
                </a:cubicBezTo>
                <a:lnTo>
                  <a:pt x="329047" y="207169"/>
                </a:lnTo>
                <a:lnTo>
                  <a:pt x="331919" y="170244"/>
                </a:lnTo>
                <a:cubicBezTo>
                  <a:pt x="331586" y="162232"/>
                  <a:pt x="330752" y="154221"/>
                  <a:pt x="329584" y="146376"/>
                </a:cubicBezTo>
                <a:cubicBezTo>
                  <a:pt x="329417" y="145709"/>
                  <a:pt x="328250" y="140535"/>
                  <a:pt x="328583" y="140201"/>
                </a:cubicBezTo>
                <a:cubicBezTo>
                  <a:pt x="342094" y="129018"/>
                  <a:pt x="376621" y="106653"/>
                  <a:pt x="435833" y="106653"/>
                </a:cubicBezTo>
                <a:cubicBezTo>
                  <a:pt x="453681" y="106653"/>
                  <a:pt x="473696" y="108656"/>
                  <a:pt x="495880" y="113496"/>
                </a:cubicBezTo>
                <a:cubicBezTo>
                  <a:pt x="499049" y="114164"/>
                  <a:pt x="500884" y="117669"/>
                  <a:pt x="499716" y="120840"/>
                </a:cubicBezTo>
                <a:cubicBezTo>
                  <a:pt x="499716" y="120840"/>
                  <a:pt x="499716" y="120840"/>
                  <a:pt x="451345" y="236505"/>
                </a:cubicBezTo>
                <a:cubicBezTo>
                  <a:pt x="451345" y="236505"/>
                  <a:pt x="451345" y="236505"/>
                  <a:pt x="163121" y="236505"/>
                </a:cubicBezTo>
                <a:cubicBezTo>
                  <a:pt x="163455" y="224154"/>
                  <a:pt x="163455" y="199786"/>
                  <a:pt x="161453" y="170578"/>
                </a:cubicBezTo>
                <a:cubicBezTo>
                  <a:pt x="160119" y="150048"/>
                  <a:pt x="157617" y="127015"/>
                  <a:pt x="153447" y="104316"/>
                </a:cubicBezTo>
                <a:cubicBezTo>
                  <a:pt x="146942" y="68431"/>
                  <a:pt x="136267" y="33048"/>
                  <a:pt x="118920" y="8512"/>
                </a:cubicBezTo>
                <a:cubicBezTo>
                  <a:pt x="116418" y="4841"/>
                  <a:pt x="118920" y="0"/>
                  <a:pt x="1232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1" name="rubbish4"/>
          <p:cNvSpPr>
            <a:spLocks noChangeAspect="1"/>
          </p:cNvSpPr>
          <p:nvPr/>
        </p:nvSpPr>
        <p:spPr bwMode="auto">
          <a:xfrm>
            <a:off x="8516993" y="3020334"/>
            <a:ext cx="216791" cy="262607"/>
          </a:xfrm>
          <a:custGeom>
            <a:avLst/>
            <a:gdLst>
              <a:gd name="connsiteX0" fmla="*/ 18244 w 419371"/>
              <a:gd name="connsiteY0" fmla="*/ 85451 h 508000"/>
              <a:gd name="connsiteX1" fmla="*/ 400892 w 419371"/>
              <a:gd name="connsiteY1" fmla="*/ 85451 h 508000"/>
              <a:gd name="connsiteX2" fmla="*/ 377147 w 419371"/>
              <a:gd name="connsiteY2" fmla="*/ 495399 h 508000"/>
              <a:gd name="connsiteX3" fmla="*/ 363699 w 419371"/>
              <a:gd name="connsiteY3" fmla="*/ 508000 h 508000"/>
              <a:gd name="connsiteX4" fmla="*/ 56278 w 419371"/>
              <a:gd name="connsiteY4" fmla="*/ 508000 h 508000"/>
              <a:gd name="connsiteX5" fmla="*/ 42830 w 419371"/>
              <a:gd name="connsiteY5" fmla="*/ 495399 h 508000"/>
              <a:gd name="connsiteX6" fmla="*/ 18244 w 419371"/>
              <a:gd name="connsiteY6" fmla="*/ 85451 h 508000"/>
              <a:gd name="connsiteX7" fmla="*/ 13447 w 419371"/>
              <a:gd name="connsiteY7" fmla="*/ 0 h 508000"/>
              <a:gd name="connsiteX8" fmla="*/ 405924 w 419371"/>
              <a:gd name="connsiteY8" fmla="*/ 0 h 508000"/>
              <a:gd name="connsiteX9" fmla="*/ 419371 w 419371"/>
              <a:gd name="connsiteY9" fmla="*/ 13446 h 508000"/>
              <a:gd name="connsiteX10" fmla="*/ 419371 w 419371"/>
              <a:gd name="connsiteY10" fmla="*/ 45170 h 508000"/>
              <a:gd name="connsiteX11" fmla="*/ 405924 w 419371"/>
              <a:gd name="connsiteY11" fmla="*/ 58615 h 508000"/>
              <a:gd name="connsiteX12" fmla="*/ 13447 w 419371"/>
              <a:gd name="connsiteY12" fmla="*/ 58615 h 508000"/>
              <a:gd name="connsiteX13" fmla="*/ 0 w 419371"/>
              <a:gd name="connsiteY13" fmla="*/ 45170 h 508000"/>
              <a:gd name="connsiteX14" fmla="*/ 0 w 419371"/>
              <a:gd name="connsiteY14" fmla="*/ 13446 h 508000"/>
              <a:gd name="connsiteX15" fmla="*/ 13447 w 419371"/>
              <a:gd name="connsiteY1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9371" h="508000">
                <a:moveTo>
                  <a:pt x="18244" y="85451"/>
                </a:moveTo>
                <a:cubicBezTo>
                  <a:pt x="18244" y="85451"/>
                  <a:pt x="18244" y="85451"/>
                  <a:pt x="400892" y="85451"/>
                </a:cubicBezTo>
                <a:cubicBezTo>
                  <a:pt x="400892" y="85451"/>
                  <a:pt x="383451" y="385562"/>
                  <a:pt x="377147" y="495399"/>
                </a:cubicBezTo>
                <a:cubicBezTo>
                  <a:pt x="376517" y="502540"/>
                  <a:pt x="370633" y="508000"/>
                  <a:pt x="363699" y="508000"/>
                </a:cubicBezTo>
                <a:cubicBezTo>
                  <a:pt x="363699" y="508000"/>
                  <a:pt x="363699" y="508000"/>
                  <a:pt x="56278" y="508000"/>
                </a:cubicBezTo>
                <a:cubicBezTo>
                  <a:pt x="49133" y="508000"/>
                  <a:pt x="43250" y="502540"/>
                  <a:pt x="42830" y="495399"/>
                </a:cubicBezTo>
                <a:cubicBezTo>
                  <a:pt x="36315" y="385562"/>
                  <a:pt x="18244" y="85451"/>
                  <a:pt x="18244" y="85451"/>
                </a:cubicBezTo>
                <a:close/>
                <a:moveTo>
                  <a:pt x="13447" y="0"/>
                </a:moveTo>
                <a:cubicBezTo>
                  <a:pt x="13447" y="0"/>
                  <a:pt x="13447" y="0"/>
                  <a:pt x="405924" y="0"/>
                </a:cubicBezTo>
                <a:cubicBezTo>
                  <a:pt x="413278" y="0"/>
                  <a:pt x="419371" y="5883"/>
                  <a:pt x="419371" y="13446"/>
                </a:cubicBezTo>
                <a:cubicBezTo>
                  <a:pt x="419371" y="13446"/>
                  <a:pt x="419371" y="13446"/>
                  <a:pt x="419371" y="45170"/>
                </a:cubicBezTo>
                <a:cubicBezTo>
                  <a:pt x="419371" y="52523"/>
                  <a:pt x="413278" y="58615"/>
                  <a:pt x="405924" y="58615"/>
                </a:cubicBezTo>
                <a:cubicBezTo>
                  <a:pt x="405924" y="58615"/>
                  <a:pt x="405924" y="58615"/>
                  <a:pt x="13447" y="58615"/>
                </a:cubicBezTo>
                <a:cubicBezTo>
                  <a:pt x="6093" y="58615"/>
                  <a:pt x="0" y="52523"/>
                  <a:pt x="0" y="45170"/>
                </a:cubicBezTo>
                <a:cubicBezTo>
                  <a:pt x="0" y="45170"/>
                  <a:pt x="0" y="45170"/>
                  <a:pt x="0" y="13446"/>
                </a:cubicBezTo>
                <a:cubicBezTo>
                  <a:pt x="0" y="5883"/>
                  <a:pt x="6093" y="0"/>
                  <a:pt x="134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" name="real"/>
          <p:cNvSpPr>
            <a:spLocks noChangeAspect="1" noChangeArrowheads="1"/>
          </p:cNvSpPr>
          <p:nvPr/>
        </p:nvSpPr>
        <p:spPr bwMode="auto">
          <a:xfrm>
            <a:off x="6274177" y="3030458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" name="pantheon"/>
          <p:cNvSpPr>
            <a:spLocks noChangeAspect="1"/>
          </p:cNvSpPr>
          <p:nvPr/>
        </p:nvSpPr>
        <p:spPr bwMode="auto">
          <a:xfrm>
            <a:off x="7939672" y="3026100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" name="devil"/>
          <p:cNvSpPr>
            <a:spLocks noChangeAspect="1"/>
          </p:cNvSpPr>
          <p:nvPr/>
        </p:nvSpPr>
        <p:spPr bwMode="auto">
          <a:xfrm>
            <a:off x="9620569" y="3020334"/>
            <a:ext cx="262607" cy="262607"/>
          </a:xfrm>
          <a:custGeom>
            <a:avLst/>
            <a:gdLst>
              <a:gd name="T0" fmla="*/ 70 w 77"/>
              <a:gd name="T1" fmla="*/ 16 h 77"/>
              <a:gd name="T2" fmla="*/ 75 w 77"/>
              <a:gd name="T3" fmla="*/ 35 h 77"/>
              <a:gd name="T4" fmla="*/ 39 w 77"/>
              <a:gd name="T5" fmla="*/ 77 h 77"/>
              <a:gd name="T6" fmla="*/ 3 w 77"/>
              <a:gd name="T7" fmla="*/ 35 h 77"/>
              <a:gd name="T8" fmla="*/ 7 w 77"/>
              <a:gd name="T9" fmla="*/ 18 h 77"/>
              <a:gd name="T10" fmla="*/ 0 w 77"/>
              <a:gd name="T11" fmla="*/ 3 h 77"/>
              <a:gd name="T12" fmla="*/ 23 w 77"/>
              <a:gd name="T13" fmla="*/ 15 h 77"/>
              <a:gd name="T14" fmla="*/ 23 w 77"/>
              <a:gd name="T15" fmla="*/ 15 h 77"/>
              <a:gd name="T16" fmla="*/ 12 w 77"/>
              <a:gd name="T17" fmla="*/ 26 h 77"/>
              <a:gd name="T18" fmla="*/ 11 w 77"/>
              <a:gd name="T19" fmla="*/ 26 h 77"/>
              <a:gd name="T20" fmla="*/ 11 w 77"/>
              <a:gd name="T21" fmla="*/ 25 h 77"/>
              <a:gd name="T22" fmla="*/ 9 w 77"/>
              <a:gd name="T23" fmla="*/ 35 h 77"/>
              <a:gd name="T24" fmla="*/ 39 w 77"/>
              <a:gd name="T25" fmla="*/ 71 h 77"/>
              <a:gd name="T26" fmla="*/ 69 w 77"/>
              <a:gd name="T27" fmla="*/ 35 h 77"/>
              <a:gd name="T28" fmla="*/ 67 w 77"/>
              <a:gd name="T29" fmla="*/ 23 h 77"/>
              <a:gd name="T30" fmla="*/ 70 w 77"/>
              <a:gd name="T31" fmla="*/ 16 h 77"/>
              <a:gd name="T32" fmla="*/ 39 w 77"/>
              <a:gd name="T33" fmla="*/ 6 h 77"/>
              <a:gd name="T34" fmla="*/ 59 w 77"/>
              <a:gd name="T35" fmla="*/ 12 h 77"/>
              <a:gd name="T36" fmla="*/ 54 w 77"/>
              <a:gd name="T37" fmla="*/ 15 h 77"/>
              <a:gd name="T38" fmla="*/ 54 w 77"/>
              <a:gd name="T39" fmla="*/ 15 h 77"/>
              <a:gd name="T40" fmla="*/ 65 w 77"/>
              <a:gd name="T41" fmla="*/ 26 h 77"/>
              <a:gd name="T42" fmla="*/ 65 w 77"/>
              <a:gd name="T43" fmla="*/ 26 h 77"/>
              <a:gd name="T44" fmla="*/ 77 w 77"/>
              <a:gd name="T45" fmla="*/ 3 h 77"/>
              <a:gd name="T46" fmla="*/ 65 w 77"/>
              <a:gd name="T47" fmla="*/ 9 h 77"/>
              <a:gd name="T48" fmla="*/ 39 w 77"/>
              <a:gd name="T49" fmla="*/ 0 h 77"/>
              <a:gd name="T50" fmla="*/ 13 w 77"/>
              <a:gd name="T51" fmla="*/ 10 h 77"/>
              <a:gd name="T52" fmla="*/ 19 w 77"/>
              <a:gd name="T53" fmla="*/ 13 h 77"/>
              <a:gd name="T54" fmla="*/ 39 w 77"/>
              <a:gd name="T55" fmla="*/ 6 h 77"/>
              <a:gd name="T56" fmla="*/ 23 w 77"/>
              <a:gd name="T57" fmla="*/ 45 h 77"/>
              <a:gd name="T58" fmla="*/ 27 w 77"/>
              <a:gd name="T59" fmla="*/ 50 h 77"/>
              <a:gd name="T60" fmla="*/ 32 w 77"/>
              <a:gd name="T61" fmla="*/ 45 h 77"/>
              <a:gd name="T62" fmla="*/ 32 w 77"/>
              <a:gd name="T63" fmla="*/ 43 h 77"/>
              <a:gd name="T64" fmla="*/ 25 w 77"/>
              <a:gd name="T65" fmla="*/ 41 h 77"/>
              <a:gd name="T66" fmla="*/ 23 w 77"/>
              <a:gd name="T67" fmla="*/ 45 h 77"/>
              <a:gd name="T68" fmla="*/ 51 w 77"/>
              <a:gd name="T69" fmla="*/ 61 h 77"/>
              <a:gd name="T70" fmla="*/ 28 w 77"/>
              <a:gd name="T71" fmla="*/ 61 h 77"/>
              <a:gd name="T72" fmla="*/ 28 w 77"/>
              <a:gd name="T73" fmla="*/ 63 h 77"/>
              <a:gd name="T74" fmla="*/ 51 w 77"/>
              <a:gd name="T75" fmla="*/ 63 h 77"/>
              <a:gd name="T76" fmla="*/ 51 w 77"/>
              <a:gd name="T77" fmla="*/ 61 h 77"/>
              <a:gd name="T78" fmla="*/ 35 w 77"/>
              <a:gd name="T79" fmla="*/ 44 h 77"/>
              <a:gd name="T80" fmla="*/ 19 w 77"/>
              <a:gd name="T81" fmla="*/ 35 h 77"/>
              <a:gd name="T82" fmla="*/ 19 w 77"/>
              <a:gd name="T83" fmla="*/ 40 h 77"/>
              <a:gd name="T84" fmla="*/ 25 w 77"/>
              <a:gd name="T85" fmla="*/ 41 h 77"/>
              <a:gd name="T86" fmla="*/ 32 w 77"/>
              <a:gd name="T87" fmla="*/ 43 h 77"/>
              <a:gd name="T88" fmla="*/ 35 w 77"/>
              <a:gd name="T89" fmla="*/ 44 h 77"/>
              <a:gd name="T90" fmla="*/ 59 w 77"/>
              <a:gd name="T91" fmla="*/ 35 h 77"/>
              <a:gd name="T92" fmla="*/ 44 w 77"/>
              <a:gd name="T93" fmla="*/ 44 h 77"/>
              <a:gd name="T94" fmla="*/ 48 w 77"/>
              <a:gd name="T95" fmla="*/ 43 h 77"/>
              <a:gd name="T96" fmla="*/ 47 w 77"/>
              <a:gd name="T97" fmla="*/ 45 h 77"/>
              <a:gd name="T98" fmla="*/ 52 w 77"/>
              <a:gd name="T99" fmla="*/ 50 h 77"/>
              <a:gd name="T100" fmla="*/ 56 w 77"/>
              <a:gd name="T101" fmla="*/ 45 h 77"/>
              <a:gd name="T102" fmla="*/ 54 w 77"/>
              <a:gd name="T103" fmla="*/ 41 h 77"/>
              <a:gd name="T104" fmla="*/ 59 w 77"/>
              <a:gd name="T105" fmla="*/ 40 h 77"/>
              <a:gd name="T106" fmla="*/ 59 w 77"/>
              <a:gd name="T107" fmla="*/ 35 h 77"/>
              <a:gd name="T108" fmla="*/ 59 w 77"/>
              <a:gd name="T109" fmla="*/ 35 h 77"/>
              <a:gd name="T110" fmla="*/ 59 w 77"/>
              <a:gd name="T111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0" y="16"/>
                </a:moveTo>
                <a:cubicBezTo>
                  <a:pt x="74" y="21"/>
                  <a:pt x="75" y="28"/>
                  <a:pt x="75" y="35"/>
                </a:cubicBezTo>
                <a:cubicBezTo>
                  <a:pt x="75" y="58"/>
                  <a:pt x="59" y="77"/>
                  <a:pt x="39" y="77"/>
                </a:cubicBezTo>
                <a:cubicBezTo>
                  <a:pt x="19" y="77"/>
                  <a:pt x="3" y="58"/>
                  <a:pt x="3" y="35"/>
                </a:cubicBezTo>
                <a:cubicBezTo>
                  <a:pt x="3" y="29"/>
                  <a:pt x="5" y="23"/>
                  <a:pt x="7" y="18"/>
                </a:cubicBezTo>
                <a:cubicBezTo>
                  <a:pt x="0" y="3"/>
                  <a:pt x="0" y="3"/>
                  <a:pt x="0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25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8"/>
                  <a:pt x="9" y="32"/>
                  <a:pt x="9" y="35"/>
                </a:cubicBezTo>
                <a:cubicBezTo>
                  <a:pt x="9" y="55"/>
                  <a:pt x="23" y="71"/>
                  <a:pt x="39" y="71"/>
                </a:cubicBezTo>
                <a:cubicBezTo>
                  <a:pt x="56" y="71"/>
                  <a:pt x="69" y="55"/>
                  <a:pt x="69" y="35"/>
                </a:cubicBezTo>
                <a:cubicBezTo>
                  <a:pt x="69" y="31"/>
                  <a:pt x="69" y="27"/>
                  <a:pt x="67" y="23"/>
                </a:cubicBezTo>
                <a:lnTo>
                  <a:pt x="70" y="16"/>
                </a:lnTo>
                <a:close/>
                <a:moveTo>
                  <a:pt x="39" y="6"/>
                </a:moveTo>
                <a:cubicBezTo>
                  <a:pt x="47" y="6"/>
                  <a:pt x="54" y="8"/>
                  <a:pt x="59" y="12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25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7" y="3"/>
                  <a:pt x="77" y="3"/>
                  <a:pt x="77" y="3"/>
                </a:cubicBezTo>
                <a:cubicBezTo>
                  <a:pt x="65" y="9"/>
                  <a:pt x="65" y="9"/>
                  <a:pt x="65" y="9"/>
                </a:cubicBezTo>
                <a:cubicBezTo>
                  <a:pt x="58" y="3"/>
                  <a:pt x="49" y="0"/>
                  <a:pt x="39" y="0"/>
                </a:cubicBezTo>
                <a:cubicBezTo>
                  <a:pt x="29" y="0"/>
                  <a:pt x="20" y="3"/>
                  <a:pt x="13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24" y="8"/>
                  <a:pt x="31" y="6"/>
                  <a:pt x="39" y="6"/>
                </a:cubicBezTo>
                <a:close/>
                <a:moveTo>
                  <a:pt x="23" y="45"/>
                </a:moveTo>
                <a:cubicBezTo>
                  <a:pt x="23" y="48"/>
                  <a:pt x="25" y="50"/>
                  <a:pt x="27" y="50"/>
                </a:cubicBezTo>
                <a:cubicBezTo>
                  <a:pt x="30" y="50"/>
                  <a:pt x="32" y="48"/>
                  <a:pt x="32" y="45"/>
                </a:cubicBezTo>
                <a:cubicBezTo>
                  <a:pt x="32" y="44"/>
                  <a:pt x="32" y="44"/>
                  <a:pt x="32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2"/>
                  <a:pt x="23" y="43"/>
                  <a:pt x="23" y="45"/>
                </a:cubicBezTo>
                <a:close/>
                <a:moveTo>
                  <a:pt x="51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3"/>
                  <a:pt x="28" y="63"/>
                  <a:pt x="28" y="63"/>
                </a:cubicBezTo>
                <a:cubicBezTo>
                  <a:pt x="51" y="63"/>
                  <a:pt x="51" y="63"/>
                  <a:pt x="51" y="63"/>
                </a:cubicBezTo>
                <a:lnTo>
                  <a:pt x="51" y="61"/>
                </a:lnTo>
                <a:close/>
                <a:moveTo>
                  <a:pt x="35" y="44"/>
                </a:moveTo>
                <a:cubicBezTo>
                  <a:pt x="19" y="35"/>
                  <a:pt x="19" y="35"/>
                  <a:pt x="19" y="35"/>
                </a:cubicBezTo>
                <a:cubicBezTo>
                  <a:pt x="19" y="40"/>
                  <a:pt x="19" y="40"/>
                  <a:pt x="19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32" y="43"/>
                  <a:pt x="32" y="43"/>
                  <a:pt x="32" y="43"/>
                </a:cubicBezTo>
                <a:lnTo>
                  <a:pt x="35" y="44"/>
                </a:lnTo>
                <a:close/>
                <a:moveTo>
                  <a:pt x="59" y="35"/>
                </a:moveTo>
                <a:cubicBezTo>
                  <a:pt x="44" y="44"/>
                  <a:pt x="44" y="44"/>
                  <a:pt x="44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4"/>
                  <a:pt x="47" y="45"/>
                </a:cubicBezTo>
                <a:cubicBezTo>
                  <a:pt x="47" y="48"/>
                  <a:pt x="49" y="50"/>
                  <a:pt x="52" y="50"/>
                </a:cubicBezTo>
                <a:cubicBezTo>
                  <a:pt x="54" y="50"/>
                  <a:pt x="56" y="48"/>
                  <a:pt x="56" y="45"/>
                </a:cubicBezTo>
                <a:cubicBezTo>
                  <a:pt x="56" y="43"/>
                  <a:pt x="55" y="42"/>
                  <a:pt x="54" y="41"/>
                </a:cubicBezTo>
                <a:cubicBezTo>
                  <a:pt x="59" y="40"/>
                  <a:pt x="59" y="40"/>
                  <a:pt x="59" y="40"/>
                </a:cubicBezTo>
                <a:lnTo>
                  <a:pt x="59" y="35"/>
                </a:ln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5" name="temple1"/>
          <p:cNvSpPr>
            <a:spLocks noChangeAspect="1"/>
          </p:cNvSpPr>
          <p:nvPr/>
        </p:nvSpPr>
        <p:spPr bwMode="auto">
          <a:xfrm>
            <a:off x="9054133" y="3025902"/>
            <a:ext cx="262607" cy="251471"/>
          </a:xfrm>
          <a:custGeom>
            <a:avLst/>
            <a:gdLst>
              <a:gd name="connsiteX0" fmla="*/ 222097 w 508000"/>
              <a:gd name="connsiteY0" fmla="*/ 158154 h 486458"/>
              <a:gd name="connsiteX1" fmla="*/ 222097 w 508000"/>
              <a:gd name="connsiteY1" fmla="*/ 253046 h 486458"/>
              <a:gd name="connsiteX2" fmla="*/ 159108 w 508000"/>
              <a:gd name="connsiteY2" fmla="*/ 253046 h 486458"/>
              <a:gd name="connsiteX3" fmla="*/ 159108 w 508000"/>
              <a:gd name="connsiteY3" fmla="*/ 295311 h 486458"/>
              <a:gd name="connsiteX4" fmla="*/ 222097 w 508000"/>
              <a:gd name="connsiteY4" fmla="*/ 295311 h 486458"/>
              <a:gd name="connsiteX5" fmla="*/ 222097 w 508000"/>
              <a:gd name="connsiteY5" fmla="*/ 423470 h 486458"/>
              <a:gd name="connsiteX6" fmla="*/ 224006 w 508000"/>
              <a:gd name="connsiteY6" fmla="*/ 422515 h 486458"/>
              <a:gd name="connsiteX7" fmla="*/ 274724 w 508000"/>
              <a:gd name="connsiteY7" fmla="*/ 422515 h 486458"/>
              <a:gd name="connsiteX8" fmla="*/ 274724 w 508000"/>
              <a:gd name="connsiteY8" fmla="*/ 295311 h 486458"/>
              <a:gd name="connsiteX9" fmla="*/ 349165 w 508000"/>
              <a:gd name="connsiteY9" fmla="*/ 295311 h 486458"/>
              <a:gd name="connsiteX10" fmla="*/ 349165 w 508000"/>
              <a:gd name="connsiteY10" fmla="*/ 253046 h 486458"/>
              <a:gd name="connsiteX11" fmla="*/ 274724 w 508000"/>
              <a:gd name="connsiteY11" fmla="*/ 253046 h 486458"/>
              <a:gd name="connsiteX12" fmla="*/ 274724 w 508000"/>
              <a:gd name="connsiteY12" fmla="*/ 158154 h 486458"/>
              <a:gd name="connsiteX13" fmla="*/ 256318 w 508000"/>
              <a:gd name="connsiteY13" fmla="*/ 0 h 486458"/>
              <a:gd name="connsiteX14" fmla="*/ 508000 w 508000"/>
              <a:gd name="connsiteY14" fmla="*/ 222097 h 486458"/>
              <a:gd name="connsiteX15" fmla="*/ 444057 w 508000"/>
              <a:gd name="connsiteY15" fmla="*/ 222097 h 486458"/>
              <a:gd name="connsiteX16" fmla="*/ 444057 w 508000"/>
              <a:gd name="connsiteY16" fmla="*/ 486458 h 486458"/>
              <a:gd name="connsiteX17" fmla="*/ 63943 w 508000"/>
              <a:gd name="connsiteY17" fmla="*/ 486458 h 486458"/>
              <a:gd name="connsiteX18" fmla="*/ 63943 w 508000"/>
              <a:gd name="connsiteY18" fmla="*/ 222097 h 486458"/>
              <a:gd name="connsiteX19" fmla="*/ 0 w 508000"/>
              <a:gd name="connsiteY19" fmla="*/ 222097 h 48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8000" h="486458">
                <a:moveTo>
                  <a:pt x="222097" y="158154"/>
                </a:moveTo>
                <a:lnTo>
                  <a:pt x="222097" y="253046"/>
                </a:lnTo>
                <a:lnTo>
                  <a:pt x="159108" y="253046"/>
                </a:lnTo>
                <a:lnTo>
                  <a:pt x="159108" y="295311"/>
                </a:lnTo>
                <a:lnTo>
                  <a:pt x="222097" y="295311"/>
                </a:lnTo>
                <a:lnTo>
                  <a:pt x="222097" y="423470"/>
                </a:lnTo>
                <a:lnTo>
                  <a:pt x="224006" y="422515"/>
                </a:lnTo>
                <a:lnTo>
                  <a:pt x="274724" y="422515"/>
                </a:lnTo>
                <a:lnTo>
                  <a:pt x="274724" y="295311"/>
                </a:lnTo>
                <a:lnTo>
                  <a:pt x="349165" y="295311"/>
                </a:lnTo>
                <a:lnTo>
                  <a:pt x="349165" y="253046"/>
                </a:lnTo>
                <a:lnTo>
                  <a:pt x="274724" y="253046"/>
                </a:lnTo>
                <a:lnTo>
                  <a:pt x="274724" y="158154"/>
                </a:lnTo>
                <a:close/>
                <a:moveTo>
                  <a:pt x="256318" y="0"/>
                </a:moveTo>
                <a:lnTo>
                  <a:pt x="508000" y="222097"/>
                </a:lnTo>
                <a:lnTo>
                  <a:pt x="444057" y="222097"/>
                </a:lnTo>
                <a:lnTo>
                  <a:pt x="444057" y="486458"/>
                </a:lnTo>
                <a:lnTo>
                  <a:pt x="63943" y="486458"/>
                </a:lnTo>
                <a:lnTo>
                  <a:pt x="63943" y="222097"/>
                </a:lnTo>
                <a:lnTo>
                  <a:pt x="0" y="2220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6" name="rural27"/>
          <p:cNvSpPr>
            <a:spLocks noChangeAspect="1"/>
          </p:cNvSpPr>
          <p:nvPr/>
        </p:nvSpPr>
        <p:spPr bwMode="auto">
          <a:xfrm>
            <a:off x="6830409" y="3020334"/>
            <a:ext cx="260472" cy="262607"/>
          </a:xfrm>
          <a:custGeom>
            <a:avLst/>
            <a:gdLst>
              <a:gd name="T0" fmla="*/ 152 w 152"/>
              <a:gd name="T1" fmla="*/ 143 h 153"/>
              <a:gd name="T2" fmla="*/ 152 w 152"/>
              <a:gd name="T3" fmla="*/ 79 h 153"/>
              <a:gd name="T4" fmla="*/ 147 w 152"/>
              <a:gd name="T5" fmla="*/ 67 h 153"/>
              <a:gd name="T6" fmla="*/ 89 w 152"/>
              <a:gd name="T7" fmla="*/ 4 h 153"/>
              <a:gd name="T8" fmla="*/ 75 w 152"/>
              <a:gd name="T9" fmla="*/ 3 h 153"/>
              <a:gd name="T10" fmla="*/ 34 w 152"/>
              <a:gd name="T11" fmla="*/ 33 h 153"/>
              <a:gd name="T12" fmla="*/ 39 w 152"/>
              <a:gd name="T13" fmla="*/ 42 h 153"/>
              <a:gd name="T14" fmla="*/ 54 w 152"/>
              <a:gd name="T15" fmla="*/ 42 h 153"/>
              <a:gd name="T16" fmla="*/ 16 w 152"/>
              <a:gd name="T17" fmla="*/ 93 h 153"/>
              <a:gd name="T18" fmla="*/ 21 w 152"/>
              <a:gd name="T19" fmla="*/ 102 h 153"/>
              <a:gd name="T20" fmla="*/ 46 w 152"/>
              <a:gd name="T21" fmla="*/ 102 h 153"/>
              <a:gd name="T22" fmla="*/ 5 w 152"/>
              <a:gd name="T23" fmla="*/ 144 h 153"/>
              <a:gd name="T24" fmla="*/ 8 w 152"/>
              <a:gd name="T25" fmla="*/ 153 h 153"/>
              <a:gd name="T26" fmla="*/ 87 w 152"/>
              <a:gd name="T27" fmla="*/ 153 h 153"/>
              <a:gd name="T28" fmla="*/ 142 w 152"/>
              <a:gd name="T29" fmla="*/ 152 h 153"/>
              <a:gd name="T30" fmla="*/ 152 w 152"/>
              <a:gd name="T31" fmla="*/ 143 h 153"/>
              <a:gd name="T32" fmla="*/ 82 w 152"/>
              <a:gd name="T33" fmla="*/ 111 h 153"/>
              <a:gd name="T34" fmla="*/ 64 w 152"/>
              <a:gd name="T35" fmla="*/ 111 h 153"/>
              <a:gd name="T36" fmla="*/ 64 w 152"/>
              <a:gd name="T37" fmla="*/ 93 h 153"/>
              <a:gd name="T38" fmla="*/ 82 w 152"/>
              <a:gd name="T39" fmla="*/ 93 h 153"/>
              <a:gd name="T40" fmla="*/ 82 w 152"/>
              <a:gd name="T41" fmla="*/ 111 h 153"/>
              <a:gd name="T42" fmla="*/ 82 w 152"/>
              <a:gd name="T43" fmla="*/ 85 h 153"/>
              <a:gd name="T44" fmla="*/ 64 w 152"/>
              <a:gd name="T45" fmla="*/ 85 h 153"/>
              <a:gd name="T46" fmla="*/ 64 w 152"/>
              <a:gd name="T47" fmla="*/ 67 h 153"/>
              <a:gd name="T48" fmla="*/ 82 w 152"/>
              <a:gd name="T49" fmla="*/ 67 h 153"/>
              <a:gd name="T50" fmla="*/ 82 w 152"/>
              <a:gd name="T51" fmla="*/ 85 h 153"/>
              <a:gd name="T52" fmla="*/ 108 w 152"/>
              <a:gd name="T53" fmla="*/ 111 h 153"/>
              <a:gd name="T54" fmla="*/ 90 w 152"/>
              <a:gd name="T55" fmla="*/ 111 h 153"/>
              <a:gd name="T56" fmla="*/ 90 w 152"/>
              <a:gd name="T57" fmla="*/ 93 h 153"/>
              <a:gd name="T58" fmla="*/ 108 w 152"/>
              <a:gd name="T59" fmla="*/ 93 h 153"/>
              <a:gd name="T60" fmla="*/ 108 w 152"/>
              <a:gd name="T61" fmla="*/ 111 h 153"/>
              <a:gd name="T62" fmla="*/ 108 w 152"/>
              <a:gd name="T63" fmla="*/ 85 h 153"/>
              <a:gd name="T64" fmla="*/ 90 w 152"/>
              <a:gd name="T65" fmla="*/ 85 h 153"/>
              <a:gd name="T66" fmla="*/ 90 w 152"/>
              <a:gd name="T67" fmla="*/ 67 h 153"/>
              <a:gd name="T68" fmla="*/ 108 w 152"/>
              <a:gd name="T69" fmla="*/ 67 h 153"/>
              <a:gd name="T70" fmla="*/ 108 w 152"/>
              <a:gd name="T71" fmla="*/ 85 h 153"/>
              <a:gd name="T72" fmla="*/ 108 w 152"/>
              <a:gd name="T73" fmla="*/ 85 h 153"/>
              <a:gd name="T74" fmla="*/ 108 w 152"/>
              <a:gd name="T75" fmla="*/ 8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3">
                <a:moveTo>
                  <a:pt x="152" y="143"/>
                </a:moveTo>
                <a:cubicBezTo>
                  <a:pt x="152" y="79"/>
                  <a:pt x="152" y="79"/>
                  <a:pt x="152" y="79"/>
                </a:cubicBezTo>
                <a:cubicBezTo>
                  <a:pt x="152" y="75"/>
                  <a:pt x="150" y="70"/>
                  <a:pt x="147" y="67"/>
                </a:cubicBezTo>
                <a:cubicBezTo>
                  <a:pt x="89" y="4"/>
                  <a:pt x="89" y="4"/>
                  <a:pt x="89" y="4"/>
                </a:cubicBezTo>
                <a:cubicBezTo>
                  <a:pt x="85" y="0"/>
                  <a:pt x="79" y="0"/>
                  <a:pt x="75" y="3"/>
                </a:cubicBezTo>
                <a:cubicBezTo>
                  <a:pt x="61" y="13"/>
                  <a:pt x="34" y="33"/>
                  <a:pt x="34" y="33"/>
                </a:cubicBezTo>
                <a:cubicBezTo>
                  <a:pt x="30" y="38"/>
                  <a:pt x="32" y="42"/>
                  <a:pt x="39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16" y="93"/>
                  <a:pt x="16" y="93"/>
                  <a:pt x="16" y="93"/>
                </a:cubicBezTo>
                <a:cubicBezTo>
                  <a:pt x="12" y="98"/>
                  <a:pt x="15" y="102"/>
                  <a:pt x="21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5" y="144"/>
                  <a:pt x="5" y="144"/>
                  <a:pt x="5" y="144"/>
                </a:cubicBezTo>
                <a:cubicBezTo>
                  <a:pt x="0" y="149"/>
                  <a:pt x="2" y="153"/>
                  <a:pt x="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124" y="153"/>
                  <a:pt x="142" y="152"/>
                </a:cubicBezTo>
                <a:cubicBezTo>
                  <a:pt x="148" y="152"/>
                  <a:pt x="152" y="148"/>
                  <a:pt x="152" y="143"/>
                </a:cubicBezTo>
                <a:close/>
                <a:moveTo>
                  <a:pt x="82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4" y="93"/>
                  <a:pt x="64" y="93"/>
                  <a:pt x="64" y="93"/>
                </a:cubicBezTo>
                <a:cubicBezTo>
                  <a:pt x="82" y="93"/>
                  <a:pt x="82" y="93"/>
                  <a:pt x="82" y="93"/>
                </a:cubicBezTo>
                <a:lnTo>
                  <a:pt x="82" y="111"/>
                </a:lnTo>
                <a:close/>
                <a:moveTo>
                  <a:pt x="82" y="85"/>
                </a:moveTo>
                <a:cubicBezTo>
                  <a:pt x="64" y="85"/>
                  <a:pt x="64" y="85"/>
                  <a:pt x="64" y="85"/>
                </a:cubicBezTo>
                <a:cubicBezTo>
                  <a:pt x="64" y="67"/>
                  <a:pt x="64" y="67"/>
                  <a:pt x="64" y="67"/>
                </a:cubicBezTo>
                <a:cubicBezTo>
                  <a:pt x="82" y="67"/>
                  <a:pt x="82" y="67"/>
                  <a:pt x="82" y="67"/>
                </a:cubicBezTo>
                <a:lnTo>
                  <a:pt x="82" y="85"/>
                </a:lnTo>
                <a:close/>
                <a:moveTo>
                  <a:pt x="108" y="111"/>
                </a:moveTo>
                <a:cubicBezTo>
                  <a:pt x="90" y="111"/>
                  <a:pt x="90" y="111"/>
                  <a:pt x="90" y="111"/>
                </a:cubicBezTo>
                <a:cubicBezTo>
                  <a:pt x="90" y="93"/>
                  <a:pt x="90" y="93"/>
                  <a:pt x="90" y="93"/>
                </a:cubicBezTo>
                <a:cubicBezTo>
                  <a:pt x="108" y="93"/>
                  <a:pt x="108" y="93"/>
                  <a:pt x="108" y="93"/>
                </a:cubicBezTo>
                <a:lnTo>
                  <a:pt x="108" y="111"/>
                </a:lnTo>
                <a:close/>
                <a:moveTo>
                  <a:pt x="108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67"/>
                  <a:pt x="90" y="67"/>
                  <a:pt x="90" y="67"/>
                </a:cubicBezTo>
                <a:cubicBezTo>
                  <a:pt x="108" y="67"/>
                  <a:pt x="108" y="67"/>
                  <a:pt x="108" y="67"/>
                </a:cubicBezTo>
                <a:lnTo>
                  <a:pt x="108" y="85"/>
                </a:lnTo>
                <a:close/>
                <a:moveTo>
                  <a:pt x="108" y="85"/>
                </a:moveTo>
                <a:cubicBezTo>
                  <a:pt x="108" y="85"/>
                  <a:pt x="108" y="85"/>
                  <a:pt x="108" y="8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7" name="production1"/>
          <p:cNvSpPr>
            <a:spLocks noChangeAspect="1"/>
          </p:cNvSpPr>
          <p:nvPr/>
        </p:nvSpPr>
        <p:spPr bwMode="auto">
          <a:xfrm>
            <a:off x="7384507" y="3027529"/>
            <a:ext cx="262607" cy="248218"/>
          </a:xfrm>
          <a:custGeom>
            <a:avLst/>
            <a:gdLst>
              <a:gd name="connsiteX0" fmla="*/ 120316 w 508000"/>
              <a:gd name="connsiteY0" fmla="*/ 335779 h 480164"/>
              <a:gd name="connsiteX1" fmla="*/ 120316 w 508000"/>
              <a:gd name="connsiteY1" fmla="*/ 446586 h 480164"/>
              <a:gd name="connsiteX2" fmla="*/ 223921 w 508000"/>
              <a:gd name="connsiteY2" fmla="*/ 446586 h 480164"/>
              <a:gd name="connsiteX3" fmla="*/ 223921 w 508000"/>
              <a:gd name="connsiteY3" fmla="*/ 335779 h 480164"/>
              <a:gd name="connsiteX4" fmla="*/ 120316 w 508000"/>
              <a:gd name="connsiteY4" fmla="*/ 335779 h 480164"/>
              <a:gd name="connsiteX5" fmla="*/ 103873 w 508000"/>
              <a:gd name="connsiteY5" fmla="*/ 140570 h 480164"/>
              <a:gd name="connsiteX6" fmla="*/ 241290 w 508000"/>
              <a:gd name="connsiteY6" fmla="*/ 140570 h 480164"/>
              <a:gd name="connsiteX7" fmla="*/ 254696 w 508000"/>
              <a:gd name="connsiteY7" fmla="*/ 154179 h 480164"/>
              <a:gd name="connsiteX8" fmla="*/ 241290 w 508000"/>
              <a:gd name="connsiteY8" fmla="*/ 171189 h 480164"/>
              <a:gd name="connsiteX9" fmla="*/ 103873 w 508000"/>
              <a:gd name="connsiteY9" fmla="*/ 171189 h 480164"/>
              <a:gd name="connsiteX10" fmla="*/ 90466 w 508000"/>
              <a:gd name="connsiteY10" fmla="*/ 154179 h 480164"/>
              <a:gd name="connsiteX11" fmla="*/ 103873 w 508000"/>
              <a:gd name="connsiteY11" fmla="*/ 140570 h 480164"/>
              <a:gd name="connsiteX12" fmla="*/ 280737 w 508000"/>
              <a:gd name="connsiteY12" fmla="*/ 0 h 480164"/>
              <a:gd name="connsiteX13" fmla="*/ 320842 w 508000"/>
              <a:gd name="connsiteY13" fmla="*/ 0 h 480164"/>
              <a:gd name="connsiteX14" fmla="*/ 337553 w 508000"/>
              <a:gd name="connsiteY14" fmla="*/ 16789 h 480164"/>
              <a:gd name="connsiteX15" fmla="*/ 337553 w 508000"/>
              <a:gd name="connsiteY15" fmla="*/ 171248 h 480164"/>
              <a:gd name="connsiteX16" fmla="*/ 350921 w 508000"/>
              <a:gd name="connsiteY16" fmla="*/ 171248 h 480164"/>
              <a:gd name="connsiteX17" fmla="*/ 350921 w 508000"/>
              <a:gd name="connsiteY17" fmla="*/ 16789 h 480164"/>
              <a:gd name="connsiteX18" fmla="*/ 367632 w 508000"/>
              <a:gd name="connsiteY18" fmla="*/ 0 h 480164"/>
              <a:gd name="connsiteX19" fmla="*/ 407737 w 508000"/>
              <a:gd name="connsiteY19" fmla="*/ 0 h 480164"/>
              <a:gd name="connsiteX20" fmla="*/ 424447 w 508000"/>
              <a:gd name="connsiteY20" fmla="*/ 16789 h 480164"/>
              <a:gd name="connsiteX21" fmla="*/ 424447 w 508000"/>
              <a:gd name="connsiteY21" fmla="*/ 171248 h 480164"/>
              <a:gd name="connsiteX22" fmla="*/ 457868 w 508000"/>
              <a:gd name="connsiteY22" fmla="*/ 171248 h 480164"/>
              <a:gd name="connsiteX23" fmla="*/ 471237 w 508000"/>
              <a:gd name="connsiteY23" fmla="*/ 188036 h 480164"/>
              <a:gd name="connsiteX24" fmla="*/ 471237 w 508000"/>
              <a:gd name="connsiteY24" fmla="*/ 446586 h 480164"/>
              <a:gd name="connsiteX25" fmla="*/ 491290 w 508000"/>
              <a:gd name="connsiteY25" fmla="*/ 446586 h 480164"/>
              <a:gd name="connsiteX26" fmla="*/ 508000 w 508000"/>
              <a:gd name="connsiteY26" fmla="*/ 463375 h 480164"/>
              <a:gd name="connsiteX27" fmla="*/ 491290 w 508000"/>
              <a:gd name="connsiteY27" fmla="*/ 480164 h 480164"/>
              <a:gd name="connsiteX28" fmla="*/ 16711 w 508000"/>
              <a:gd name="connsiteY28" fmla="*/ 480164 h 480164"/>
              <a:gd name="connsiteX29" fmla="*/ 0 w 508000"/>
              <a:gd name="connsiteY29" fmla="*/ 463375 h 480164"/>
              <a:gd name="connsiteX30" fmla="*/ 16711 w 508000"/>
              <a:gd name="connsiteY30" fmla="*/ 446586 h 480164"/>
              <a:gd name="connsiteX31" fmla="*/ 36763 w 508000"/>
              <a:gd name="connsiteY31" fmla="*/ 446586 h 480164"/>
              <a:gd name="connsiteX32" fmla="*/ 36763 w 508000"/>
              <a:gd name="connsiteY32" fmla="*/ 188036 h 480164"/>
              <a:gd name="connsiteX33" fmla="*/ 50132 w 508000"/>
              <a:gd name="connsiteY33" fmla="*/ 171248 h 480164"/>
              <a:gd name="connsiteX34" fmla="*/ 264026 w 508000"/>
              <a:gd name="connsiteY34" fmla="*/ 171248 h 480164"/>
              <a:gd name="connsiteX35" fmla="*/ 264026 w 508000"/>
              <a:gd name="connsiteY35" fmla="*/ 16789 h 480164"/>
              <a:gd name="connsiteX36" fmla="*/ 280737 w 508000"/>
              <a:gd name="connsiteY36" fmla="*/ 0 h 48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80164">
                <a:moveTo>
                  <a:pt x="120316" y="335779"/>
                </a:moveTo>
                <a:cubicBezTo>
                  <a:pt x="120316" y="335779"/>
                  <a:pt x="120316" y="335779"/>
                  <a:pt x="120316" y="446586"/>
                </a:cubicBezTo>
                <a:lnTo>
                  <a:pt x="223921" y="446586"/>
                </a:lnTo>
                <a:cubicBezTo>
                  <a:pt x="223921" y="446586"/>
                  <a:pt x="223921" y="446586"/>
                  <a:pt x="223921" y="335779"/>
                </a:cubicBezTo>
                <a:cubicBezTo>
                  <a:pt x="223921" y="335779"/>
                  <a:pt x="223921" y="335779"/>
                  <a:pt x="120316" y="335779"/>
                </a:cubicBezTo>
                <a:close/>
                <a:moveTo>
                  <a:pt x="103873" y="140570"/>
                </a:moveTo>
                <a:cubicBezTo>
                  <a:pt x="103873" y="140570"/>
                  <a:pt x="103873" y="140570"/>
                  <a:pt x="241290" y="140570"/>
                </a:cubicBezTo>
                <a:cubicBezTo>
                  <a:pt x="247993" y="140570"/>
                  <a:pt x="254696" y="147374"/>
                  <a:pt x="254696" y="154179"/>
                </a:cubicBezTo>
                <a:cubicBezTo>
                  <a:pt x="254696" y="164385"/>
                  <a:pt x="247993" y="171189"/>
                  <a:pt x="241290" y="171189"/>
                </a:cubicBezTo>
                <a:cubicBezTo>
                  <a:pt x="241290" y="171189"/>
                  <a:pt x="241290" y="171189"/>
                  <a:pt x="103873" y="171189"/>
                </a:cubicBezTo>
                <a:cubicBezTo>
                  <a:pt x="97169" y="171189"/>
                  <a:pt x="90466" y="164385"/>
                  <a:pt x="90466" y="154179"/>
                </a:cubicBezTo>
                <a:cubicBezTo>
                  <a:pt x="90466" y="147374"/>
                  <a:pt x="97169" y="140570"/>
                  <a:pt x="103873" y="140570"/>
                </a:cubicBezTo>
                <a:close/>
                <a:moveTo>
                  <a:pt x="280737" y="0"/>
                </a:moveTo>
                <a:cubicBezTo>
                  <a:pt x="280737" y="0"/>
                  <a:pt x="280737" y="0"/>
                  <a:pt x="320842" y="0"/>
                </a:cubicBezTo>
                <a:cubicBezTo>
                  <a:pt x="330868" y="0"/>
                  <a:pt x="337553" y="6716"/>
                  <a:pt x="337553" y="16789"/>
                </a:cubicBezTo>
                <a:cubicBezTo>
                  <a:pt x="337553" y="16789"/>
                  <a:pt x="337553" y="16789"/>
                  <a:pt x="337553" y="171248"/>
                </a:cubicBezTo>
                <a:cubicBezTo>
                  <a:pt x="337553" y="171248"/>
                  <a:pt x="337553" y="171248"/>
                  <a:pt x="350921" y="171248"/>
                </a:cubicBezTo>
                <a:cubicBezTo>
                  <a:pt x="350921" y="171248"/>
                  <a:pt x="350921" y="171248"/>
                  <a:pt x="350921" y="16789"/>
                </a:cubicBezTo>
                <a:cubicBezTo>
                  <a:pt x="350921" y="6716"/>
                  <a:pt x="357605" y="0"/>
                  <a:pt x="367632" y="0"/>
                </a:cubicBezTo>
                <a:cubicBezTo>
                  <a:pt x="367632" y="0"/>
                  <a:pt x="367632" y="0"/>
                  <a:pt x="407737" y="0"/>
                </a:cubicBezTo>
                <a:cubicBezTo>
                  <a:pt x="417763" y="0"/>
                  <a:pt x="424447" y="6716"/>
                  <a:pt x="424447" y="16789"/>
                </a:cubicBezTo>
                <a:cubicBezTo>
                  <a:pt x="424447" y="16789"/>
                  <a:pt x="424447" y="16789"/>
                  <a:pt x="424447" y="171248"/>
                </a:cubicBezTo>
                <a:cubicBezTo>
                  <a:pt x="424447" y="171248"/>
                  <a:pt x="424447" y="171248"/>
                  <a:pt x="457868" y="171248"/>
                </a:cubicBezTo>
                <a:cubicBezTo>
                  <a:pt x="464553" y="171248"/>
                  <a:pt x="471237" y="177963"/>
                  <a:pt x="471237" y="188036"/>
                </a:cubicBezTo>
                <a:cubicBezTo>
                  <a:pt x="471237" y="188036"/>
                  <a:pt x="471237" y="188036"/>
                  <a:pt x="471237" y="446586"/>
                </a:cubicBezTo>
                <a:cubicBezTo>
                  <a:pt x="471237" y="446586"/>
                  <a:pt x="471237" y="446586"/>
                  <a:pt x="491290" y="446586"/>
                </a:cubicBezTo>
                <a:cubicBezTo>
                  <a:pt x="501316" y="446586"/>
                  <a:pt x="508000" y="453302"/>
                  <a:pt x="508000" y="463375"/>
                </a:cubicBezTo>
                <a:cubicBezTo>
                  <a:pt x="508000" y="470091"/>
                  <a:pt x="501316" y="480164"/>
                  <a:pt x="491290" y="480164"/>
                </a:cubicBezTo>
                <a:cubicBezTo>
                  <a:pt x="491290" y="480164"/>
                  <a:pt x="491290" y="480164"/>
                  <a:pt x="16711" y="480164"/>
                </a:cubicBezTo>
                <a:cubicBezTo>
                  <a:pt x="6684" y="480164"/>
                  <a:pt x="0" y="470091"/>
                  <a:pt x="0" y="463375"/>
                </a:cubicBezTo>
                <a:cubicBezTo>
                  <a:pt x="0" y="453302"/>
                  <a:pt x="6684" y="446586"/>
                  <a:pt x="16711" y="446586"/>
                </a:cubicBezTo>
                <a:cubicBezTo>
                  <a:pt x="16711" y="446586"/>
                  <a:pt x="16711" y="446586"/>
                  <a:pt x="36763" y="446586"/>
                </a:cubicBezTo>
                <a:cubicBezTo>
                  <a:pt x="36763" y="446586"/>
                  <a:pt x="36763" y="446586"/>
                  <a:pt x="36763" y="188036"/>
                </a:cubicBezTo>
                <a:cubicBezTo>
                  <a:pt x="36763" y="177963"/>
                  <a:pt x="43447" y="171248"/>
                  <a:pt x="50132" y="171248"/>
                </a:cubicBezTo>
                <a:cubicBezTo>
                  <a:pt x="50132" y="171248"/>
                  <a:pt x="50132" y="171248"/>
                  <a:pt x="264026" y="171248"/>
                </a:cubicBezTo>
                <a:cubicBezTo>
                  <a:pt x="264026" y="171248"/>
                  <a:pt x="264026" y="171248"/>
                  <a:pt x="264026" y="16789"/>
                </a:cubicBezTo>
                <a:cubicBezTo>
                  <a:pt x="264026" y="6716"/>
                  <a:pt x="270711" y="0"/>
                  <a:pt x="28073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8" name="chart52"/>
          <p:cNvSpPr>
            <a:spLocks noChangeAspect="1"/>
          </p:cNvSpPr>
          <p:nvPr/>
        </p:nvSpPr>
        <p:spPr bwMode="auto">
          <a:xfrm>
            <a:off x="10199851" y="3046072"/>
            <a:ext cx="225644" cy="211130"/>
          </a:xfrm>
          <a:custGeom>
            <a:avLst/>
            <a:gdLst>
              <a:gd name="connsiteX0" fmla="*/ 26276 w 508000"/>
              <a:gd name="connsiteY0" fmla="*/ 422406 h 475323"/>
              <a:gd name="connsiteX1" fmla="*/ 472966 w 508000"/>
              <a:gd name="connsiteY1" fmla="*/ 422406 h 475323"/>
              <a:gd name="connsiteX2" fmla="*/ 508000 w 508000"/>
              <a:gd name="connsiteY2" fmla="*/ 448865 h 475323"/>
              <a:gd name="connsiteX3" fmla="*/ 472966 w 508000"/>
              <a:gd name="connsiteY3" fmla="*/ 475323 h 475323"/>
              <a:gd name="connsiteX4" fmla="*/ 26276 w 508000"/>
              <a:gd name="connsiteY4" fmla="*/ 475323 h 475323"/>
              <a:gd name="connsiteX5" fmla="*/ 0 w 508000"/>
              <a:gd name="connsiteY5" fmla="*/ 448865 h 475323"/>
              <a:gd name="connsiteX6" fmla="*/ 26276 w 508000"/>
              <a:gd name="connsiteY6" fmla="*/ 422406 h 475323"/>
              <a:gd name="connsiteX7" fmla="*/ 415854 w 508000"/>
              <a:gd name="connsiteY7" fmla="*/ 790 h 475323"/>
              <a:gd name="connsiteX8" fmla="*/ 458681 w 508000"/>
              <a:gd name="connsiteY8" fmla="*/ 9564 h 475323"/>
              <a:gd name="connsiteX9" fmla="*/ 476250 w 508000"/>
              <a:gd name="connsiteY9" fmla="*/ 53436 h 475323"/>
              <a:gd name="connsiteX10" fmla="*/ 476250 w 508000"/>
              <a:gd name="connsiteY10" fmla="*/ 334211 h 475323"/>
              <a:gd name="connsiteX11" fmla="*/ 28222 w 508000"/>
              <a:gd name="connsiteY11" fmla="*/ 334211 h 475323"/>
              <a:gd name="connsiteX12" fmla="*/ 28222 w 508000"/>
              <a:gd name="connsiteY12" fmla="*/ 255243 h 475323"/>
              <a:gd name="connsiteX13" fmla="*/ 45792 w 508000"/>
              <a:gd name="connsiteY13" fmla="*/ 220146 h 475323"/>
              <a:gd name="connsiteX14" fmla="*/ 151210 w 508000"/>
              <a:gd name="connsiteY14" fmla="*/ 79758 h 475323"/>
              <a:gd name="connsiteX15" fmla="*/ 230274 w 508000"/>
              <a:gd name="connsiteY15" fmla="*/ 70984 h 475323"/>
              <a:gd name="connsiteX16" fmla="*/ 300553 w 508000"/>
              <a:gd name="connsiteY16" fmla="*/ 123629 h 475323"/>
              <a:gd name="connsiteX17" fmla="*/ 379617 w 508000"/>
              <a:gd name="connsiteY17" fmla="*/ 18339 h 475323"/>
              <a:gd name="connsiteX18" fmla="*/ 415854 w 508000"/>
              <a:gd name="connsiteY18" fmla="*/ 790 h 4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5323">
                <a:moveTo>
                  <a:pt x="26276" y="422406"/>
                </a:moveTo>
                <a:cubicBezTo>
                  <a:pt x="26276" y="422406"/>
                  <a:pt x="26276" y="422406"/>
                  <a:pt x="472966" y="422406"/>
                </a:cubicBezTo>
                <a:cubicBezTo>
                  <a:pt x="490483" y="422406"/>
                  <a:pt x="508000" y="431226"/>
                  <a:pt x="508000" y="448865"/>
                </a:cubicBezTo>
                <a:cubicBezTo>
                  <a:pt x="508000" y="466504"/>
                  <a:pt x="490483" y="475323"/>
                  <a:pt x="472966" y="475323"/>
                </a:cubicBezTo>
                <a:cubicBezTo>
                  <a:pt x="472966" y="475323"/>
                  <a:pt x="472966" y="475323"/>
                  <a:pt x="26276" y="475323"/>
                </a:cubicBezTo>
                <a:cubicBezTo>
                  <a:pt x="8759" y="475323"/>
                  <a:pt x="0" y="466504"/>
                  <a:pt x="0" y="448865"/>
                </a:cubicBezTo>
                <a:cubicBezTo>
                  <a:pt x="0" y="431226"/>
                  <a:pt x="8759" y="422406"/>
                  <a:pt x="26276" y="422406"/>
                </a:cubicBezTo>
                <a:close/>
                <a:moveTo>
                  <a:pt x="415854" y="790"/>
                </a:moveTo>
                <a:cubicBezTo>
                  <a:pt x="430130" y="-1403"/>
                  <a:pt x="445503" y="790"/>
                  <a:pt x="458681" y="9564"/>
                </a:cubicBezTo>
                <a:cubicBezTo>
                  <a:pt x="476250" y="27113"/>
                  <a:pt x="476250" y="44661"/>
                  <a:pt x="476250" y="53436"/>
                </a:cubicBezTo>
                <a:lnTo>
                  <a:pt x="476250" y="334211"/>
                </a:lnTo>
                <a:cubicBezTo>
                  <a:pt x="476250" y="334211"/>
                  <a:pt x="476250" y="334211"/>
                  <a:pt x="28222" y="334211"/>
                </a:cubicBezTo>
                <a:cubicBezTo>
                  <a:pt x="28222" y="334211"/>
                  <a:pt x="28222" y="334211"/>
                  <a:pt x="28222" y="255243"/>
                </a:cubicBezTo>
                <a:cubicBezTo>
                  <a:pt x="28222" y="237694"/>
                  <a:pt x="37007" y="228920"/>
                  <a:pt x="45792" y="220146"/>
                </a:cubicBezTo>
                <a:cubicBezTo>
                  <a:pt x="45792" y="220146"/>
                  <a:pt x="45792" y="220146"/>
                  <a:pt x="151210" y="79758"/>
                </a:cubicBezTo>
                <a:cubicBezTo>
                  <a:pt x="177565" y="53436"/>
                  <a:pt x="203919" y="53436"/>
                  <a:pt x="230274" y="70984"/>
                </a:cubicBezTo>
                <a:cubicBezTo>
                  <a:pt x="230274" y="70984"/>
                  <a:pt x="230274" y="70984"/>
                  <a:pt x="300553" y="123629"/>
                </a:cubicBezTo>
                <a:cubicBezTo>
                  <a:pt x="300553" y="123629"/>
                  <a:pt x="300553" y="123629"/>
                  <a:pt x="379617" y="18339"/>
                </a:cubicBezTo>
                <a:cubicBezTo>
                  <a:pt x="388401" y="9564"/>
                  <a:pt x="401579" y="2984"/>
                  <a:pt x="415854" y="79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9" name="chart29"/>
          <p:cNvSpPr>
            <a:spLocks noChangeAspect="1"/>
          </p:cNvSpPr>
          <p:nvPr/>
        </p:nvSpPr>
        <p:spPr bwMode="auto">
          <a:xfrm>
            <a:off x="10736535" y="3031374"/>
            <a:ext cx="272453" cy="240526"/>
          </a:xfrm>
          <a:custGeom>
            <a:avLst/>
            <a:gdLst>
              <a:gd name="T0" fmla="*/ 1243 w 1243"/>
              <a:gd name="T1" fmla="*/ 164 h 1097"/>
              <a:gd name="T2" fmla="*/ 1243 w 1243"/>
              <a:gd name="T3" fmla="*/ 97 h 1097"/>
              <a:gd name="T4" fmla="*/ 1038 w 1243"/>
              <a:gd name="T5" fmla="*/ 97 h 1097"/>
              <a:gd name="T6" fmla="*/ 908 w 1243"/>
              <a:gd name="T7" fmla="*/ 205 h 1097"/>
              <a:gd name="T8" fmla="*/ 629 w 1243"/>
              <a:gd name="T9" fmla="*/ 109 h 1097"/>
              <a:gd name="T10" fmla="*/ 483 w 1243"/>
              <a:gd name="T11" fmla="*/ 133 h 1097"/>
              <a:gd name="T12" fmla="*/ 351 w 1243"/>
              <a:gd name="T13" fmla="*/ 0 h 1097"/>
              <a:gd name="T14" fmla="*/ 0 w 1243"/>
              <a:gd name="T15" fmla="*/ 0 h 1097"/>
              <a:gd name="T16" fmla="*/ 0 w 1243"/>
              <a:gd name="T17" fmla="*/ 67 h 1097"/>
              <a:gd name="T18" fmla="*/ 323 w 1243"/>
              <a:gd name="T19" fmla="*/ 67 h 1097"/>
              <a:gd name="T20" fmla="*/ 417 w 1243"/>
              <a:gd name="T21" fmla="*/ 161 h 1097"/>
              <a:gd name="T22" fmla="*/ 248 w 1243"/>
              <a:gd name="T23" fmla="*/ 316 h 1097"/>
              <a:gd name="T24" fmla="*/ 177 w 1243"/>
              <a:gd name="T25" fmla="*/ 219 h 1097"/>
              <a:gd name="T26" fmla="*/ 0 w 1243"/>
              <a:gd name="T27" fmla="*/ 219 h 1097"/>
              <a:gd name="T28" fmla="*/ 0 w 1243"/>
              <a:gd name="T29" fmla="*/ 286 h 1097"/>
              <a:gd name="T30" fmla="*/ 143 w 1243"/>
              <a:gd name="T31" fmla="*/ 286 h 1097"/>
              <a:gd name="T32" fmla="*/ 212 w 1243"/>
              <a:gd name="T33" fmla="*/ 382 h 1097"/>
              <a:gd name="T34" fmla="*/ 175 w 1243"/>
              <a:gd name="T35" fmla="*/ 563 h 1097"/>
              <a:gd name="T36" fmla="*/ 629 w 1243"/>
              <a:gd name="T37" fmla="*/ 1018 h 1097"/>
              <a:gd name="T38" fmla="*/ 726 w 1243"/>
              <a:gd name="T39" fmla="*/ 1007 h 1097"/>
              <a:gd name="T40" fmla="*/ 826 w 1243"/>
              <a:gd name="T41" fmla="*/ 1097 h 1097"/>
              <a:gd name="T42" fmla="*/ 1243 w 1243"/>
              <a:gd name="T43" fmla="*/ 1097 h 1097"/>
              <a:gd name="T44" fmla="*/ 1243 w 1243"/>
              <a:gd name="T45" fmla="*/ 1030 h 1097"/>
              <a:gd name="T46" fmla="*/ 851 w 1243"/>
              <a:gd name="T47" fmla="*/ 1030 h 1097"/>
              <a:gd name="T48" fmla="*/ 801 w 1243"/>
              <a:gd name="T49" fmla="*/ 984 h 1097"/>
              <a:gd name="T50" fmla="*/ 1084 w 1243"/>
              <a:gd name="T51" fmla="*/ 563 h 1097"/>
              <a:gd name="T52" fmla="*/ 958 w 1243"/>
              <a:gd name="T53" fmla="*/ 250 h 1097"/>
              <a:gd name="T54" fmla="*/ 1062 w 1243"/>
              <a:gd name="T55" fmla="*/ 164 h 1097"/>
              <a:gd name="T56" fmla="*/ 1243 w 1243"/>
              <a:gd name="T57" fmla="*/ 164 h 1097"/>
              <a:gd name="T58" fmla="*/ 629 w 1243"/>
              <a:gd name="T59" fmla="*/ 739 h 1097"/>
              <a:gd name="T60" fmla="*/ 453 w 1243"/>
              <a:gd name="T61" fmla="*/ 563 h 1097"/>
              <a:gd name="T62" fmla="*/ 629 w 1243"/>
              <a:gd name="T63" fmla="*/ 387 h 1097"/>
              <a:gd name="T64" fmla="*/ 805 w 1243"/>
              <a:gd name="T65" fmla="*/ 563 h 1097"/>
              <a:gd name="T66" fmla="*/ 629 w 1243"/>
              <a:gd name="T67" fmla="*/ 739 h 1097"/>
              <a:gd name="T68" fmla="*/ 499 w 1243"/>
              <a:gd name="T69" fmla="*/ 358 h 1097"/>
              <a:gd name="T70" fmla="*/ 396 w 1243"/>
              <a:gd name="T71" fmla="*/ 254 h 1097"/>
              <a:gd name="T72" fmla="*/ 596 w 1243"/>
              <a:gd name="T73" fmla="*/ 177 h 1097"/>
              <a:gd name="T74" fmla="*/ 596 w 1243"/>
              <a:gd name="T75" fmla="*/ 323 h 1097"/>
              <a:gd name="T76" fmla="*/ 499 w 1243"/>
              <a:gd name="T77" fmla="*/ 358 h 1097"/>
              <a:gd name="T78" fmla="*/ 373 w 1243"/>
              <a:gd name="T79" fmla="*/ 854 h 1097"/>
              <a:gd name="T80" fmla="*/ 476 w 1243"/>
              <a:gd name="T81" fmla="*/ 751 h 1097"/>
              <a:gd name="T82" fmla="*/ 629 w 1243"/>
              <a:gd name="T83" fmla="*/ 806 h 1097"/>
              <a:gd name="T84" fmla="*/ 764 w 1243"/>
              <a:gd name="T85" fmla="*/ 765 h 1097"/>
              <a:gd name="T86" fmla="*/ 868 w 1243"/>
              <a:gd name="T87" fmla="*/ 868 h 1097"/>
              <a:gd name="T88" fmla="*/ 629 w 1243"/>
              <a:gd name="T89" fmla="*/ 950 h 1097"/>
              <a:gd name="T90" fmla="*/ 373 w 1243"/>
              <a:gd name="T91" fmla="*/ 854 h 1097"/>
              <a:gd name="T92" fmla="*/ 373 w 1243"/>
              <a:gd name="T93" fmla="*/ 854 h 1097"/>
              <a:gd name="T94" fmla="*/ 373 w 1243"/>
              <a:gd name="T95" fmla="*/ 854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3" h="1097">
                <a:moveTo>
                  <a:pt x="1243" y="164"/>
                </a:moveTo>
                <a:cubicBezTo>
                  <a:pt x="1243" y="97"/>
                  <a:pt x="1243" y="97"/>
                  <a:pt x="1243" y="97"/>
                </a:cubicBezTo>
                <a:cubicBezTo>
                  <a:pt x="1038" y="97"/>
                  <a:pt x="1038" y="97"/>
                  <a:pt x="1038" y="97"/>
                </a:cubicBezTo>
                <a:cubicBezTo>
                  <a:pt x="908" y="205"/>
                  <a:pt x="908" y="205"/>
                  <a:pt x="908" y="205"/>
                </a:cubicBezTo>
                <a:cubicBezTo>
                  <a:pt x="831" y="145"/>
                  <a:pt x="734" y="109"/>
                  <a:pt x="629" y="109"/>
                </a:cubicBezTo>
                <a:cubicBezTo>
                  <a:pt x="578" y="109"/>
                  <a:pt x="529" y="117"/>
                  <a:pt x="483" y="133"/>
                </a:cubicBezTo>
                <a:cubicBezTo>
                  <a:pt x="351" y="0"/>
                  <a:pt x="351" y="0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23" y="67"/>
                  <a:pt x="323" y="67"/>
                  <a:pt x="323" y="67"/>
                </a:cubicBezTo>
                <a:cubicBezTo>
                  <a:pt x="417" y="161"/>
                  <a:pt x="417" y="161"/>
                  <a:pt x="417" y="161"/>
                </a:cubicBezTo>
                <a:cubicBezTo>
                  <a:pt x="348" y="198"/>
                  <a:pt x="290" y="251"/>
                  <a:pt x="248" y="316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86"/>
                  <a:pt x="0" y="286"/>
                  <a:pt x="0" y="286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212" y="382"/>
                  <a:pt x="212" y="382"/>
                  <a:pt x="212" y="382"/>
                </a:cubicBezTo>
                <a:cubicBezTo>
                  <a:pt x="188" y="438"/>
                  <a:pt x="175" y="499"/>
                  <a:pt x="175" y="563"/>
                </a:cubicBezTo>
                <a:cubicBezTo>
                  <a:pt x="175" y="814"/>
                  <a:pt x="379" y="1018"/>
                  <a:pt x="629" y="1018"/>
                </a:cubicBezTo>
                <a:cubicBezTo>
                  <a:pt x="662" y="1018"/>
                  <a:pt x="695" y="1014"/>
                  <a:pt x="726" y="1007"/>
                </a:cubicBezTo>
                <a:cubicBezTo>
                  <a:pt x="826" y="1097"/>
                  <a:pt x="826" y="1097"/>
                  <a:pt x="826" y="1097"/>
                </a:cubicBezTo>
                <a:cubicBezTo>
                  <a:pt x="1243" y="1097"/>
                  <a:pt x="1243" y="1097"/>
                  <a:pt x="1243" y="1097"/>
                </a:cubicBezTo>
                <a:cubicBezTo>
                  <a:pt x="1243" y="1030"/>
                  <a:pt x="1243" y="1030"/>
                  <a:pt x="1243" y="1030"/>
                </a:cubicBezTo>
                <a:cubicBezTo>
                  <a:pt x="851" y="1030"/>
                  <a:pt x="851" y="1030"/>
                  <a:pt x="851" y="1030"/>
                </a:cubicBezTo>
                <a:cubicBezTo>
                  <a:pt x="801" y="984"/>
                  <a:pt x="801" y="984"/>
                  <a:pt x="801" y="984"/>
                </a:cubicBezTo>
                <a:cubicBezTo>
                  <a:pt x="966" y="916"/>
                  <a:pt x="1084" y="753"/>
                  <a:pt x="1084" y="563"/>
                </a:cubicBezTo>
                <a:cubicBezTo>
                  <a:pt x="1084" y="442"/>
                  <a:pt x="1036" y="332"/>
                  <a:pt x="958" y="250"/>
                </a:cubicBezTo>
                <a:cubicBezTo>
                  <a:pt x="1062" y="164"/>
                  <a:pt x="1062" y="164"/>
                  <a:pt x="1062" y="164"/>
                </a:cubicBezTo>
                <a:lnTo>
                  <a:pt x="1243" y="164"/>
                </a:lnTo>
                <a:close/>
                <a:moveTo>
                  <a:pt x="629" y="739"/>
                </a:moveTo>
                <a:cubicBezTo>
                  <a:pt x="532" y="739"/>
                  <a:pt x="453" y="660"/>
                  <a:pt x="453" y="563"/>
                </a:cubicBezTo>
                <a:cubicBezTo>
                  <a:pt x="453" y="466"/>
                  <a:pt x="532" y="387"/>
                  <a:pt x="629" y="387"/>
                </a:cubicBezTo>
                <a:cubicBezTo>
                  <a:pt x="726" y="387"/>
                  <a:pt x="805" y="466"/>
                  <a:pt x="805" y="563"/>
                </a:cubicBezTo>
                <a:cubicBezTo>
                  <a:pt x="805" y="660"/>
                  <a:pt x="726" y="739"/>
                  <a:pt x="629" y="739"/>
                </a:cubicBezTo>
                <a:close/>
                <a:moveTo>
                  <a:pt x="499" y="358"/>
                </a:moveTo>
                <a:cubicBezTo>
                  <a:pt x="396" y="254"/>
                  <a:pt x="396" y="254"/>
                  <a:pt x="396" y="254"/>
                </a:cubicBezTo>
                <a:cubicBezTo>
                  <a:pt x="452" y="212"/>
                  <a:pt x="521" y="184"/>
                  <a:pt x="596" y="177"/>
                </a:cubicBezTo>
                <a:cubicBezTo>
                  <a:pt x="596" y="323"/>
                  <a:pt x="596" y="323"/>
                  <a:pt x="596" y="323"/>
                </a:cubicBezTo>
                <a:cubicBezTo>
                  <a:pt x="561" y="327"/>
                  <a:pt x="528" y="340"/>
                  <a:pt x="499" y="358"/>
                </a:cubicBezTo>
                <a:close/>
                <a:moveTo>
                  <a:pt x="373" y="854"/>
                </a:moveTo>
                <a:cubicBezTo>
                  <a:pt x="476" y="751"/>
                  <a:pt x="476" y="751"/>
                  <a:pt x="476" y="751"/>
                </a:cubicBezTo>
                <a:cubicBezTo>
                  <a:pt x="518" y="786"/>
                  <a:pt x="571" y="806"/>
                  <a:pt x="629" y="806"/>
                </a:cubicBezTo>
                <a:cubicBezTo>
                  <a:pt x="679" y="806"/>
                  <a:pt x="726" y="791"/>
                  <a:pt x="764" y="765"/>
                </a:cubicBezTo>
                <a:cubicBezTo>
                  <a:pt x="868" y="868"/>
                  <a:pt x="868" y="868"/>
                  <a:pt x="868" y="868"/>
                </a:cubicBezTo>
                <a:cubicBezTo>
                  <a:pt x="802" y="920"/>
                  <a:pt x="719" y="950"/>
                  <a:pt x="629" y="950"/>
                </a:cubicBezTo>
                <a:cubicBezTo>
                  <a:pt x="531" y="950"/>
                  <a:pt x="442" y="914"/>
                  <a:pt x="373" y="854"/>
                </a:cubicBezTo>
                <a:close/>
                <a:moveTo>
                  <a:pt x="373" y="854"/>
                </a:moveTo>
                <a:cubicBezTo>
                  <a:pt x="373" y="854"/>
                  <a:pt x="373" y="854"/>
                  <a:pt x="373" y="8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foot1"/>
          <p:cNvSpPr>
            <a:spLocks noChangeAspect="1"/>
          </p:cNvSpPr>
          <p:nvPr/>
        </p:nvSpPr>
        <p:spPr bwMode="auto">
          <a:xfrm>
            <a:off x="11302007" y="3026514"/>
            <a:ext cx="249326" cy="250246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70 w 112"/>
              <a:gd name="T11" fmla="*/ 33 h 112"/>
              <a:gd name="T12" fmla="*/ 73 w 112"/>
              <a:gd name="T13" fmla="*/ 34 h 112"/>
              <a:gd name="T14" fmla="*/ 72 w 112"/>
              <a:gd name="T15" fmla="*/ 41 h 112"/>
              <a:gd name="T16" fmla="*/ 68 w 112"/>
              <a:gd name="T17" fmla="*/ 40 h 112"/>
              <a:gd name="T18" fmla="*/ 70 w 112"/>
              <a:gd name="T19" fmla="*/ 33 h 112"/>
              <a:gd name="T20" fmla="*/ 62 w 112"/>
              <a:gd name="T21" fmla="*/ 29 h 112"/>
              <a:gd name="T22" fmla="*/ 66 w 112"/>
              <a:gd name="T23" fmla="*/ 30 h 112"/>
              <a:gd name="T24" fmla="*/ 65 w 112"/>
              <a:gd name="T25" fmla="*/ 39 h 112"/>
              <a:gd name="T26" fmla="*/ 59 w 112"/>
              <a:gd name="T27" fmla="*/ 38 h 112"/>
              <a:gd name="T28" fmla="*/ 62 w 112"/>
              <a:gd name="T29" fmla="*/ 29 h 112"/>
              <a:gd name="T30" fmla="*/ 53 w 112"/>
              <a:gd name="T31" fmla="*/ 24 h 112"/>
              <a:gd name="T32" fmla="*/ 58 w 112"/>
              <a:gd name="T33" fmla="*/ 25 h 112"/>
              <a:gd name="T34" fmla="*/ 57 w 112"/>
              <a:gd name="T35" fmla="*/ 37 h 112"/>
              <a:gd name="T36" fmla="*/ 50 w 112"/>
              <a:gd name="T37" fmla="*/ 36 h 112"/>
              <a:gd name="T38" fmla="*/ 53 w 112"/>
              <a:gd name="T39" fmla="*/ 24 h 112"/>
              <a:gd name="T40" fmla="*/ 33 w 112"/>
              <a:gd name="T41" fmla="*/ 29 h 112"/>
              <a:gd name="T42" fmla="*/ 45 w 112"/>
              <a:gd name="T43" fmla="*/ 22 h 112"/>
              <a:gd name="T44" fmla="*/ 47 w 112"/>
              <a:gd name="T45" fmla="*/ 36 h 112"/>
              <a:gd name="T46" fmla="*/ 39 w 112"/>
              <a:gd name="T47" fmla="*/ 40 h 112"/>
              <a:gd name="T48" fmla="*/ 33 w 112"/>
              <a:gd name="T49" fmla="*/ 29 h 112"/>
              <a:gd name="T50" fmla="*/ 57 w 112"/>
              <a:gd name="T51" fmla="*/ 90 h 112"/>
              <a:gd name="T52" fmla="*/ 49 w 112"/>
              <a:gd name="T53" fmla="*/ 89 h 112"/>
              <a:gd name="T54" fmla="*/ 44 w 112"/>
              <a:gd name="T55" fmla="*/ 74 h 112"/>
              <a:gd name="T56" fmla="*/ 47 w 112"/>
              <a:gd name="T57" fmla="*/ 71 h 112"/>
              <a:gd name="T58" fmla="*/ 62 w 112"/>
              <a:gd name="T59" fmla="*/ 73 h 112"/>
              <a:gd name="T60" fmla="*/ 64 w 112"/>
              <a:gd name="T61" fmla="*/ 76 h 112"/>
              <a:gd name="T62" fmla="*/ 57 w 112"/>
              <a:gd name="T63" fmla="*/ 90 h 112"/>
              <a:gd name="T64" fmla="*/ 67 w 112"/>
              <a:gd name="T65" fmla="*/ 69 h 112"/>
              <a:gd name="T66" fmla="*/ 42 w 112"/>
              <a:gd name="T67" fmla="*/ 67 h 112"/>
              <a:gd name="T68" fmla="*/ 41 w 112"/>
              <a:gd name="T69" fmla="*/ 43 h 112"/>
              <a:gd name="T70" fmla="*/ 49 w 112"/>
              <a:gd name="T71" fmla="*/ 39 h 112"/>
              <a:gd name="T72" fmla="*/ 73 w 112"/>
              <a:gd name="T73" fmla="*/ 44 h 112"/>
              <a:gd name="T74" fmla="*/ 75 w 112"/>
              <a:gd name="T75" fmla="*/ 46 h 112"/>
              <a:gd name="T76" fmla="*/ 67 w 112"/>
              <a:gd name="T77" fmla="*/ 69 h 112"/>
              <a:gd name="T78" fmla="*/ 77 w 112"/>
              <a:gd name="T79" fmla="*/ 43 h 112"/>
              <a:gd name="T80" fmla="*/ 74 w 112"/>
              <a:gd name="T81" fmla="*/ 41 h 112"/>
              <a:gd name="T82" fmla="*/ 77 w 112"/>
              <a:gd name="T83" fmla="*/ 37 h 112"/>
              <a:gd name="T84" fmla="*/ 79 w 112"/>
              <a:gd name="T85" fmla="*/ 38 h 112"/>
              <a:gd name="T86" fmla="*/ 77 w 112"/>
              <a:gd name="T87" fmla="*/ 43 h 112"/>
              <a:gd name="T88" fmla="*/ 77 w 112"/>
              <a:gd name="T89" fmla="*/ 43 h 112"/>
              <a:gd name="T90" fmla="*/ 77 w 112"/>
              <a:gd name="T91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0" y="33"/>
                </a:moveTo>
                <a:cubicBezTo>
                  <a:pt x="73" y="34"/>
                  <a:pt x="73" y="34"/>
                  <a:pt x="73" y="34"/>
                </a:cubicBezTo>
                <a:cubicBezTo>
                  <a:pt x="72" y="41"/>
                  <a:pt x="72" y="41"/>
                  <a:pt x="72" y="41"/>
                </a:cubicBezTo>
                <a:cubicBezTo>
                  <a:pt x="68" y="40"/>
                  <a:pt x="68" y="40"/>
                  <a:pt x="68" y="40"/>
                </a:cubicBezTo>
                <a:lnTo>
                  <a:pt x="70" y="33"/>
                </a:lnTo>
                <a:close/>
                <a:moveTo>
                  <a:pt x="62" y="29"/>
                </a:moveTo>
                <a:cubicBezTo>
                  <a:pt x="66" y="30"/>
                  <a:pt x="66" y="30"/>
                  <a:pt x="66" y="30"/>
                </a:cubicBezTo>
                <a:cubicBezTo>
                  <a:pt x="65" y="39"/>
                  <a:pt x="65" y="39"/>
                  <a:pt x="65" y="39"/>
                </a:cubicBezTo>
                <a:cubicBezTo>
                  <a:pt x="59" y="38"/>
                  <a:pt x="59" y="38"/>
                  <a:pt x="59" y="38"/>
                </a:cubicBezTo>
                <a:lnTo>
                  <a:pt x="62" y="29"/>
                </a:lnTo>
                <a:close/>
                <a:moveTo>
                  <a:pt x="53" y="24"/>
                </a:moveTo>
                <a:cubicBezTo>
                  <a:pt x="58" y="25"/>
                  <a:pt x="58" y="25"/>
                  <a:pt x="58" y="25"/>
                </a:cubicBezTo>
                <a:cubicBezTo>
                  <a:pt x="57" y="37"/>
                  <a:pt x="57" y="37"/>
                  <a:pt x="57" y="37"/>
                </a:cubicBezTo>
                <a:cubicBezTo>
                  <a:pt x="50" y="36"/>
                  <a:pt x="50" y="36"/>
                  <a:pt x="50" y="36"/>
                </a:cubicBezTo>
                <a:lnTo>
                  <a:pt x="53" y="24"/>
                </a:lnTo>
                <a:close/>
                <a:moveTo>
                  <a:pt x="33" y="29"/>
                </a:moveTo>
                <a:cubicBezTo>
                  <a:pt x="45" y="22"/>
                  <a:pt x="45" y="22"/>
                  <a:pt x="45" y="22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40"/>
                  <a:pt x="39" y="40"/>
                  <a:pt x="39" y="40"/>
                </a:cubicBezTo>
                <a:lnTo>
                  <a:pt x="33" y="29"/>
                </a:lnTo>
                <a:close/>
                <a:moveTo>
                  <a:pt x="57" y="90"/>
                </a:moveTo>
                <a:cubicBezTo>
                  <a:pt x="49" y="89"/>
                  <a:pt x="49" y="89"/>
                  <a:pt x="49" y="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6"/>
                  <a:pt x="64" y="76"/>
                  <a:pt x="64" y="76"/>
                </a:cubicBezTo>
                <a:lnTo>
                  <a:pt x="57" y="90"/>
                </a:lnTo>
                <a:close/>
                <a:moveTo>
                  <a:pt x="67" y="69"/>
                </a:moveTo>
                <a:cubicBezTo>
                  <a:pt x="42" y="67"/>
                  <a:pt x="42" y="67"/>
                  <a:pt x="42" y="67"/>
                </a:cubicBezTo>
                <a:cubicBezTo>
                  <a:pt x="41" y="43"/>
                  <a:pt x="41" y="43"/>
                  <a:pt x="41" y="43"/>
                </a:cubicBezTo>
                <a:cubicBezTo>
                  <a:pt x="49" y="39"/>
                  <a:pt x="49" y="39"/>
                  <a:pt x="49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6"/>
                  <a:pt x="75" y="46"/>
                  <a:pt x="75" y="46"/>
                </a:cubicBezTo>
                <a:lnTo>
                  <a:pt x="67" y="69"/>
                </a:lnTo>
                <a:close/>
                <a:moveTo>
                  <a:pt x="77" y="43"/>
                </a:moveTo>
                <a:cubicBezTo>
                  <a:pt x="74" y="41"/>
                  <a:pt x="74" y="41"/>
                  <a:pt x="74" y="41"/>
                </a:cubicBezTo>
                <a:cubicBezTo>
                  <a:pt x="77" y="37"/>
                  <a:pt x="77" y="37"/>
                  <a:pt x="77" y="37"/>
                </a:cubicBezTo>
                <a:cubicBezTo>
                  <a:pt x="79" y="38"/>
                  <a:pt x="79" y="38"/>
                  <a:pt x="79" y="38"/>
                </a:cubicBezTo>
                <a:lnTo>
                  <a:pt x="77" y="43"/>
                </a:lnTo>
                <a:close/>
                <a:moveTo>
                  <a:pt x="77" y="43"/>
                </a:moveTo>
                <a:cubicBezTo>
                  <a:pt x="77" y="43"/>
                  <a:pt x="77" y="43"/>
                  <a:pt x="77" y="4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1" name="wedding9"/>
          <p:cNvSpPr>
            <a:spLocks noChangeAspect="1"/>
          </p:cNvSpPr>
          <p:nvPr/>
        </p:nvSpPr>
        <p:spPr bwMode="auto">
          <a:xfrm>
            <a:off x="8494837" y="2560601"/>
            <a:ext cx="261102" cy="262607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2" name="woman131"/>
          <p:cNvSpPr>
            <a:spLocks noChangeAspect="1"/>
          </p:cNvSpPr>
          <p:nvPr/>
        </p:nvSpPr>
        <p:spPr bwMode="auto">
          <a:xfrm>
            <a:off x="6274177" y="2560601"/>
            <a:ext cx="262607" cy="262607"/>
          </a:xfrm>
          <a:custGeom>
            <a:avLst/>
            <a:gdLst>
              <a:gd name="T0" fmla="*/ 1410 w 1494"/>
              <a:gd name="T1" fmla="*/ 1494 h 1494"/>
              <a:gd name="T2" fmla="*/ 1494 w 1494"/>
              <a:gd name="T3" fmla="*/ 1410 h 1494"/>
              <a:gd name="T4" fmla="*/ 1494 w 1494"/>
              <a:gd name="T5" fmla="*/ 1233 h 1494"/>
              <a:gd name="T6" fmla="*/ 1476 w 1494"/>
              <a:gd name="T7" fmla="*/ 1233 h 1494"/>
              <a:gd name="T8" fmla="*/ 1476 w 1494"/>
              <a:gd name="T9" fmla="*/ 262 h 1494"/>
              <a:gd name="T10" fmla="*/ 1494 w 1494"/>
              <a:gd name="T11" fmla="*/ 262 h 1494"/>
              <a:gd name="T12" fmla="*/ 1494 w 1494"/>
              <a:gd name="T13" fmla="*/ 84 h 1494"/>
              <a:gd name="T14" fmla="*/ 1410 w 1494"/>
              <a:gd name="T15" fmla="*/ 0 h 1494"/>
              <a:gd name="T16" fmla="*/ 1233 w 1494"/>
              <a:gd name="T17" fmla="*/ 0 h 1494"/>
              <a:gd name="T18" fmla="*/ 1233 w 1494"/>
              <a:gd name="T19" fmla="*/ 19 h 1494"/>
              <a:gd name="T20" fmla="*/ 262 w 1494"/>
              <a:gd name="T21" fmla="*/ 19 h 1494"/>
              <a:gd name="T22" fmla="*/ 262 w 1494"/>
              <a:gd name="T23" fmla="*/ 0 h 1494"/>
              <a:gd name="T24" fmla="*/ 84 w 1494"/>
              <a:gd name="T25" fmla="*/ 0 h 1494"/>
              <a:gd name="T26" fmla="*/ 0 w 1494"/>
              <a:gd name="T27" fmla="*/ 84 h 1494"/>
              <a:gd name="T28" fmla="*/ 0 w 1494"/>
              <a:gd name="T29" fmla="*/ 262 h 1494"/>
              <a:gd name="T30" fmla="*/ 19 w 1494"/>
              <a:gd name="T31" fmla="*/ 262 h 1494"/>
              <a:gd name="T32" fmla="*/ 19 w 1494"/>
              <a:gd name="T33" fmla="*/ 1233 h 1494"/>
              <a:gd name="T34" fmla="*/ 0 w 1494"/>
              <a:gd name="T35" fmla="*/ 1233 h 1494"/>
              <a:gd name="T36" fmla="*/ 0 w 1494"/>
              <a:gd name="T37" fmla="*/ 1410 h 1494"/>
              <a:gd name="T38" fmla="*/ 84 w 1494"/>
              <a:gd name="T39" fmla="*/ 1494 h 1494"/>
              <a:gd name="T40" fmla="*/ 262 w 1494"/>
              <a:gd name="T41" fmla="*/ 1494 h 1494"/>
              <a:gd name="T42" fmla="*/ 262 w 1494"/>
              <a:gd name="T43" fmla="*/ 1476 h 1494"/>
              <a:gd name="T44" fmla="*/ 1233 w 1494"/>
              <a:gd name="T45" fmla="*/ 1476 h 1494"/>
              <a:gd name="T46" fmla="*/ 1233 w 1494"/>
              <a:gd name="T47" fmla="*/ 1494 h 1494"/>
              <a:gd name="T48" fmla="*/ 1410 w 1494"/>
              <a:gd name="T49" fmla="*/ 1494 h 1494"/>
              <a:gd name="T50" fmla="*/ 982 w 1494"/>
              <a:gd name="T51" fmla="*/ 740 h 1494"/>
              <a:gd name="T52" fmla="*/ 926 w 1494"/>
              <a:gd name="T53" fmla="*/ 778 h 1494"/>
              <a:gd name="T54" fmla="*/ 747 w 1494"/>
              <a:gd name="T55" fmla="*/ 965 h 1494"/>
              <a:gd name="T56" fmla="*/ 568 w 1494"/>
              <a:gd name="T57" fmla="*/ 778 h 1494"/>
              <a:gd name="T58" fmla="*/ 513 w 1494"/>
              <a:gd name="T59" fmla="*/ 740 h 1494"/>
              <a:gd name="T60" fmla="*/ 512 w 1494"/>
              <a:gd name="T61" fmla="*/ 670 h 1494"/>
              <a:gd name="T62" fmla="*/ 543 w 1494"/>
              <a:gd name="T63" fmla="*/ 680 h 1494"/>
              <a:gd name="T64" fmla="*/ 543 w 1494"/>
              <a:gd name="T65" fmla="*/ 639 h 1494"/>
              <a:gd name="T66" fmla="*/ 808 w 1494"/>
              <a:gd name="T67" fmla="*/ 524 h 1494"/>
              <a:gd name="T68" fmla="*/ 952 w 1494"/>
              <a:gd name="T69" fmla="*/ 639 h 1494"/>
              <a:gd name="T70" fmla="*/ 952 w 1494"/>
              <a:gd name="T71" fmla="*/ 680 h 1494"/>
              <a:gd name="T72" fmla="*/ 982 w 1494"/>
              <a:gd name="T73" fmla="*/ 670 h 1494"/>
              <a:gd name="T74" fmla="*/ 982 w 1494"/>
              <a:gd name="T75" fmla="*/ 740 h 1494"/>
              <a:gd name="T76" fmla="*/ 1095 w 1494"/>
              <a:gd name="T77" fmla="*/ 1334 h 1494"/>
              <a:gd name="T78" fmla="*/ 1070 w 1494"/>
              <a:gd name="T79" fmla="*/ 1153 h 1494"/>
              <a:gd name="T80" fmla="*/ 1136 w 1494"/>
              <a:gd name="T81" fmla="*/ 1153 h 1494"/>
              <a:gd name="T82" fmla="*/ 1095 w 1494"/>
              <a:gd name="T83" fmla="*/ 1010 h 1494"/>
              <a:gd name="T84" fmla="*/ 1067 w 1494"/>
              <a:gd name="T85" fmla="*/ 659 h 1494"/>
              <a:gd name="T86" fmla="*/ 752 w 1494"/>
              <a:gd name="T87" fmla="*/ 273 h 1494"/>
              <a:gd name="T88" fmla="*/ 743 w 1494"/>
              <a:gd name="T89" fmla="*/ 273 h 1494"/>
              <a:gd name="T90" fmla="*/ 427 w 1494"/>
              <a:gd name="T91" fmla="*/ 659 h 1494"/>
              <a:gd name="T92" fmla="*/ 396 w 1494"/>
              <a:gd name="T93" fmla="*/ 1010 h 1494"/>
              <a:gd name="T94" fmla="*/ 358 w 1494"/>
              <a:gd name="T95" fmla="*/ 1153 h 1494"/>
              <a:gd name="T96" fmla="*/ 440 w 1494"/>
              <a:gd name="T97" fmla="*/ 1153 h 1494"/>
              <a:gd name="T98" fmla="*/ 409 w 1494"/>
              <a:gd name="T99" fmla="*/ 1334 h 1494"/>
              <a:gd name="T100" fmla="*/ 160 w 1494"/>
              <a:gd name="T101" fmla="*/ 1334 h 1494"/>
              <a:gd name="T102" fmla="*/ 160 w 1494"/>
              <a:gd name="T103" fmla="*/ 160 h 1494"/>
              <a:gd name="T104" fmla="*/ 1334 w 1494"/>
              <a:gd name="T105" fmla="*/ 160 h 1494"/>
              <a:gd name="T106" fmla="*/ 1334 w 1494"/>
              <a:gd name="T107" fmla="*/ 1334 h 1494"/>
              <a:gd name="T108" fmla="*/ 1095 w 1494"/>
              <a:gd name="T109" fmla="*/ 1334 h 1494"/>
              <a:gd name="T110" fmla="*/ 1095 w 1494"/>
              <a:gd name="T111" fmla="*/ 1334 h 1494"/>
              <a:gd name="T112" fmla="*/ 1095 w 1494"/>
              <a:gd name="T113" fmla="*/ 1334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4" h="1494">
                <a:moveTo>
                  <a:pt x="1410" y="1494"/>
                </a:moveTo>
                <a:cubicBezTo>
                  <a:pt x="1494" y="1410"/>
                  <a:pt x="1494" y="1410"/>
                  <a:pt x="1494" y="1410"/>
                </a:cubicBezTo>
                <a:cubicBezTo>
                  <a:pt x="1494" y="1233"/>
                  <a:pt x="1494" y="1233"/>
                  <a:pt x="1494" y="1233"/>
                </a:cubicBezTo>
                <a:cubicBezTo>
                  <a:pt x="1476" y="1233"/>
                  <a:pt x="1476" y="1233"/>
                  <a:pt x="1476" y="1233"/>
                </a:cubicBezTo>
                <a:cubicBezTo>
                  <a:pt x="1476" y="262"/>
                  <a:pt x="1476" y="262"/>
                  <a:pt x="1476" y="262"/>
                </a:cubicBezTo>
                <a:cubicBezTo>
                  <a:pt x="1494" y="262"/>
                  <a:pt x="1494" y="262"/>
                  <a:pt x="1494" y="262"/>
                </a:cubicBezTo>
                <a:cubicBezTo>
                  <a:pt x="1494" y="84"/>
                  <a:pt x="1494" y="84"/>
                  <a:pt x="1494" y="84"/>
                </a:cubicBezTo>
                <a:cubicBezTo>
                  <a:pt x="1410" y="0"/>
                  <a:pt x="1410" y="0"/>
                  <a:pt x="1410" y="0"/>
                </a:cubicBezTo>
                <a:cubicBezTo>
                  <a:pt x="1233" y="0"/>
                  <a:pt x="1233" y="0"/>
                  <a:pt x="1233" y="0"/>
                </a:cubicBezTo>
                <a:cubicBezTo>
                  <a:pt x="1233" y="19"/>
                  <a:pt x="1233" y="19"/>
                  <a:pt x="1233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0"/>
                  <a:pt x="262" y="0"/>
                  <a:pt x="26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262"/>
                  <a:pt x="0" y="262"/>
                  <a:pt x="0" y="262"/>
                </a:cubicBezTo>
                <a:cubicBezTo>
                  <a:pt x="19" y="262"/>
                  <a:pt x="19" y="262"/>
                  <a:pt x="19" y="262"/>
                </a:cubicBezTo>
                <a:cubicBezTo>
                  <a:pt x="19" y="1233"/>
                  <a:pt x="19" y="1233"/>
                  <a:pt x="19" y="1233"/>
                </a:cubicBezTo>
                <a:cubicBezTo>
                  <a:pt x="0" y="1233"/>
                  <a:pt x="0" y="1233"/>
                  <a:pt x="0" y="1233"/>
                </a:cubicBezTo>
                <a:cubicBezTo>
                  <a:pt x="0" y="1410"/>
                  <a:pt x="0" y="1410"/>
                  <a:pt x="0" y="1410"/>
                </a:cubicBezTo>
                <a:cubicBezTo>
                  <a:pt x="84" y="1494"/>
                  <a:pt x="84" y="1494"/>
                  <a:pt x="84" y="1494"/>
                </a:cubicBezTo>
                <a:cubicBezTo>
                  <a:pt x="262" y="1494"/>
                  <a:pt x="262" y="1494"/>
                  <a:pt x="262" y="1494"/>
                </a:cubicBezTo>
                <a:cubicBezTo>
                  <a:pt x="262" y="1476"/>
                  <a:pt x="262" y="1476"/>
                  <a:pt x="262" y="1476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33" y="1494"/>
                  <a:pt x="1233" y="1494"/>
                  <a:pt x="1233" y="1494"/>
                </a:cubicBezTo>
                <a:lnTo>
                  <a:pt x="1410" y="1494"/>
                </a:lnTo>
                <a:close/>
                <a:moveTo>
                  <a:pt x="982" y="740"/>
                </a:moveTo>
                <a:cubicBezTo>
                  <a:pt x="926" y="778"/>
                  <a:pt x="926" y="778"/>
                  <a:pt x="926" y="778"/>
                </a:cubicBezTo>
                <a:cubicBezTo>
                  <a:pt x="901" y="861"/>
                  <a:pt x="815" y="956"/>
                  <a:pt x="747" y="965"/>
                </a:cubicBezTo>
                <a:cubicBezTo>
                  <a:pt x="679" y="956"/>
                  <a:pt x="594" y="861"/>
                  <a:pt x="568" y="778"/>
                </a:cubicBezTo>
                <a:cubicBezTo>
                  <a:pt x="513" y="740"/>
                  <a:pt x="513" y="740"/>
                  <a:pt x="513" y="740"/>
                </a:cubicBezTo>
                <a:cubicBezTo>
                  <a:pt x="512" y="670"/>
                  <a:pt x="512" y="670"/>
                  <a:pt x="512" y="670"/>
                </a:cubicBezTo>
                <a:cubicBezTo>
                  <a:pt x="543" y="680"/>
                  <a:pt x="543" y="680"/>
                  <a:pt x="543" y="680"/>
                </a:cubicBezTo>
                <a:cubicBezTo>
                  <a:pt x="543" y="639"/>
                  <a:pt x="543" y="639"/>
                  <a:pt x="543" y="639"/>
                </a:cubicBezTo>
                <a:cubicBezTo>
                  <a:pt x="808" y="524"/>
                  <a:pt x="808" y="524"/>
                  <a:pt x="808" y="524"/>
                </a:cubicBezTo>
                <a:cubicBezTo>
                  <a:pt x="952" y="639"/>
                  <a:pt x="952" y="639"/>
                  <a:pt x="952" y="639"/>
                </a:cubicBezTo>
                <a:cubicBezTo>
                  <a:pt x="952" y="680"/>
                  <a:pt x="952" y="680"/>
                  <a:pt x="952" y="680"/>
                </a:cubicBezTo>
                <a:cubicBezTo>
                  <a:pt x="982" y="670"/>
                  <a:pt x="982" y="670"/>
                  <a:pt x="982" y="670"/>
                </a:cubicBezTo>
                <a:lnTo>
                  <a:pt x="982" y="740"/>
                </a:lnTo>
                <a:close/>
                <a:moveTo>
                  <a:pt x="1095" y="1334"/>
                </a:moveTo>
                <a:cubicBezTo>
                  <a:pt x="1070" y="1153"/>
                  <a:pt x="1070" y="1153"/>
                  <a:pt x="1070" y="1153"/>
                </a:cubicBezTo>
                <a:cubicBezTo>
                  <a:pt x="1136" y="1153"/>
                  <a:pt x="1136" y="1153"/>
                  <a:pt x="1136" y="1153"/>
                </a:cubicBezTo>
                <a:cubicBezTo>
                  <a:pt x="1095" y="1010"/>
                  <a:pt x="1095" y="1010"/>
                  <a:pt x="1095" y="1010"/>
                </a:cubicBezTo>
                <a:cubicBezTo>
                  <a:pt x="1095" y="1010"/>
                  <a:pt x="1074" y="756"/>
                  <a:pt x="1067" y="659"/>
                </a:cubicBezTo>
                <a:cubicBezTo>
                  <a:pt x="1050" y="387"/>
                  <a:pt x="926" y="278"/>
                  <a:pt x="752" y="273"/>
                </a:cubicBezTo>
                <a:cubicBezTo>
                  <a:pt x="743" y="273"/>
                  <a:pt x="743" y="273"/>
                  <a:pt x="743" y="273"/>
                </a:cubicBezTo>
                <a:cubicBezTo>
                  <a:pt x="568" y="278"/>
                  <a:pt x="444" y="387"/>
                  <a:pt x="427" y="659"/>
                </a:cubicBezTo>
                <a:cubicBezTo>
                  <a:pt x="420" y="763"/>
                  <a:pt x="396" y="1010"/>
                  <a:pt x="396" y="1010"/>
                </a:cubicBezTo>
                <a:cubicBezTo>
                  <a:pt x="358" y="1153"/>
                  <a:pt x="358" y="1153"/>
                  <a:pt x="358" y="1153"/>
                </a:cubicBezTo>
                <a:cubicBezTo>
                  <a:pt x="440" y="1153"/>
                  <a:pt x="440" y="1153"/>
                  <a:pt x="440" y="1153"/>
                </a:cubicBezTo>
                <a:cubicBezTo>
                  <a:pt x="409" y="1334"/>
                  <a:pt x="409" y="1334"/>
                  <a:pt x="409" y="1334"/>
                </a:cubicBezTo>
                <a:cubicBezTo>
                  <a:pt x="160" y="1334"/>
                  <a:pt x="160" y="1334"/>
                  <a:pt x="160" y="1334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334" y="160"/>
                  <a:pt x="1334" y="160"/>
                  <a:pt x="1334" y="160"/>
                </a:cubicBezTo>
                <a:cubicBezTo>
                  <a:pt x="1334" y="1334"/>
                  <a:pt x="1334" y="1334"/>
                  <a:pt x="1334" y="1334"/>
                </a:cubicBezTo>
                <a:lnTo>
                  <a:pt x="1095" y="1334"/>
                </a:lnTo>
                <a:close/>
                <a:moveTo>
                  <a:pt x="1095" y="1334"/>
                </a:moveTo>
                <a:cubicBezTo>
                  <a:pt x="1095" y="1334"/>
                  <a:pt x="1095" y="1334"/>
                  <a:pt x="1095" y="133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" name="wind"/>
          <p:cNvSpPr>
            <a:spLocks noChangeAspect="1"/>
          </p:cNvSpPr>
          <p:nvPr/>
        </p:nvSpPr>
        <p:spPr bwMode="auto">
          <a:xfrm>
            <a:off x="7995934" y="2560601"/>
            <a:ext cx="150085" cy="262607"/>
          </a:xfrm>
          <a:custGeom>
            <a:avLst/>
            <a:gdLst>
              <a:gd name="connsiteX0" fmla="*/ 145551 w 290332"/>
              <a:gd name="connsiteY0" fmla="*/ 196599 h 508000"/>
              <a:gd name="connsiteX1" fmla="*/ 226483 w 290332"/>
              <a:gd name="connsiteY1" fmla="*/ 293479 h 508000"/>
              <a:gd name="connsiteX2" fmla="*/ 275745 w 290332"/>
              <a:gd name="connsiteY2" fmla="*/ 487240 h 508000"/>
              <a:gd name="connsiteX3" fmla="*/ 272226 w 290332"/>
              <a:gd name="connsiteY3" fmla="*/ 501080 h 508000"/>
              <a:gd name="connsiteX4" fmla="*/ 261670 w 290332"/>
              <a:gd name="connsiteY4" fmla="*/ 508000 h 508000"/>
              <a:gd name="connsiteX5" fmla="*/ 180739 w 290332"/>
              <a:gd name="connsiteY5" fmla="*/ 508000 h 508000"/>
              <a:gd name="connsiteX6" fmla="*/ 180739 w 290332"/>
              <a:gd name="connsiteY6" fmla="*/ 452640 h 508000"/>
              <a:gd name="connsiteX7" fmla="*/ 145551 w 290332"/>
              <a:gd name="connsiteY7" fmla="*/ 418040 h 508000"/>
              <a:gd name="connsiteX8" fmla="*/ 113881 w 290332"/>
              <a:gd name="connsiteY8" fmla="*/ 452640 h 508000"/>
              <a:gd name="connsiteX9" fmla="*/ 113881 w 290332"/>
              <a:gd name="connsiteY9" fmla="*/ 508000 h 508000"/>
              <a:gd name="connsiteX10" fmla="*/ 32950 w 290332"/>
              <a:gd name="connsiteY10" fmla="*/ 508000 h 508000"/>
              <a:gd name="connsiteX11" fmla="*/ 22394 w 290332"/>
              <a:gd name="connsiteY11" fmla="*/ 501080 h 508000"/>
              <a:gd name="connsiteX12" fmla="*/ 18875 w 290332"/>
              <a:gd name="connsiteY12" fmla="*/ 487240 h 508000"/>
              <a:gd name="connsiteX13" fmla="*/ 68137 w 290332"/>
              <a:gd name="connsiteY13" fmla="*/ 293479 h 508000"/>
              <a:gd name="connsiteX14" fmla="*/ 145551 w 290332"/>
              <a:gd name="connsiteY14" fmla="*/ 196599 h 508000"/>
              <a:gd name="connsiteX15" fmla="*/ 180581 w 290332"/>
              <a:gd name="connsiteY15" fmla="*/ 154983 h 508000"/>
              <a:gd name="connsiteX16" fmla="*/ 282430 w 290332"/>
              <a:gd name="connsiteY16" fmla="*/ 234892 h 508000"/>
              <a:gd name="connsiteX17" fmla="*/ 282430 w 290332"/>
              <a:gd name="connsiteY17" fmla="*/ 276583 h 508000"/>
              <a:gd name="connsiteX18" fmla="*/ 261358 w 290332"/>
              <a:gd name="connsiteY18" fmla="*/ 287006 h 508000"/>
              <a:gd name="connsiteX19" fmla="*/ 240285 w 290332"/>
              <a:gd name="connsiteY19" fmla="*/ 276583 h 508000"/>
              <a:gd name="connsiteX20" fmla="*/ 159508 w 290332"/>
              <a:gd name="connsiteY20" fmla="*/ 175829 h 508000"/>
              <a:gd name="connsiteX21" fmla="*/ 180581 w 290332"/>
              <a:gd name="connsiteY21" fmla="*/ 154983 h 508000"/>
              <a:gd name="connsiteX22" fmla="*/ 113918 w 290332"/>
              <a:gd name="connsiteY22" fmla="*/ 154983 h 508000"/>
              <a:gd name="connsiteX23" fmla="*/ 135113 w 290332"/>
              <a:gd name="connsiteY23" fmla="*/ 175829 h 508000"/>
              <a:gd name="connsiteX24" fmla="*/ 50336 w 290332"/>
              <a:gd name="connsiteY24" fmla="*/ 276583 h 508000"/>
              <a:gd name="connsiteX25" fmla="*/ 29141 w 290332"/>
              <a:gd name="connsiteY25" fmla="*/ 287006 h 508000"/>
              <a:gd name="connsiteX26" fmla="*/ 7947 w 290332"/>
              <a:gd name="connsiteY26" fmla="*/ 276583 h 508000"/>
              <a:gd name="connsiteX27" fmla="*/ 7947 w 290332"/>
              <a:gd name="connsiteY27" fmla="*/ 234892 h 508000"/>
              <a:gd name="connsiteX28" fmla="*/ 113918 w 290332"/>
              <a:gd name="connsiteY28" fmla="*/ 154983 h 508000"/>
              <a:gd name="connsiteX29" fmla="*/ 145159 w 290332"/>
              <a:gd name="connsiteY29" fmla="*/ 117672 h 508000"/>
              <a:gd name="connsiteX30" fmla="*/ 169554 w 290332"/>
              <a:gd name="connsiteY30" fmla="*/ 142068 h 508000"/>
              <a:gd name="connsiteX31" fmla="*/ 145159 w 290332"/>
              <a:gd name="connsiteY31" fmla="*/ 166463 h 508000"/>
              <a:gd name="connsiteX32" fmla="*/ 120763 w 290332"/>
              <a:gd name="connsiteY32" fmla="*/ 142068 h 508000"/>
              <a:gd name="connsiteX33" fmla="*/ 145159 w 290332"/>
              <a:gd name="connsiteY33" fmla="*/ 117672 h 508000"/>
              <a:gd name="connsiteX34" fmla="*/ 261358 w 290332"/>
              <a:gd name="connsiteY34" fmla="*/ 0 h 508000"/>
              <a:gd name="connsiteX35" fmla="*/ 282430 w 290332"/>
              <a:gd name="connsiteY35" fmla="*/ 6949 h 508000"/>
              <a:gd name="connsiteX36" fmla="*/ 282430 w 290332"/>
              <a:gd name="connsiteY36" fmla="*/ 48640 h 508000"/>
              <a:gd name="connsiteX37" fmla="*/ 180581 w 290332"/>
              <a:gd name="connsiteY37" fmla="*/ 132023 h 508000"/>
              <a:gd name="connsiteX38" fmla="*/ 159508 w 290332"/>
              <a:gd name="connsiteY38" fmla="*/ 111177 h 508000"/>
              <a:gd name="connsiteX39" fmla="*/ 240285 w 290332"/>
              <a:gd name="connsiteY39" fmla="*/ 6949 h 508000"/>
              <a:gd name="connsiteX40" fmla="*/ 261358 w 290332"/>
              <a:gd name="connsiteY40" fmla="*/ 0 h 508000"/>
              <a:gd name="connsiteX41" fmla="*/ 29141 w 290332"/>
              <a:gd name="connsiteY41" fmla="*/ 0 h 508000"/>
              <a:gd name="connsiteX42" fmla="*/ 50336 w 290332"/>
              <a:gd name="connsiteY42" fmla="*/ 6949 h 508000"/>
              <a:gd name="connsiteX43" fmla="*/ 135113 w 290332"/>
              <a:gd name="connsiteY43" fmla="*/ 111177 h 508000"/>
              <a:gd name="connsiteX44" fmla="*/ 113918 w 290332"/>
              <a:gd name="connsiteY44" fmla="*/ 132023 h 508000"/>
              <a:gd name="connsiteX45" fmla="*/ 7947 w 290332"/>
              <a:gd name="connsiteY45" fmla="*/ 48640 h 508000"/>
              <a:gd name="connsiteX46" fmla="*/ 7947 w 290332"/>
              <a:gd name="connsiteY46" fmla="*/ 6949 h 508000"/>
              <a:gd name="connsiteX47" fmla="*/ 29141 w 290332"/>
              <a:gd name="connsiteY47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332" h="508000">
                <a:moveTo>
                  <a:pt x="145551" y="196599"/>
                </a:moveTo>
                <a:cubicBezTo>
                  <a:pt x="145551" y="196599"/>
                  <a:pt x="145551" y="196599"/>
                  <a:pt x="226483" y="293479"/>
                </a:cubicBezTo>
                <a:lnTo>
                  <a:pt x="275745" y="487240"/>
                </a:lnTo>
                <a:cubicBezTo>
                  <a:pt x="275745" y="494160"/>
                  <a:pt x="275745" y="497620"/>
                  <a:pt x="272226" y="501080"/>
                </a:cubicBezTo>
                <a:cubicBezTo>
                  <a:pt x="268708" y="504540"/>
                  <a:pt x="265189" y="508000"/>
                  <a:pt x="261670" y="508000"/>
                </a:cubicBezTo>
                <a:cubicBezTo>
                  <a:pt x="261670" y="508000"/>
                  <a:pt x="261670" y="508000"/>
                  <a:pt x="180739" y="508000"/>
                </a:cubicBezTo>
                <a:cubicBezTo>
                  <a:pt x="180739" y="508000"/>
                  <a:pt x="180739" y="508000"/>
                  <a:pt x="180739" y="452640"/>
                </a:cubicBezTo>
                <a:cubicBezTo>
                  <a:pt x="180739" y="431880"/>
                  <a:pt x="166663" y="418040"/>
                  <a:pt x="145551" y="418040"/>
                </a:cubicBezTo>
                <a:cubicBezTo>
                  <a:pt x="127957" y="418040"/>
                  <a:pt x="113881" y="431880"/>
                  <a:pt x="113881" y="452640"/>
                </a:cubicBezTo>
                <a:cubicBezTo>
                  <a:pt x="113881" y="452640"/>
                  <a:pt x="113881" y="452640"/>
                  <a:pt x="113881" y="508000"/>
                </a:cubicBezTo>
                <a:cubicBezTo>
                  <a:pt x="113881" y="508000"/>
                  <a:pt x="113881" y="508000"/>
                  <a:pt x="32950" y="508000"/>
                </a:cubicBezTo>
                <a:cubicBezTo>
                  <a:pt x="29431" y="508000"/>
                  <a:pt x="22394" y="504540"/>
                  <a:pt x="22394" y="501080"/>
                </a:cubicBezTo>
                <a:cubicBezTo>
                  <a:pt x="18875" y="497620"/>
                  <a:pt x="18875" y="494160"/>
                  <a:pt x="18875" y="487240"/>
                </a:cubicBezTo>
                <a:cubicBezTo>
                  <a:pt x="18875" y="487240"/>
                  <a:pt x="18875" y="487240"/>
                  <a:pt x="68137" y="293479"/>
                </a:cubicBezTo>
                <a:cubicBezTo>
                  <a:pt x="68137" y="293479"/>
                  <a:pt x="68137" y="293479"/>
                  <a:pt x="145551" y="196599"/>
                </a:cubicBezTo>
                <a:close/>
                <a:moveTo>
                  <a:pt x="180581" y="154983"/>
                </a:moveTo>
                <a:lnTo>
                  <a:pt x="282430" y="234892"/>
                </a:lnTo>
                <a:cubicBezTo>
                  <a:pt x="292966" y="248789"/>
                  <a:pt x="292966" y="266160"/>
                  <a:pt x="282430" y="276583"/>
                </a:cubicBezTo>
                <a:cubicBezTo>
                  <a:pt x="278918" y="283532"/>
                  <a:pt x="268382" y="287006"/>
                  <a:pt x="261358" y="287006"/>
                </a:cubicBezTo>
                <a:cubicBezTo>
                  <a:pt x="254334" y="287006"/>
                  <a:pt x="247310" y="283532"/>
                  <a:pt x="240285" y="276583"/>
                </a:cubicBezTo>
                <a:cubicBezTo>
                  <a:pt x="240285" y="276583"/>
                  <a:pt x="240285" y="276583"/>
                  <a:pt x="159508" y="175829"/>
                </a:cubicBezTo>
                <a:cubicBezTo>
                  <a:pt x="170044" y="172355"/>
                  <a:pt x="177069" y="165406"/>
                  <a:pt x="180581" y="154983"/>
                </a:cubicBezTo>
                <a:close/>
                <a:moveTo>
                  <a:pt x="113918" y="154983"/>
                </a:moveTo>
                <a:cubicBezTo>
                  <a:pt x="117451" y="165406"/>
                  <a:pt x="124516" y="172355"/>
                  <a:pt x="135113" y="175829"/>
                </a:cubicBezTo>
                <a:cubicBezTo>
                  <a:pt x="135113" y="175829"/>
                  <a:pt x="135113" y="175829"/>
                  <a:pt x="50336" y="276583"/>
                </a:cubicBezTo>
                <a:cubicBezTo>
                  <a:pt x="46803" y="283532"/>
                  <a:pt x="36206" y="287006"/>
                  <a:pt x="29141" y="287006"/>
                </a:cubicBezTo>
                <a:cubicBezTo>
                  <a:pt x="22076" y="287006"/>
                  <a:pt x="15012" y="283532"/>
                  <a:pt x="7947" y="276583"/>
                </a:cubicBezTo>
                <a:cubicBezTo>
                  <a:pt x="-2650" y="266160"/>
                  <a:pt x="-2650" y="248789"/>
                  <a:pt x="7947" y="234892"/>
                </a:cubicBezTo>
                <a:cubicBezTo>
                  <a:pt x="7947" y="234892"/>
                  <a:pt x="7947" y="234892"/>
                  <a:pt x="113918" y="154983"/>
                </a:cubicBezTo>
                <a:close/>
                <a:moveTo>
                  <a:pt x="145159" y="117672"/>
                </a:moveTo>
                <a:cubicBezTo>
                  <a:pt x="159099" y="117672"/>
                  <a:pt x="169554" y="131612"/>
                  <a:pt x="169554" y="142068"/>
                </a:cubicBezTo>
                <a:cubicBezTo>
                  <a:pt x="169554" y="156008"/>
                  <a:pt x="159099" y="166463"/>
                  <a:pt x="145159" y="166463"/>
                </a:cubicBezTo>
                <a:cubicBezTo>
                  <a:pt x="134704" y="166463"/>
                  <a:pt x="120763" y="156008"/>
                  <a:pt x="120763" y="142068"/>
                </a:cubicBezTo>
                <a:cubicBezTo>
                  <a:pt x="120763" y="131612"/>
                  <a:pt x="134704" y="117672"/>
                  <a:pt x="145159" y="117672"/>
                </a:cubicBezTo>
                <a:close/>
                <a:moveTo>
                  <a:pt x="261358" y="0"/>
                </a:moveTo>
                <a:cubicBezTo>
                  <a:pt x="268382" y="0"/>
                  <a:pt x="278918" y="3474"/>
                  <a:pt x="282430" y="6949"/>
                </a:cubicBezTo>
                <a:cubicBezTo>
                  <a:pt x="292966" y="20846"/>
                  <a:pt x="292966" y="38217"/>
                  <a:pt x="282430" y="48640"/>
                </a:cubicBezTo>
                <a:cubicBezTo>
                  <a:pt x="282430" y="48640"/>
                  <a:pt x="282430" y="48640"/>
                  <a:pt x="180581" y="132023"/>
                </a:cubicBezTo>
                <a:cubicBezTo>
                  <a:pt x="177069" y="121600"/>
                  <a:pt x="170044" y="114651"/>
                  <a:pt x="159508" y="111177"/>
                </a:cubicBezTo>
                <a:cubicBezTo>
                  <a:pt x="159508" y="111177"/>
                  <a:pt x="159508" y="111177"/>
                  <a:pt x="240285" y="6949"/>
                </a:cubicBezTo>
                <a:cubicBezTo>
                  <a:pt x="247310" y="3474"/>
                  <a:pt x="254334" y="0"/>
                  <a:pt x="261358" y="0"/>
                </a:cubicBezTo>
                <a:close/>
                <a:moveTo>
                  <a:pt x="29141" y="0"/>
                </a:moveTo>
                <a:cubicBezTo>
                  <a:pt x="36206" y="0"/>
                  <a:pt x="46803" y="3474"/>
                  <a:pt x="50336" y="6949"/>
                </a:cubicBezTo>
                <a:cubicBezTo>
                  <a:pt x="50336" y="6949"/>
                  <a:pt x="50336" y="6949"/>
                  <a:pt x="135113" y="111177"/>
                </a:cubicBezTo>
                <a:cubicBezTo>
                  <a:pt x="124516" y="114651"/>
                  <a:pt x="117451" y="121600"/>
                  <a:pt x="113918" y="132023"/>
                </a:cubicBezTo>
                <a:lnTo>
                  <a:pt x="7947" y="48640"/>
                </a:lnTo>
                <a:cubicBezTo>
                  <a:pt x="-2650" y="38217"/>
                  <a:pt x="-2650" y="20846"/>
                  <a:pt x="7947" y="6949"/>
                </a:cubicBezTo>
                <a:cubicBezTo>
                  <a:pt x="15012" y="3474"/>
                  <a:pt x="22076" y="0"/>
                  <a:pt x="291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town1"/>
          <p:cNvSpPr>
            <a:spLocks noChangeAspect="1"/>
          </p:cNvSpPr>
          <p:nvPr/>
        </p:nvSpPr>
        <p:spPr bwMode="auto">
          <a:xfrm>
            <a:off x="9620569" y="2582233"/>
            <a:ext cx="262607" cy="219343"/>
          </a:xfrm>
          <a:custGeom>
            <a:avLst/>
            <a:gdLst>
              <a:gd name="connsiteX0" fmla="*/ 52195 w 508000"/>
              <a:gd name="connsiteY0" fmla="*/ 349165 h 424308"/>
              <a:gd name="connsiteX1" fmla="*/ 455805 w 508000"/>
              <a:gd name="connsiteY1" fmla="*/ 349165 h 424308"/>
              <a:gd name="connsiteX2" fmla="*/ 455805 w 508000"/>
              <a:gd name="connsiteY2" fmla="*/ 371663 h 424308"/>
              <a:gd name="connsiteX3" fmla="*/ 486852 w 508000"/>
              <a:gd name="connsiteY3" fmla="*/ 371663 h 424308"/>
              <a:gd name="connsiteX4" fmla="*/ 486852 w 508000"/>
              <a:gd name="connsiteY4" fmla="*/ 402710 h 424308"/>
              <a:gd name="connsiteX5" fmla="*/ 508000 w 508000"/>
              <a:gd name="connsiteY5" fmla="*/ 402710 h 424308"/>
              <a:gd name="connsiteX6" fmla="*/ 508000 w 508000"/>
              <a:gd name="connsiteY6" fmla="*/ 424308 h 424308"/>
              <a:gd name="connsiteX7" fmla="*/ 0 w 508000"/>
              <a:gd name="connsiteY7" fmla="*/ 424308 h 424308"/>
              <a:gd name="connsiteX8" fmla="*/ 0 w 508000"/>
              <a:gd name="connsiteY8" fmla="*/ 402710 h 424308"/>
              <a:gd name="connsiteX9" fmla="*/ 21598 w 508000"/>
              <a:gd name="connsiteY9" fmla="*/ 402710 h 424308"/>
              <a:gd name="connsiteX10" fmla="*/ 21598 w 508000"/>
              <a:gd name="connsiteY10" fmla="*/ 371663 h 424308"/>
              <a:gd name="connsiteX11" fmla="*/ 52195 w 508000"/>
              <a:gd name="connsiteY11" fmla="*/ 371663 h 424308"/>
              <a:gd name="connsiteX12" fmla="*/ 378863 w 508000"/>
              <a:gd name="connsiteY12" fmla="*/ 148935 h 424308"/>
              <a:gd name="connsiteX13" fmla="*/ 419359 w 508000"/>
              <a:gd name="connsiteY13" fmla="*/ 148935 h 424308"/>
              <a:gd name="connsiteX14" fmla="*/ 425658 w 508000"/>
              <a:gd name="connsiteY14" fmla="*/ 339266 h 424308"/>
              <a:gd name="connsiteX15" fmla="*/ 373463 w 508000"/>
              <a:gd name="connsiteY15" fmla="*/ 339266 h 424308"/>
              <a:gd name="connsiteX16" fmla="*/ 281223 w 508000"/>
              <a:gd name="connsiteY16" fmla="*/ 148935 h 424308"/>
              <a:gd name="connsiteX17" fmla="*/ 323069 w 508000"/>
              <a:gd name="connsiteY17" fmla="*/ 148935 h 424308"/>
              <a:gd name="connsiteX18" fmla="*/ 329368 w 508000"/>
              <a:gd name="connsiteY18" fmla="*/ 339266 h 424308"/>
              <a:gd name="connsiteX19" fmla="*/ 275823 w 508000"/>
              <a:gd name="connsiteY19" fmla="*/ 339266 h 424308"/>
              <a:gd name="connsiteX20" fmla="*/ 184932 w 508000"/>
              <a:gd name="connsiteY20" fmla="*/ 148935 h 424308"/>
              <a:gd name="connsiteX21" fmla="*/ 226778 w 508000"/>
              <a:gd name="connsiteY21" fmla="*/ 148935 h 424308"/>
              <a:gd name="connsiteX22" fmla="*/ 232177 w 508000"/>
              <a:gd name="connsiteY22" fmla="*/ 339266 h 424308"/>
              <a:gd name="connsiteX23" fmla="*/ 178632 w 508000"/>
              <a:gd name="connsiteY23" fmla="*/ 339266 h 424308"/>
              <a:gd name="connsiteX24" fmla="*/ 87741 w 508000"/>
              <a:gd name="connsiteY24" fmla="*/ 148935 h 424308"/>
              <a:gd name="connsiteX25" fmla="*/ 129587 w 508000"/>
              <a:gd name="connsiteY25" fmla="*/ 148935 h 424308"/>
              <a:gd name="connsiteX26" fmla="*/ 135887 w 508000"/>
              <a:gd name="connsiteY26" fmla="*/ 339266 h 424308"/>
              <a:gd name="connsiteX27" fmla="*/ 82342 w 508000"/>
              <a:gd name="connsiteY27" fmla="*/ 339266 h 424308"/>
              <a:gd name="connsiteX28" fmla="*/ 74693 w 508000"/>
              <a:gd name="connsiteY28" fmla="*/ 116538 h 424308"/>
              <a:gd name="connsiteX29" fmla="*/ 434208 w 508000"/>
              <a:gd name="connsiteY29" fmla="*/ 116538 h 424308"/>
              <a:gd name="connsiteX30" fmla="*/ 434208 w 508000"/>
              <a:gd name="connsiteY30" fmla="*/ 136786 h 424308"/>
              <a:gd name="connsiteX31" fmla="*/ 74693 w 508000"/>
              <a:gd name="connsiteY31" fmla="*/ 136786 h 424308"/>
              <a:gd name="connsiteX32" fmla="*/ 254675 w 508000"/>
              <a:gd name="connsiteY32" fmla="*/ 0 h 424308"/>
              <a:gd name="connsiteX33" fmla="*/ 476053 w 508000"/>
              <a:gd name="connsiteY33" fmla="*/ 93141 h 424308"/>
              <a:gd name="connsiteX34" fmla="*/ 476053 w 508000"/>
              <a:gd name="connsiteY34" fmla="*/ 105740 h 424308"/>
              <a:gd name="connsiteX35" fmla="*/ 31947 w 508000"/>
              <a:gd name="connsiteY35" fmla="*/ 105740 h 424308"/>
              <a:gd name="connsiteX36" fmla="*/ 31947 w 508000"/>
              <a:gd name="connsiteY36" fmla="*/ 93141 h 42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24308">
                <a:moveTo>
                  <a:pt x="52195" y="349165"/>
                </a:moveTo>
                <a:lnTo>
                  <a:pt x="455805" y="349165"/>
                </a:lnTo>
                <a:lnTo>
                  <a:pt x="455805" y="371663"/>
                </a:lnTo>
                <a:lnTo>
                  <a:pt x="486852" y="371663"/>
                </a:lnTo>
                <a:lnTo>
                  <a:pt x="486852" y="402710"/>
                </a:lnTo>
                <a:lnTo>
                  <a:pt x="508000" y="402710"/>
                </a:lnTo>
                <a:lnTo>
                  <a:pt x="508000" y="424308"/>
                </a:lnTo>
                <a:lnTo>
                  <a:pt x="0" y="424308"/>
                </a:lnTo>
                <a:lnTo>
                  <a:pt x="0" y="402710"/>
                </a:lnTo>
                <a:lnTo>
                  <a:pt x="21598" y="402710"/>
                </a:lnTo>
                <a:lnTo>
                  <a:pt x="21598" y="371663"/>
                </a:lnTo>
                <a:lnTo>
                  <a:pt x="52195" y="371663"/>
                </a:lnTo>
                <a:close/>
                <a:moveTo>
                  <a:pt x="378863" y="148935"/>
                </a:moveTo>
                <a:lnTo>
                  <a:pt x="419359" y="148935"/>
                </a:lnTo>
                <a:lnTo>
                  <a:pt x="425658" y="339266"/>
                </a:lnTo>
                <a:lnTo>
                  <a:pt x="373463" y="339266"/>
                </a:lnTo>
                <a:close/>
                <a:moveTo>
                  <a:pt x="281223" y="148935"/>
                </a:moveTo>
                <a:lnTo>
                  <a:pt x="323069" y="148935"/>
                </a:lnTo>
                <a:lnTo>
                  <a:pt x="329368" y="339266"/>
                </a:lnTo>
                <a:lnTo>
                  <a:pt x="275823" y="339266"/>
                </a:lnTo>
                <a:close/>
                <a:moveTo>
                  <a:pt x="184932" y="148935"/>
                </a:moveTo>
                <a:lnTo>
                  <a:pt x="226778" y="148935"/>
                </a:lnTo>
                <a:lnTo>
                  <a:pt x="232177" y="339266"/>
                </a:lnTo>
                <a:lnTo>
                  <a:pt x="178632" y="339266"/>
                </a:lnTo>
                <a:close/>
                <a:moveTo>
                  <a:pt x="87741" y="148935"/>
                </a:moveTo>
                <a:lnTo>
                  <a:pt x="129587" y="148935"/>
                </a:lnTo>
                <a:lnTo>
                  <a:pt x="135887" y="339266"/>
                </a:lnTo>
                <a:lnTo>
                  <a:pt x="82342" y="339266"/>
                </a:lnTo>
                <a:close/>
                <a:moveTo>
                  <a:pt x="74693" y="116538"/>
                </a:moveTo>
                <a:lnTo>
                  <a:pt x="434208" y="116538"/>
                </a:lnTo>
                <a:lnTo>
                  <a:pt x="434208" y="136786"/>
                </a:lnTo>
                <a:lnTo>
                  <a:pt x="74693" y="136786"/>
                </a:lnTo>
                <a:close/>
                <a:moveTo>
                  <a:pt x="254675" y="0"/>
                </a:moveTo>
                <a:lnTo>
                  <a:pt x="476053" y="93141"/>
                </a:lnTo>
                <a:lnTo>
                  <a:pt x="476053" y="105740"/>
                </a:lnTo>
                <a:lnTo>
                  <a:pt x="31947" y="105740"/>
                </a:lnTo>
                <a:lnTo>
                  <a:pt x="31947" y="931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5" name="fingerprint34"/>
          <p:cNvSpPr>
            <a:spLocks noChangeAspect="1"/>
          </p:cNvSpPr>
          <p:nvPr/>
        </p:nvSpPr>
        <p:spPr bwMode="auto">
          <a:xfrm>
            <a:off x="9054133" y="2560601"/>
            <a:ext cx="262607" cy="262607"/>
          </a:xfrm>
          <a:custGeom>
            <a:avLst/>
            <a:gdLst>
              <a:gd name="connsiteX0" fmla="*/ 272598 w 508000"/>
              <a:gd name="connsiteY0" fmla="*/ 449985 h 508000"/>
              <a:gd name="connsiteX1" fmla="*/ 324073 w 508000"/>
              <a:gd name="connsiteY1" fmla="*/ 477286 h 508000"/>
              <a:gd name="connsiteX2" fmla="*/ 344663 w 508000"/>
              <a:gd name="connsiteY2" fmla="*/ 490937 h 508000"/>
              <a:gd name="connsiteX3" fmla="*/ 291472 w 508000"/>
              <a:gd name="connsiteY3" fmla="*/ 504588 h 508000"/>
              <a:gd name="connsiteX4" fmla="*/ 262303 w 508000"/>
              <a:gd name="connsiteY4" fmla="*/ 497762 h 508000"/>
              <a:gd name="connsiteX5" fmla="*/ 238281 w 508000"/>
              <a:gd name="connsiteY5" fmla="*/ 508000 h 508000"/>
              <a:gd name="connsiteX6" fmla="*/ 188521 w 508000"/>
              <a:gd name="connsiteY6" fmla="*/ 499469 h 508000"/>
              <a:gd name="connsiteX7" fmla="*/ 203964 w 508000"/>
              <a:gd name="connsiteY7" fmla="*/ 489230 h 508000"/>
              <a:gd name="connsiteX8" fmla="*/ 272598 w 508000"/>
              <a:gd name="connsiteY8" fmla="*/ 449985 h 508000"/>
              <a:gd name="connsiteX9" fmla="*/ 326081 w 508000"/>
              <a:gd name="connsiteY9" fmla="*/ 368906 h 508000"/>
              <a:gd name="connsiteX10" fmla="*/ 317500 w 508000"/>
              <a:gd name="connsiteY10" fmla="*/ 382633 h 508000"/>
              <a:gd name="connsiteX11" fmla="*/ 394730 w 508000"/>
              <a:gd name="connsiteY11" fmla="*/ 449551 h 508000"/>
              <a:gd name="connsiteX12" fmla="*/ 401595 w 508000"/>
              <a:gd name="connsiteY12" fmla="*/ 428961 h 508000"/>
              <a:gd name="connsiteX13" fmla="*/ 377568 w 508000"/>
              <a:gd name="connsiteY13" fmla="*/ 416950 h 508000"/>
              <a:gd name="connsiteX14" fmla="*/ 339811 w 508000"/>
              <a:gd name="connsiteY14" fmla="*/ 375770 h 508000"/>
              <a:gd name="connsiteX15" fmla="*/ 326081 w 508000"/>
              <a:gd name="connsiteY15" fmla="*/ 368906 h 508000"/>
              <a:gd name="connsiteX16" fmla="*/ 368772 w 508000"/>
              <a:gd name="connsiteY16" fmla="*/ 320863 h 508000"/>
              <a:gd name="connsiteX17" fmla="*/ 360406 w 508000"/>
              <a:gd name="connsiteY17" fmla="*/ 334590 h 508000"/>
              <a:gd name="connsiteX18" fmla="*/ 411892 w 508000"/>
              <a:gd name="connsiteY18" fmla="*/ 389497 h 508000"/>
              <a:gd name="connsiteX19" fmla="*/ 427338 w 508000"/>
              <a:gd name="connsiteY19" fmla="*/ 386065 h 508000"/>
              <a:gd name="connsiteX20" fmla="*/ 423906 w 508000"/>
              <a:gd name="connsiteY20" fmla="*/ 370622 h 508000"/>
              <a:gd name="connsiteX21" fmla="*/ 396446 w 508000"/>
              <a:gd name="connsiteY21" fmla="*/ 355180 h 508000"/>
              <a:gd name="connsiteX22" fmla="*/ 381000 w 508000"/>
              <a:gd name="connsiteY22" fmla="*/ 327726 h 508000"/>
              <a:gd name="connsiteX23" fmla="*/ 368772 w 508000"/>
              <a:gd name="connsiteY23" fmla="*/ 320863 h 508000"/>
              <a:gd name="connsiteX24" fmla="*/ 293688 w 508000"/>
              <a:gd name="connsiteY24" fmla="*/ 254159 h 508000"/>
              <a:gd name="connsiteX25" fmla="*/ 286608 w 508000"/>
              <a:gd name="connsiteY25" fmla="*/ 259092 h 508000"/>
              <a:gd name="connsiteX26" fmla="*/ 78946 w 508000"/>
              <a:gd name="connsiteY26" fmla="*/ 403223 h 508000"/>
              <a:gd name="connsiteX27" fmla="*/ 77230 w 508000"/>
              <a:gd name="connsiteY27" fmla="*/ 403223 h 508000"/>
              <a:gd name="connsiteX28" fmla="*/ 72081 w 508000"/>
              <a:gd name="connsiteY28" fmla="*/ 418666 h 508000"/>
              <a:gd name="connsiteX29" fmla="*/ 82379 w 508000"/>
              <a:gd name="connsiteY29" fmla="*/ 425529 h 508000"/>
              <a:gd name="connsiteX30" fmla="*/ 85811 w 508000"/>
              <a:gd name="connsiteY30" fmla="*/ 423813 h 508000"/>
              <a:gd name="connsiteX31" fmla="*/ 305487 w 508000"/>
              <a:gd name="connsiteY31" fmla="*/ 271103 h 508000"/>
              <a:gd name="connsiteX32" fmla="*/ 302054 w 508000"/>
              <a:gd name="connsiteY32" fmla="*/ 255661 h 508000"/>
              <a:gd name="connsiteX33" fmla="*/ 293688 w 508000"/>
              <a:gd name="connsiteY33" fmla="*/ 254159 h 508000"/>
              <a:gd name="connsiteX34" fmla="*/ 274595 w 508000"/>
              <a:gd name="connsiteY34" fmla="*/ 150994 h 508000"/>
              <a:gd name="connsiteX35" fmla="*/ 173338 w 508000"/>
              <a:gd name="connsiteY35" fmla="*/ 209333 h 508000"/>
              <a:gd name="connsiteX36" fmla="*/ 157892 w 508000"/>
              <a:gd name="connsiteY36" fmla="*/ 226491 h 508000"/>
              <a:gd name="connsiteX37" fmla="*/ 137298 w 508000"/>
              <a:gd name="connsiteY37" fmla="*/ 248797 h 508000"/>
              <a:gd name="connsiteX38" fmla="*/ 114987 w 508000"/>
              <a:gd name="connsiteY38" fmla="*/ 265956 h 508000"/>
              <a:gd name="connsiteX39" fmla="*/ 85811 w 508000"/>
              <a:gd name="connsiteY39" fmla="*/ 281398 h 508000"/>
              <a:gd name="connsiteX40" fmla="*/ 75514 w 508000"/>
              <a:gd name="connsiteY40" fmla="*/ 284830 h 508000"/>
              <a:gd name="connsiteX41" fmla="*/ 68649 w 508000"/>
              <a:gd name="connsiteY41" fmla="*/ 298557 h 508000"/>
              <a:gd name="connsiteX42" fmla="*/ 82379 w 508000"/>
              <a:gd name="connsiteY42" fmla="*/ 307136 h 508000"/>
              <a:gd name="connsiteX43" fmla="*/ 114987 w 508000"/>
              <a:gd name="connsiteY43" fmla="*/ 291693 h 508000"/>
              <a:gd name="connsiteX44" fmla="*/ 139014 w 508000"/>
              <a:gd name="connsiteY44" fmla="*/ 276251 h 508000"/>
              <a:gd name="connsiteX45" fmla="*/ 181919 w 508000"/>
              <a:gd name="connsiteY45" fmla="*/ 235071 h 508000"/>
              <a:gd name="connsiteX46" fmla="*/ 197365 w 508000"/>
              <a:gd name="connsiteY46" fmla="*/ 217912 h 508000"/>
              <a:gd name="connsiteX47" fmla="*/ 205946 w 508000"/>
              <a:gd name="connsiteY47" fmla="*/ 207617 h 508000"/>
              <a:gd name="connsiteX48" fmla="*/ 211095 w 508000"/>
              <a:gd name="connsiteY48" fmla="*/ 204185 h 508000"/>
              <a:gd name="connsiteX49" fmla="*/ 214527 w 508000"/>
              <a:gd name="connsiteY49" fmla="*/ 200754 h 508000"/>
              <a:gd name="connsiteX50" fmla="*/ 216243 w 508000"/>
              <a:gd name="connsiteY50" fmla="*/ 199038 h 508000"/>
              <a:gd name="connsiteX51" fmla="*/ 241987 w 508000"/>
              <a:gd name="connsiteY51" fmla="*/ 183595 h 508000"/>
              <a:gd name="connsiteX52" fmla="*/ 267730 w 508000"/>
              <a:gd name="connsiteY52" fmla="*/ 175016 h 508000"/>
              <a:gd name="connsiteX53" fmla="*/ 274595 w 508000"/>
              <a:gd name="connsiteY53" fmla="*/ 173300 h 508000"/>
              <a:gd name="connsiteX54" fmla="*/ 286608 w 508000"/>
              <a:gd name="connsiteY54" fmla="*/ 163005 h 508000"/>
              <a:gd name="connsiteX55" fmla="*/ 274595 w 508000"/>
              <a:gd name="connsiteY55" fmla="*/ 150994 h 508000"/>
              <a:gd name="connsiteX56" fmla="*/ 264298 w 508000"/>
              <a:gd name="connsiteY56" fmla="*/ 102951 h 508000"/>
              <a:gd name="connsiteX57" fmla="*/ 90960 w 508000"/>
              <a:gd name="connsiteY57" fmla="*/ 209333 h 508000"/>
              <a:gd name="connsiteX58" fmla="*/ 89243 w 508000"/>
              <a:gd name="connsiteY58" fmla="*/ 212765 h 508000"/>
              <a:gd name="connsiteX59" fmla="*/ 72081 w 508000"/>
              <a:gd name="connsiteY59" fmla="*/ 229923 h 508000"/>
              <a:gd name="connsiteX60" fmla="*/ 68649 w 508000"/>
              <a:gd name="connsiteY60" fmla="*/ 229923 h 508000"/>
              <a:gd name="connsiteX61" fmla="*/ 65216 w 508000"/>
              <a:gd name="connsiteY61" fmla="*/ 241934 h 508000"/>
              <a:gd name="connsiteX62" fmla="*/ 73798 w 508000"/>
              <a:gd name="connsiteY62" fmla="*/ 250513 h 508000"/>
              <a:gd name="connsiteX63" fmla="*/ 89243 w 508000"/>
              <a:gd name="connsiteY63" fmla="*/ 243650 h 508000"/>
              <a:gd name="connsiteX64" fmla="*/ 106406 w 508000"/>
              <a:gd name="connsiteY64" fmla="*/ 226491 h 508000"/>
              <a:gd name="connsiteX65" fmla="*/ 109838 w 508000"/>
              <a:gd name="connsiteY65" fmla="*/ 223060 h 508000"/>
              <a:gd name="connsiteX66" fmla="*/ 262581 w 508000"/>
              <a:gd name="connsiteY66" fmla="*/ 125257 h 508000"/>
              <a:gd name="connsiteX67" fmla="*/ 393014 w 508000"/>
              <a:gd name="connsiteY67" fmla="*/ 264240 h 508000"/>
              <a:gd name="connsiteX68" fmla="*/ 394730 w 508000"/>
              <a:gd name="connsiteY68" fmla="*/ 271103 h 508000"/>
              <a:gd name="connsiteX69" fmla="*/ 410176 w 508000"/>
              <a:gd name="connsiteY69" fmla="*/ 307136 h 508000"/>
              <a:gd name="connsiteX70" fmla="*/ 417041 w 508000"/>
              <a:gd name="connsiteY70" fmla="*/ 310568 h 508000"/>
              <a:gd name="connsiteX71" fmla="*/ 425622 w 508000"/>
              <a:gd name="connsiteY71" fmla="*/ 305420 h 508000"/>
              <a:gd name="connsiteX72" fmla="*/ 423906 w 508000"/>
              <a:gd name="connsiteY72" fmla="*/ 289978 h 508000"/>
              <a:gd name="connsiteX73" fmla="*/ 415325 w 508000"/>
              <a:gd name="connsiteY73" fmla="*/ 264240 h 508000"/>
              <a:gd name="connsiteX74" fmla="*/ 415325 w 508000"/>
              <a:gd name="connsiteY74" fmla="*/ 262524 h 508000"/>
              <a:gd name="connsiteX75" fmla="*/ 413608 w 508000"/>
              <a:gd name="connsiteY75" fmla="*/ 259092 h 508000"/>
              <a:gd name="connsiteX76" fmla="*/ 379284 w 508000"/>
              <a:gd name="connsiteY76" fmla="*/ 175016 h 508000"/>
              <a:gd name="connsiteX77" fmla="*/ 264298 w 508000"/>
              <a:gd name="connsiteY77" fmla="*/ 102951 h 508000"/>
              <a:gd name="connsiteX78" fmla="*/ 254000 w 508000"/>
              <a:gd name="connsiteY78" fmla="*/ 0 h 508000"/>
              <a:gd name="connsiteX79" fmla="*/ 508000 w 508000"/>
              <a:gd name="connsiteY79" fmla="*/ 253945 h 508000"/>
              <a:gd name="connsiteX80" fmla="*/ 368987 w 508000"/>
              <a:gd name="connsiteY80" fmla="*/ 480436 h 508000"/>
              <a:gd name="connsiteX81" fmla="*/ 338095 w 508000"/>
              <a:gd name="connsiteY81" fmla="*/ 459846 h 508000"/>
              <a:gd name="connsiteX82" fmla="*/ 269446 w 508000"/>
              <a:gd name="connsiteY82" fmla="*/ 427245 h 508000"/>
              <a:gd name="connsiteX83" fmla="*/ 192216 w 508000"/>
              <a:gd name="connsiteY83" fmla="*/ 470141 h 508000"/>
              <a:gd name="connsiteX84" fmla="*/ 161325 w 508000"/>
              <a:gd name="connsiteY84" fmla="*/ 490731 h 508000"/>
              <a:gd name="connsiteX85" fmla="*/ 123568 w 508000"/>
              <a:gd name="connsiteY85" fmla="*/ 471857 h 508000"/>
              <a:gd name="connsiteX86" fmla="*/ 245419 w 508000"/>
              <a:gd name="connsiteY86" fmla="*/ 401507 h 508000"/>
              <a:gd name="connsiteX87" fmla="*/ 353541 w 508000"/>
              <a:gd name="connsiteY87" fmla="*/ 293409 h 508000"/>
              <a:gd name="connsiteX88" fmla="*/ 353541 w 508000"/>
              <a:gd name="connsiteY88" fmla="*/ 233355 h 508000"/>
              <a:gd name="connsiteX89" fmla="*/ 314068 w 508000"/>
              <a:gd name="connsiteY89" fmla="*/ 202470 h 508000"/>
              <a:gd name="connsiteX90" fmla="*/ 226541 w 508000"/>
              <a:gd name="connsiteY90" fmla="*/ 243650 h 508000"/>
              <a:gd name="connsiteX91" fmla="*/ 139014 w 508000"/>
              <a:gd name="connsiteY91" fmla="*/ 315715 h 508000"/>
              <a:gd name="connsiteX92" fmla="*/ 72081 w 508000"/>
              <a:gd name="connsiteY92" fmla="*/ 343169 h 508000"/>
              <a:gd name="connsiteX93" fmla="*/ 63500 w 508000"/>
              <a:gd name="connsiteY93" fmla="*/ 356896 h 508000"/>
              <a:gd name="connsiteX94" fmla="*/ 77230 w 508000"/>
              <a:gd name="connsiteY94" fmla="*/ 365475 h 508000"/>
              <a:gd name="connsiteX95" fmla="*/ 151027 w 508000"/>
              <a:gd name="connsiteY95" fmla="*/ 334590 h 508000"/>
              <a:gd name="connsiteX96" fmla="*/ 241987 w 508000"/>
              <a:gd name="connsiteY96" fmla="*/ 257377 h 508000"/>
              <a:gd name="connsiteX97" fmla="*/ 308919 w 508000"/>
              <a:gd name="connsiteY97" fmla="*/ 223060 h 508000"/>
              <a:gd name="connsiteX98" fmla="*/ 332946 w 508000"/>
              <a:gd name="connsiteY98" fmla="*/ 243650 h 508000"/>
              <a:gd name="connsiteX99" fmla="*/ 332946 w 508000"/>
              <a:gd name="connsiteY99" fmla="*/ 284830 h 508000"/>
              <a:gd name="connsiteX100" fmla="*/ 231689 w 508000"/>
              <a:gd name="connsiteY100" fmla="*/ 382633 h 508000"/>
              <a:gd name="connsiteX101" fmla="*/ 101257 w 508000"/>
              <a:gd name="connsiteY101" fmla="*/ 456414 h 508000"/>
              <a:gd name="connsiteX102" fmla="*/ 0 w 508000"/>
              <a:gd name="connsiteY102" fmla="*/ 253945 h 508000"/>
              <a:gd name="connsiteX103" fmla="*/ 254000 w 508000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8000">
                <a:moveTo>
                  <a:pt x="272598" y="449985"/>
                </a:moveTo>
                <a:cubicBezTo>
                  <a:pt x="282893" y="448278"/>
                  <a:pt x="305199" y="463635"/>
                  <a:pt x="324073" y="477286"/>
                </a:cubicBezTo>
                <a:cubicBezTo>
                  <a:pt x="330936" y="482405"/>
                  <a:pt x="337800" y="487524"/>
                  <a:pt x="344663" y="490937"/>
                </a:cubicBezTo>
                <a:cubicBezTo>
                  <a:pt x="327505" y="497762"/>
                  <a:pt x="308630" y="502881"/>
                  <a:pt x="291472" y="504588"/>
                </a:cubicBezTo>
                <a:cubicBezTo>
                  <a:pt x="279461" y="499469"/>
                  <a:pt x="269166" y="496056"/>
                  <a:pt x="262303" y="497762"/>
                </a:cubicBezTo>
                <a:cubicBezTo>
                  <a:pt x="257155" y="497762"/>
                  <a:pt x="248576" y="501175"/>
                  <a:pt x="238281" y="508000"/>
                </a:cubicBezTo>
                <a:cubicBezTo>
                  <a:pt x="221122" y="506294"/>
                  <a:pt x="205680" y="504588"/>
                  <a:pt x="188521" y="499469"/>
                </a:cubicBezTo>
                <a:cubicBezTo>
                  <a:pt x="193669" y="496056"/>
                  <a:pt x="198816" y="492643"/>
                  <a:pt x="203964" y="489230"/>
                </a:cubicBezTo>
                <a:cubicBezTo>
                  <a:pt x="229702" y="472167"/>
                  <a:pt x="262303" y="451691"/>
                  <a:pt x="272598" y="449985"/>
                </a:cubicBezTo>
                <a:close/>
                <a:moveTo>
                  <a:pt x="326081" y="368906"/>
                </a:moveTo>
                <a:cubicBezTo>
                  <a:pt x="320933" y="370622"/>
                  <a:pt x="315784" y="375770"/>
                  <a:pt x="317500" y="382633"/>
                </a:cubicBezTo>
                <a:cubicBezTo>
                  <a:pt x="331230" y="415234"/>
                  <a:pt x="362122" y="439256"/>
                  <a:pt x="394730" y="449551"/>
                </a:cubicBezTo>
                <a:cubicBezTo>
                  <a:pt x="408460" y="454699"/>
                  <a:pt x="415325" y="432393"/>
                  <a:pt x="401595" y="428961"/>
                </a:cubicBezTo>
                <a:cubicBezTo>
                  <a:pt x="393014" y="425529"/>
                  <a:pt x="386149" y="422098"/>
                  <a:pt x="377568" y="416950"/>
                </a:cubicBezTo>
                <a:cubicBezTo>
                  <a:pt x="362122" y="408371"/>
                  <a:pt x="346676" y="394644"/>
                  <a:pt x="339811" y="375770"/>
                </a:cubicBezTo>
                <a:cubicBezTo>
                  <a:pt x="336379" y="370622"/>
                  <a:pt x="331230" y="367191"/>
                  <a:pt x="326081" y="368906"/>
                </a:cubicBezTo>
                <a:close/>
                <a:moveTo>
                  <a:pt x="368772" y="320863"/>
                </a:moveTo>
                <a:cubicBezTo>
                  <a:pt x="363409" y="322579"/>
                  <a:pt x="358689" y="327726"/>
                  <a:pt x="360406" y="334590"/>
                </a:cubicBezTo>
                <a:cubicBezTo>
                  <a:pt x="365554" y="363759"/>
                  <a:pt x="386149" y="379201"/>
                  <a:pt x="411892" y="389497"/>
                </a:cubicBezTo>
                <a:cubicBezTo>
                  <a:pt x="417041" y="391212"/>
                  <a:pt x="423906" y="391212"/>
                  <a:pt x="427338" y="386065"/>
                </a:cubicBezTo>
                <a:cubicBezTo>
                  <a:pt x="430771" y="380917"/>
                  <a:pt x="429054" y="372338"/>
                  <a:pt x="423906" y="370622"/>
                </a:cubicBezTo>
                <a:cubicBezTo>
                  <a:pt x="413608" y="367191"/>
                  <a:pt x="403311" y="362043"/>
                  <a:pt x="396446" y="355180"/>
                </a:cubicBezTo>
                <a:cubicBezTo>
                  <a:pt x="387865" y="348316"/>
                  <a:pt x="382716" y="339737"/>
                  <a:pt x="381000" y="327726"/>
                </a:cubicBezTo>
                <a:cubicBezTo>
                  <a:pt x="380142" y="320863"/>
                  <a:pt x="374136" y="319147"/>
                  <a:pt x="368772" y="320863"/>
                </a:cubicBezTo>
                <a:close/>
                <a:moveTo>
                  <a:pt x="293688" y="254159"/>
                </a:moveTo>
                <a:cubicBezTo>
                  <a:pt x="290899" y="254803"/>
                  <a:pt x="288325" y="256519"/>
                  <a:pt x="286608" y="259092"/>
                </a:cubicBezTo>
                <a:cubicBezTo>
                  <a:pt x="221392" y="350032"/>
                  <a:pt x="101257" y="394644"/>
                  <a:pt x="78946" y="403223"/>
                </a:cubicBezTo>
                <a:cubicBezTo>
                  <a:pt x="78946" y="403223"/>
                  <a:pt x="77230" y="403223"/>
                  <a:pt x="77230" y="403223"/>
                </a:cubicBezTo>
                <a:cubicBezTo>
                  <a:pt x="72081" y="404939"/>
                  <a:pt x="68649" y="411802"/>
                  <a:pt x="72081" y="418666"/>
                </a:cubicBezTo>
                <a:cubicBezTo>
                  <a:pt x="73798" y="422098"/>
                  <a:pt x="77230" y="425529"/>
                  <a:pt x="82379" y="425529"/>
                </a:cubicBezTo>
                <a:cubicBezTo>
                  <a:pt x="82379" y="425529"/>
                  <a:pt x="84095" y="425529"/>
                  <a:pt x="85811" y="423813"/>
                </a:cubicBezTo>
                <a:cubicBezTo>
                  <a:pt x="109838" y="415234"/>
                  <a:pt x="235122" y="368906"/>
                  <a:pt x="305487" y="271103"/>
                </a:cubicBezTo>
                <a:cubicBezTo>
                  <a:pt x="308919" y="265956"/>
                  <a:pt x="307203" y="259092"/>
                  <a:pt x="302054" y="255661"/>
                </a:cubicBezTo>
                <a:cubicBezTo>
                  <a:pt x="299480" y="253945"/>
                  <a:pt x="296477" y="253516"/>
                  <a:pt x="293688" y="254159"/>
                </a:cubicBezTo>
                <a:close/>
                <a:moveTo>
                  <a:pt x="274595" y="150994"/>
                </a:moveTo>
                <a:cubicBezTo>
                  <a:pt x="235122" y="156142"/>
                  <a:pt x="199081" y="180164"/>
                  <a:pt x="173338" y="209333"/>
                </a:cubicBezTo>
                <a:cubicBezTo>
                  <a:pt x="168189" y="216196"/>
                  <a:pt x="163041" y="221344"/>
                  <a:pt x="157892" y="226491"/>
                </a:cubicBezTo>
                <a:cubicBezTo>
                  <a:pt x="152743" y="235071"/>
                  <a:pt x="145879" y="241934"/>
                  <a:pt x="137298" y="248797"/>
                </a:cubicBezTo>
                <a:cubicBezTo>
                  <a:pt x="130433" y="255661"/>
                  <a:pt x="123568" y="260808"/>
                  <a:pt x="114987" y="265956"/>
                </a:cubicBezTo>
                <a:cubicBezTo>
                  <a:pt x="106406" y="271103"/>
                  <a:pt x="96108" y="276251"/>
                  <a:pt x="85811" y="281398"/>
                </a:cubicBezTo>
                <a:cubicBezTo>
                  <a:pt x="82379" y="283114"/>
                  <a:pt x="80662" y="283114"/>
                  <a:pt x="75514" y="284830"/>
                </a:cubicBezTo>
                <a:cubicBezTo>
                  <a:pt x="70365" y="286546"/>
                  <a:pt x="66933" y="293409"/>
                  <a:pt x="68649" y="298557"/>
                </a:cubicBezTo>
                <a:cubicBezTo>
                  <a:pt x="70365" y="303704"/>
                  <a:pt x="75514" y="308852"/>
                  <a:pt x="82379" y="307136"/>
                </a:cubicBezTo>
                <a:cubicBezTo>
                  <a:pt x="94392" y="303704"/>
                  <a:pt x="104689" y="296841"/>
                  <a:pt x="114987" y="291693"/>
                </a:cubicBezTo>
                <a:cubicBezTo>
                  <a:pt x="123568" y="286546"/>
                  <a:pt x="132149" y="281398"/>
                  <a:pt x="139014" y="276251"/>
                </a:cubicBezTo>
                <a:cubicBezTo>
                  <a:pt x="156176" y="264240"/>
                  <a:pt x="168189" y="250513"/>
                  <a:pt x="181919" y="235071"/>
                </a:cubicBezTo>
                <a:cubicBezTo>
                  <a:pt x="187068" y="228207"/>
                  <a:pt x="192216" y="223060"/>
                  <a:pt x="197365" y="217912"/>
                </a:cubicBezTo>
                <a:cubicBezTo>
                  <a:pt x="200798" y="214481"/>
                  <a:pt x="204230" y="211049"/>
                  <a:pt x="205946" y="207617"/>
                </a:cubicBezTo>
                <a:cubicBezTo>
                  <a:pt x="207662" y="205901"/>
                  <a:pt x="209379" y="205901"/>
                  <a:pt x="211095" y="204185"/>
                </a:cubicBezTo>
                <a:cubicBezTo>
                  <a:pt x="212811" y="202470"/>
                  <a:pt x="212811" y="202470"/>
                  <a:pt x="214527" y="200754"/>
                </a:cubicBezTo>
                <a:cubicBezTo>
                  <a:pt x="214527" y="200754"/>
                  <a:pt x="216243" y="199038"/>
                  <a:pt x="216243" y="199038"/>
                </a:cubicBezTo>
                <a:cubicBezTo>
                  <a:pt x="224825" y="193890"/>
                  <a:pt x="233406" y="188743"/>
                  <a:pt x="241987" y="183595"/>
                </a:cubicBezTo>
                <a:cubicBezTo>
                  <a:pt x="250568" y="180164"/>
                  <a:pt x="257433" y="176732"/>
                  <a:pt x="267730" y="175016"/>
                </a:cubicBezTo>
                <a:cubicBezTo>
                  <a:pt x="271162" y="173300"/>
                  <a:pt x="272879" y="173300"/>
                  <a:pt x="274595" y="173300"/>
                </a:cubicBezTo>
                <a:cubicBezTo>
                  <a:pt x="281460" y="173300"/>
                  <a:pt x="286608" y="168153"/>
                  <a:pt x="286608" y="163005"/>
                </a:cubicBezTo>
                <a:cubicBezTo>
                  <a:pt x="286608" y="156142"/>
                  <a:pt x="281460" y="150994"/>
                  <a:pt x="274595" y="150994"/>
                </a:cubicBezTo>
                <a:close/>
                <a:moveTo>
                  <a:pt x="264298" y="102951"/>
                </a:moveTo>
                <a:cubicBezTo>
                  <a:pt x="175054" y="99519"/>
                  <a:pt x="116703" y="176732"/>
                  <a:pt x="90960" y="209333"/>
                </a:cubicBezTo>
                <a:cubicBezTo>
                  <a:pt x="90960" y="209333"/>
                  <a:pt x="90960" y="209333"/>
                  <a:pt x="89243" y="212765"/>
                </a:cubicBezTo>
                <a:cubicBezTo>
                  <a:pt x="82379" y="221344"/>
                  <a:pt x="73798" y="228207"/>
                  <a:pt x="72081" y="229923"/>
                </a:cubicBezTo>
                <a:cubicBezTo>
                  <a:pt x="70365" y="229923"/>
                  <a:pt x="70365" y="229923"/>
                  <a:pt x="68649" y="229923"/>
                </a:cubicBezTo>
                <a:cubicBezTo>
                  <a:pt x="65216" y="233355"/>
                  <a:pt x="63500" y="238502"/>
                  <a:pt x="65216" y="241934"/>
                </a:cubicBezTo>
                <a:cubicBezTo>
                  <a:pt x="65216" y="247082"/>
                  <a:pt x="68649" y="250513"/>
                  <a:pt x="73798" y="250513"/>
                </a:cubicBezTo>
                <a:cubicBezTo>
                  <a:pt x="77230" y="252229"/>
                  <a:pt x="78946" y="250513"/>
                  <a:pt x="89243" y="243650"/>
                </a:cubicBezTo>
                <a:cubicBezTo>
                  <a:pt x="94392" y="240218"/>
                  <a:pt x="101257" y="235071"/>
                  <a:pt x="106406" y="226491"/>
                </a:cubicBezTo>
                <a:cubicBezTo>
                  <a:pt x="106406" y="226491"/>
                  <a:pt x="106406" y="226491"/>
                  <a:pt x="109838" y="223060"/>
                </a:cubicBezTo>
                <a:cubicBezTo>
                  <a:pt x="132149" y="192175"/>
                  <a:pt x="185352" y="121825"/>
                  <a:pt x="262581" y="125257"/>
                </a:cubicBezTo>
                <a:cubicBezTo>
                  <a:pt x="326081" y="130404"/>
                  <a:pt x="370703" y="178448"/>
                  <a:pt x="393014" y="264240"/>
                </a:cubicBezTo>
                <a:cubicBezTo>
                  <a:pt x="393014" y="267672"/>
                  <a:pt x="393014" y="269388"/>
                  <a:pt x="394730" y="271103"/>
                </a:cubicBezTo>
                <a:cubicBezTo>
                  <a:pt x="396446" y="284830"/>
                  <a:pt x="403311" y="301989"/>
                  <a:pt x="410176" y="307136"/>
                </a:cubicBezTo>
                <a:cubicBezTo>
                  <a:pt x="411892" y="308852"/>
                  <a:pt x="415325" y="310568"/>
                  <a:pt x="417041" y="310568"/>
                </a:cubicBezTo>
                <a:cubicBezTo>
                  <a:pt x="420473" y="310568"/>
                  <a:pt x="423906" y="308852"/>
                  <a:pt x="425622" y="305420"/>
                </a:cubicBezTo>
                <a:cubicBezTo>
                  <a:pt x="429054" y="300273"/>
                  <a:pt x="429054" y="293409"/>
                  <a:pt x="423906" y="289978"/>
                </a:cubicBezTo>
                <a:cubicBezTo>
                  <a:pt x="422189" y="286546"/>
                  <a:pt x="418757" y="274535"/>
                  <a:pt x="415325" y="264240"/>
                </a:cubicBezTo>
                <a:cubicBezTo>
                  <a:pt x="415325" y="264240"/>
                  <a:pt x="415325" y="262524"/>
                  <a:pt x="415325" y="262524"/>
                </a:cubicBezTo>
                <a:cubicBezTo>
                  <a:pt x="415325" y="262524"/>
                  <a:pt x="413608" y="260808"/>
                  <a:pt x="413608" y="259092"/>
                </a:cubicBezTo>
                <a:cubicBezTo>
                  <a:pt x="410176" y="245366"/>
                  <a:pt x="401595" y="209333"/>
                  <a:pt x="379284" y="175016"/>
                </a:cubicBezTo>
                <a:cubicBezTo>
                  <a:pt x="350108" y="130404"/>
                  <a:pt x="312352" y="106382"/>
                  <a:pt x="264298" y="102951"/>
                </a:cubicBezTo>
                <a:close/>
                <a:moveTo>
                  <a:pt x="254000" y="0"/>
                </a:moveTo>
                <a:cubicBezTo>
                  <a:pt x="394730" y="0"/>
                  <a:pt x="508000" y="113246"/>
                  <a:pt x="508000" y="253945"/>
                </a:cubicBezTo>
                <a:cubicBezTo>
                  <a:pt x="508000" y="353464"/>
                  <a:pt x="451365" y="439256"/>
                  <a:pt x="368987" y="480436"/>
                </a:cubicBezTo>
                <a:cubicBezTo>
                  <a:pt x="358689" y="473573"/>
                  <a:pt x="348392" y="466709"/>
                  <a:pt x="338095" y="459846"/>
                </a:cubicBezTo>
                <a:cubicBezTo>
                  <a:pt x="310635" y="440972"/>
                  <a:pt x="288325" y="423813"/>
                  <a:pt x="269446" y="427245"/>
                </a:cubicBezTo>
                <a:cubicBezTo>
                  <a:pt x="255716" y="428961"/>
                  <a:pt x="229973" y="444403"/>
                  <a:pt x="192216" y="470141"/>
                </a:cubicBezTo>
                <a:cubicBezTo>
                  <a:pt x="181919" y="477004"/>
                  <a:pt x="171622" y="483868"/>
                  <a:pt x="161325" y="490731"/>
                </a:cubicBezTo>
                <a:cubicBezTo>
                  <a:pt x="147595" y="485584"/>
                  <a:pt x="135581" y="478720"/>
                  <a:pt x="123568" y="471857"/>
                </a:cubicBezTo>
                <a:cubicBezTo>
                  <a:pt x="168189" y="449551"/>
                  <a:pt x="221392" y="415234"/>
                  <a:pt x="245419" y="401507"/>
                </a:cubicBezTo>
                <a:cubicBezTo>
                  <a:pt x="284892" y="375770"/>
                  <a:pt x="336379" y="336305"/>
                  <a:pt x="353541" y="293409"/>
                </a:cubicBezTo>
                <a:cubicBezTo>
                  <a:pt x="362122" y="272819"/>
                  <a:pt x="362122" y="250513"/>
                  <a:pt x="353541" y="233355"/>
                </a:cubicBezTo>
                <a:cubicBezTo>
                  <a:pt x="346676" y="217912"/>
                  <a:pt x="332946" y="207617"/>
                  <a:pt x="314068" y="202470"/>
                </a:cubicBezTo>
                <a:cubicBezTo>
                  <a:pt x="288325" y="193890"/>
                  <a:pt x="255716" y="209333"/>
                  <a:pt x="226541" y="243650"/>
                </a:cubicBezTo>
                <a:cubicBezTo>
                  <a:pt x="224825" y="243650"/>
                  <a:pt x="183635" y="288262"/>
                  <a:pt x="139014" y="315715"/>
                </a:cubicBezTo>
                <a:cubicBezTo>
                  <a:pt x="139014" y="315715"/>
                  <a:pt x="106406" y="334590"/>
                  <a:pt x="72081" y="343169"/>
                </a:cubicBezTo>
                <a:cubicBezTo>
                  <a:pt x="65216" y="344885"/>
                  <a:pt x="61784" y="351748"/>
                  <a:pt x="63500" y="356896"/>
                </a:cubicBezTo>
                <a:cubicBezTo>
                  <a:pt x="65216" y="363759"/>
                  <a:pt x="72081" y="367191"/>
                  <a:pt x="77230" y="365475"/>
                </a:cubicBezTo>
                <a:cubicBezTo>
                  <a:pt x="114987" y="355180"/>
                  <a:pt x="149311" y="334590"/>
                  <a:pt x="151027" y="334590"/>
                </a:cubicBezTo>
                <a:cubicBezTo>
                  <a:pt x="199081" y="305420"/>
                  <a:pt x="241987" y="257377"/>
                  <a:pt x="241987" y="257377"/>
                </a:cubicBezTo>
                <a:cubicBezTo>
                  <a:pt x="260865" y="236787"/>
                  <a:pt x="288325" y="217912"/>
                  <a:pt x="308919" y="223060"/>
                </a:cubicBezTo>
                <a:cubicBezTo>
                  <a:pt x="320933" y="226491"/>
                  <a:pt x="329514" y="233355"/>
                  <a:pt x="332946" y="243650"/>
                </a:cubicBezTo>
                <a:cubicBezTo>
                  <a:pt x="339811" y="253945"/>
                  <a:pt x="338095" y="269388"/>
                  <a:pt x="332946" y="284830"/>
                </a:cubicBezTo>
                <a:cubicBezTo>
                  <a:pt x="320933" y="313999"/>
                  <a:pt x="284892" y="348316"/>
                  <a:pt x="231689" y="382633"/>
                </a:cubicBezTo>
                <a:cubicBezTo>
                  <a:pt x="207662" y="398076"/>
                  <a:pt x="147595" y="435824"/>
                  <a:pt x="101257" y="456414"/>
                </a:cubicBezTo>
                <a:cubicBezTo>
                  <a:pt x="39473" y="410087"/>
                  <a:pt x="0" y="336305"/>
                  <a:pt x="0" y="253945"/>
                </a:cubicBezTo>
                <a:cubicBezTo>
                  <a:pt x="0" y="113246"/>
                  <a:pt x="113271" y="0"/>
                  <a:pt x="254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caution1"/>
          <p:cNvSpPr>
            <a:spLocks noChangeAspect="1"/>
          </p:cNvSpPr>
          <p:nvPr/>
        </p:nvSpPr>
        <p:spPr bwMode="auto">
          <a:xfrm>
            <a:off x="6829342" y="2576406"/>
            <a:ext cx="262607" cy="230997"/>
          </a:xfrm>
          <a:custGeom>
            <a:avLst/>
            <a:gdLst>
              <a:gd name="T0" fmla="*/ 178 w 180"/>
              <a:gd name="T1" fmla="*/ 140 h 158"/>
              <a:gd name="T2" fmla="*/ 100 w 180"/>
              <a:gd name="T3" fmla="*/ 6 h 158"/>
              <a:gd name="T4" fmla="*/ 90 w 180"/>
              <a:gd name="T5" fmla="*/ 0 h 158"/>
              <a:gd name="T6" fmla="*/ 80 w 180"/>
              <a:gd name="T7" fmla="*/ 6 h 158"/>
              <a:gd name="T8" fmla="*/ 3 w 180"/>
              <a:gd name="T9" fmla="*/ 141 h 158"/>
              <a:gd name="T10" fmla="*/ 3 w 180"/>
              <a:gd name="T11" fmla="*/ 152 h 158"/>
              <a:gd name="T12" fmla="*/ 12 w 180"/>
              <a:gd name="T13" fmla="*/ 158 h 158"/>
              <a:gd name="T14" fmla="*/ 168 w 180"/>
              <a:gd name="T15" fmla="*/ 158 h 158"/>
              <a:gd name="T16" fmla="*/ 180 w 180"/>
              <a:gd name="T17" fmla="*/ 146 h 158"/>
              <a:gd name="T18" fmla="*/ 178 w 180"/>
              <a:gd name="T19" fmla="*/ 140 h 158"/>
              <a:gd name="T20" fmla="*/ 96 w 180"/>
              <a:gd name="T21" fmla="*/ 51 h 158"/>
              <a:gd name="T22" fmla="*/ 94 w 180"/>
              <a:gd name="T23" fmla="*/ 112 h 158"/>
              <a:gd name="T24" fmla="*/ 84 w 180"/>
              <a:gd name="T25" fmla="*/ 112 h 158"/>
              <a:gd name="T26" fmla="*/ 82 w 180"/>
              <a:gd name="T27" fmla="*/ 51 h 158"/>
              <a:gd name="T28" fmla="*/ 96 w 180"/>
              <a:gd name="T29" fmla="*/ 51 h 158"/>
              <a:gd name="T30" fmla="*/ 89 w 180"/>
              <a:gd name="T31" fmla="*/ 137 h 158"/>
              <a:gd name="T32" fmla="*/ 81 w 180"/>
              <a:gd name="T33" fmla="*/ 129 h 158"/>
              <a:gd name="T34" fmla="*/ 89 w 180"/>
              <a:gd name="T35" fmla="*/ 121 h 158"/>
              <a:gd name="T36" fmla="*/ 97 w 180"/>
              <a:gd name="T37" fmla="*/ 129 h 158"/>
              <a:gd name="T38" fmla="*/ 89 w 180"/>
              <a:gd name="T39" fmla="*/ 137 h 158"/>
              <a:gd name="T40" fmla="*/ 89 w 180"/>
              <a:gd name="T41" fmla="*/ 137 h 158"/>
              <a:gd name="T42" fmla="*/ 89 w 180"/>
              <a:gd name="T43" fmla="*/ 13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0" h="158">
                <a:moveTo>
                  <a:pt x="178" y="140"/>
                </a:moveTo>
                <a:cubicBezTo>
                  <a:pt x="100" y="6"/>
                  <a:pt x="100" y="6"/>
                  <a:pt x="100" y="6"/>
                </a:cubicBezTo>
                <a:cubicBezTo>
                  <a:pt x="98" y="2"/>
                  <a:pt x="94" y="0"/>
                  <a:pt x="90" y="0"/>
                </a:cubicBezTo>
                <a:cubicBezTo>
                  <a:pt x="86" y="0"/>
                  <a:pt x="82" y="2"/>
                  <a:pt x="80" y="6"/>
                </a:cubicBezTo>
                <a:cubicBezTo>
                  <a:pt x="3" y="141"/>
                  <a:pt x="3" y="141"/>
                  <a:pt x="3" y="141"/>
                </a:cubicBezTo>
                <a:cubicBezTo>
                  <a:pt x="0" y="144"/>
                  <a:pt x="0" y="149"/>
                  <a:pt x="3" y="152"/>
                </a:cubicBezTo>
                <a:cubicBezTo>
                  <a:pt x="5" y="156"/>
                  <a:pt x="8" y="158"/>
                  <a:pt x="12" y="158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75" y="158"/>
                  <a:pt x="180" y="153"/>
                  <a:pt x="180" y="146"/>
                </a:cubicBezTo>
                <a:cubicBezTo>
                  <a:pt x="180" y="144"/>
                  <a:pt x="179" y="142"/>
                  <a:pt x="178" y="140"/>
                </a:cubicBezTo>
                <a:close/>
                <a:moveTo>
                  <a:pt x="96" y="51"/>
                </a:moveTo>
                <a:cubicBezTo>
                  <a:pt x="94" y="112"/>
                  <a:pt x="94" y="112"/>
                  <a:pt x="94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2" y="51"/>
                  <a:pt x="82" y="51"/>
                  <a:pt x="82" y="51"/>
                </a:cubicBezTo>
                <a:lnTo>
                  <a:pt x="96" y="51"/>
                </a:lnTo>
                <a:close/>
                <a:moveTo>
                  <a:pt x="89" y="137"/>
                </a:moveTo>
                <a:cubicBezTo>
                  <a:pt x="84" y="137"/>
                  <a:pt x="81" y="134"/>
                  <a:pt x="81" y="129"/>
                </a:cubicBezTo>
                <a:cubicBezTo>
                  <a:pt x="81" y="124"/>
                  <a:pt x="84" y="121"/>
                  <a:pt x="89" y="121"/>
                </a:cubicBezTo>
                <a:cubicBezTo>
                  <a:pt x="94" y="121"/>
                  <a:pt x="97" y="124"/>
                  <a:pt x="97" y="129"/>
                </a:cubicBezTo>
                <a:cubicBezTo>
                  <a:pt x="97" y="134"/>
                  <a:pt x="94" y="137"/>
                  <a:pt x="89" y="137"/>
                </a:cubicBezTo>
                <a:close/>
                <a:moveTo>
                  <a:pt x="89" y="137"/>
                </a:moveTo>
                <a:cubicBezTo>
                  <a:pt x="89" y="137"/>
                  <a:pt x="89" y="137"/>
                  <a:pt x="89" y="13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7" name="cancer5"/>
          <p:cNvSpPr>
            <a:spLocks noChangeAspect="1"/>
          </p:cNvSpPr>
          <p:nvPr/>
        </p:nvSpPr>
        <p:spPr bwMode="auto">
          <a:xfrm>
            <a:off x="7390567" y="2560601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8" name="toilet10"/>
          <p:cNvSpPr>
            <a:spLocks noChangeAspect="1"/>
          </p:cNvSpPr>
          <p:nvPr/>
        </p:nvSpPr>
        <p:spPr bwMode="auto">
          <a:xfrm>
            <a:off x="10212464" y="2560601"/>
            <a:ext cx="200419" cy="262607"/>
          </a:xfrm>
          <a:custGeom>
            <a:avLst/>
            <a:gdLst>
              <a:gd name="connsiteX0" fmla="*/ 0 w 387700"/>
              <a:gd name="connsiteY0" fmla="*/ 265485 h 508000"/>
              <a:gd name="connsiteX1" fmla="*/ 386670 w 387700"/>
              <a:gd name="connsiteY1" fmla="*/ 265485 h 508000"/>
              <a:gd name="connsiteX2" fmla="*/ 299205 w 387700"/>
              <a:gd name="connsiteY2" fmla="*/ 369736 h 508000"/>
              <a:gd name="connsiteX3" fmla="*/ 387700 w 387700"/>
              <a:gd name="connsiteY3" fmla="*/ 508000 h 508000"/>
              <a:gd name="connsiteX4" fmla="*/ 85109 w 387700"/>
              <a:gd name="connsiteY4" fmla="*/ 508000 h 508000"/>
              <a:gd name="connsiteX5" fmla="*/ 161824 w 387700"/>
              <a:gd name="connsiteY5" fmla="*/ 388142 h 508000"/>
              <a:gd name="connsiteX6" fmla="*/ 0 w 387700"/>
              <a:gd name="connsiteY6" fmla="*/ 205556 h 508000"/>
              <a:gd name="connsiteX7" fmla="*/ 236331 w 387700"/>
              <a:gd name="connsiteY7" fmla="*/ 205556 h 508000"/>
              <a:gd name="connsiteX8" fmla="*/ 236331 w 387700"/>
              <a:gd name="connsiteY8" fmla="*/ 238686 h 508000"/>
              <a:gd name="connsiteX9" fmla="*/ 0 w 387700"/>
              <a:gd name="connsiteY9" fmla="*/ 238686 h 508000"/>
              <a:gd name="connsiteX10" fmla="*/ 281094 w 387700"/>
              <a:gd name="connsiteY10" fmla="*/ 0 h 508000"/>
              <a:gd name="connsiteX11" fmla="*/ 387700 w 387700"/>
              <a:gd name="connsiteY11" fmla="*/ 0 h 508000"/>
              <a:gd name="connsiteX12" fmla="*/ 387700 w 387700"/>
              <a:gd name="connsiteY12" fmla="*/ 238686 h 508000"/>
              <a:gd name="connsiteX13" fmla="*/ 281094 w 387700"/>
              <a:gd name="connsiteY13" fmla="*/ 238686 h 508000"/>
              <a:gd name="connsiteX14" fmla="*/ 281094 w 387700"/>
              <a:gd name="connsiteY14" fmla="*/ 55659 h 508000"/>
              <a:gd name="connsiteX15" fmla="*/ 265044 w 387700"/>
              <a:gd name="connsiteY15" fmla="*/ 55659 h 508000"/>
              <a:gd name="connsiteX16" fmla="*/ 265044 w 387700"/>
              <a:gd name="connsiteY16" fmla="*/ 11485 h 508000"/>
              <a:gd name="connsiteX17" fmla="*/ 281094 w 387700"/>
              <a:gd name="connsiteY17" fmla="*/ 11485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700" h="508000">
                <a:moveTo>
                  <a:pt x="0" y="265485"/>
                </a:moveTo>
                <a:lnTo>
                  <a:pt x="386670" y="265485"/>
                </a:lnTo>
                <a:lnTo>
                  <a:pt x="299205" y="369736"/>
                </a:lnTo>
                <a:lnTo>
                  <a:pt x="387700" y="508000"/>
                </a:lnTo>
                <a:lnTo>
                  <a:pt x="85109" y="508000"/>
                </a:lnTo>
                <a:lnTo>
                  <a:pt x="161824" y="388142"/>
                </a:lnTo>
                <a:close/>
                <a:moveTo>
                  <a:pt x="0" y="205556"/>
                </a:moveTo>
                <a:lnTo>
                  <a:pt x="236331" y="205556"/>
                </a:lnTo>
                <a:lnTo>
                  <a:pt x="236331" y="238686"/>
                </a:lnTo>
                <a:lnTo>
                  <a:pt x="0" y="238686"/>
                </a:lnTo>
                <a:close/>
                <a:moveTo>
                  <a:pt x="281094" y="0"/>
                </a:moveTo>
                <a:lnTo>
                  <a:pt x="387700" y="0"/>
                </a:lnTo>
                <a:lnTo>
                  <a:pt x="387700" y="238686"/>
                </a:lnTo>
                <a:lnTo>
                  <a:pt x="281094" y="238686"/>
                </a:lnTo>
                <a:lnTo>
                  <a:pt x="281094" y="55659"/>
                </a:lnTo>
                <a:lnTo>
                  <a:pt x="265044" y="55659"/>
                </a:lnTo>
                <a:lnTo>
                  <a:pt x="265044" y="11485"/>
                </a:lnTo>
                <a:lnTo>
                  <a:pt x="281094" y="1148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9" name="chart42"/>
          <p:cNvSpPr>
            <a:spLocks noChangeAspect="1"/>
          </p:cNvSpPr>
          <p:nvPr/>
        </p:nvSpPr>
        <p:spPr bwMode="auto">
          <a:xfrm>
            <a:off x="10759619" y="2578762"/>
            <a:ext cx="226285" cy="226285"/>
          </a:xfrm>
          <a:custGeom>
            <a:avLst/>
            <a:gdLst>
              <a:gd name="connsiteX0" fmla="*/ 225547 w 508000"/>
              <a:gd name="connsiteY0" fmla="*/ 51661 h 508000"/>
              <a:gd name="connsiteX1" fmla="*/ 225547 w 508000"/>
              <a:gd name="connsiteY1" fmla="*/ 277208 h 508000"/>
              <a:gd name="connsiteX2" fmla="*/ 456339 w 508000"/>
              <a:gd name="connsiteY2" fmla="*/ 277208 h 508000"/>
              <a:gd name="connsiteX3" fmla="*/ 225547 w 508000"/>
              <a:gd name="connsiteY3" fmla="*/ 508000 h 508000"/>
              <a:gd name="connsiteX4" fmla="*/ 0 w 508000"/>
              <a:gd name="connsiteY4" fmla="*/ 277208 h 508000"/>
              <a:gd name="connsiteX5" fmla="*/ 225547 w 508000"/>
              <a:gd name="connsiteY5" fmla="*/ 51661 h 508000"/>
              <a:gd name="connsiteX6" fmla="*/ 262610 w 508000"/>
              <a:gd name="connsiteY6" fmla="*/ 0 h 508000"/>
              <a:gd name="connsiteX7" fmla="*/ 508000 w 508000"/>
              <a:gd name="connsiteY7" fmla="*/ 245390 h 508000"/>
              <a:gd name="connsiteX8" fmla="*/ 262610 w 508000"/>
              <a:gd name="connsiteY8" fmla="*/ 245390 h 508000"/>
              <a:gd name="connsiteX9" fmla="*/ 262610 w 508000"/>
              <a:gd name="connsiteY9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000" h="508000">
                <a:moveTo>
                  <a:pt x="225547" y="51661"/>
                </a:moveTo>
                <a:cubicBezTo>
                  <a:pt x="225547" y="277208"/>
                  <a:pt x="225547" y="277208"/>
                  <a:pt x="225547" y="277208"/>
                </a:cubicBezTo>
                <a:cubicBezTo>
                  <a:pt x="456339" y="277208"/>
                  <a:pt x="456339" y="277208"/>
                  <a:pt x="456339" y="277208"/>
                </a:cubicBezTo>
                <a:cubicBezTo>
                  <a:pt x="456339" y="403095"/>
                  <a:pt x="351433" y="508000"/>
                  <a:pt x="225547" y="508000"/>
                </a:cubicBezTo>
                <a:cubicBezTo>
                  <a:pt x="99660" y="508000"/>
                  <a:pt x="0" y="403095"/>
                  <a:pt x="0" y="277208"/>
                </a:cubicBezTo>
                <a:cubicBezTo>
                  <a:pt x="0" y="156567"/>
                  <a:pt x="99660" y="51661"/>
                  <a:pt x="225547" y="51661"/>
                </a:cubicBezTo>
                <a:close/>
                <a:moveTo>
                  <a:pt x="262610" y="0"/>
                </a:moveTo>
                <a:cubicBezTo>
                  <a:pt x="398358" y="0"/>
                  <a:pt x="508000" y="109642"/>
                  <a:pt x="508000" y="245390"/>
                </a:cubicBezTo>
                <a:cubicBezTo>
                  <a:pt x="262610" y="245390"/>
                  <a:pt x="262610" y="245390"/>
                  <a:pt x="262610" y="245390"/>
                </a:cubicBezTo>
                <a:cubicBezTo>
                  <a:pt x="262610" y="245390"/>
                  <a:pt x="262610" y="0"/>
                  <a:pt x="26261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0" name="flower100"/>
          <p:cNvSpPr>
            <a:spLocks noChangeAspect="1"/>
          </p:cNvSpPr>
          <p:nvPr/>
        </p:nvSpPr>
        <p:spPr bwMode="auto">
          <a:xfrm>
            <a:off x="11327841" y="2566782"/>
            <a:ext cx="197660" cy="250246"/>
          </a:xfrm>
          <a:custGeom>
            <a:avLst/>
            <a:gdLst>
              <a:gd name="connsiteX0" fmla="*/ 179536 w 401249"/>
              <a:gd name="connsiteY0" fmla="*/ 313907 h 508000"/>
              <a:gd name="connsiteX1" fmla="*/ 200812 w 401249"/>
              <a:gd name="connsiteY1" fmla="*/ 314793 h 508000"/>
              <a:gd name="connsiteX2" fmla="*/ 222087 w 401249"/>
              <a:gd name="connsiteY2" fmla="*/ 313907 h 508000"/>
              <a:gd name="connsiteX3" fmla="*/ 222087 w 401249"/>
              <a:gd name="connsiteY3" fmla="*/ 508000 h 508000"/>
              <a:gd name="connsiteX4" fmla="*/ 179536 w 401249"/>
              <a:gd name="connsiteY4" fmla="*/ 508000 h 508000"/>
              <a:gd name="connsiteX5" fmla="*/ 179536 w 401249"/>
              <a:gd name="connsiteY5" fmla="*/ 313907 h 508000"/>
              <a:gd name="connsiteX6" fmla="*/ 362320 w 401249"/>
              <a:gd name="connsiteY6" fmla="*/ 310270 h 508000"/>
              <a:gd name="connsiteX7" fmla="*/ 332973 w 401249"/>
              <a:gd name="connsiteY7" fmla="*/ 402496 h 508000"/>
              <a:gd name="connsiteX8" fmla="*/ 241376 w 401249"/>
              <a:gd name="connsiteY8" fmla="*/ 430874 h 508000"/>
              <a:gd name="connsiteX9" fmla="*/ 269834 w 401249"/>
              <a:gd name="connsiteY9" fmla="*/ 339534 h 508000"/>
              <a:gd name="connsiteX10" fmla="*/ 362320 w 401249"/>
              <a:gd name="connsiteY10" fmla="*/ 310270 h 508000"/>
              <a:gd name="connsiteX11" fmla="*/ 25744 w 401249"/>
              <a:gd name="connsiteY11" fmla="*/ 0 h 508000"/>
              <a:gd name="connsiteX12" fmla="*/ 113628 w 401249"/>
              <a:gd name="connsiteY12" fmla="*/ 47862 h 508000"/>
              <a:gd name="connsiteX13" fmla="*/ 200624 w 401249"/>
              <a:gd name="connsiteY13" fmla="*/ 0 h 508000"/>
              <a:gd name="connsiteX14" fmla="*/ 287621 w 401249"/>
              <a:gd name="connsiteY14" fmla="*/ 47862 h 508000"/>
              <a:gd name="connsiteX15" fmla="*/ 375505 w 401249"/>
              <a:gd name="connsiteY15" fmla="*/ 0 h 508000"/>
              <a:gd name="connsiteX16" fmla="*/ 401249 w 401249"/>
              <a:gd name="connsiteY16" fmla="*/ 99270 h 508000"/>
              <a:gd name="connsiteX17" fmla="*/ 221930 w 401249"/>
              <a:gd name="connsiteY17" fmla="*/ 299584 h 508000"/>
              <a:gd name="connsiteX18" fmla="*/ 200624 w 401249"/>
              <a:gd name="connsiteY18" fmla="*/ 300470 h 508000"/>
              <a:gd name="connsiteX19" fmla="*/ 179319 w 401249"/>
              <a:gd name="connsiteY19" fmla="*/ 299584 h 508000"/>
              <a:gd name="connsiteX20" fmla="*/ 0 w 401249"/>
              <a:gd name="connsiteY20" fmla="*/ 99270 h 508000"/>
              <a:gd name="connsiteX21" fmla="*/ 25744 w 401249"/>
              <a:gd name="connsiteY2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1249" h="508000">
                <a:moveTo>
                  <a:pt x="179536" y="313907"/>
                </a:moveTo>
                <a:cubicBezTo>
                  <a:pt x="186628" y="314793"/>
                  <a:pt x="193720" y="314793"/>
                  <a:pt x="200812" y="314793"/>
                </a:cubicBezTo>
                <a:cubicBezTo>
                  <a:pt x="207903" y="314793"/>
                  <a:pt x="214995" y="314793"/>
                  <a:pt x="222087" y="313907"/>
                </a:cubicBezTo>
                <a:cubicBezTo>
                  <a:pt x="222087" y="313907"/>
                  <a:pt x="222087" y="313907"/>
                  <a:pt x="222087" y="508000"/>
                </a:cubicBezTo>
                <a:cubicBezTo>
                  <a:pt x="222087" y="508000"/>
                  <a:pt x="222087" y="508000"/>
                  <a:pt x="179536" y="508000"/>
                </a:cubicBezTo>
                <a:cubicBezTo>
                  <a:pt x="179536" y="508000"/>
                  <a:pt x="179536" y="508000"/>
                  <a:pt x="179536" y="313907"/>
                </a:cubicBezTo>
                <a:close/>
                <a:moveTo>
                  <a:pt x="362320" y="310270"/>
                </a:moveTo>
                <a:cubicBezTo>
                  <a:pt x="367656" y="343081"/>
                  <a:pt x="358763" y="377666"/>
                  <a:pt x="332973" y="402496"/>
                </a:cubicBezTo>
                <a:cubicBezTo>
                  <a:pt x="308073" y="427326"/>
                  <a:pt x="273391" y="437081"/>
                  <a:pt x="241376" y="430874"/>
                </a:cubicBezTo>
                <a:cubicBezTo>
                  <a:pt x="235151" y="398949"/>
                  <a:pt x="244933" y="364364"/>
                  <a:pt x="269834" y="339534"/>
                </a:cubicBezTo>
                <a:cubicBezTo>
                  <a:pt x="294734" y="314704"/>
                  <a:pt x="329416" y="304949"/>
                  <a:pt x="362320" y="310270"/>
                </a:cubicBezTo>
                <a:close/>
                <a:moveTo>
                  <a:pt x="25744" y="0"/>
                </a:moveTo>
                <a:cubicBezTo>
                  <a:pt x="25744" y="0"/>
                  <a:pt x="25744" y="0"/>
                  <a:pt x="113628" y="47862"/>
                </a:cubicBezTo>
                <a:cubicBezTo>
                  <a:pt x="113628" y="47862"/>
                  <a:pt x="113628" y="47862"/>
                  <a:pt x="200624" y="0"/>
                </a:cubicBezTo>
                <a:cubicBezTo>
                  <a:pt x="200624" y="0"/>
                  <a:pt x="200624" y="0"/>
                  <a:pt x="287621" y="47862"/>
                </a:cubicBezTo>
                <a:cubicBezTo>
                  <a:pt x="287621" y="47862"/>
                  <a:pt x="287621" y="47862"/>
                  <a:pt x="375505" y="0"/>
                </a:cubicBezTo>
                <a:cubicBezTo>
                  <a:pt x="392372" y="29249"/>
                  <a:pt x="401249" y="62930"/>
                  <a:pt x="401249" y="99270"/>
                </a:cubicBezTo>
                <a:cubicBezTo>
                  <a:pt x="401249" y="202972"/>
                  <a:pt x="323130" y="288061"/>
                  <a:pt x="221930" y="299584"/>
                </a:cubicBezTo>
                <a:cubicBezTo>
                  <a:pt x="214828" y="300470"/>
                  <a:pt x="207726" y="300470"/>
                  <a:pt x="200624" y="300470"/>
                </a:cubicBezTo>
                <a:cubicBezTo>
                  <a:pt x="193523" y="300470"/>
                  <a:pt x="186421" y="300470"/>
                  <a:pt x="179319" y="299584"/>
                </a:cubicBezTo>
                <a:cubicBezTo>
                  <a:pt x="78119" y="288061"/>
                  <a:pt x="0" y="202972"/>
                  <a:pt x="0" y="99270"/>
                </a:cubicBezTo>
                <a:cubicBezTo>
                  <a:pt x="0" y="62930"/>
                  <a:pt x="9765" y="29249"/>
                  <a:pt x="2574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1" name="flame7"/>
          <p:cNvSpPr>
            <a:spLocks noChangeAspect="1"/>
          </p:cNvSpPr>
          <p:nvPr/>
        </p:nvSpPr>
        <p:spPr bwMode="auto">
          <a:xfrm>
            <a:off x="8512399" y="2089596"/>
            <a:ext cx="225979" cy="273878"/>
          </a:xfrm>
          <a:custGeom>
            <a:avLst/>
            <a:gdLst>
              <a:gd name="T0" fmla="*/ 94 w 1455"/>
              <a:gd name="T1" fmla="*/ 891 h 1764"/>
              <a:gd name="T2" fmla="*/ 337 w 1455"/>
              <a:gd name="T3" fmla="*/ 394 h 1764"/>
              <a:gd name="T4" fmla="*/ 382 w 1455"/>
              <a:gd name="T5" fmla="*/ 409 h 1764"/>
              <a:gd name="T6" fmla="*/ 527 w 1455"/>
              <a:gd name="T7" fmla="*/ 930 h 1764"/>
              <a:gd name="T8" fmla="*/ 468 w 1455"/>
              <a:gd name="T9" fmla="*/ 531 h 1764"/>
              <a:gd name="T10" fmla="*/ 740 w 1455"/>
              <a:gd name="T11" fmla="*/ 20 h 1764"/>
              <a:gd name="T12" fmla="*/ 777 w 1455"/>
              <a:gd name="T13" fmla="*/ 2 h 1764"/>
              <a:gd name="T14" fmla="*/ 789 w 1455"/>
              <a:gd name="T15" fmla="*/ 24 h 1764"/>
              <a:gd name="T16" fmla="*/ 766 w 1455"/>
              <a:gd name="T17" fmla="*/ 151 h 1764"/>
              <a:gd name="T18" fmla="*/ 866 w 1455"/>
              <a:gd name="T19" fmla="*/ 631 h 1764"/>
              <a:gd name="T20" fmla="*/ 1052 w 1455"/>
              <a:gd name="T21" fmla="*/ 392 h 1764"/>
              <a:gd name="T22" fmla="*/ 1104 w 1455"/>
              <a:gd name="T23" fmla="*/ 380 h 1764"/>
              <a:gd name="T24" fmla="*/ 1365 w 1455"/>
              <a:gd name="T25" fmla="*/ 889 h 1764"/>
              <a:gd name="T26" fmla="*/ 728 w 1455"/>
              <a:gd name="T27" fmla="*/ 1524 h 1764"/>
              <a:gd name="T28" fmla="*/ 94 w 1455"/>
              <a:gd name="T29" fmla="*/ 891 h 1764"/>
              <a:gd name="T30" fmla="*/ 1386 w 1455"/>
              <a:gd name="T31" fmla="*/ 1625 h 1764"/>
              <a:gd name="T32" fmla="*/ 70 w 1455"/>
              <a:gd name="T33" fmla="*/ 1625 h 1764"/>
              <a:gd name="T34" fmla="*/ 0 w 1455"/>
              <a:gd name="T35" fmla="*/ 1696 h 1764"/>
              <a:gd name="T36" fmla="*/ 70 w 1455"/>
              <a:gd name="T37" fmla="*/ 1764 h 1764"/>
              <a:gd name="T38" fmla="*/ 1387 w 1455"/>
              <a:gd name="T39" fmla="*/ 1764 h 1764"/>
              <a:gd name="T40" fmla="*/ 1455 w 1455"/>
              <a:gd name="T41" fmla="*/ 1696 h 1764"/>
              <a:gd name="T42" fmla="*/ 1386 w 1455"/>
              <a:gd name="T43" fmla="*/ 1625 h 1764"/>
              <a:gd name="T44" fmla="*/ 1386 w 1455"/>
              <a:gd name="T45" fmla="*/ 1625 h 1764"/>
              <a:gd name="T46" fmla="*/ 1386 w 1455"/>
              <a:gd name="T47" fmla="*/ 1625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5" h="1764">
                <a:moveTo>
                  <a:pt x="94" y="891"/>
                </a:moveTo>
                <a:cubicBezTo>
                  <a:pt x="94" y="689"/>
                  <a:pt x="190" y="511"/>
                  <a:pt x="337" y="394"/>
                </a:cubicBezTo>
                <a:cubicBezTo>
                  <a:pt x="368" y="372"/>
                  <a:pt x="391" y="394"/>
                  <a:pt x="382" y="409"/>
                </a:cubicBezTo>
                <a:cubicBezTo>
                  <a:pt x="280" y="648"/>
                  <a:pt x="354" y="883"/>
                  <a:pt x="527" y="930"/>
                </a:cubicBezTo>
                <a:cubicBezTo>
                  <a:pt x="476" y="809"/>
                  <a:pt x="452" y="672"/>
                  <a:pt x="468" y="531"/>
                </a:cubicBezTo>
                <a:cubicBezTo>
                  <a:pt x="491" y="323"/>
                  <a:pt x="593" y="145"/>
                  <a:pt x="740" y="20"/>
                </a:cubicBezTo>
                <a:cubicBezTo>
                  <a:pt x="754" y="8"/>
                  <a:pt x="768" y="0"/>
                  <a:pt x="777" y="2"/>
                </a:cubicBezTo>
                <a:cubicBezTo>
                  <a:pt x="787" y="4"/>
                  <a:pt x="793" y="10"/>
                  <a:pt x="789" y="24"/>
                </a:cubicBezTo>
                <a:cubicBezTo>
                  <a:pt x="777" y="65"/>
                  <a:pt x="770" y="108"/>
                  <a:pt x="766" y="151"/>
                </a:cubicBezTo>
                <a:cubicBezTo>
                  <a:pt x="746" y="325"/>
                  <a:pt x="785" y="490"/>
                  <a:pt x="866" y="631"/>
                </a:cubicBezTo>
                <a:cubicBezTo>
                  <a:pt x="987" y="631"/>
                  <a:pt x="1038" y="490"/>
                  <a:pt x="1052" y="392"/>
                </a:cubicBezTo>
                <a:cubicBezTo>
                  <a:pt x="1052" y="368"/>
                  <a:pt x="1069" y="353"/>
                  <a:pt x="1104" y="380"/>
                </a:cubicBezTo>
                <a:cubicBezTo>
                  <a:pt x="1261" y="495"/>
                  <a:pt x="1365" y="679"/>
                  <a:pt x="1365" y="889"/>
                </a:cubicBezTo>
                <a:cubicBezTo>
                  <a:pt x="1365" y="1239"/>
                  <a:pt x="1081" y="1524"/>
                  <a:pt x="728" y="1524"/>
                </a:cubicBezTo>
                <a:cubicBezTo>
                  <a:pt x="378" y="1525"/>
                  <a:pt x="94" y="1241"/>
                  <a:pt x="94" y="891"/>
                </a:cubicBezTo>
                <a:close/>
                <a:moveTo>
                  <a:pt x="1386" y="1625"/>
                </a:moveTo>
                <a:cubicBezTo>
                  <a:pt x="70" y="1625"/>
                  <a:pt x="70" y="1625"/>
                  <a:pt x="70" y="1625"/>
                </a:cubicBezTo>
                <a:cubicBezTo>
                  <a:pt x="31" y="1625"/>
                  <a:pt x="0" y="1657"/>
                  <a:pt x="0" y="1696"/>
                </a:cubicBezTo>
                <a:cubicBezTo>
                  <a:pt x="0" y="1735"/>
                  <a:pt x="31" y="1764"/>
                  <a:pt x="70" y="1764"/>
                </a:cubicBezTo>
                <a:cubicBezTo>
                  <a:pt x="1387" y="1764"/>
                  <a:pt x="1387" y="1764"/>
                  <a:pt x="1387" y="1764"/>
                </a:cubicBezTo>
                <a:cubicBezTo>
                  <a:pt x="1426" y="1764"/>
                  <a:pt x="1455" y="1733"/>
                  <a:pt x="1455" y="1696"/>
                </a:cubicBezTo>
                <a:cubicBezTo>
                  <a:pt x="1455" y="1657"/>
                  <a:pt x="1426" y="1625"/>
                  <a:pt x="1386" y="1625"/>
                </a:cubicBezTo>
                <a:close/>
                <a:moveTo>
                  <a:pt x="1386" y="1625"/>
                </a:moveTo>
                <a:cubicBezTo>
                  <a:pt x="1386" y="1625"/>
                  <a:pt x="1386" y="1625"/>
                  <a:pt x="1386" y="16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2" name="business155"/>
          <p:cNvSpPr>
            <a:spLocks noChangeAspect="1"/>
          </p:cNvSpPr>
          <p:nvPr/>
        </p:nvSpPr>
        <p:spPr bwMode="auto">
          <a:xfrm>
            <a:off x="6281449" y="2124484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" name="price11"/>
          <p:cNvSpPr>
            <a:spLocks noChangeAspect="1"/>
          </p:cNvSpPr>
          <p:nvPr/>
        </p:nvSpPr>
        <p:spPr bwMode="auto">
          <a:xfrm>
            <a:off x="7946986" y="2102504"/>
            <a:ext cx="247980" cy="248063"/>
          </a:xfrm>
          <a:custGeom>
            <a:avLst/>
            <a:gdLst>
              <a:gd name="connsiteX0" fmla="*/ 300018 w 504946"/>
              <a:gd name="connsiteY0" fmla="*/ 247245 h 505116"/>
              <a:gd name="connsiteX1" fmla="*/ 308103 w 504946"/>
              <a:gd name="connsiteY1" fmla="*/ 250073 h 505116"/>
              <a:gd name="connsiteX2" fmla="*/ 317401 w 504946"/>
              <a:gd name="connsiteY2" fmla="*/ 262195 h 505116"/>
              <a:gd name="connsiteX3" fmla="*/ 308103 w 504946"/>
              <a:gd name="connsiteY3" fmla="*/ 292094 h 505116"/>
              <a:gd name="connsiteX4" fmla="*/ 273336 w 504946"/>
              <a:gd name="connsiteY4" fmla="*/ 257346 h 505116"/>
              <a:gd name="connsiteX5" fmla="*/ 291124 w 504946"/>
              <a:gd name="connsiteY5" fmla="*/ 248861 h 505116"/>
              <a:gd name="connsiteX6" fmla="*/ 300018 w 504946"/>
              <a:gd name="connsiteY6" fmla="*/ 247245 h 505116"/>
              <a:gd name="connsiteX7" fmla="*/ 198704 w 504946"/>
              <a:gd name="connsiteY7" fmla="*/ 220472 h 505116"/>
              <a:gd name="connsiteX8" fmla="*/ 230192 w 504946"/>
              <a:gd name="connsiteY8" fmla="*/ 252011 h 505116"/>
              <a:gd name="connsiteX9" fmla="*/ 221715 w 504946"/>
              <a:gd name="connsiteY9" fmla="*/ 256054 h 505116"/>
              <a:gd name="connsiteX10" fmla="*/ 212430 w 504946"/>
              <a:gd name="connsiteY10" fmla="*/ 258884 h 505116"/>
              <a:gd name="connsiteX11" fmla="*/ 203548 w 504946"/>
              <a:gd name="connsiteY11" fmla="*/ 258480 h 505116"/>
              <a:gd name="connsiteX12" fmla="*/ 195878 w 504946"/>
              <a:gd name="connsiteY12" fmla="*/ 252819 h 505116"/>
              <a:gd name="connsiteX13" fmla="*/ 192245 w 504946"/>
              <a:gd name="connsiteY13" fmla="*/ 244328 h 505116"/>
              <a:gd name="connsiteX14" fmla="*/ 198704 w 504946"/>
              <a:gd name="connsiteY14" fmla="*/ 220472 h 505116"/>
              <a:gd name="connsiteX15" fmla="*/ 239426 w 504946"/>
              <a:gd name="connsiteY15" fmla="*/ 166012 h 505116"/>
              <a:gd name="connsiteX16" fmla="*/ 202691 w 504946"/>
              <a:gd name="connsiteY16" fmla="*/ 178934 h 505116"/>
              <a:gd name="connsiteX17" fmla="*/ 198251 w 504946"/>
              <a:gd name="connsiteY17" fmla="*/ 182165 h 505116"/>
              <a:gd name="connsiteX18" fmla="*/ 197443 w 504946"/>
              <a:gd name="connsiteY18" fmla="*/ 181357 h 505116"/>
              <a:gd name="connsiteX19" fmla="*/ 187755 w 504946"/>
              <a:gd name="connsiteY19" fmla="*/ 171665 h 505116"/>
              <a:gd name="connsiteX20" fmla="*/ 173626 w 504946"/>
              <a:gd name="connsiteY20" fmla="*/ 168435 h 505116"/>
              <a:gd name="connsiteX21" fmla="*/ 164745 w 504946"/>
              <a:gd name="connsiteY21" fmla="*/ 180146 h 505116"/>
              <a:gd name="connsiteX22" fmla="*/ 168782 w 504946"/>
              <a:gd name="connsiteY22" fmla="*/ 190645 h 505116"/>
              <a:gd name="connsiteX23" fmla="*/ 178470 w 504946"/>
              <a:gd name="connsiteY23" fmla="*/ 200336 h 505116"/>
              <a:gd name="connsiteX24" fmla="*/ 179278 w 504946"/>
              <a:gd name="connsiteY24" fmla="*/ 201144 h 505116"/>
              <a:gd name="connsiteX25" fmla="*/ 164745 w 504946"/>
              <a:gd name="connsiteY25" fmla="*/ 238295 h 505116"/>
              <a:gd name="connsiteX26" fmla="*/ 167975 w 504946"/>
              <a:gd name="connsiteY26" fmla="*/ 256871 h 505116"/>
              <a:gd name="connsiteX27" fmla="*/ 178874 w 504946"/>
              <a:gd name="connsiteY27" fmla="*/ 273831 h 505116"/>
              <a:gd name="connsiteX28" fmla="*/ 195425 w 504946"/>
              <a:gd name="connsiteY28" fmla="*/ 284330 h 505116"/>
              <a:gd name="connsiteX29" fmla="*/ 213994 w 504946"/>
              <a:gd name="connsiteY29" fmla="*/ 285945 h 505116"/>
              <a:gd name="connsiteX30" fmla="*/ 249922 w 504946"/>
              <a:gd name="connsiteY30" fmla="*/ 271812 h 505116"/>
              <a:gd name="connsiteX31" fmla="*/ 287464 w 504946"/>
              <a:gd name="connsiteY31" fmla="*/ 309770 h 505116"/>
              <a:gd name="connsiteX32" fmla="*/ 268895 w 504946"/>
              <a:gd name="connsiteY32" fmla="*/ 315424 h 505116"/>
              <a:gd name="connsiteX33" fmla="*/ 259206 w 504946"/>
              <a:gd name="connsiteY33" fmla="*/ 314212 h 505116"/>
              <a:gd name="connsiteX34" fmla="*/ 254766 w 504946"/>
              <a:gd name="connsiteY34" fmla="*/ 312597 h 505116"/>
              <a:gd name="connsiteX35" fmla="*/ 250325 w 504946"/>
              <a:gd name="connsiteY35" fmla="*/ 310174 h 505116"/>
              <a:gd name="connsiteX36" fmla="*/ 235793 w 504946"/>
              <a:gd name="connsiteY36" fmla="*/ 311789 h 505116"/>
              <a:gd name="connsiteX37" fmla="*/ 231352 w 504946"/>
              <a:gd name="connsiteY37" fmla="*/ 326327 h 505116"/>
              <a:gd name="connsiteX38" fmla="*/ 235793 w 504946"/>
              <a:gd name="connsiteY38" fmla="*/ 332788 h 505116"/>
              <a:gd name="connsiteX39" fmla="*/ 239830 w 504946"/>
              <a:gd name="connsiteY39" fmla="*/ 335211 h 505116"/>
              <a:gd name="connsiteX40" fmla="*/ 244270 w 504946"/>
              <a:gd name="connsiteY40" fmla="*/ 337230 h 505116"/>
              <a:gd name="connsiteX41" fmla="*/ 263647 w 504946"/>
              <a:gd name="connsiteY41" fmla="*/ 342076 h 505116"/>
              <a:gd name="connsiteX42" fmla="*/ 301189 w 504946"/>
              <a:gd name="connsiteY42" fmla="*/ 333192 h 505116"/>
              <a:gd name="connsiteX43" fmla="*/ 307244 w 504946"/>
              <a:gd name="connsiteY43" fmla="*/ 329154 h 505116"/>
              <a:gd name="connsiteX44" fmla="*/ 318547 w 504946"/>
              <a:gd name="connsiteY44" fmla="*/ 340460 h 505116"/>
              <a:gd name="connsiteX45" fmla="*/ 332676 w 504946"/>
              <a:gd name="connsiteY45" fmla="*/ 343691 h 505116"/>
              <a:gd name="connsiteX46" fmla="*/ 341557 w 504946"/>
              <a:gd name="connsiteY46" fmla="*/ 331576 h 505116"/>
              <a:gd name="connsiteX47" fmla="*/ 337520 w 504946"/>
              <a:gd name="connsiteY47" fmla="*/ 321481 h 505116"/>
              <a:gd name="connsiteX48" fmla="*/ 327428 w 504946"/>
              <a:gd name="connsiteY48" fmla="*/ 310982 h 505116"/>
              <a:gd name="connsiteX49" fmla="*/ 344786 w 504946"/>
              <a:gd name="connsiteY49" fmla="*/ 274638 h 505116"/>
              <a:gd name="connsiteX50" fmla="*/ 334694 w 504946"/>
              <a:gd name="connsiteY50" fmla="*/ 238295 h 505116"/>
              <a:gd name="connsiteX51" fmla="*/ 310474 w 504946"/>
              <a:gd name="connsiteY51" fmla="*/ 221739 h 505116"/>
              <a:gd name="connsiteX52" fmla="*/ 274950 w 504946"/>
              <a:gd name="connsiteY52" fmla="*/ 226181 h 505116"/>
              <a:gd name="connsiteX53" fmla="*/ 253555 w 504946"/>
              <a:gd name="connsiteY53" fmla="*/ 237487 h 505116"/>
              <a:gd name="connsiteX54" fmla="*/ 217627 w 504946"/>
              <a:gd name="connsiteY54" fmla="*/ 201548 h 505116"/>
              <a:gd name="connsiteX55" fmla="*/ 235793 w 504946"/>
              <a:gd name="connsiteY55" fmla="*/ 193472 h 505116"/>
              <a:gd name="connsiteX56" fmla="*/ 245077 w 504946"/>
              <a:gd name="connsiteY56" fmla="*/ 193472 h 505116"/>
              <a:gd name="connsiteX57" fmla="*/ 249518 w 504946"/>
              <a:gd name="connsiteY57" fmla="*/ 195087 h 505116"/>
              <a:gd name="connsiteX58" fmla="*/ 253958 w 504946"/>
              <a:gd name="connsiteY58" fmla="*/ 197106 h 505116"/>
              <a:gd name="connsiteX59" fmla="*/ 268491 w 504946"/>
              <a:gd name="connsiteY59" fmla="*/ 195087 h 505116"/>
              <a:gd name="connsiteX60" fmla="*/ 272124 w 504946"/>
              <a:gd name="connsiteY60" fmla="*/ 180146 h 505116"/>
              <a:gd name="connsiteX61" fmla="*/ 267280 w 504946"/>
              <a:gd name="connsiteY61" fmla="*/ 174088 h 505116"/>
              <a:gd name="connsiteX62" fmla="*/ 262839 w 504946"/>
              <a:gd name="connsiteY62" fmla="*/ 171665 h 505116"/>
              <a:gd name="connsiteX63" fmla="*/ 257995 w 504946"/>
              <a:gd name="connsiteY63" fmla="*/ 169243 h 505116"/>
              <a:gd name="connsiteX64" fmla="*/ 239426 w 504946"/>
              <a:gd name="connsiteY64" fmla="*/ 166012 h 505116"/>
              <a:gd name="connsiteX65" fmla="*/ 73110 w 504946"/>
              <a:gd name="connsiteY65" fmla="*/ 54357 h 505116"/>
              <a:gd name="connsiteX66" fmla="*/ 59789 w 504946"/>
              <a:gd name="connsiteY66" fmla="*/ 59809 h 505116"/>
              <a:gd name="connsiteX67" fmla="*/ 59789 w 504946"/>
              <a:gd name="connsiteY67" fmla="*/ 86460 h 505116"/>
              <a:gd name="connsiteX68" fmla="*/ 79569 w 504946"/>
              <a:gd name="connsiteY68" fmla="*/ 106247 h 505116"/>
              <a:gd name="connsiteX69" fmla="*/ 106212 w 504946"/>
              <a:gd name="connsiteY69" fmla="*/ 106247 h 505116"/>
              <a:gd name="connsiteX70" fmla="*/ 106212 w 504946"/>
              <a:gd name="connsiteY70" fmla="*/ 79596 h 505116"/>
              <a:gd name="connsiteX71" fmla="*/ 86431 w 504946"/>
              <a:gd name="connsiteY71" fmla="*/ 59809 h 505116"/>
              <a:gd name="connsiteX72" fmla="*/ 73110 w 504946"/>
              <a:gd name="connsiteY72" fmla="*/ 54357 h 505116"/>
              <a:gd name="connsiteX73" fmla="*/ 27898 w 504946"/>
              <a:gd name="connsiteY73" fmla="*/ 44 h 505116"/>
              <a:gd name="connsiteX74" fmla="*/ 200269 w 504946"/>
              <a:gd name="connsiteY74" fmla="*/ 14581 h 505116"/>
              <a:gd name="connsiteX75" fmla="*/ 216416 w 504946"/>
              <a:gd name="connsiteY75" fmla="*/ 22254 h 505116"/>
              <a:gd name="connsiteX76" fmla="*/ 497377 w 504946"/>
              <a:gd name="connsiteY76" fmla="*/ 303309 h 505116"/>
              <a:gd name="connsiteX77" fmla="*/ 497377 w 504946"/>
              <a:gd name="connsiteY77" fmla="*/ 339653 h 505116"/>
              <a:gd name="connsiteX78" fmla="*/ 339538 w 504946"/>
              <a:gd name="connsiteY78" fmla="*/ 497545 h 505116"/>
              <a:gd name="connsiteX79" fmla="*/ 303207 w 504946"/>
              <a:gd name="connsiteY79" fmla="*/ 497545 h 505116"/>
              <a:gd name="connsiteX80" fmla="*/ 22246 w 504946"/>
              <a:gd name="connsiteY80" fmla="*/ 216489 h 505116"/>
              <a:gd name="connsiteX81" fmla="*/ 14576 w 504946"/>
              <a:gd name="connsiteY81" fmla="*/ 200336 h 505116"/>
              <a:gd name="connsiteX82" fmla="*/ 44 w 504946"/>
              <a:gd name="connsiteY82" fmla="*/ 27907 h 505116"/>
              <a:gd name="connsiteX83" fmla="*/ 7714 w 504946"/>
              <a:gd name="connsiteY83" fmla="*/ 7716 h 505116"/>
              <a:gd name="connsiteX84" fmla="*/ 27898 w 504946"/>
              <a:gd name="connsiteY84" fmla="*/ 44 h 5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04946" h="505116">
                <a:moveTo>
                  <a:pt x="300018" y="247245"/>
                </a:moveTo>
                <a:cubicBezTo>
                  <a:pt x="302848" y="247649"/>
                  <a:pt x="305678" y="248457"/>
                  <a:pt x="308103" y="250073"/>
                </a:cubicBezTo>
                <a:cubicBezTo>
                  <a:pt x="312146" y="252902"/>
                  <a:pt x="315784" y="257346"/>
                  <a:pt x="317401" y="262195"/>
                </a:cubicBezTo>
                <a:cubicBezTo>
                  <a:pt x="320231" y="273104"/>
                  <a:pt x="314572" y="284013"/>
                  <a:pt x="308103" y="292094"/>
                </a:cubicBezTo>
                <a:cubicBezTo>
                  <a:pt x="308103" y="292094"/>
                  <a:pt x="308103" y="292094"/>
                  <a:pt x="273336" y="257346"/>
                </a:cubicBezTo>
                <a:cubicBezTo>
                  <a:pt x="278996" y="254114"/>
                  <a:pt x="285060" y="250881"/>
                  <a:pt x="291124" y="248861"/>
                </a:cubicBezTo>
                <a:cubicBezTo>
                  <a:pt x="293954" y="248053"/>
                  <a:pt x="297188" y="247245"/>
                  <a:pt x="300018" y="247245"/>
                </a:cubicBezTo>
                <a:close/>
                <a:moveTo>
                  <a:pt x="198704" y="220472"/>
                </a:moveTo>
                <a:cubicBezTo>
                  <a:pt x="198704" y="220472"/>
                  <a:pt x="198704" y="220472"/>
                  <a:pt x="230192" y="252011"/>
                </a:cubicBezTo>
                <a:cubicBezTo>
                  <a:pt x="227366" y="253628"/>
                  <a:pt x="224541" y="254841"/>
                  <a:pt x="221715" y="256054"/>
                </a:cubicBezTo>
                <a:cubicBezTo>
                  <a:pt x="218889" y="257267"/>
                  <a:pt x="215659" y="258480"/>
                  <a:pt x="212430" y="258884"/>
                </a:cubicBezTo>
                <a:cubicBezTo>
                  <a:pt x="209604" y="259693"/>
                  <a:pt x="206374" y="259693"/>
                  <a:pt x="203548" y="258480"/>
                </a:cubicBezTo>
                <a:cubicBezTo>
                  <a:pt x="200723" y="257267"/>
                  <a:pt x="197897" y="255245"/>
                  <a:pt x="195878" y="252819"/>
                </a:cubicBezTo>
                <a:cubicBezTo>
                  <a:pt x="194263" y="250393"/>
                  <a:pt x="192649" y="247158"/>
                  <a:pt x="192245" y="244328"/>
                </a:cubicBezTo>
                <a:cubicBezTo>
                  <a:pt x="190630" y="235837"/>
                  <a:pt x="194263" y="227346"/>
                  <a:pt x="198704" y="220472"/>
                </a:cubicBezTo>
                <a:close/>
                <a:moveTo>
                  <a:pt x="239426" y="166012"/>
                </a:moveTo>
                <a:cubicBezTo>
                  <a:pt x="226105" y="166012"/>
                  <a:pt x="213590" y="171262"/>
                  <a:pt x="202691" y="178934"/>
                </a:cubicBezTo>
                <a:cubicBezTo>
                  <a:pt x="201076" y="179742"/>
                  <a:pt x="199462" y="180953"/>
                  <a:pt x="198251" y="182165"/>
                </a:cubicBezTo>
                <a:cubicBezTo>
                  <a:pt x="198251" y="182165"/>
                  <a:pt x="198251" y="182165"/>
                  <a:pt x="197443" y="181357"/>
                </a:cubicBezTo>
                <a:cubicBezTo>
                  <a:pt x="197443" y="181357"/>
                  <a:pt x="197443" y="181357"/>
                  <a:pt x="187755" y="171665"/>
                </a:cubicBezTo>
                <a:cubicBezTo>
                  <a:pt x="184122" y="168031"/>
                  <a:pt x="178470" y="166820"/>
                  <a:pt x="173626" y="168435"/>
                </a:cubicBezTo>
                <a:cubicBezTo>
                  <a:pt x="168378" y="170454"/>
                  <a:pt x="165149" y="174896"/>
                  <a:pt x="164745" y="180146"/>
                </a:cubicBezTo>
                <a:cubicBezTo>
                  <a:pt x="164342" y="184184"/>
                  <a:pt x="165956" y="187818"/>
                  <a:pt x="168782" y="190645"/>
                </a:cubicBezTo>
                <a:cubicBezTo>
                  <a:pt x="168782" y="190645"/>
                  <a:pt x="168782" y="190645"/>
                  <a:pt x="178470" y="200336"/>
                </a:cubicBezTo>
                <a:cubicBezTo>
                  <a:pt x="178470" y="200336"/>
                  <a:pt x="178470" y="200336"/>
                  <a:pt x="179278" y="201144"/>
                </a:cubicBezTo>
                <a:cubicBezTo>
                  <a:pt x="171204" y="212047"/>
                  <a:pt x="165553" y="224969"/>
                  <a:pt x="164745" y="238295"/>
                </a:cubicBezTo>
                <a:cubicBezTo>
                  <a:pt x="164745" y="244756"/>
                  <a:pt x="165553" y="251217"/>
                  <a:pt x="167975" y="256871"/>
                </a:cubicBezTo>
                <a:cubicBezTo>
                  <a:pt x="169993" y="263332"/>
                  <a:pt x="174030" y="268985"/>
                  <a:pt x="178874" y="273831"/>
                </a:cubicBezTo>
                <a:cubicBezTo>
                  <a:pt x="183314" y="278273"/>
                  <a:pt x="188966" y="282311"/>
                  <a:pt x="195425" y="284330"/>
                </a:cubicBezTo>
                <a:cubicBezTo>
                  <a:pt x="201480" y="286349"/>
                  <a:pt x="207939" y="286753"/>
                  <a:pt x="213994" y="285945"/>
                </a:cubicBezTo>
                <a:cubicBezTo>
                  <a:pt x="226912" y="284734"/>
                  <a:pt x="238619" y="278273"/>
                  <a:pt x="249922" y="271812"/>
                </a:cubicBezTo>
                <a:cubicBezTo>
                  <a:pt x="249922" y="271812"/>
                  <a:pt x="249922" y="271812"/>
                  <a:pt x="287464" y="309770"/>
                </a:cubicBezTo>
                <a:cubicBezTo>
                  <a:pt x="281812" y="313001"/>
                  <a:pt x="275353" y="315020"/>
                  <a:pt x="268895" y="315424"/>
                </a:cubicBezTo>
                <a:cubicBezTo>
                  <a:pt x="265665" y="315424"/>
                  <a:pt x="262436" y="315020"/>
                  <a:pt x="259206" y="314212"/>
                </a:cubicBezTo>
                <a:cubicBezTo>
                  <a:pt x="257592" y="313809"/>
                  <a:pt x="256380" y="313001"/>
                  <a:pt x="254766" y="312597"/>
                </a:cubicBezTo>
                <a:cubicBezTo>
                  <a:pt x="253151" y="311789"/>
                  <a:pt x="251940" y="310982"/>
                  <a:pt x="250325" y="310174"/>
                </a:cubicBezTo>
                <a:cubicBezTo>
                  <a:pt x="245481" y="307751"/>
                  <a:pt x="239830" y="308559"/>
                  <a:pt x="235793" y="311789"/>
                </a:cubicBezTo>
                <a:cubicBezTo>
                  <a:pt x="231352" y="315424"/>
                  <a:pt x="229738" y="321077"/>
                  <a:pt x="231352" y="326327"/>
                </a:cubicBezTo>
                <a:cubicBezTo>
                  <a:pt x="232160" y="328750"/>
                  <a:pt x="233774" y="331173"/>
                  <a:pt x="235793" y="332788"/>
                </a:cubicBezTo>
                <a:cubicBezTo>
                  <a:pt x="237004" y="333596"/>
                  <a:pt x="238215" y="334403"/>
                  <a:pt x="239830" y="335211"/>
                </a:cubicBezTo>
                <a:cubicBezTo>
                  <a:pt x="241444" y="336018"/>
                  <a:pt x="242655" y="336826"/>
                  <a:pt x="244270" y="337230"/>
                </a:cubicBezTo>
                <a:cubicBezTo>
                  <a:pt x="250325" y="340057"/>
                  <a:pt x="256784" y="341672"/>
                  <a:pt x="263647" y="342076"/>
                </a:cubicBezTo>
                <a:cubicBezTo>
                  <a:pt x="276564" y="343287"/>
                  <a:pt x="289886" y="339653"/>
                  <a:pt x="301189" y="333192"/>
                </a:cubicBezTo>
                <a:cubicBezTo>
                  <a:pt x="303207" y="331980"/>
                  <a:pt x="305226" y="330769"/>
                  <a:pt x="307244" y="329154"/>
                </a:cubicBezTo>
                <a:cubicBezTo>
                  <a:pt x="307244" y="329154"/>
                  <a:pt x="307244" y="329154"/>
                  <a:pt x="318547" y="340460"/>
                </a:cubicBezTo>
                <a:cubicBezTo>
                  <a:pt x="322180" y="344095"/>
                  <a:pt x="327832" y="345306"/>
                  <a:pt x="332676" y="343691"/>
                </a:cubicBezTo>
                <a:cubicBezTo>
                  <a:pt x="337520" y="341672"/>
                  <a:pt x="341153" y="336826"/>
                  <a:pt x="341557" y="331576"/>
                </a:cubicBezTo>
                <a:cubicBezTo>
                  <a:pt x="341557" y="327942"/>
                  <a:pt x="340346" y="323904"/>
                  <a:pt x="337520" y="321481"/>
                </a:cubicBezTo>
                <a:cubicBezTo>
                  <a:pt x="337520" y="321481"/>
                  <a:pt x="337520" y="321481"/>
                  <a:pt x="327428" y="310982"/>
                </a:cubicBezTo>
                <a:cubicBezTo>
                  <a:pt x="335905" y="300886"/>
                  <a:pt x="343172" y="288368"/>
                  <a:pt x="344786" y="274638"/>
                </a:cubicBezTo>
                <a:cubicBezTo>
                  <a:pt x="346401" y="261716"/>
                  <a:pt x="342768" y="248390"/>
                  <a:pt x="334694" y="238295"/>
                </a:cubicBezTo>
                <a:cubicBezTo>
                  <a:pt x="328639" y="230623"/>
                  <a:pt x="320162" y="224565"/>
                  <a:pt x="310474" y="221739"/>
                </a:cubicBezTo>
                <a:cubicBezTo>
                  <a:pt x="298363" y="218508"/>
                  <a:pt x="285849" y="221335"/>
                  <a:pt x="274950" y="226181"/>
                </a:cubicBezTo>
                <a:cubicBezTo>
                  <a:pt x="267684" y="229411"/>
                  <a:pt x="260417" y="233449"/>
                  <a:pt x="253555" y="237487"/>
                </a:cubicBezTo>
                <a:cubicBezTo>
                  <a:pt x="253555" y="237487"/>
                  <a:pt x="253555" y="237487"/>
                  <a:pt x="217627" y="201548"/>
                </a:cubicBezTo>
                <a:cubicBezTo>
                  <a:pt x="222875" y="197510"/>
                  <a:pt x="228930" y="194279"/>
                  <a:pt x="235793" y="193472"/>
                </a:cubicBezTo>
                <a:cubicBezTo>
                  <a:pt x="239022" y="193068"/>
                  <a:pt x="241848" y="193068"/>
                  <a:pt x="245077" y="193472"/>
                </a:cubicBezTo>
                <a:cubicBezTo>
                  <a:pt x="246692" y="193875"/>
                  <a:pt x="248307" y="194279"/>
                  <a:pt x="249518" y="195087"/>
                </a:cubicBezTo>
                <a:cubicBezTo>
                  <a:pt x="251133" y="195894"/>
                  <a:pt x="252344" y="196702"/>
                  <a:pt x="253958" y="197106"/>
                </a:cubicBezTo>
                <a:cubicBezTo>
                  <a:pt x="258803" y="199529"/>
                  <a:pt x="264454" y="198317"/>
                  <a:pt x="268491" y="195087"/>
                </a:cubicBezTo>
                <a:cubicBezTo>
                  <a:pt x="272528" y="191049"/>
                  <a:pt x="273739" y="185395"/>
                  <a:pt x="272124" y="180146"/>
                </a:cubicBezTo>
                <a:cubicBezTo>
                  <a:pt x="270913" y="177723"/>
                  <a:pt x="269298" y="175704"/>
                  <a:pt x="267280" y="174088"/>
                </a:cubicBezTo>
                <a:cubicBezTo>
                  <a:pt x="266069" y="173281"/>
                  <a:pt x="264454" y="172473"/>
                  <a:pt x="262839" y="171665"/>
                </a:cubicBezTo>
                <a:cubicBezTo>
                  <a:pt x="261628" y="170858"/>
                  <a:pt x="260014" y="170050"/>
                  <a:pt x="257995" y="169243"/>
                </a:cubicBezTo>
                <a:cubicBezTo>
                  <a:pt x="252344" y="167224"/>
                  <a:pt x="245885" y="166012"/>
                  <a:pt x="239426" y="166012"/>
                </a:cubicBezTo>
                <a:close/>
                <a:moveTo>
                  <a:pt x="73110" y="54357"/>
                </a:moveTo>
                <a:cubicBezTo>
                  <a:pt x="68266" y="54357"/>
                  <a:pt x="63422" y="56174"/>
                  <a:pt x="59789" y="59809"/>
                </a:cubicBezTo>
                <a:cubicBezTo>
                  <a:pt x="52522" y="67077"/>
                  <a:pt x="52522" y="79192"/>
                  <a:pt x="59789" y="86460"/>
                </a:cubicBezTo>
                <a:cubicBezTo>
                  <a:pt x="59789" y="86460"/>
                  <a:pt x="59789" y="86460"/>
                  <a:pt x="79569" y="106247"/>
                </a:cubicBezTo>
                <a:cubicBezTo>
                  <a:pt x="87239" y="113920"/>
                  <a:pt x="98945" y="113920"/>
                  <a:pt x="106212" y="106247"/>
                </a:cubicBezTo>
                <a:cubicBezTo>
                  <a:pt x="113882" y="98979"/>
                  <a:pt x="113882" y="87268"/>
                  <a:pt x="106212" y="79596"/>
                </a:cubicBezTo>
                <a:cubicBezTo>
                  <a:pt x="106212" y="79596"/>
                  <a:pt x="106212" y="79596"/>
                  <a:pt x="86431" y="59809"/>
                </a:cubicBezTo>
                <a:cubicBezTo>
                  <a:pt x="82798" y="56174"/>
                  <a:pt x="77954" y="54357"/>
                  <a:pt x="73110" y="54357"/>
                </a:cubicBezTo>
                <a:close/>
                <a:moveTo>
                  <a:pt x="27898" y="44"/>
                </a:moveTo>
                <a:cubicBezTo>
                  <a:pt x="27898" y="44"/>
                  <a:pt x="27898" y="44"/>
                  <a:pt x="200269" y="14581"/>
                </a:cubicBezTo>
                <a:cubicBezTo>
                  <a:pt x="206324" y="15389"/>
                  <a:pt x="211976" y="17812"/>
                  <a:pt x="216416" y="22254"/>
                </a:cubicBezTo>
                <a:cubicBezTo>
                  <a:pt x="216416" y="22254"/>
                  <a:pt x="216416" y="22254"/>
                  <a:pt x="497377" y="303309"/>
                </a:cubicBezTo>
                <a:cubicBezTo>
                  <a:pt x="507469" y="313405"/>
                  <a:pt x="507469" y="329557"/>
                  <a:pt x="497377" y="339653"/>
                </a:cubicBezTo>
                <a:cubicBezTo>
                  <a:pt x="497377" y="339653"/>
                  <a:pt x="497377" y="339653"/>
                  <a:pt x="339538" y="497545"/>
                </a:cubicBezTo>
                <a:cubicBezTo>
                  <a:pt x="329447" y="507640"/>
                  <a:pt x="313299" y="507640"/>
                  <a:pt x="303207" y="497545"/>
                </a:cubicBezTo>
                <a:cubicBezTo>
                  <a:pt x="303207" y="497545"/>
                  <a:pt x="303207" y="497545"/>
                  <a:pt x="22246" y="216489"/>
                </a:cubicBezTo>
                <a:cubicBezTo>
                  <a:pt x="17806" y="212047"/>
                  <a:pt x="15384" y="206394"/>
                  <a:pt x="14576" y="200336"/>
                </a:cubicBezTo>
                <a:cubicBezTo>
                  <a:pt x="14576" y="200336"/>
                  <a:pt x="14576" y="200336"/>
                  <a:pt x="44" y="27907"/>
                </a:cubicBezTo>
                <a:cubicBezTo>
                  <a:pt x="-360" y="20638"/>
                  <a:pt x="2062" y="12966"/>
                  <a:pt x="7714" y="7716"/>
                </a:cubicBezTo>
                <a:cubicBezTo>
                  <a:pt x="12962" y="2063"/>
                  <a:pt x="20632" y="-360"/>
                  <a:pt x="27898" y="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4" name="halloween73"/>
          <p:cNvSpPr>
            <a:spLocks noChangeAspect="1"/>
          </p:cNvSpPr>
          <p:nvPr/>
        </p:nvSpPr>
        <p:spPr bwMode="auto">
          <a:xfrm>
            <a:off x="9614934" y="2107249"/>
            <a:ext cx="273878" cy="238574"/>
          </a:xfrm>
          <a:custGeom>
            <a:avLst/>
            <a:gdLst>
              <a:gd name="T0" fmla="*/ 787 w 851"/>
              <a:gd name="T1" fmla="*/ 215 h 741"/>
              <a:gd name="T2" fmla="*/ 649 w 851"/>
              <a:gd name="T3" fmla="*/ 136 h 741"/>
              <a:gd name="T4" fmla="*/ 551 w 851"/>
              <a:gd name="T5" fmla="*/ 178 h 741"/>
              <a:gd name="T6" fmla="*/ 482 w 851"/>
              <a:gd name="T7" fmla="*/ 144 h 741"/>
              <a:gd name="T8" fmla="*/ 394 w 851"/>
              <a:gd name="T9" fmla="*/ 0 h 741"/>
              <a:gd name="T10" fmla="*/ 338 w 851"/>
              <a:gd name="T11" fmla="*/ 40 h 741"/>
              <a:gd name="T12" fmla="*/ 402 w 851"/>
              <a:gd name="T13" fmla="*/ 139 h 741"/>
              <a:gd name="T14" fmla="*/ 300 w 851"/>
              <a:gd name="T15" fmla="*/ 179 h 741"/>
              <a:gd name="T16" fmla="*/ 200 w 851"/>
              <a:gd name="T17" fmla="*/ 136 h 741"/>
              <a:gd name="T18" fmla="*/ 65 w 851"/>
              <a:gd name="T19" fmla="*/ 215 h 741"/>
              <a:gd name="T20" fmla="*/ 0 w 851"/>
              <a:gd name="T21" fmla="*/ 407 h 741"/>
              <a:gd name="T22" fmla="*/ 5 w 851"/>
              <a:gd name="T23" fmla="*/ 463 h 741"/>
              <a:gd name="T24" fmla="*/ 112 w 851"/>
              <a:gd name="T25" fmla="*/ 663 h 741"/>
              <a:gd name="T26" fmla="*/ 258 w 851"/>
              <a:gd name="T27" fmla="*/ 741 h 741"/>
              <a:gd name="T28" fmla="*/ 262 w 851"/>
              <a:gd name="T29" fmla="*/ 740 h 741"/>
              <a:gd name="T30" fmla="*/ 424 w 851"/>
              <a:gd name="T31" fmla="*/ 716 h 741"/>
              <a:gd name="T32" fmla="*/ 561 w 851"/>
              <a:gd name="T33" fmla="*/ 733 h 741"/>
              <a:gd name="T34" fmla="*/ 561 w 851"/>
              <a:gd name="T35" fmla="*/ 733 h 741"/>
              <a:gd name="T36" fmla="*/ 562 w 851"/>
              <a:gd name="T37" fmla="*/ 733 h 741"/>
              <a:gd name="T38" fmla="*/ 587 w 851"/>
              <a:gd name="T39" fmla="*/ 740 h 741"/>
              <a:gd name="T40" fmla="*/ 590 w 851"/>
              <a:gd name="T41" fmla="*/ 741 h 741"/>
              <a:gd name="T42" fmla="*/ 735 w 851"/>
              <a:gd name="T43" fmla="*/ 663 h 741"/>
              <a:gd name="T44" fmla="*/ 845 w 851"/>
              <a:gd name="T45" fmla="*/ 463 h 741"/>
              <a:gd name="T46" fmla="*/ 851 w 851"/>
              <a:gd name="T47" fmla="*/ 401 h 741"/>
              <a:gd name="T48" fmla="*/ 787 w 851"/>
              <a:gd name="T49" fmla="*/ 215 h 741"/>
              <a:gd name="T50" fmla="*/ 160 w 851"/>
              <a:gd name="T51" fmla="*/ 318 h 741"/>
              <a:gd name="T52" fmla="*/ 342 w 851"/>
              <a:gd name="T53" fmla="*/ 381 h 741"/>
              <a:gd name="T54" fmla="*/ 260 w 851"/>
              <a:gd name="T55" fmla="*/ 443 h 741"/>
              <a:gd name="T56" fmla="*/ 230 w 851"/>
              <a:gd name="T57" fmla="*/ 438 h 741"/>
              <a:gd name="T58" fmla="*/ 160 w 851"/>
              <a:gd name="T59" fmla="*/ 318 h 741"/>
              <a:gd name="T60" fmla="*/ 322 w 851"/>
              <a:gd name="T61" fmla="*/ 708 h 741"/>
              <a:gd name="T62" fmla="*/ 326 w 851"/>
              <a:gd name="T63" fmla="*/ 704 h 741"/>
              <a:gd name="T64" fmla="*/ 327 w 851"/>
              <a:gd name="T65" fmla="*/ 705 h 741"/>
              <a:gd name="T66" fmla="*/ 322 w 851"/>
              <a:gd name="T67" fmla="*/ 708 h 741"/>
              <a:gd name="T68" fmla="*/ 632 w 851"/>
              <a:gd name="T69" fmla="*/ 589 h 741"/>
              <a:gd name="T70" fmla="*/ 214 w 851"/>
              <a:gd name="T71" fmla="*/ 589 h 741"/>
              <a:gd name="T72" fmla="*/ 183 w 851"/>
              <a:gd name="T73" fmla="*/ 504 h 741"/>
              <a:gd name="T74" fmla="*/ 265 w 851"/>
              <a:gd name="T75" fmla="*/ 559 h 741"/>
              <a:gd name="T76" fmla="*/ 331 w 851"/>
              <a:gd name="T77" fmla="*/ 504 h 741"/>
              <a:gd name="T78" fmla="*/ 420 w 851"/>
              <a:gd name="T79" fmla="*/ 566 h 741"/>
              <a:gd name="T80" fmla="*/ 513 w 851"/>
              <a:gd name="T81" fmla="*/ 500 h 741"/>
              <a:gd name="T82" fmla="*/ 585 w 851"/>
              <a:gd name="T83" fmla="*/ 562 h 741"/>
              <a:gd name="T84" fmla="*/ 671 w 851"/>
              <a:gd name="T85" fmla="*/ 509 h 741"/>
              <a:gd name="T86" fmla="*/ 632 w 851"/>
              <a:gd name="T87" fmla="*/ 589 h 741"/>
              <a:gd name="T88" fmla="*/ 632 w 851"/>
              <a:gd name="T89" fmla="*/ 438 h 741"/>
              <a:gd name="T90" fmla="*/ 603 w 851"/>
              <a:gd name="T91" fmla="*/ 443 h 741"/>
              <a:gd name="T92" fmla="*/ 520 w 851"/>
              <a:gd name="T93" fmla="*/ 381 h 741"/>
              <a:gd name="T94" fmla="*/ 702 w 851"/>
              <a:gd name="T95" fmla="*/ 318 h 741"/>
              <a:gd name="T96" fmla="*/ 632 w 851"/>
              <a:gd name="T97" fmla="*/ 438 h 741"/>
              <a:gd name="T98" fmla="*/ 632 w 851"/>
              <a:gd name="T99" fmla="*/ 438 h 741"/>
              <a:gd name="T100" fmla="*/ 632 w 851"/>
              <a:gd name="T101" fmla="*/ 438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51" h="741">
                <a:moveTo>
                  <a:pt x="787" y="215"/>
                </a:moveTo>
                <a:cubicBezTo>
                  <a:pt x="744" y="162"/>
                  <a:pt x="698" y="136"/>
                  <a:pt x="649" y="136"/>
                </a:cubicBezTo>
                <a:cubicBezTo>
                  <a:pt x="614" y="136"/>
                  <a:pt x="582" y="150"/>
                  <a:pt x="551" y="178"/>
                </a:cubicBezTo>
                <a:cubicBezTo>
                  <a:pt x="530" y="162"/>
                  <a:pt x="507" y="151"/>
                  <a:pt x="482" y="144"/>
                </a:cubicBezTo>
                <a:cubicBezTo>
                  <a:pt x="477" y="78"/>
                  <a:pt x="448" y="30"/>
                  <a:pt x="394" y="0"/>
                </a:cubicBezTo>
                <a:cubicBezTo>
                  <a:pt x="338" y="40"/>
                  <a:pt x="338" y="40"/>
                  <a:pt x="338" y="40"/>
                </a:cubicBezTo>
                <a:cubicBezTo>
                  <a:pt x="375" y="63"/>
                  <a:pt x="396" y="96"/>
                  <a:pt x="402" y="139"/>
                </a:cubicBezTo>
                <a:cubicBezTo>
                  <a:pt x="366" y="143"/>
                  <a:pt x="332" y="157"/>
                  <a:pt x="300" y="179"/>
                </a:cubicBezTo>
                <a:cubicBezTo>
                  <a:pt x="269" y="151"/>
                  <a:pt x="235" y="136"/>
                  <a:pt x="200" y="136"/>
                </a:cubicBezTo>
                <a:cubicBezTo>
                  <a:pt x="150" y="136"/>
                  <a:pt x="105" y="162"/>
                  <a:pt x="65" y="215"/>
                </a:cubicBezTo>
                <a:cubicBezTo>
                  <a:pt x="22" y="269"/>
                  <a:pt x="0" y="333"/>
                  <a:pt x="0" y="407"/>
                </a:cubicBezTo>
                <a:cubicBezTo>
                  <a:pt x="0" y="426"/>
                  <a:pt x="2" y="445"/>
                  <a:pt x="5" y="463"/>
                </a:cubicBezTo>
                <a:cubicBezTo>
                  <a:pt x="18" y="540"/>
                  <a:pt x="53" y="606"/>
                  <a:pt x="112" y="663"/>
                </a:cubicBezTo>
                <a:cubicBezTo>
                  <a:pt x="165" y="715"/>
                  <a:pt x="213" y="741"/>
                  <a:pt x="258" y="741"/>
                </a:cubicBezTo>
                <a:cubicBezTo>
                  <a:pt x="259" y="741"/>
                  <a:pt x="260" y="741"/>
                  <a:pt x="262" y="740"/>
                </a:cubicBezTo>
                <a:cubicBezTo>
                  <a:pt x="313" y="725"/>
                  <a:pt x="368" y="716"/>
                  <a:pt x="424" y="716"/>
                </a:cubicBezTo>
                <a:cubicBezTo>
                  <a:pt x="472" y="716"/>
                  <a:pt x="518" y="722"/>
                  <a:pt x="561" y="733"/>
                </a:cubicBezTo>
                <a:cubicBezTo>
                  <a:pt x="561" y="733"/>
                  <a:pt x="561" y="733"/>
                  <a:pt x="561" y="733"/>
                </a:cubicBezTo>
                <a:cubicBezTo>
                  <a:pt x="562" y="733"/>
                  <a:pt x="562" y="733"/>
                  <a:pt x="562" y="733"/>
                </a:cubicBezTo>
                <a:cubicBezTo>
                  <a:pt x="571" y="736"/>
                  <a:pt x="579" y="738"/>
                  <a:pt x="587" y="740"/>
                </a:cubicBezTo>
                <a:cubicBezTo>
                  <a:pt x="588" y="741"/>
                  <a:pt x="589" y="741"/>
                  <a:pt x="590" y="741"/>
                </a:cubicBezTo>
                <a:cubicBezTo>
                  <a:pt x="635" y="741"/>
                  <a:pt x="684" y="715"/>
                  <a:pt x="735" y="663"/>
                </a:cubicBezTo>
                <a:cubicBezTo>
                  <a:pt x="792" y="606"/>
                  <a:pt x="829" y="540"/>
                  <a:pt x="845" y="463"/>
                </a:cubicBezTo>
                <a:cubicBezTo>
                  <a:pt x="849" y="442"/>
                  <a:pt x="851" y="421"/>
                  <a:pt x="851" y="401"/>
                </a:cubicBezTo>
                <a:cubicBezTo>
                  <a:pt x="851" y="330"/>
                  <a:pt x="830" y="268"/>
                  <a:pt x="787" y="215"/>
                </a:cubicBezTo>
                <a:close/>
                <a:moveTo>
                  <a:pt x="160" y="318"/>
                </a:moveTo>
                <a:cubicBezTo>
                  <a:pt x="342" y="381"/>
                  <a:pt x="342" y="381"/>
                  <a:pt x="342" y="381"/>
                </a:cubicBezTo>
                <a:cubicBezTo>
                  <a:pt x="327" y="422"/>
                  <a:pt x="299" y="443"/>
                  <a:pt x="260" y="443"/>
                </a:cubicBezTo>
                <a:cubicBezTo>
                  <a:pt x="249" y="443"/>
                  <a:pt x="239" y="441"/>
                  <a:pt x="230" y="438"/>
                </a:cubicBezTo>
                <a:cubicBezTo>
                  <a:pt x="176" y="416"/>
                  <a:pt x="153" y="376"/>
                  <a:pt x="160" y="318"/>
                </a:cubicBezTo>
                <a:close/>
                <a:moveTo>
                  <a:pt x="322" y="708"/>
                </a:moveTo>
                <a:cubicBezTo>
                  <a:pt x="323" y="707"/>
                  <a:pt x="324" y="705"/>
                  <a:pt x="326" y="704"/>
                </a:cubicBezTo>
                <a:cubicBezTo>
                  <a:pt x="327" y="705"/>
                  <a:pt x="327" y="705"/>
                  <a:pt x="327" y="705"/>
                </a:cubicBezTo>
                <a:cubicBezTo>
                  <a:pt x="326" y="706"/>
                  <a:pt x="324" y="707"/>
                  <a:pt x="322" y="708"/>
                </a:cubicBezTo>
                <a:close/>
                <a:moveTo>
                  <a:pt x="632" y="589"/>
                </a:moveTo>
                <a:cubicBezTo>
                  <a:pt x="214" y="589"/>
                  <a:pt x="214" y="589"/>
                  <a:pt x="214" y="589"/>
                </a:cubicBezTo>
                <a:cubicBezTo>
                  <a:pt x="183" y="504"/>
                  <a:pt x="183" y="504"/>
                  <a:pt x="183" y="504"/>
                </a:cubicBezTo>
                <a:cubicBezTo>
                  <a:pt x="265" y="559"/>
                  <a:pt x="265" y="559"/>
                  <a:pt x="265" y="559"/>
                </a:cubicBezTo>
                <a:cubicBezTo>
                  <a:pt x="331" y="504"/>
                  <a:pt x="331" y="504"/>
                  <a:pt x="331" y="504"/>
                </a:cubicBezTo>
                <a:cubicBezTo>
                  <a:pt x="420" y="566"/>
                  <a:pt x="420" y="566"/>
                  <a:pt x="420" y="566"/>
                </a:cubicBezTo>
                <a:cubicBezTo>
                  <a:pt x="513" y="500"/>
                  <a:pt x="513" y="500"/>
                  <a:pt x="513" y="500"/>
                </a:cubicBezTo>
                <a:cubicBezTo>
                  <a:pt x="585" y="562"/>
                  <a:pt x="585" y="562"/>
                  <a:pt x="585" y="562"/>
                </a:cubicBezTo>
                <a:cubicBezTo>
                  <a:pt x="671" y="509"/>
                  <a:pt x="671" y="509"/>
                  <a:pt x="671" y="509"/>
                </a:cubicBezTo>
                <a:lnTo>
                  <a:pt x="632" y="589"/>
                </a:lnTo>
                <a:close/>
                <a:moveTo>
                  <a:pt x="632" y="438"/>
                </a:moveTo>
                <a:cubicBezTo>
                  <a:pt x="623" y="441"/>
                  <a:pt x="613" y="443"/>
                  <a:pt x="603" y="443"/>
                </a:cubicBezTo>
                <a:cubicBezTo>
                  <a:pt x="562" y="443"/>
                  <a:pt x="535" y="422"/>
                  <a:pt x="520" y="381"/>
                </a:cubicBezTo>
                <a:cubicBezTo>
                  <a:pt x="702" y="318"/>
                  <a:pt x="702" y="318"/>
                  <a:pt x="702" y="318"/>
                </a:cubicBezTo>
                <a:cubicBezTo>
                  <a:pt x="709" y="376"/>
                  <a:pt x="686" y="416"/>
                  <a:pt x="632" y="438"/>
                </a:cubicBezTo>
                <a:close/>
                <a:moveTo>
                  <a:pt x="632" y="438"/>
                </a:moveTo>
                <a:cubicBezTo>
                  <a:pt x="632" y="438"/>
                  <a:pt x="632" y="438"/>
                  <a:pt x="632" y="438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5" name="auto2"/>
          <p:cNvSpPr>
            <a:spLocks noChangeAspect="1"/>
          </p:cNvSpPr>
          <p:nvPr/>
        </p:nvSpPr>
        <p:spPr bwMode="auto">
          <a:xfrm>
            <a:off x="9048498" y="2108287"/>
            <a:ext cx="273878" cy="236496"/>
          </a:xfrm>
          <a:custGeom>
            <a:avLst/>
            <a:gdLst>
              <a:gd name="T0" fmla="*/ 148 w 149"/>
              <a:gd name="T1" fmla="*/ 89 h 128"/>
              <a:gd name="T2" fmla="*/ 142 w 149"/>
              <a:gd name="T3" fmla="*/ 54 h 128"/>
              <a:gd name="T4" fmla="*/ 135 w 149"/>
              <a:gd name="T5" fmla="*/ 47 h 128"/>
              <a:gd name="T6" fmla="*/ 131 w 149"/>
              <a:gd name="T7" fmla="*/ 47 h 128"/>
              <a:gd name="T8" fmla="*/ 129 w 149"/>
              <a:gd name="T9" fmla="*/ 31 h 128"/>
              <a:gd name="T10" fmla="*/ 95 w 149"/>
              <a:gd name="T11" fmla="*/ 0 h 128"/>
              <a:gd name="T12" fmla="*/ 55 w 149"/>
              <a:gd name="T13" fmla="*/ 0 h 128"/>
              <a:gd name="T14" fmla="*/ 21 w 149"/>
              <a:gd name="T15" fmla="*/ 31 h 128"/>
              <a:gd name="T16" fmla="*/ 19 w 149"/>
              <a:gd name="T17" fmla="*/ 47 h 128"/>
              <a:gd name="T18" fmla="*/ 15 w 149"/>
              <a:gd name="T19" fmla="*/ 47 h 128"/>
              <a:gd name="T20" fmla="*/ 7 w 149"/>
              <a:gd name="T21" fmla="*/ 54 h 128"/>
              <a:gd name="T22" fmla="*/ 1 w 149"/>
              <a:gd name="T23" fmla="*/ 89 h 128"/>
              <a:gd name="T24" fmla="*/ 5 w 149"/>
              <a:gd name="T25" fmla="*/ 101 h 128"/>
              <a:gd name="T26" fmla="*/ 16 w 149"/>
              <a:gd name="T27" fmla="*/ 107 h 128"/>
              <a:gd name="T28" fmla="*/ 16 w 149"/>
              <a:gd name="T29" fmla="*/ 113 h 128"/>
              <a:gd name="T30" fmla="*/ 31 w 149"/>
              <a:gd name="T31" fmla="*/ 128 h 128"/>
              <a:gd name="T32" fmla="*/ 35 w 149"/>
              <a:gd name="T33" fmla="*/ 128 h 128"/>
              <a:gd name="T34" fmla="*/ 50 w 149"/>
              <a:gd name="T35" fmla="*/ 113 h 128"/>
              <a:gd name="T36" fmla="*/ 50 w 149"/>
              <a:gd name="T37" fmla="*/ 107 h 128"/>
              <a:gd name="T38" fmla="*/ 99 w 149"/>
              <a:gd name="T39" fmla="*/ 107 h 128"/>
              <a:gd name="T40" fmla="*/ 99 w 149"/>
              <a:gd name="T41" fmla="*/ 113 h 128"/>
              <a:gd name="T42" fmla="*/ 114 w 149"/>
              <a:gd name="T43" fmla="*/ 128 h 128"/>
              <a:gd name="T44" fmla="*/ 119 w 149"/>
              <a:gd name="T45" fmla="*/ 128 h 128"/>
              <a:gd name="T46" fmla="*/ 134 w 149"/>
              <a:gd name="T47" fmla="*/ 113 h 128"/>
              <a:gd name="T48" fmla="*/ 134 w 149"/>
              <a:gd name="T49" fmla="*/ 107 h 128"/>
              <a:gd name="T50" fmla="*/ 145 w 149"/>
              <a:gd name="T51" fmla="*/ 101 h 128"/>
              <a:gd name="T52" fmla="*/ 148 w 149"/>
              <a:gd name="T53" fmla="*/ 89 h 128"/>
              <a:gd name="T54" fmla="*/ 29 w 149"/>
              <a:gd name="T55" fmla="*/ 93 h 128"/>
              <a:gd name="T56" fmla="*/ 16 w 149"/>
              <a:gd name="T57" fmla="*/ 81 h 128"/>
              <a:gd name="T58" fmla="*/ 29 w 149"/>
              <a:gd name="T59" fmla="*/ 68 h 128"/>
              <a:gd name="T60" fmla="*/ 42 w 149"/>
              <a:gd name="T61" fmla="*/ 81 h 128"/>
              <a:gd name="T62" fmla="*/ 29 w 149"/>
              <a:gd name="T63" fmla="*/ 93 h 128"/>
              <a:gd name="T64" fmla="*/ 32 w 149"/>
              <a:gd name="T65" fmla="*/ 47 h 128"/>
              <a:gd name="T66" fmla="*/ 33 w 149"/>
              <a:gd name="T67" fmla="*/ 32 h 128"/>
              <a:gd name="T68" fmla="*/ 55 w 149"/>
              <a:gd name="T69" fmla="*/ 13 h 128"/>
              <a:gd name="T70" fmla="*/ 57 w 149"/>
              <a:gd name="T71" fmla="*/ 13 h 128"/>
              <a:gd name="T72" fmla="*/ 57 w 149"/>
              <a:gd name="T73" fmla="*/ 17 h 128"/>
              <a:gd name="T74" fmla="*/ 65 w 149"/>
              <a:gd name="T75" fmla="*/ 25 h 128"/>
              <a:gd name="T76" fmla="*/ 85 w 149"/>
              <a:gd name="T77" fmla="*/ 25 h 128"/>
              <a:gd name="T78" fmla="*/ 92 w 149"/>
              <a:gd name="T79" fmla="*/ 17 h 128"/>
              <a:gd name="T80" fmla="*/ 92 w 149"/>
              <a:gd name="T81" fmla="*/ 13 h 128"/>
              <a:gd name="T82" fmla="*/ 95 w 149"/>
              <a:gd name="T83" fmla="*/ 13 h 128"/>
              <a:gd name="T84" fmla="*/ 116 w 149"/>
              <a:gd name="T85" fmla="*/ 32 h 128"/>
              <a:gd name="T86" fmla="*/ 118 w 149"/>
              <a:gd name="T87" fmla="*/ 47 h 128"/>
              <a:gd name="T88" fmla="*/ 32 w 149"/>
              <a:gd name="T89" fmla="*/ 47 h 128"/>
              <a:gd name="T90" fmla="*/ 121 w 149"/>
              <a:gd name="T91" fmla="*/ 93 h 128"/>
              <a:gd name="T92" fmla="*/ 108 w 149"/>
              <a:gd name="T93" fmla="*/ 81 h 128"/>
              <a:gd name="T94" fmla="*/ 121 w 149"/>
              <a:gd name="T95" fmla="*/ 68 h 128"/>
              <a:gd name="T96" fmla="*/ 134 w 149"/>
              <a:gd name="T97" fmla="*/ 81 h 128"/>
              <a:gd name="T98" fmla="*/ 121 w 149"/>
              <a:gd name="T99" fmla="*/ 93 h 128"/>
              <a:gd name="T100" fmla="*/ 121 w 149"/>
              <a:gd name="T101" fmla="*/ 93 h 128"/>
              <a:gd name="T102" fmla="*/ 121 w 149"/>
              <a:gd name="T103" fmla="*/ 9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9" h="128">
                <a:moveTo>
                  <a:pt x="148" y="89"/>
                </a:moveTo>
                <a:cubicBezTo>
                  <a:pt x="142" y="54"/>
                  <a:pt x="142" y="54"/>
                  <a:pt x="142" y="54"/>
                </a:cubicBezTo>
                <a:cubicBezTo>
                  <a:pt x="142" y="50"/>
                  <a:pt x="138" y="47"/>
                  <a:pt x="135" y="47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7" y="13"/>
                  <a:pt x="113" y="0"/>
                  <a:pt x="9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37" y="0"/>
                  <a:pt x="22" y="13"/>
                  <a:pt x="21" y="31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1" y="47"/>
                  <a:pt x="8" y="50"/>
                  <a:pt x="7" y="54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93"/>
                  <a:pt x="2" y="98"/>
                  <a:pt x="5" y="101"/>
                </a:cubicBezTo>
                <a:cubicBezTo>
                  <a:pt x="7" y="105"/>
                  <a:pt x="11" y="107"/>
                  <a:pt x="16" y="107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21"/>
                  <a:pt x="22" y="128"/>
                  <a:pt x="31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44" y="128"/>
                  <a:pt x="50" y="121"/>
                  <a:pt x="50" y="113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21"/>
                  <a:pt x="106" y="128"/>
                  <a:pt x="114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7" y="128"/>
                  <a:pt x="134" y="121"/>
                  <a:pt x="134" y="113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8" y="107"/>
                  <a:pt x="142" y="105"/>
                  <a:pt x="145" y="101"/>
                </a:cubicBezTo>
                <a:cubicBezTo>
                  <a:pt x="148" y="98"/>
                  <a:pt x="149" y="94"/>
                  <a:pt x="148" y="89"/>
                </a:cubicBezTo>
                <a:close/>
                <a:moveTo>
                  <a:pt x="29" y="93"/>
                </a:moveTo>
                <a:cubicBezTo>
                  <a:pt x="22" y="93"/>
                  <a:pt x="16" y="88"/>
                  <a:pt x="16" y="81"/>
                </a:cubicBezTo>
                <a:cubicBezTo>
                  <a:pt x="16" y="73"/>
                  <a:pt x="22" y="68"/>
                  <a:pt x="29" y="68"/>
                </a:cubicBezTo>
                <a:cubicBezTo>
                  <a:pt x="36" y="68"/>
                  <a:pt x="42" y="73"/>
                  <a:pt x="42" y="81"/>
                </a:cubicBezTo>
                <a:cubicBezTo>
                  <a:pt x="42" y="88"/>
                  <a:pt x="36" y="93"/>
                  <a:pt x="29" y="93"/>
                </a:cubicBezTo>
                <a:close/>
                <a:moveTo>
                  <a:pt x="32" y="47"/>
                </a:moveTo>
                <a:cubicBezTo>
                  <a:pt x="33" y="32"/>
                  <a:pt x="33" y="32"/>
                  <a:pt x="33" y="32"/>
                </a:cubicBezTo>
                <a:cubicBezTo>
                  <a:pt x="35" y="21"/>
                  <a:pt x="44" y="13"/>
                  <a:pt x="55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22"/>
                  <a:pt x="61" y="25"/>
                  <a:pt x="6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9" y="25"/>
                  <a:pt x="92" y="22"/>
                  <a:pt x="92" y="17"/>
                </a:cubicBezTo>
                <a:cubicBezTo>
                  <a:pt x="92" y="13"/>
                  <a:pt x="92" y="13"/>
                  <a:pt x="92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106" y="13"/>
                  <a:pt x="115" y="21"/>
                  <a:pt x="116" y="32"/>
                </a:cubicBezTo>
                <a:cubicBezTo>
                  <a:pt x="118" y="47"/>
                  <a:pt x="118" y="47"/>
                  <a:pt x="118" y="47"/>
                </a:cubicBezTo>
                <a:lnTo>
                  <a:pt x="32" y="47"/>
                </a:lnTo>
                <a:close/>
                <a:moveTo>
                  <a:pt x="121" y="93"/>
                </a:moveTo>
                <a:cubicBezTo>
                  <a:pt x="114" y="93"/>
                  <a:pt x="108" y="88"/>
                  <a:pt x="108" y="81"/>
                </a:cubicBezTo>
                <a:cubicBezTo>
                  <a:pt x="108" y="73"/>
                  <a:pt x="114" y="68"/>
                  <a:pt x="121" y="68"/>
                </a:cubicBezTo>
                <a:cubicBezTo>
                  <a:pt x="128" y="68"/>
                  <a:pt x="134" y="73"/>
                  <a:pt x="134" y="81"/>
                </a:cubicBezTo>
                <a:cubicBezTo>
                  <a:pt x="134" y="88"/>
                  <a:pt x="128" y="93"/>
                  <a:pt x="121" y="93"/>
                </a:cubicBezTo>
                <a:close/>
                <a:moveTo>
                  <a:pt x="121" y="93"/>
                </a:moveTo>
                <a:cubicBezTo>
                  <a:pt x="121" y="93"/>
                  <a:pt x="121" y="93"/>
                  <a:pt x="121" y="9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6" name="remove18"/>
          <p:cNvSpPr>
            <a:spLocks noChangeAspect="1"/>
          </p:cNvSpPr>
          <p:nvPr/>
        </p:nvSpPr>
        <p:spPr bwMode="auto">
          <a:xfrm>
            <a:off x="6836614" y="2107287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7" name="pipe4"/>
          <p:cNvSpPr>
            <a:spLocks noChangeAspect="1"/>
          </p:cNvSpPr>
          <p:nvPr/>
        </p:nvSpPr>
        <p:spPr bwMode="auto">
          <a:xfrm>
            <a:off x="7391779" y="2104137"/>
            <a:ext cx="248063" cy="244796"/>
          </a:xfrm>
          <a:custGeom>
            <a:avLst/>
            <a:gdLst>
              <a:gd name="connsiteX0" fmla="*/ 288920 w 506563"/>
              <a:gd name="connsiteY0" fmla="*/ 191150 h 499892"/>
              <a:gd name="connsiteX1" fmla="*/ 219708 w 506563"/>
              <a:gd name="connsiteY1" fmla="*/ 327757 h 499892"/>
              <a:gd name="connsiteX2" fmla="*/ 195859 w 506563"/>
              <a:gd name="connsiteY2" fmla="*/ 232182 h 499892"/>
              <a:gd name="connsiteX3" fmla="*/ 50764 w 506563"/>
              <a:gd name="connsiteY3" fmla="*/ 232182 h 499892"/>
              <a:gd name="connsiteX4" fmla="*/ 41424 w 506563"/>
              <a:gd name="connsiteY4" fmla="*/ 369123 h 499892"/>
              <a:gd name="connsiteX5" fmla="*/ 182684 w 506563"/>
              <a:gd name="connsiteY5" fmla="*/ 463530 h 499892"/>
              <a:gd name="connsiteX6" fmla="*/ 255565 w 506563"/>
              <a:gd name="connsiteY6" fmla="*/ 448685 h 499892"/>
              <a:gd name="connsiteX7" fmla="*/ 335618 w 506563"/>
              <a:gd name="connsiteY7" fmla="*/ 374294 h 499892"/>
              <a:gd name="connsiteX8" fmla="*/ 373309 w 506563"/>
              <a:gd name="connsiteY8" fmla="*/ 240189 h 499892"/>
              <a:gd name="connsiteX9" fmla="*/ 288920 w 506563"/>
              <a:gd name="connsiteY9" fmla="*/ 191150 h 499892"/>
              <a:gd name="connsiteX10" fmla="*/ 193794 w 506563"/>
              <a:gd name="connsiteY10" fmla="*/ 93761 h 499892"/>
              <a:gd name="connsiteX11" fmla="*/ 193627 w 506563"/>
              <a:gd name="connsiteY11" fmla="*/ 93927 h 499892"/>
              <a:gd name="connsiteX12" fmla="*/ 193460 w 506563"/>
              <a:gd name="connsiteY12" fmla="*/ 93927 h 499892"/>
              <a:gd name="connsiteX13" fmla="*/ 193794 w 506563"/>
              <a:gd name="connsiteY13" fmla="*/ 93761 h 499892"/>
              <a:gd name="connsiteX14" fmla="*/ 250860 w 506563"/>
              <a:gd name="connsiteY14" fmla="*/ 44592 h 499892"/>
              <a:gd name="connsiteX15" fmla="*/ 252361 w 506563"/>
              <a:gd name="connsiteY15" fmla="*/ 46592 h 499892"/>
              <a:gd name="connsiteX16" fmla="*/ 253029 w 506563"/>
              <a:gd name="connsiteY16" fmla="*/ 47592 h 499892"/>
              <a:gd name="connsiteX17" fmla="*/ 253863 w 506563"/>
              <a:gd name="connsiteY17" fmla="*/ 48926 h 499892"/>
              <a:gd name="connsiteX18" fmla="*/ 254698 w 506563"/>
              <a:gd name="connsiteY18" fmla="*/ 50592 h 499892"/>
              <a:gd name="connsiteX19" fmla="*/ 255365 w 506563"/>
              <a:gd name="connsiteY19" fmla="*/ 52426 h 499892"/>
              <a:gd name="connsiteX20" fmla="*/ 258035 w 506563"/>
              <a:gd name="connsiteY20" fmla="*/ 62593 h 499892"/>
              <a:gd name="connsiteX21" fmla="*/ 257701 w 506563"/>
              <a:gd name="connsiteY21" fmla="*/ 76760 h 499892"/>
              <a:gd name="connsiteX22" fmla="*/ 252028 w 506563"/>
              <a:gd name="connsiteY22" fmla="*/ 93094 h 499892"/>
              <a:gd name="connsiteX23" fmla="*/ 240014 w 506563"/>
              <a:gd name="connsiteY23" fmla="*/ 108428 h 499892"/>
              <a:gd name="connsiteX24" fmla="*/ 238178 w 506563"/>
              <a:gd name="connsiteY24" fmla="*/ 110094 h 499892"/>
              <a:gd name="connsiteX25" fmla="*/ 237344 w 506563"/>
              <a:gd name="connsiteY25" fmla="*/ 110928 h 499892"/>
              <a:gd name="connsiteX26" fmla="*/ 236343 w 506563"/>
              <a:gd name="connsiteY26" fmla="*/ 111761 h 499892"/>
              <a:gd name="connsiteX27" fmla="*/ 234341 w 506563"/>
              <a:gd name="connsiteY27" fmla="*/ 113261 h 499892"/>
              <a:gd name="connsiteX28" fmla="*/ 232338 w 506563"/>
              <a:gd name="connsiteY28" fmla="*/ 114928 h 499892"/>
              <a:gd name="connsiteX29" fmla="*/ 228167 w 506563"/>
              <a:gd name="connsiteY29" fmla="*/ 117761 h 499892"/>
              <a:gd name="connsiteX30" fmla="*/ 223829 w 506563"/>
              <a:gd name="connsiteY30" fmla="*/ 120261 h 499892"/>
              <a:gd name="connsiteX31" fmla="*/ 222827 w 506563"/>
              <a:gd name="connsiteY31" fmla="*/ 120928 h 499892"/>
              <a:gd name="connsiteX32" fmla="*/ 221659 w 506563"/>
              <a:gd name="connsiteY32" fmla="*/ 121428 h 499892"/>
              <a:gd name="connsiteX33" fmla="*/ 219490 w 506563"/>
              <a:gd name="connsiteY33" fmla="*/ 122595 h 499892"/>
              <a:gd name="connsiteX34" fmla="*/ 217154 w 506563"/>
              <a:gd name="connsiteY34" fmla="*/ 123595 h 499892"/>
              <a:gd name="connsiteX35" fmla="*/ 214818 w 506563"/>
              <a:gd name="connsiteY35" fmla="*/ 124762 h 499892"/>
              <a:gd name="connsiteX36" fmla="*/ 212315 w 506563"/>
              <a:gd name="connsiteY36" fmla="*/ 125762 h 499892"/>
              <a:gd name="connsiteX37" fmla="*/ 211147 w 506563"/>
              <a:gd name="connsiteY37" fmla="*/ 126262 h 499892"/>
              <a:gd name="connsiteX38" fmla="*/ 210814 w 506563"/>
              <a:gd name="connsiteY38" fmla="*/ 126262 h 499892"/>
              <a:gd name="connsiteX39" fmla="*/ 210480 w 506563"/>
              <a:gd name="connsiteY39" fmla="*/ 126428 h 499892"/>
              <a:gd name="connsiteX40" fmla="*/ 209979 w 506563"/>
              <a:gd name="connsiteY40" fmla="*/ 126595 h 499892"/>
              <a:gd name="connsiteX41" fmla="*/ 205975 w 506563"/>
              <a:gd name="connsiteY41" fmla="*/ 127928 h 499892"/>
              <a:gd name="connsiteX42" fmla="*/ 203639 w 506563"/>
              <a:gd name="connsiteY42" fmla="*/ 128762 h 499892"/>
              <a:gd name="connsiteX43" fmla="*/ 201803 w 506563"/>
              <a:gd name="connsiteY43" fmla="*/ 129262 h 499892"/>
              <a:gd name="connsiteX44" fmla="*/ 198132 w 506563"/>
              <a:gd name="connsiteY44" fmla="*/ 130428 h 499892"/>
              <a:gd name="connsiteX45" fmla="*/ 194461 w 506563"/>
              <a:gd name="connsiteY45" fmla="*/ 131595 h 499892"/>
              <a:gd name="connsiteX46" fmla="*/ 190957 w 506563"/>
              <a:gd name="connsiteY46" fmla="*/ 132928 h 499892"/>
              <a:gd name="connsiteX47" fmla="*/ 177275 w 506563"/>
              <a:gd name="connsiteY47" fmla="*/ 137929 h 499892"/>
              <a:gd name="connsiteX48" fmla="*/ 164927 w 506563"/>
              <a:gd name="connsiteY48" fmla="*/ 143262 h 499892"/>
              <a:gd name="connsiteX49" fmla="*/ 154248 w 506563"/>
              <a:gd name="connsiteY49" fmla="*/ 149096 h 499892"/>
              <a:gd name="connsiteX50" fmla="*/ 145572 w 506563"/>
              <a:gd name="connsiteY50" fmla="*/ 155263 h 499892"/>
              <a:gd name="connsiteX51" fmla="*/ 139064 w 506563"/>
              <a:gd name="connsiteY51" fmla="*/ 161263 h 499892"/>
              <a:gd name="connsiteX52" fmla="*/ 136728 w 506563"/>
              <a:gd name="connsiteY52" fmla="*/ 163763 h 499892"/>
              <a:gd name="connsiteX53" fmla="*/ 135894 w 506563"/>
              <a:gd name="connsiteY53" fmla="*/ 164763 h 499892"/>
              <a:gd name="connsiteX54" fmla="*/ 135060 w 506563"/>
              <a:gd name="connsiteY54" fmla="*/ 165763 h 499892"/>
              <a:gd name="connsiteX55" fmla="*/ 133725 w 506563"/>
              <a:gd name="connsiteY55" fmla="*/ 167596 h 499892"/>
              <a:gd name="connsiteX56" fmla="*/ 133057 w 506563"/>
              <a:gd name="connsiteY56" fmla="*/ 165430 h 499892"/>
              <a:gd name="connsiteX57" fmla="*/ 132557 w 506563"/>
              <a:gd name="connsiteY57" fmla="*/ 162596 h 499892"/>
              <a:gd name="connsiteX58" fmla="*/ 132223 w 506563"/>
              <a:gd name="connsiteY58" fmla="*/ 160763 h 499892"/>
              <a:gd name="connsiteX59" fmla="*/ 132223 w 506563"/>
              <a:gd name="connsiteY59" fmla="*/ 158763 h 499892"/>
              <a:gd name="connsiteX60" fmla="*/ 133391 w 506563"/>
              <a:gd name="connsiteY60" fmla="*/ 148262 h 499892"/>
              <a:gd name="connsiteX61" fmla="*/ 138397 w 506563"/>
              <a:gd name="connsiteY61" fmla="*/ 135429 h 499892"/>
              <a:gd name="connsiteX62" fmla="*/ 147741 w 506563"/>
              <a:gd name="connsiteY62" fmla="*/ 122095 h 499892"/>
              <a:gd name="connsiteX63" fmla="*/ 161090 w 506563"/>
              <a:gd name="connsiteY63" fmla="*/ 110094 h 499892"/>
              <a:gd name="connsiteX64" fmla="*/ 177275 w 506563"/>
              <a:gd name="connsiteY64" fmla="*/ 100427 h 499892"/>
              <a:gd name="connsiteX65" fmla="*/ 181613 w 506563"/>
              <a:gd name="connsiteY65" fmla="*/ 98427 h 499892"/>
              <a:gd name="connsiteX66" fmla="*/ 185952 w 506563"/>
              <a:gd name="connsiteY66" fmla="*/ 96594 h 499892"/>
              <a:gd name="connsiteX67" fmla="*/ 190290 w 506563"/>
              <a:gd name="connsiteY67" fmla="*/ 94927 h 499892"/>
              <a:gd name="connsiteX68" fmla="*/ 192626 w 506563"/>
              <a:gd name="connsiteY68" fmla="*/ 94261 h 499892"/>
              <a:gd name="connsiteX69" fmla="*/ 193794 w 506563"/>
              <a:gd name="connsiteY69" fmla="*/ 93927 h 499892"/>
              <a:gd name="connsiteX70" fmla="*/ 193794 w 506563"/>
              <a:gd name="connsiteY70" fmla="*/ 93761 h 499892"/>
              <a:gd name="connsiteX71" fmla="*/ 194295 w 506563"/>
              <a:gd name="connsiteY71" fmla="*/ 93594 h 499892"/>
              <a:gd name="connsiteX72" fmla="*/ 198466 w 506563"/>
              <a:gd name="connsiteY72" fmla="*/ 92260 h 499892"/>
              <a:gd name="connsiteX73" fmla="*/ 198967 w 506563"/>
              <a:gd name="connsiteY73" fmla="*/ 92094 h 499892"/>
              <a:gd name="connsiteX74" fmla="*/ 199134 w 506563"/>
              <a:gd name="connsiteY74" fmla="*/ 92094 h 499892"/>
              <a:gd name="connsiteX75" fmla="*/ 199467 w 506563"/>
              <a:gd name="connsiteY75" fmla="*/ 91927 h 499892"/>
              <a:gd name="connsiteX76" fmla="*/ 200135 w 506563"/>
              <a:gd name="connsiteY76" fmla="*/ 91760 h 499892"/>
              <a:gd name="connsiteX77" fmla="*/ 201803 w 506563"/>
              <a:gd name="connsiteY77" fmla="*/ 91094 h 499892"/>
              <a:gd name="connsiteX78" fmla="*/ 203305 w 506563"/>
              <a:gd name="connsiteY78" fmla="*/ 90594 h 499892"/>
              <a:gd name="connsiteX79" fmla="*/ 204974 w 506563"/>
              <a:gd name="connsiteY79" fmla="*/ 89927 h 499892"/>
              <a:gd name="connsiteX80" fmla="*/ 206642 w 506563"/>
              <a:gd name="connsiteY80" fmla="*/ 89260 h 499892"/>
              <a:gd name="connsiteX81" fmla="*/ 207476 w 506563"/>
              <a:gd name="connsiteY81" fmla="*/ 88927 h 499892"/>
              <a:gd name="connsiteX82" fmla="*/ 208311 w 506563"/>
              <a:gd name="connsiteY82" fmla="*/ 88594 h 499892"/>
              <a:gd name="connsiteX83" fmla="*/ 220158 w 506563"/>
              <a:gd name="connsiteY83" fmla="*/ 83094 h 499892"/>
              <a:gd name="connsiteX84" fmla="*/ 230169 w 506563"/>
              <a:gd name="connsiteY84" fmla="*/ 76427 h 499892"/>
              <a:gd name="connsiteX85" fmla="*/ 238345 w 506563"/>
              <a:gd name="connsiteY85" fmla="*/ 68760 h 499892"/>
              <a:gd name="connsiteX86" fmla="*/ 244185 w 506563"/>
              <a:gd name="connsiteY86" fmla="*/ 60426 h 499892"/>
              <a:gd name="connsiteX87" fmla="*/ 248190 w 506563"/>
              <a:gd name="connsiteY87" fmla="*/ 52593 h 499892"/>
              <a:gd name="connsiteX88" fmla="*/ 249358 w 506563"/>
              <a:gd name="connsiteY88" fmla="*/ 49426 h 499892"/>
              <a:gd name="connsiteX89" fmla="*/ 250192 w 506563"/>
              <a:gd name="connsiteY89" fmla="*/ 46926 h 499892"/>
              <a:gd name="connsiteX90" fmla="*/ 250860 w 506563"/>
              <a:gd name="connsiteY90" fmla="*/ 44592 h 499892"/>
              <a:gd name="connsiteX91" fmla="*/ 470373 w 506563"/>
              <a:gd name="connsiteY91" fmla="*/ 40532 h 499892"/>
              <a:gd name="connsiteX92" fmla="*/ 309100 w 506563"/>
              <a:gd name="connsiteY92" fmla="*/ 160960 h 499892"/>
              <a:gd name="connsiteX93" fmla="*/ 383816 w 506563"/>
              <a:gd name="connsiteY93" fmla="*/ 204327 h 499892"/>
              <a:gd name="connsiteX94" fmla="*/ 452361 w 506563"/>
              <a:gd name="connsiteY94" fmla="*/ 90738 h 499892"/>
              <a:gd name="connsiteX95" fmla="*/ 470373 w 506563"/>
              <a:gd name="connsiteY95" fmla="*/ 75393 h 499892"/>
              <a:gd name="connsiteX96" fmla="*/ 470373 w 506563"/>
              <a:gd name="connsiteY96" fmla="*/ 40532 h 499892"/>
              <a:gd name="connsiteX97" fmla="*/ 506563 w 506563"/>
              <a:gd name="connsiteY97" fmla="*/ 0 h 499892"/>
              <a:gd name="connsiteX98" fmla="*/ 506563 w 506563"/>
              <a:gd name="connsiteY98" fmla="*/ 92406 h 499892"/>
              <a:gd name="connsiteX99" fmla="*/ 493721 w 506563"/>
              <a:gd name="connsiteY99" fmla="*/ 103248 h 499892"/>
              <a:gd name="connsiteX100" fmla="*/ 477211 w 506563"/>
              <a:gd name="connsiteY100" fmla="*/ 117259 h 499892"/>
              <a:gd name="connsiteX101" fmla="*/ 413169 w 506563"/>
              <a:gd name="connsiteY101" fmla="*/ 231515 h 499892"/>
              <a:gd name="connsiteX102" fmla="*/ 400994 w 506563"/>
              <a:gd name="connsiteY102" fmla="*/ 284056 h 499892"/>
              <a:gd name="connsiteX103" fmla="*/ 367472 w 506563"/>
              <a:gd name="connsiteY103" fmla="*/ 391474 h 499892"/>
              <a:gd name="connsiteX104" fmla="*/ 270241 w 506563"/>
              <a:gd name="connsiteY104" fmla="*/ 481711 h 499892"/>
              <a:gd name="connsiteX105" fmla="*/ 182684 w 506563"/>
              <a:gd name="connsiteY105" fmla="*/ 499892 h 499892"/>
              <a:gd name="connsiteX106" fmla="*/ 127314 w 506563"/>
              <a:gd name="connsiteY106" fmla="*/ 492887 h 499892"/>
              <a:gd name="connsiteX107" fmla="*/ 75780 w 506563"/>
              <a:gd name="connsiteY107" fmla="*/ 471203 h 499892"/>
              <a:gd name="connsiteX108" fmla="*/ 6235 w 506563"/>
              <a:gd name="connsiteY108" fmla="*/ 378130 h 499892"/>
              <a:gd name="connsiteX109" fmla="*/ 1231 w 506563"/>
              <a:gd name="connsiteY109" fmla="*/ 296900 h 499892"/>
              <a:gd name="connsiteX110" fmla="*/ 15908 w 506563"/>
              <a:gd name="connsiteY110" fmla="*/ 222008 h 499892"/>
              <a:gd name="connsiteX111" fmla="*/ 23413 w 506563"/>
              <a:gd name="connsiteY111" fmla="*/ 195820 h 499892"/>
              <a:gd name="connsiteX112" fmla="*/ 224044 w 506563"/>
              <a:gd name="connsiteY112" fmla="*/ 195820 h 499892"/>
              <a:gd name="connsiteX113" fmla="*/ 230215 w 506563"/>
              <a:gd name="connsiteY113" fmla="*/ 220006 h 499892"/>
              <a:gd name="connsiteX114" fmla="*/ 258734 w 506563"/>
              <a:gd name="connsiteY114" fmla="*/ 171134 h 499892"/>
              <a:gd name="connsiteX115" fmla="*/ 344123 w 506563"/>
              <a:gd name="connsiteY115" fmla="*/ 65718 h 499892"/>
              <a:gd name="connsiteX116" fmla="*/ 466203 w 506563"/>
              <a:gd name="connsiteY116" fmla="*/ 4503 h 499892"/>
              <a:gd name="connsiteX117" fmla="*/ 506563 w 506563"/>
              <a:gd name="connsiteY117" fmla="*/ 0 h 49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06563" h="499892">
                <a:moveTo>
                  <a:pt x="288920" y="191150"/>
                </a:moveTo>
                <a:cubicBezTo>
                  <a:pt x="245058" y="260705"/>
                  <a:pt x="219708" y="327757"/>
                  <a:pt x="219708" y="327757"/>
                </a:cubicBezTo>
                <a:lnTo>
                  <a:pt x="195859" y="232182"/>
                </a:lnTo>
                <a:cubicBezTo>
                  <a:pt x="195859" y="232182"/>
                  <a:pt x="195859" y="232182"/>
                  <a:pt x="50764" y="232182"/>
                </a:cubicBezTo>
                <a:cubicBezTo>
                  <a:pt x="38422" y="274549"/>
                  <a:pt x="30417" y="325589"/>
                  <a:pt x="41424" y="369123"/>
                </a:cubicBezTo>
                <a:cubicBezTo>
                  <a:pt x="57602" y="433006"/>
                  <a:pt x="120143" y="463530"/>
                  <a:pt x="182684" y="463530"/>
                </a:cubicBezTo>
                <a:cubicBezTo>
                  <a:pt x="208034" y="463530"/>
                  <a:pt x="233384" y="458526"/>
                  <a:pt x="255565" y="448685"/>
                </a:cubicBezTo>
                <a:cubicBezTo>
                  <a:pt x="289421" y="433507"/>
                  <a:pt x="317939" y="406986"/>
                  <a:pt x="335618" y="374294"/>
                </a:cubicBezTo>
                <a:cubicBezTo>
                  <a:pt x="357799" y="332928"/>
                  <a:pt x="362302" y="285391"/>
                  <a:pt x="373309" y="240189"/>
                </a:cubicBezTo>
                <a:cubicBezTo>
                  <a:pt x="373309" y="240189"/>
                  <a:pt x="373309" y="240189"/>
                  <a:pt x="288920" y="191150"/>
                </a:cubicBezTo>
                <a:close/>
                <a:moveTo>
                  <a:pt x="193794" y="93761"/>
                </a:moveTo>
                <a:cubicBezTo>
                  <a:pt x="193627" y="93927"/>
                  <a:pt x="193627" y="93927"/>
                  <a:pt x="193627" y="93927"/>
                </a:cubicBezTo>
                <a:cubicBezTo>
                  <a:pt x="193460" y="93927"/>
                  <a:pt x="193460" y="93927"/>
                  <a:pt x="193460" y="93927"/>
                </a:cubicBezTo>
                <a:cubicBezTo>
                  <a:pt x="193127" y="94094"/>
                  <a:pt x="193794" y="93927"/>
                  <a:pt x="193794" y="93761"/>
                </a:cubicBezTo>
                <a:close/>
                <a:moveTo>
                  <a:pt x="250860" y="44592"/>
                </a:moveTo>
                <a:cubicBezTo>
                  <a:pt x="250860" y="44592"/>
                  <a:pt x="251527" y="45259"/>
                  <a:pt x="252361" y="46592"/>
                </a:cubicBezTo>
                <a:cubicBezTo>
                  <a:pt x="252528" y="46926"/>
                  <a:pt x="252862" y="47259"/>
                  <a:pt x="253029" y="47592"/>
                </a:cubicBezTo>
                <a:cubicBezTo>
                  <a:pt x="253363" y="48092"/>
                  <a:pt x="253530" y="48426"/>
                  <a:pt x="253863" y="48926"/>
                </a:cubicBezTo>
                <a:cubicBezTo>
                  <a:pt x="254030" y="49426"/>
                  <a:pt x="254364" y="49926"/>
                  <a:pt x="254698" y="50592"/>
                </a:cubicBezTo>
                <a:cubicBezTo>
                  <a:pt x="254864" y="51092"/>
                  <a:pt x="255198" y="51759"/>
                  <a:pt x="255365" y="52426"/>
                </a:cubicBezTo>
                <a:cubicBezTo>
                  <a:pt x="256533" y="55093"/>
                  <a:pt x="257534" y="58426"/>
                  <a:pt x="258035" y="62593"/>
                </a:cubicBezTo>
                <a:cubicBezTo>
                  <a:pt x="258702" y="66760"/>
                  <a:pt x="258702" y="71593"/>
                  <a:pt x="257701" y="76760"/>
                </a:cubicBezTo>
                <a:cubicBezTo>
                  <a:pt x="256867" y="82093"/>
                  <a:pt x="255031" y="87594"/>
                  <a:pt x="252028" y="93094"/>
                </a:cubicBezTo>
                <a:cubicBezTo>
                  <a:pt x="249024" y="98594"/>
                  <a:pt x="244853" y="103761"/>
                  <a:pt x="240014" y="108428"/>
                </a:cubicBezTo>
                <a:cubicBezTo>
                  <a:pt x="239513" y="108928"/>
                  <a:pt x="238846" y="109594"/>
                  <a:pt x="238178" y="110094"/>
                </a:cubicBezTo>
                <a:cubicBezTo>
                  <a:pt x="238178" y="110094"/>
                  <a:pt x="238178" y="110094"/>
                  <a:pt x="237344" y="110928"/>
                </a:cubicBezTo>
                <a:cubicBezTo>
                  <a:pt x="237010" y="111261"/>
                  <a:pt x="236677" y="111428"/>
                  <a:pt x="236343" y="111761"/>
                </a:cubicBezTo>
                <a:cubicBezTo>
                  <a:pt x="235676" y="112261"/>
                  <a:pt x="235008" y="112761"/>
                  <a:pt x="234341" y="113261"/>
                </a:cubicBezTo>
                <a:cubicBezTo>
                  <a:pt x="233673" y="113761"/>
                  <a:pt x="233006" y="114428"/>
                  <a:pt x="232338" y="114928"/>
                </a:cubicBezTo>
                <a:cubicBezTo>
                  <a:pt x="231004" y="115761"/>
                  <a:pt x="229669" y="116761"/>
                  <a:pt x="228167" y="117761"/>
                </a:cubicBezTo>
                <a:cubicBezTo>
                  <a:pt x="226832" y="118595"/>
                  <a:pt x="225330" y="119428"/>
                  <a:pt x="223829" y="120261"/>
                </a:cubicBezTo>
                <a:cubicBezTo>
                  <a:pt x="223495" y="120428"/>
                  <a:pt x="223161" y="120761"/>
                  <a:pt x="222827" y="120928"/>
                </a:cubicBezTo>
                <a:cubicBezTo>
                  <a:pt x="222827" y="120928"/>
                  <a:pt x="222827" y="120928"/>
                  <a:pt x="221659" y="121428"/>
                </a:cubicBezTo>
                <a:cubicBezTo>
                  <a:pt x="220992" y="121761"/>
                  <a:pt x="220158" y="122261"/>
                  <a:pt x="219490" y="122595"/>
                </a:cubicBezTo>
                <a:cubicBezTo>
                  <a:pt x="218656" y="122928"/>
                  <a:pt x="217989" y="123261"/>
                  <a:pt x="217154" y="123595"/>
                </a:cubicBezTo>
                <a:cubicBezTo>
                  <a:pt x="216320" y="124095"/>
                  <a:pt x="215653" y="124428"/>
                  <a:pt x="214818" y="124762"/>
                </a:cubicBezTo>
                <a:cubicBezTo>
                  <a:pt x="214818" y="124762"/>
                  <a:pt x="214818" y="124762"/>
                  <a:pt x="212315" y="125762"/>
                </a:cubicBezTo>
                <a:cubicBezTo>
                  <a:pt x="212315" y="125762"/>
                  <a:pt x="212315" y="125762"/>
                  <a:pt x="211147" y="126262"/>
                </a:cubicBezTo>
                <a:cubicBezTo>
                  <a:pt x="211147" y="126262"/>
                  <a:pt x="211147" y="126262"/>
                  <a:pt x="210814" y="126262"/>
                </a:cubicBezTo>
                <a:cubicBezTo>
                  <a:pt x="210814" y="126262"/>
                  <a:pt x="210814" y="126262"/>
                  <a:pt x="210480" y="126428"/>
                </a:cubicBezTo>
                <a:cubicBezTo>
                  <a:pt x="210480" y="126428"/>
                  <a:pt x="210480" y="126428"/>
                  <a:pt x="209979" y="126595"/>
                </a:cubicBezTo>
                <a:cubicBezTo>
                  <a:pt x="208644" y="127095"/>
                  <a:pt x="207310" y="127595"/>
                  <a:pt x="205975" y="127928"/>
                </a:cubicBezTo>
                <a:cubicBezTo>
                  <a:pt x="205975" y="127928"/>
                  <a:pt x="205975" y="127928"/>
                  <a:pt x="203639" y="128762"/>
                </a:cubicBezTo>
                <a:cubicBezTo>
                  <a:pt x="203639" y="128762"/>
                  <a:pt x="203639" y="128762"/>
                  <a:pt x="201803" y="129262"/>
                </a:cubicBezTo>
                <a:cubicBezTo>
                  <a:pt x="200635" y="129762"/>
                  <a:pt x="199300" y="130095"/>
                  <a:pt x="198132" y="130428"/>
                </a:cubicBezTo>
                <a:cubicBezTo>
                  <a:pt x="196964" y="130928"/>
                  <a:pt x="195629" y="131262"/>
                  <a:pt x="194461" y="131595"/>
                </a:cubicBezTo>
                <a:cubicBezTo>
                  <a:pt x="193293" y="132095"/>
                  <a:pt x="192125" y="132428"/>
                  <a:pt x="190957" y="132928"/>
                </a:cubicBezTo>
                <a:cubicBezTo>
                  <a:pt x="186119" y="134429"/>
                  <a:pt x="181613" y="136095"/>
                  <a:pt x="177275" y="137929"/>
                </a:cubicBezTo>
                <a:cubicBezTo>
                  <a:pt x="172937" y="139595"/>
                  <a:pt x="168765" y="141429"/>
                  <a:pt x="164927" y="143262"/>
                </a:cubicBezTo>
                <a:cubicBezTo>
                  <a:pt x="161090" y="145096"/>
                  <a:pt x="157419" y="147096"/>
                  <a:pt x="154248" y="149096"/>
                </a:cubicBezTo>
                <a:cubicBezTo>
                  <a:pt x="150911" y="151096"/>
                  <a:pt x="148075" y="153262"/>
                  <a:pt x="145572" y="155263"/>
                </a:cubicBezTo>
                <a:cubicBezTo>
                  <a:pt x="142902" y="157429"/>
                  <a:pt x="140733" y="159429"/>
                  <a:pt x="139064" y="161263"/>
                </a:cubicBezTo>
                <a:cubicBezTo>
                  <a:pt x="138230" y="162096"/>
                  <a:pt x="137396" y="162929"/>
                  <a:pt x="136728" y="163763"/>
                </a:cubicBezTo>
                <a:cubicBezTo>
                  <a:pt x="136395" y="164096"/>
                  <a:pt x="136061" y="164429"/>
                  <a:pt x="135894" y="164763"/>
                </a:cubicBezTo>
                <a:cubicBezTo>
                  <a:pt x="135560" y="165263"/>
                  <a:pt x="135227" y="165430"/>
                  <a:pt x="135060" y="165763"/>
                </a:cubicBezTo>
                <a:cubicBezTo>
                  <a:pt x="134225" y="166930"/>
                  <a:pt x="133725" y="167596"/>
                  <a:pt x="133725" y="167596"/>
                </a:cubicBezTo>
                <a:cubicBezTo>
                  <a:pt x="133725" y="167596"/>
                  <a:pt x="133391" y="166930"/>
                  <a:pt x="133057" y="165430"/>
                </a:cubicBezTo>
                <a:cubicBezTo>
                  <a:pt x="132891" y="164596"/>
                  <a:pt x="132557" y="163763"/>
                  <a:pt x="132557" y="162596"/>
                </a:cubicBezTo>
                <a:cubicBezTo>
                  <a:pt x="132390" y="162096"/>
                  <a:pt x="132390" y="161429"/>
                  <a:pt x="132223" y="160763"/>
                </a:cubicBezTo>
                <a:cubicBezTo>
                  <a:pt x="132223" y="160096"/>
                  <a:pt x="132223" y="159429"/>
                  <a:pt x="132223" y="158763"/>
                </a:cubicBezTo>
                <a:cubicBezTo>
                  <a:pt x="132223" y="155929"/>
                  <a:pt x="132390" y="152262"/>
                  <a:pt x="133391" y="148262"/>
                </a:cubicBezTo>
                <a:cubicBezTo>
                  <a:pt x="134392" y="144262"/>
                  <a:pt x="136061" y="139929"/>
                  <a:pt x="138397" y="135429"/>
                </a:cubicBezTo>
                <a:cubicBezTo>
                  <a:pt x="140733" y="130928"/>
                  <a:pt x="143903" y="126428"/>
                  <a:pt x="147741" y="122095"/>
                </a:cubicBezTo>
                <a:cubicBezTo>
                  <a:pt x="151579" y="117761"/>
                  <a:pt x="156084" y="113761"/>
                  <a:pt x="161090" y="110094"/>
                </a:cubicBezTo>
                <a:cubicBezTo>
                  <a:pt x="166095" y="106428"/>
                  <a:pt x="171602" y="103261"/>
                  <a:pt x="177275" y="100427"/>
                </a:cubicBezTo>
                <a:cubicBezTo>
                  <a:pt x="178610" y="99761"/>
                  <a:pt x="180112" y="99094"/>
                  <a:pt x="181613" y="98427"/>
                </a:cubicBezTo>
                <a:cubicBezTo>
                  <a:pt x="182948" y="97761"/>
                  <a:pt x="184450" y="97261"/>
                  <a:pt x="185952" y="96594"/>
                </a:cubicBezTo>
                <a:cubicBezTo>
                  <a:pt x="187453" y="96094"/>
                  <a:pt x="188788" y="95594"/>
                  <a:pt x="190290" y="94927"/>
                </a:cubicBezTo>
                <a:cubicBezTo>
                  <a:pt x="190290" y="94927"/>
                  <a:pt x="190290" y="94927"/>
                  <a:pt x="192626" y="94261"/>
                </a:cubicBezTo>
                <a:lnTo>
                  <a:pt x="193794" y="93927"/>
                </a:lnTo>
                <a:cubicBezTo>
                  <a:pt x="193794" y="93927"/>
                  <a:pt x="193794" y="93927"/>
                  <a:pt x="193794" y="93761"/>
                </a:cubicBezTo>
                <a:cubicBezTo>
                  <a:pt x="193794" y="93761"/>
                  <a:pt x="193794" y="93761"/>
                  <a:pt x="194295" y="93594"/>
                </a:cubicBezTo>
                <a:cubicBezTo>
                  <a:pt x="195629" y="93260"/>
                  <a:pt x="197131" y="92760"/>
                  <a:pt x="198466" y="92260"/>
                </a:cubicBezTo>
                <a:cubicBezTo>
                  <a:pt x="198466" y="92260"/>
                  <a:pt x="198466" y="92260"/>
                  <a:pt x="198967" y="92094"/>
                </a:cubicBezTo>
                <a:cubicBezTo>
                  <a:pt x="198967" y="92094"/>
                  <a:pt x="198967" y="92094"/>
                  <a:pt x="199134" y="92094"/>
                </a:cubicBezTo>
                <a:cubicBezTo>
                  <a:pt x="199134" y="92094"/>
                  <a:pt x="199134" y="92094"/>
                  <a:pt x="199467" y="91927"/>
                </a:cubicBezTo>
                <a:cubicBezTo>
                  <a:pt x="199467" y="91927"/>
                  <a:pt x="199467" y="91927"/>
                  <a:pt x="200135" y="91760"/>
                </a:cubicBezTo>
                <a:cubicBezTo>
                  <a:pt x="200135" y="91760"/>
                  <a:pt x="200135" y="91760"/>
                  <a:pt x="201803" y="91094"/>
                </a:cubicBezTo>
                <a:cubicBezTo>
                  <a:pt x="201803" y="91094"/>
                  <a:pt x="201803" y="91094"/>
                  <a:pt x="203305" y="90594"/>
                </a:cubicBezTo>
                <a:cubicBezTo>
                  <a:pt x="203305" y="90594"/>
                  <a:pt x="203305" y="90594"/>
                  <a:pt x="204974" y="89927"/>
                </a:cubicBezTo>
                <a:cubicBezTo>
                  <a:pt x="205474" y="89760"/>
                  <a:pt x="205975" y="89594"/>
                  <a:pt x="206642" y="89260"/>
                </a:cubicBezTo>
                <a:cubicBezTo>
                  <a:pt x="206642" y="89260"/>
                  <a:pt x="206642" y="89260"/>
                  <a:pt x="207476" y="88927"/>
                </a:cubicBezTo>
                <a:cubicBezTo>
                  <a:pt x="207643" y="88927"/>
                  <a:pt x="207977" y="88760"/>
                  <a:pt x="208311" y="88594"/>
                </a:cubicBezTo>
                <a:cubicBezTo>
                  <a:pt x="212482" y="86927"/>
                  <a:pt x="216487" y="85094"/>
                  <a:pt x="220158" y="83094"/>
                </a:cubicBezTo>
                <a:cubicBezTo>
                  <a:pt x="223829" y="81093"/>
                  <a:pt x="227166" y="78927"/>
                  <a:pt x="230169" y="76427"/>
                </a:cubicBezTo>
                <a:cubicBezTo>
                  <a:pt x="233173" y="74093"/>
                  <a:pt x="236009" y="71593"/>
                  <a:pt x="238345" y="68760"/>
                </a:cubicBezTo>
                <a:cubicBezTo>
                  <a:pt x="240681" y="66093"/>
                  <a:pt x="242517" y="63260"/>
                  <a:pt x="244185" y="60426"/>
                </a:cubicBezTo>
                <a:cubicBezTo>
                  <a:pt x="245854" y="57593"/>
                  <a:pt x="247189" y="54926"/>
                  <a:pt x="248190" y="52593"/>
                </a:cubicBezTo>
                <a:cubicBezTo>
                  <a:pt x="248691" y="51426"/>
                  <a:pt x="249024" y="50259"/>
                  <a:pt x="249358" y="49426"/>
                </a:cubicBezTo>
                <a:cubicBezTo>
                  <a:pt x="249692" y="48426"/>
                  <a:pt x="250025" y="47592"/>
                  <a:pt x="250192" y="46926"/>
                </a:cubicBezTo>
                <a:cubicBezTo>
                  <a:pt x="250693" y="45426"/>
                  <a:pt x="250860" y="44592"/>
                  <a:pt x="250860" y="44592"/>
                </a:cubicBezTo>
                <a:close/>
                <a:moveTo>
                  <a:pt x="470373" y="40532"/>
                </a:moveTo>
                <a:cubicBezTo>
                  <a:pt x="406664" y="47704"/>
                  <a:pt x="351461" y="101747"/>
                  <a:pt x="309100" y="160960"/>
                </a:cubicBezTo>
                <a:cubicBezTo>
                  <a:pt x="309100" y="160960"/>
                  <a:pt x="309100" y="160960"/>
                  <a:pt x="383816" y="204327"/>
                </a:cubicBezTo>
                <a:cubicBezTo>
                  <a:pt x="398325" y="162127"/>
                  <a:pt x="420006" y="121929"/>
                  <a:pt x="452361" y="90738"/>
                </a:cubicBezTo>
                <a:cubicBezTo>
                  <a:pt x="453695" y="89404"/>
                  <a:pt x="470373" y="75393"/>
                  <a:pt x="470373" y="75393"/>
                </a:cubicBezTo>
                <a:cubicBezTo>
                  <a:pt x="470373" y="75393"/>
                  <a:pt x="470373" y="75393"/>
                  <a:pt x="470373" y="40532"/>
                </a:cubicBezTo>
                <a:close/>
                <a:moveTo>
                  <a:pt x="506563" y="0"/>
                </a:moveTo>
                <a:cubicBezTo>
                  <a:pt x="506563" y="0"/>
                  <a:pt x="506563" y="0"/>
                  <a:pt x="506563" y="92406"/>
                </a:cubicBezTo>
                <a:cubicBezTo>
                  <a:pt x="506563" y="92406"/>
                  <a:pt x="506563" y="92406"/>
                  <a:pt x="493721" y="103248"/>
                </a:cubicBezTo>
                <a:cubicBezTo>
                  <a:pt x="487050" y="108752"/>
                  <a:pt x="479212" y="115424"/>
                  <a:pt x="477211" y="117259"/>
                </a:cubicBezTo>
                <a:cubicBezTo>
                  <a:pt x="449359" y="144280"/>
                  <a:pt x="427845" y="182810"/>
                  <a:pt x="413169" y="231515"/>
                </a:cubicBezTo>
                <a:cubicBezTo>
                  <a:pt x="408165" y="248195"/>
                  <a:pt x="404663" y="265542"/>
                  <a:pt x="400994" y="284056"/>
                </a:cubicBezTo>
                <a:cubicBezTo>
                  <a:pt x="393822" y="319751"/>
                  <a:pt x="386318" y="356446"/>
                  <a:pt x="367472" y="391474"/>
                </a:cubicBezTo>
                <a:cubicBezTo>
                  <a:pt x="346125" y="431338"/>
                  <a:pt x="311602" y="463364"/>
                  <a:pt x="270241" y="481711"/>
                </a:cubicBezTo>
                <a:cubicBezTo>
                  <a:pt x="243724" y="493554"/>
                  <a:pt x="213538" y="499892"/>
                  <a:pt x="182684" y="499892"/>
                </a:cubicBezTo>
                <a:cubicBezTo>
                  <a:pt x="163671" y="499892"/>
                  <a:pt x="145159" y="497557"/>
                  <a:pt x="127314" y="492887"/>
                </a:cubicBezTo>
                <a:cubicBezTo>
                  <a:pt x="108635" y="488050"/>
                  <a:pt x="91290" y="480711"/>
                  <a:pt x="75780" y="471203"/>
                </a:cubicBezTo>
                <a:cubicBezTo>
                  <a:pt x="40257" y="449353"/>
                  <a:pt x="16241" y="417161"/>
                  <a:pt x="6235" y="378130"/>
                </a:cubicBezTo>
                <a:cubicBezTo>
                  <a:pt x="231" y="353944"/>
                  <a:pt x="-1437" y="326590"/>
                  <a:pt x="1231" y="296900"/>
                </a:cubicBezTo>
                <a:cubicBezTo>
                  <a:pt x="3399" y="273381"/>
                  <a:pt x="8403" y="248195"/>
                  <a:pt x="15908" y="222008"/>
                </a:cubicBezTo>
                <a:cubicBezTo>
                  <a:pt x="15908" y="222008"/>
                  <a:pt x="15908" y="222008"/>
                  <a:pt x="23413" y="195820"/>
                </a:cubicBezTo>
                <a:lnTo>
                  <a:pt x="224044" y="195820"/>
                </a:lnTo>
                <a:cubicBezTo>
                  <a:pt x="224044" y="195820"/>
                  <a:pt x="224044" y="195820"/>
                  <a:pt x="230215" y="220006"/>
                </a:cubicBezTo>
                <a:cubicBezTo>
                  <a:pt x="238554" y="204327"/>
                  <a:pt x="248060" y="187814"/>
                  <a:pt x="258734" y="171134"/>
                </a:cubicBezTo>
                <a:cubicBezTo>
                  <a:pt x="286085" y="127767"/>
                  <a:pt x="314771" y="92406"/>
                  <a:pt x="344123" y="65718"/>
                </a:cubicBezTo>
                <a:cubicBezTo>
                  <a:pt x="383649" y="29856"/>
                  <a:pt x="424676" y="9174"/>
                  <a:pt x="466203" y="4503"/>
                </a:cubicBezTo>
                <a:cubicBezTo>
                  <a:pt x="466203" y="4503"/>
                  <a:pt x="466203" y="4503"/>
                  <a:pt x="50656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8" name="shelter"/>
          <p:cNvSpPr>
            <a:spLocks noChangeAspect="1"/>
          </p:cNvSpPr>
          <p:nvPr/>
        </p:nvSpPr>
        <p:spPr bwMode="auto">
          <a:xfrm>
            <a:off x="10181370" y="2114839"/>
            <a:ext cx="262607" cy="223392"/>
          </a:xfrm>
          <a:custGeom>
            <a:avLst/>
            <a:gdLst>
              <a:gd name="connsiteX0" fmla="*/ 493093 w 496896"/>
              <a:gd name="connsiteY0" fmla="*/ 196070 h 422696"/>
              <a:gd name="connsiteX1" fmla="*/ 496136 w 496896"/>
              <a:gd name="connsiteY1" fmla="*/ 211383 h 422696"/>
              <a:gd name="connsiteX2" fmla="*/ 465704 w 496896"/>
              <a:gd name="connsiteY2" fmla="*/ 395134 h 422696"/>
              <a:gd name="connsiteX3" fmla="*/ 462661 w 496896"/>
              <a:gd name="connsiteY3" fmla="*/ 401259 h 422696"/>
              <a:gd name="connsiteX4" fmla="*/ 438315 w 496896"/>
              <a:gd name="connsiteY4" fmla="*/ 410446 h 422696"/>
              <a:gd name="connsiteX5" fmla="*/ 386580 w 496896"/>
              <a:gd name="connsiteY5" fmla="*/ 422696 h 422696"/>
              <a:gd name="connsiteX6" fmla="*/ 374407 w 496896"/>
              <a:gd name="connsiteY6" fmla="*/ 413509 h 422696"/>
              <a:gd name="connsiteX7" fmla="*/ 423099 w 496896"/>
              <a:gd name="connsiteY7" fmla="*/ 223633 h 422696"/>
              <a:gd name="connsiteX8" fmla="*/ 432228 w 496896"/>
              <a:gd name="connsiteY8" fmla="*/ 205258 h 422696"/>
              <a:gd name="connsiteX9" fmla="*/ 493093 w 496896"/>
              <a:gd name="connsiteY9" fmla="*/ 196070 h 422696"/>
              <a:gd name="connsiteX10" fmla="*/ 202528 w 496896"/>
              <a:gd name="connsiteY10" fmla="*/ 5093 h 422696"/>
              <a:gd name="connsiteX11" fmla="*/ 239284 w 496896"/>
              <a:gd name="connsiteY11" fmla="*/ 20466 h 422696"/>
              <a:gd name="connsiteX12" fmla="*/ 377120 w 496896"/>
              <a:gd name="connsiteY12" fmla="*/ 161892 h 422696"/>
              <a:gd name="connsiteX13" fmla="*/ 404687 w 496896"/>
              <a:gd name="connsiteY13" fmla="*/ 189563 h 422696"/>
              <a:gd name="connsiteX14" fmla="*/ 407750 w 496896"/>
              <a:gd name="connsiteY14" fmla="*/ 238755 h 422696"/>
              <a:gd name="connsiteX15" fmla="*/ 364868 w 496896"/>
              <a:gd name="connsiteY15" fmla="*/ 401703 h 422696"/>
              <a:gd name="connsiteX16" fmla="*/ 340364 w 496896"/>
              <a:gd name="connsiteY16" fmla="*/ 420150 h 422696"/>
              <a:gd name="connsiteX17" fmla="*/ 297481 w 496896"/>
              <a:gd name="connsiteY17" fmla="*/ 420150 h 422696"/>
              <a:gd name="connsiteX18" fmla="*/ 279103 w 496896"/>
              <a:gd name="connsiteY18" fmla="*/ 401703 h 422696"/>
              <a:gd name="connsiteX19" fmla="*/ 279103 w 496896"/>
              <a:gd name="connsiteY19" fmla="*/ 266425 h 422696"/>
              <a:gd name="connsiteX20" fmla="*/ 208654 w 496896"/>
              <a:gd name="connsiteY20" fmla="*/ 198786 h 422696"/>
              <a:gd name="connsiteX21" fmla="*/ 141267 w 496896"/>
              <a:gd name="connsiteY21" fmla="*/ 266425 h 422696"/>
              <a:gd name="connsiteX22" fmla="*/ 141267 w 496896"/>
              <a:gd name="connsiteY22" fmla="*/ 401703 h 422696"/>
              <a:gd name="connsiteX23" fmla="*/ 122889 w 496896"/>
              <a:gd name="connsiteY23" fmla="*/ 420150 h 422696"/>
              <a:gd name="connsiteX24" fmla="*/ 70818 w 496896"/>
              <a:gd name="connsiteY24" fmla="*/ 420150 h 422696"/>
              <a:gd name="connsiteX25" fmla="*/ 46314 w 496896"/>
              <a:gd name="connsiteY25" fmla="*/ 401703 h 422696"/>
              <a:gd name="connsiteX26" fmla="*/ 3431 w 496896"/>
              <a:gd name="connsiteY26" fmla="*/ 244904 h 422696"/>
              <a:gd name="connsiteX27" fmla="*/ 15683 w 496896"/>
              <a:gd name="connsiteY27" fmla="*/ 174190 h 422696"/>
              <a:gd name="connsiteX28" fmla="*/ 15683 w 496896"/>
              <a:gd name="connsiteY28" fmla="*/ 171116 h 422696"/>
              <a:gd name="connsiteX29" fmla="*/ 171898 w 496896"/>
              <a:gd name="connsiteY29" fmla="*/ 17391 h 422696"/>
              <a:gd name="connsiteX30" fmla="*/ 202528 w 496896"/>
              <a:gd name="connsiteY30" fmla="*/ 5093 h 422696"/>
              <a:gd name="connsiteX31" fmla="*/ 244842 w 496896"/>
              <a:gd name="connsiteY31" fmla="*/ 0 h 422696"/>
              <a:gd name="connsiteX32" fmla="*/ 293972 w 496896"/>
              <a:gd name="connsiteY32" fmla="*/ 0 h 422696"/>
              <a:gd name="connsiteX33" fmla="*/ 300113 w 496896"/>
              <a:gd name="connsiteY33" fmla="*/ 0 h 422696"/>
              <a:gd name="connsiteX34" fmla="*/ 321608 w 496896"/>
              <a:gd name="connsiteY34" fmla="*/ 18334 h 422696"/>
              <a:gd name="connsiteX35" fmla="*/ 490492 w 496896"/>
              <a:gd name="connsiteY35" fmla="*/ 168060 h 422696"/>
              <a:gd name="connsiteX36" fmla="*/ 490492 w 496896"/>
              <a:gd name="connsiteY36" fmla="*/ 171116 h 422696"/>
              <a:gd name="connsiteX37" fmla="*/ 429080 w 496896"/>
              <a:gd name="connsiteY37" fmla="*/ 183338 h 422696"/>
              <a:gd name="connsiteX38" fmla="*/ 422938 w 496896"/>
              <a:gd name="connsiteY38" fmla="*/ 180282 h 422696"/>
              <a:gd name="connsiteX39" fmla="*/ 241771 w 496896"/>
              <a:gd name="connsiteY39" fmla="*/ 9167 h 422696"/>
              <a:gd name="connsiteX40" fmla="*/ 244842 w 496896"/>
              <a:gd name="connsiteY40" fmla="*/ 0 h 42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6896" h="422696">
                <a:moveTo>
                  <a:pt x="493093" y="196070"/>
                </a:moveTo>
                <a:cubicBezTo>
                  <a:pt x="499179" y="196070"/>
                  <a:pt x="496136" y="211383"/>
                  <a:pt x="496136" y="211383"/>
                </a:cubicBezTo>
                <a:cubicBezTo>
                  <a:pt x="496136" y="211383"/>
                  <a:pt x="465704" y="389008"/>
                  <a:pt x="465704" y="395134"/>
                </a:cubicBezTo>
                <a:cubicBezTo>
                  <a:pt x="465704" y="398196"/>
                  <a:pt x="462661" y="401259"/>
                  <a:pt x="462661" y="401259"/>
                </a:cubicBezTo>
                <a:cubicBezTo>
                  <a:pt x="462661" y="404321"/>
                  <a:pt x="450488" y="407384"/>
                  <a:pt x="438315" y="410446"/>
                </a:cubicBezTo>
                <a:cubicBezTo>
                  <a:pt x="420056" y="413509"/>
                  <a:pt x="389623" y="419634"/>
                  <a:pt x="386580" y="422696"/>
                </a:cubicBezTo>
                <a:cubicBezTo>
                  <a:pt x="380494" y="422696"/>
                  <a:pt x="374407" y="419634"/>
                  <a:pt x="374407" y="413509"/>
                </a:cubicBezTo>
                <a:cubicBezTo>
                  <a:pt x="380494" y="389008"/>
                  <a:pt x="423099" y="223633"/>
                  <a:pt x="423099" y="223633"/>
                </a:cubicBezTo>
                <a:cubicBezTo>
                  <a:pt x="423099" y="223633"/>
                  <a:pt x="426142" y="208320"/>
                  <a:pt x="432228" y="205258"/>
                </a:cubicBezTo>
                <a:cubicBezTo>
                  <a:pt x="438315" y="205258"/>
                  <a:pt x="474833" y="199133"/>
                  <a:pt x="493093" y="196070"/>
                </a:cubicBezTo>
                <a:close/>
                <a:moveTo>
                  <a:pt x="202528" y="5093"/>
                </a:moveTo>
                <a:cubicBezTo>
                  <a:pt x="223969" y="5093"/>
                  <a:pt x="236221" y="17391"/>
                  <a:pt x="239284" y="20466"/>
                </a:cubicBezTo>
                <a:cubicBezTo>
                  <a:pt x="239284" y="20466"/>
                  <a:pt x="239284" y="20466"/>
                  <a:pt x="377120" y="161892"/>
                </a:cubicBezTo>
                <a:cubicBezTo>
                  <a:pt x="386309" y="168041"/>
                  <a:pt x="398561" y="180339"/>
                  <a:pt x="404687" y="189563"/>
                </a:cubicBezTo>
                <a:cubicBezTo>
                  <a:pt x="413876" y="208010"/>
                  <a:pt x="410813" y="226457"/>
                  <a:pt x="407750" y="238755"/>
                </a:cubicBezTo>
                <a:cubicBezTo>
                  <a:pt x="407750" y="238755"/>
                  <a:pt x="407750" y="238755"/>
                  <a:pt x="364868" y="401703"/>
                </a:cubicBezTo>
                <a:cubicBezTo>
                  <a:pt x="361805" y="410927"/>
                  <a:pt x="349553" y="420150"/>
                  <a:pt x="340364" y="420150"/>
                </a:cubicBezTo>
                <a:cubicBezTo>
                  <a:pt x="340364" y="420150"/>
                  <a:pt x="340364" y="420150"/>
                  <a:pt x="297481" y="420150"/>
                </a:cubicBezTo>
                <a:cubicBezTo>
                  <a:pt x="288292" y="420150"/>
                  <a:pt x="279103" y="410927"/>
                  <a:pt x="279103" y="401703"/>
                </a:cubicBezTo>
                <a:cubicBezTo>
                  <a:pt x="279103" y="401703"/>
                  <a:pt x="279103" y="401703"/>
                  <a:pt x="279103" y="266425"/>
                </a:cubicBezTo>
                <a:cubicBezTo>
                  <a:pt x="279103" y="229531"/>
                  <a:pt x="245410" y="198786"/>
                  <a:pt x="208654" y="198786"/>
                </a:cubicBezTo>
                <a:cubicBezTo>
                  <a:pt x="171898" y="198786"/>
                  <a:pt x="141267" y="229531"/>
                  <a:pt x="141267" y="266425"/>
                </a:cubicBezTo>
                <a:cubicBezTo>
                  <a:pt x="141267" y="266425"/>
                  <a:pt x="141267" y="266425"/>
                  <a:pt x="141267" y="401703"/>
                </a:cubicBezTo>
                <a:cubicBezTo>
                  <a:pt x="141267" y="410927"/>
                  <a:pt x="132078" y="420150"/>
                  <a:pt x="122889" y="420150"/>
                </a:cubicBezTo>
                <a:cubicBezTo>
                  <a:pt x="122889" y="420150"/>
                  <a:pt x="122889" y="420150"/>
                  <a:pt x="70818" y="420150"/>
                </a:cubicBezTo>
                <a:cubicBezTo>
                  <a:pt x="58566" y="420150"/>
                  <a:pt x="49377" y="410927"/>
                  <a:pt x="46314" y="401703"/>
                </a:cubicBezTo>
                <a:cubicBezTo>
                  <a:pt x="46314" y="401703"/>
                  <a:pt x="46314" y="401703"/>
                  <a:pt x="3431" y="244904"/>
                </a:cubicBezTo>
                <a:cubicBezTo>
                  <a:pt x="-8821" y="204935"/>
                  <a:pt x="15683" y="174190"/>
                  <a:pt x="15683" y="174190"/>
                </a:cubicBezTo>
                <a:cubicBezTo>
                  <a:pt x="15683" y="174190"/>
                  <a:pt x="15683" y="174190"/>
                  <a:pt x="15683" y="171116"/>
                </a:cubicBezTo>
                <a:cubicBezTo>
                  <a:pt x="15683" y="171116"/>
                  <a:pt x="15683" y="171116"/>
                  <a:pt x="171898" y="17391"/>
                </a:cubicBezTo>
                <a:cubicBezTo>
                  <a:pt x="181087" y="8168"/>
                  <a:pt x="193339" y="5093"/>
                  <a:pt x="202528" y="5093"/>
                </a:cubicBezTo>
                <a:close/>
                <a:moveTo>
                  <a:pt x="244842" y="0"/>
                </a:moveTo>
                <a:cubicBezTo>
                  <a:pt x="250983" y="0"/>
                  <a:pt x="287831" y="0"/>
                  <a:pt x="293972" y="0"/>
                </a:cubicBezTo>
                <a:cubicBezTo>
                  <a:pt x="297043" y="0"/>
                  <a:pt x="300113" y="0"/>
                  <a:pt x="300113" y="0"/>
                </a:cubicBezTo>
                <a:cubicBezTo>
                  <a:pt x="303184" y="3056"/>
                  <a:pt x="312396" y="9167"/>
                  <a:pt x="321608" y="18334"/>
                </a:cubicBezTo>
                <a:cubicBezTo>
                  <a:pt x="364596" y="55001"/>
                  <a:pt x="487421" y="165004"/>
                  <a:pt x="490492" y="168060"/>
                </a:cubicBezTo>
                <a:cubicBezTo>
                  <a:pt x="496633" y="171116"/>
                  <a:pt x="490492" y="171116"/>
                  <a:pt x="490492" y="171116"/>
                </a:cubicBezTo>
                <a:cubicBezTo>
                  <a:pt x="490492" y="171116"/>
                  <a:pt x="490492" y="171116"/>
                  <a:pt x="429080" y="183338"/>
                </a:cubicBezTo>
                <a:cubicBezTo>
                  <a:pt x="429080" y="183338"/>
                  <a:pt x="426009" y="183338"/>
                  <a:pt x="422938" y="180282"/>
                </a:cubicBezTo>
                <a:cubicBezTo>
                  <a:pt x="416797" y="177227"/>
                  <a:pt x="241771" y="9167"/>
                  <a:pt x="241771" y="9167"/>
                </a:cubicBezTo>
                <a:cubicBezTo>
                  <a:pt x="241771" y="9167"/>
                  <a:pt x="235630" y="0"/>
                  <a:pt x="24484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9" name="chart37"/>
          <p:cNvSpPr>
            <a:spLocks noChangeAspect="1"/>
          </p:cNvSpPr>
          <p:nvPr/>
        </p:nvSpPr>
        <p:spPr bwMode="auto">
          <a:xfrm>
            <a:off x="10760554" y="2113393"/>
            <a:ext cx="224414" cy="226285"/>
          </a:xfrm>
          <a:custGeom>
            <a:avLst/>
            <a:gdLst>
              <a:gd name="connsiteX0" fmla="*/ 60022 w 503800"/>
              <a:gd name="connsiteY0" fmla="*/ 282611 h 508000"/>
              <a:gd name="connsiteX1" fmla="*/ 251813 w 503800"/>
              <a:gd name="connsiteY1" fmla="*/ 379556 h 508000"/>
              <a:gd name="connsiteX2" fmla="*/ 443778 w 503800"/>
              <a:gd name="connsiteY2" fmla="*/ 282611 h 508000"/>
              <a:gd name="connsiteX3" fmla="*/ 503800 w 503800"/>
              <a:gd name="connsiteY3" fmla="*/ 362932 h 508000"/>
              <a:gd name="connsiteX4" fmla="*/ 251813 w 503800"/>
              <a:gd name="connsiteY4" fmla="*/ 508000 h 508000"/>
              <a:gd name="connsiteX5" fmla="*/ 0 w 503800"/>
              <a:gd name="connsiteY5" fmla="*/ 362932 h 508000"/>
              <a:gd name="connsiteX6" fmla="*/ 147518 w 503800"/>
              <a:gd name="connsiteY6" fmla="*/ 152417 h 508000"/>
              <a:gd name="connsiteX7" fmla="*/ 251813 w 503800"/>
              <a:gd name="connsiteY7" fmla="*/ 200890 h 508000"/>
              <a:gd name="connsiteX8" fmla="*/ 356283 w 503800"/>
              <a:gd name="connsiteY8" fmla="*/ 152417 h 508000"/>
              <a:gd name="connsiteX9" fmla="*/ 425929 w 503800"/>
              <a:gd name="connsiteY9" fmla="*/ 245687 h 508000"/>
              <a:gd name="connsiteX10" fmla="*/ 251813 w 503800"/>
              <a:gd name="connsiteY10" fmla="*/ 333533 h 508000"/>
              <a:gd name="connsiteX11" fmla="*/ 77871 w 503800"/>
              <a:gd name="connsiteY11" fmla="*/ 245687 h 508000"/>
              <a:gd name="connsiteX12" fmla="*/ 251813 w 503800"/>
              <a:gd name="connsiteY12" fmla="*/ 0 h 508000"/>
              <a:gd name="connsiteX13" fmla="*/ 339308 w 503800"/>
              <a:gd name="connsiteY13" fmla="*/ 116369 h 508000"/>
              <a:gd name="connsiteX14" fmla="*/ 251813 w 503800"/>
              <a:gd name="connsiteY14" fmla="*/ 156967 h 508000"/>
              <a:gd name="connsiteX15" fmla="*/ 164492 w 503800"/>
              <a:gd name="connsiteY15" fmla="*/ 116369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3800" h="508000">
                <a:moveTo>
                  <a:pt x="60022" y="282611"/>
                </a:moveTo>
                <a:lnTo>
                  <a:pt x="251813" y="379556"/>
                </a:lnTo>
                <a:lnTo>
                  <a:pt x="443778" y="282611"/>
                </a:lnTo>
                <a:lnTo>
                  <a:pt x="503800" y="362932"/>
                </a:lnTo>
                <a:lnTo>
                  <a:pt x="251813" y="508000"/>
                </a:lnTo>
                <a:lnTo>
                  <a:pt x="0" y="362932"/>
                </a:lnTo>
                <a:close/>
                <a:moveTo>
                  <a:pt x="147518" y="152417"/>
                </a:moveTo>
                <a:lnTo>
                  <a:pt x="251813" y="200890"/>
                </a:lnTo>
                <a:lnTo>
                  <a:pt x="356283" y="152417"/>
                </a:lnTo>
                <a:lnTo>
                  <a:pt x="425929" y="245687"/>
                </a:lnTo>
                <a:lnTo>
                  <a:pt x="251813" y="333533"/>
                </a:lnTo>
                <a:lnTo>
                  <a:pt x="77871" y="245687"/>
                </a:lnTo>
                <a:close/>
                <a:moveTo>
                  <a:pt x="251813" y="0"/>
                </a:moveTo>
                <a:lnTo>
                  <a:pt x="339308" y="116369"/>
                </a:lnTo>
                <a:lnTo>
                  <a:pt x="251813" y="156967"/>
                </a:lnTo>
                <a:lnTo>
                  <a:pt x="164492" y="1163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0" name="five6"/>
          <p:cNvSpPr>
            <a:spLocks noChangeAspect="1"/>
          </p:cNvSpPr>
          <p:nvPr/>
        </p:nvSpPr>
        <p:spPr bwMode="auto">
          <a:xfrm>
            <a:off x="11301548" y="2101413"/>
            <a:ext cx="250246" cy="250246"/>
          </a:xfrm>
          <a:custGeom>
            <a:avLst/>
            <a:gdLst>
              <a:gd name="T0" fmla="*/ 17 w 48"/>
              <a:gd name="T1" fmla="*/ 8 h 48"/>
              <a:gd name="T2" fmla="*/ 8 w 48"/>
              <a:gd name="T3" fmla="*/ 17 h 48"/>
              <a:gd name="T4" fmla="*/ 0 w 48"/>
              <a:gd name="T5" fmla="*/ 8 h 48"/>
              <a:gd name="T6" fmla="*/ 8 w 48"/>
              <a:gd name="T7" fmla="*/ 0 h 48"/>
              <a:gd name="T8" fmla="*/ 17 w 48"/>
              <a:gd name="T9" fmla="*/ 8 h 48"/>
              <a:gd name="T10" fmla="*/ 8 w 48"/>
              <a:gd name="T11" fmla="*/ 31 h 48"/>
              <a:gd name="T12" fmla="*/ 0 w 48"/>
              <a:gd name="T13" fmla="*/ 39 h 48"/>
              <a:gd name="T14" fmla="*/ 8 w 48"/>
              <a:gd name="T15" fmla="*/ 48 h 48"/>
              <a:gd name="T16" fmla="*/ 17 w 48"/>
              <a:gd name="T17" fmla="*/ 39 h 48"/>
              <a:gd name="T18" fmla="*/ 8 w 48"/>
              <a:gd name="T19" fmla="*/ 31 h 48"/>
              <a:gd name="T20" fmla="*/ 40 w 48"/>
              <a:gd name="T21" fmla="*/ 31 h 48"/>
              <a:gd name="T22" fmla="*/ 31 w 48"/>
              <a:gd name="T23" fmla="*/ 39 h 48"/>
              <a:gd name="T24" fmla="*/ 40 w 48"/>
              <a:gd name="T25" fmla="*/ 48 h 48"/>
              <a:gd name="T26" fmla="*/ 48 w 48"/>
              <a:gd name="T27" fmla="*/ 39 h 48"/>
              <a:gd name="T28" fmla="*/ 40 w 48"/>
              <a:gd name="T29" fmla="*/ 31 h 48"/>
              <a:gd name="T30" fmla="*/ 40 w 48"/>
              <a:gd name="T31" fmla="*/ 0 h 48"/>
              <a:gd name="T32" fmla="*/ 31 w 48"/>
              <a:gd name="T33" fmla="*/ 8 h 48"/>
              <a:gd name="T34" fmla="*/ 40 w 48"/>
              <a:gd name="T35" fmla="*/ 17 h 48"/>
              <a:gd name="T36" fmla="*/ 48 w 48"/>
              <a:gd name="T37" fmla="*/ 8 h 48"/>
              <a:gd name="T38" fmla="*/ 40 w 48"/>
              <a:gd name="T39" fmla="*/ 0 h 48"/>
              <a:gd name="T40" fmla="*/ 24 w 48"/>
              <a:gd name="T41" fmla="*/ 15 h 48"/>
              <a:gd name="T42" fmla="*/ 16 w 48"/>
              <a:gd name="T43" fmla="*/ 24 h 48"/>
              <a:gd name="T44" fmla="*/ 24 w 48"/>
              <a:gd name="T45" fmla="*/ 32 h 48"/>
              <a:gd name="T46" fmla="*/ 32 w 48"/>
              <a:gd name="T47" fmla="*/ 24 h 48"/>
              <a:gd name="T48" fmla="*/ 24 w 48"/>
              <a:gd name="T49" fmla="*/ 15 h 48"/>
              <a:gd name="T50" fmla="*/ 24 w 48"/>
              <a:gd name="T51" fmla="*/ 15 h 48"/>
              <a:gd name="T52" fmla="*/ 24 w 48"/>
              <a:gd name="T53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48">
                <a:moveTo>
                  <a:pt x="17" y="8"/>
                </a:moveTo>
                <a:cubicBezTo>
                  <a:pt x="17" y="13"/>
                  <a:pt x="13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8"/>
                </a:cubicBezTo>
                <a:close/>
                <a:moveTo>
                  <a:pt x="8" y="31"/>
                </a:moveTo>
                <a:cubicBezTo>
                  <a:pt x="4" y="31"/>
                  <a:pt x="0" y="35"/>
                  <a:pt x="0" y="39"/>
                </a:cubicBezTo>
                <a:cubicBezTo>
                  <a:pt x="0" y="44"/>
                  <a:pt x="4" y="48"/>
                  <a:pt x="8" y="48"/>
                </a:cubicBezTo>
                <a:cubicBezTo>
                  <a:pt x="13" y="48"/>
                  <a:pt x="17" y="44"/>
                  <a:pt x="17" y="39"/>
                </a:cubicBezTo>
                <a:cubicBezTo>
                  <a:pt x="17" y="35"/>
                  <a:pt x="13" y="31"/>
                  <a:pt x="8" y="31"/>
                </a:cubicBezTo>
                <a:close/>
                <a:moveTo>
                  <a:pt x="40" y="31"/>
                </a:moveTo>
                <a:cubicBezTo>
                  <a:pt x="35" y="31"/>
                  <a:pt x="31" y="35"/>
                  <a:pt x="31" y="39"/>
                </a:cubicBezTo>
                <a:cubicBezTo>
                  <a:pt x="31" y="44"/>
                  <a:pt x="35" y="48"/>
                  <a:pt x="40" y="48"/>
                </a:cubicBezTo>
                <a:cubicBezTo>
                  <a:pt x="44" y="48"/>
                  <a:pt x="48" y="44"/>
                  <a:pt x="48" y="39"/>
                </a:cubicBezTo>
                <a:cubicBezTo>
                  <a:pt x="48" y="35"/>
                  <a:pt x="44" y="31"/>
                  <a:pt x="40" y="31"/>
                </a:cubicBezTo>
                <a:close/>
                <a:moveTo>
                  <a:pt x="40" y="0"/>
                </a:moveTo>
                <a:cubicBezTo>
                  <a:pt x="35" y="0"/>
                  <a:pt x="31" y="4"/>
                  <a:pt x="31" y="8"/>
                </a:cubicBezTo>
                <a:cubicBezTo>
                  <a:pt x="31" y="13"/>
                  <a:pt x="35" y="17"/>
                  <a:pt x="40" y="17"/>
                </a:cubicBezTo>
                <a:cubicBezTo>
                  <a:pt x="44" y="17"/>
                  <a:pt x="48" y="13"/>
                  <a:pt x="48" y="8"/>
                </a:cubicBezTo>
                <a:cubicBezTo>
                  <a:pt x="48" y="4"/>
                  <a:pt x="44" y="0"/>
                  <a:pt x="40" y="0"/>
                </a:cubicBezTo>
                <a:close/>
                <a:moveTo>
                  <a:pt x="24" y="15"/>
                </a:moveTo>
                <a:cubicBezTo>
                  <a:pt x="19" y="15"/>
                  <a:pt x="16" y="19"/>
                  <a:pt x="16" y="24"/>
                </a:cubicBezTo>
                <a:cubicBezTo>
                  <a:pt x="16" y="29"/>
                  <a:pt x="19" y="32"/>
                  <a:pt x="24" y="32"/>
                </a:cubicBezTo>
                <a:cubicBezTo>
                  <a:pt x="29" y="32"/>
                  <a:pt x="32" y="29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1" name="businessman72"/>
          <p:cNvSpPr>
            <a:spLocks noChangeAspect="1"/>
          </p:cNvSpPr>
          <p:nvPr/>
        </p:nvSpPr>
        <p:spPr bwMode="auto">
          <a:xfrm>
            <a:off x="11818516" y="261888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2" name="shopping cart1"/>
          <p:cNvSpPr>
            <a:spLocks noChangeAspect="1"/>
          </p:cNvSpPr>
          <p:nvPr/>
        </p:nvSpPr>
        <p:spPr bwMode="auto">
          <a:xfrm>
            <a:off x="11787729" y="2113393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" name="rupees"/>
          <p:cNvSpPr>
            <a:spLocks noChangeAspect="1"/>
          </p:cNvSpPr>
          <p:nvPr/>
        </p:nvSpPr>
        <p:spPr bwMode="auto">
          <a:xfrm>
            <a:off x="11813866" y="3004581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4" name="cancer5"/>
          <p:cNvSpPr>
            <a:spLocks noChangeAspect="1"/>
          </p:cNvSpPr>
          <p:nvPr/>
        </p:nvSpPr>
        <p:spPr bwMode="auto">
          <a:xfrm>
            <a:off x="11786517" y="712241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5" name="pouch"/>
          <p:cNvSpPr>
            <a:spLocks noChangeAspect="1"/>
          </p:cNvSpPr>
          <p:nvPr/>
        </p:nvSpPr>
        <p:spPr bwMode="auto">
          <a:xfrm>
            <a:off x="11787729" y="2564479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6" name="remove18"/>
          <p:cNvSpPr>
            <a:spLocks noChangeAspect="1"/>
          </p:cNvSpPr>
          <p:nvPr/>
        </p:nvSpPr>
        <p:spPr bwMode="auto">
          <a:xfrm>
            <a:off x="11787729" y="1625328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" name="real"/>
          <p:cNvSpPr>
            <a:spLocks noChangeAspect="1" noChangeArrowheads="1"/>
          </p:cNvSpPr>
          <p:nvPr/>
        </p:nvSpPr>
        <p:spPr bwMode="auto">
          <a:xfrm>
            <a:off x="11780457" y="1174698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9" name="global28"/>
          <p:cNvSpPr>
            <a:spLocks noChangeAspect="1"/>
          </p:cNvSpPr>
          <p:nvPr/>
        </p:nvSpPr>
        <p:spPr bwMode="auto">
          <a:xfrm>
            <a:off x="2376116" y="4880120"/>
            <a:ext cx="248063" cy="248063"/>
          </a:xfrm>
          <a:custGeom>
            <a:avLst/>
            <a:gdLst>
              <a:gd name="T0" fmla="*/ 37 w 51"/>
              <a:gd name="T1" fmla="*/ 28 h 51"/>
              <a:gd name="T2" fmla="*/ 34 w 51"/>
              <a:gd name="T3" fmla="*/ 28 h 51"/>
              <a:gd name="T4" fmla="*/ 32 w 51"/>
              <a:gd name="T5" fmla="*/ 25 h 51"/>
              <a:gd name="T6" fmla="*/ 30 w 51"/>
              <a:gd name="T7" fmla="*/ 24 h 51"/>
              <a:gd name="T8" fmla="*/ 27 w 51"/>
              <a:gd name="T9" fmla="*/ 24 h 51"/>
              <a:gd name="T10" fmla="*/ 26 w 51"/>
              <a:gd name="T11" fmla="*/ 26 h 51"/>
              <a:gd name="T12" fmla="*/ 25 w 51"/>
              <a:gd name="T13" fmla="*/ 31 h 51"/>
              <a:gd name="T14" fmla="*/ 27 w 51"/>
              <a:gd name="T15" fmla="*/ 34 h 51"/>
              <a:gd name="T16" fmla="*/ 29 w 51"/>
              <a:gd name="T17" fmla="*/ 35 h 51"/>
              <a:gd name="T18" fmla="*/ 30 w 51"/>
              <a:gd name="T19" fmla="*/ 39 h 51"/>
              <a:gd name="T20" fmla="*/ 32 w 51"/>
              <a:gd name="T21" fmla="*/ 39 h 51"/>
              <a:gd name="T22" fmla="*/ 34 w 51"/>
              <a:gd name="T23" fmla="*/ 37 h 51"/>
              <a:gd name="T24" fmla="*/ 38 w 51"/>
              <a:gd name="T25" fmla="*/ 33 h 51"/>
              <a:gd name="T26" fmla="*/ 38 w 51"/>
              <a:gd name="T27" fmla="*/ 31 h 51"/>
              <a:gd name="T28" fmla="*/ 38 w 51"/>
              <a:gd name="T29" fmla="*/ 29 h 51"/>
              <a:gd name="T30" fmla="*/ 23 w 51"/>
              <a:gd name="T31" fmla="*/ 18 h 51"/>
              <a:gd name="T32" fmla="*/ 27 w 51"/>
              <a:gd name="T33" fmla="*/ 17 h 51"/>
              <a:gd name="T34" fmla="*/ 28 w 51"/>
              <a:gd name="T35" fmla="*/ 15 h 51"/>
              <a:gd name="T36" fmla="*/ 32 w 51"/>
              <a:gd name="T37" fmla="*/ 13 h 51"/>
              <a:gd name="T38" fmla="*/ 25 w 51"/>
              <a:gd name="T39" fmla="*/ 11 h 51"/>
              <a:gd name="T40" fmla="*/ 14 w 51"/>
              <a:gd name="T41" fmla="*/ 16 h 51"/>
              <a:gd name="T42" fmla="*/ 16 w 51"/>
              <a:gd name="T43" fmla="*/ 18 h 51"/>
              <a:gd name="T44" fmla="*/ 16 w 51"/>
              <a:gd name="T45" fmla="*/ 20 h 51"/>
              <a:gd name="T46" fmla="*/ 17 w 51"/>
              <a:gd name="T47" fmla="*/ 21 h 51"/>
              <a:gd name="T48" fmla="*/ 19 w 51"/>
              <a:gd name="T49" fmla="*/ 22 h 51"/>
              <a:gd name="T50" fmla="*/ 22 w 51"/>
              <a:gd name="T51" fmla="*/ 24 h 51"/>
              <a:gd name="T52" fmla="*/ 22 w 51"/>
              <a:gd name="T53" fmla="*/ 22 h 51"/>
              <a:gd name="T54" fmla="*/ 22 w 51"/>
              <a:gd name="T55" fmla="*/ 20 h 51"/>
              <a:gd name="T56" fmla="*/ 26 w 51"/>
              <a:gd name="T57" fmla="*/ 0 h 51"/>
              <a:gd name="T58" fmla="*/ 26 w 51"/>
              <a:gd name="T59" fmla="*/ 51 h 51"/>
              <a:gd name="T60" fmla="*/ 26 w 51"/>
              <a:gd name="T61" fmla="*/ 0 h 51"/>
              <a:gd name="T62" fmla="*/ 6 w 51"/>
              <a:gd name="T63" fmla="*/ 26 h 51"/>
              <a:gd name="T64" fmla="*/ 45 w 51"/>
              <a:gd name="T65" fmla="*/ 26 h 51"/>
              <a:gd name="T66" fmla="*/ 26 w 51"/>
              <a:gd name="T67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1">
                <a:moveTo>
                  <a:pt x="38" y="29"/>
                </a:move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6" y="32"/>
                  <a:pt x="26" y="32"/>
                </a:cubicBezTo>
                <a:cubicBezTo>
                  <a:pt x="26" y="33"/>
                  <a:pt x="27" y="33"/>
                  <a:pt x="27" y="34"/>
                </a:cubicBezTo>
                <a:cubicBezTo>
                  <a:pt x="27" y="34"/>
                  <a:pt x="27" y="34"/>
                  <a:pt x="28" y="34"/>
                </a:cubicBezTo>
                <a:cubicBezTo>
                  <a:pt x="28" y="35"/>
                  <a:pt x="29" y="35"/>
                  <a:pt x="29" y="35"/>
                </a:cubicBezTo>
                <a:cubicBezTo>
                  <a:pt x="29" y="36"/>
                  <a:pt x="29" y="37"/>
                  <a:pt x="29" y="3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1" y="39"/>
                  <a:pt x="32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6"/>
                  <a:pt x="37" y="35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lnTo>
                  <a:pt x="38" y="29"/>
                </a:lnTo>
                <a:close/>
                <a:moveTo>
                  <a:pt x="23" y="19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30" y="14"/>
                  <a:pt x="30" y="14"/>
                  <a:pt x="30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8" y="11"/>
                  <a:pt x="25" y="11"/>
                </a:cubicBezTo>
                <a:cubicBezTo>
                  <a:pt x="21" y="11"/>
                  <a:pt x="17" y="13"/>
                  <a:pt x="15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2"/>
                  <a:pt x="21" y="23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lnTo>
                  <a:pt x="23" y="19"/>
                </a:lnTo>
                <a:close/>
                <a:moveTo>
                  <a:pt x="26" y="0"/>
                </a:move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1"/>
                  <a:pt x="26" y="51"/>
                </a:cubicBezTo>
                <a:cubicBezTo>
                  <a:pt x="40" y="51"/>
                  <a:pt x="51" y="40"/>
                  <a:pt x="51" y="26"/>
                </a:cubicBezTo>
                <a:cubicBezTo>
                  <a:pt x="51" y="11"/>
                  <a:pt x="40" y="0"/>
                  <a:pt x="26" y="0"/>
                </a:cubicBezTo>
                <a:close/>
                <a:moveTo>
                  <a:pt x="26" y="45"/>
                </a:moveTo>
                <a:cubicBezTo>
                  <a:pt x="15" y="45"/>
                  <a:pt x="6" y="36"/>
                  <a:pt x="6" y="26"/>
                </a:cubicBezTo>
                <a:cubicBezTo>
                  <a:pt x="6" y="15"/>
                  <a:pt x="15" y="6"/>
                  <a:pt x="26" y="6"/>
                </a:cubicBezTo>
                <a:cubicBezTo>
                  <a:pt x="36" y="6"/>
                  <a:pt x="45" y="15"/>
                  <a:pt x="45" y="26"/>
                </a:cubicBezTo>
                <a:cubicBezTo>
                  <a:pt x="45" y="36"/>
                  <a:pt x="36" y="45"/>
                  <a:pt x="26" y="45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0" name="briefcase64"/>
          <p:cNvSpPr>
            <a:spLocks noChangeAspect="1"/>
          </p:cNvSpPr>
          <p:nvPr/>
        </p:nvSpPr>
        <p:spPr bwMode="auto">
          <a:xfrm>
            <a:off x="156208" y="4891615"/>
            <a:ext cx="248063" cy="225072"/>
          </a:xfrm>
          <a:custGeom>
            <a:avLst/>
            <a:gdLst>
              <a:gd name="T0" fmla="*/ 1084 w 1235"/>
              <a:gd name="T1" fmla="*/ 209 h 1120"/>
              <a:gd name="T2" fmla="*/ 883 w 1235"/>
              <a:gd name="T3" fmla="*/ 209 h 1120"/>
              <a:gd name="T4" fmla="*/ 883 w 1235"/>
              <a:gd name="T5" fmla="*/ 123 h 1120"/>
              <a:gd name="T6" fmla="*/ 760 w 1235"/>
              <a:gd name="T7" fmla="*/ 0 h 1120"/>
              <a:gd name="T8" fmla="*/ 475 w 1235"/>
              <a:gd name="T9" fmla="*/ 0 h 1120"/>
              <a:gd name="T10" fmla="*/ 352 w 1235"/>
              <a:gd name="T11" fmla="*/ 123 h 1120"/>
              <a:gd name="T12" fmla="*/ 352 w 1235"/>
              <a:gd name="T13" fmla="*/ 209 h 1120"/>
              <a:gd name="T14" fmla="*/ 151 w 1235"/>
              <a:gd name="T15" fmla="*/ 209 h 1120"/>
              <a:gd name="T16" fmla="*/ 0 w 1235"/>
              <a:gd name="T17" fmla="*/ 360 h 1120"/>
              <a:gd name="T18" fmla="*/ 0 w 1235"/>
              <a:gd name="T19" fmla="*/ 969 h 1120"/>
              <a:gd name="T20" fmla="*/ 151 w 1235"/>
              <a:gd name="T21" fmla="*/ 1120 h 1120"/>
              <a:gd name="T22" fmla="*/ 1084 w 1235"/>
              <a:gd name="T23" fmla="*/ 1120 h 1120"/>
              <a:gd name="T24" fmla="*/ 1235 w 1235"/>
              <a:gd name="T25" fmla="*/ 969 h 1120"/>
              <a:gd name="T26" fmla="*/ 1235 w 1235"/>
              <a:gd name="T27" fmla="*/ 360 h 1120"/>
              <a:gd name="T28" fmla="*/ 1084 w 1235"/>
              <a:gd name="T29" fmla="*/ 209 h 1120"/>
              <a:gd name="T30" fmla="*/ 365 w 1235"/>
              <a:gd name="T31" fmla="*/ 891 h 1120"/>
              <a:gd name="T32" fmla="*/ 329 w 1235"/>
              <a:gd name="T33" fmla="*/ 927 h 1120"/>
              <a:gd name="T34" fmla="*/ 294 w 1235"/>
              <a:gd name="T35" fmla="*/ 891 h 1120"/>
              <a:gd name="T36" fmla="*/ 294 w 1235"/>
              <a:gd name="T37" fmla="*/ 470 h 1120"/>
              <a:gd name="T38" fmla="*/ 329 w 1235"/>
              <a:gd name="T39" fmla="*/ 435 h 1120"/>
              <a:gd name="T40" fmla="*/ 365 w 1235"/>
              <a:gd name="T41" fmla="*/ 470 h 1120"/>
              <a:gd name="T42" fmla="*/ 365 w 1235"/>
              <a:gd name="T43" fmla="*/ 891 h 1120"/>
              <a:gd name="T44" fmla="*/ 653 w 1235"/>
              <a:gd name="T45" fmla="*/ 891 h 1120"/>
              <a:gd name="T46" fmla="*/ 617 w 1235"/>
              <a:gd name="T47" fmla="*/ 927 h 1120"/>
              <a:gd name="T48" fmla="*/ 582 w 1235"/>
              <a:gd name="T49" fmla="*/ 891 h 1120"/>
              <a:gd name="T50" fmla="*/ 582 w 1235"/>
              <a:gd name="T51" fmla="*/ 470 h 1120"/>
              <a:gd name="T52" fmla="*/ 617 w 1235"/>
              <a:gd name="T53" fmla="*/ 435 h 1120"/>
              <a:gd name="T54" fmla="*/ 653 w 1235"/>
              <a:gd name="T55" fmla="*/ 470 h 1120"/>
              <a:gd name="T56" fmla="*/ 653 w 1235"/>
              <a:gd name="T57" fmla="*/ 891 h 1120"/>
              <a:gd name="T58" fmla="*/ 777 w 1235"/>
              <a:gd name="T59" fmla="*/ 209 h 1120"/>
              <a:gd name="T60" fmla="*/ 458 w 1235"/>
              <a:gd name="T61" fmla="*/ 209 h 1120"/>
              <a:gd name="T62" fmla="*/ 458 w 1235"/>
              <a:gd name="T63" fmla="*/ 123 h 1120"/>
              <a:gd name="T64" fmla="*/ 475 w 1235"/>
              <a:gd name="T65" fmla="*/ 106 h 1120"/>
              <a:gd name="T66" fmla="*/ 760 w 1235"/>
              <a:gd name="T67" fmla="*/ 106 h 1120"/>
              <a:gd name="T68" fmla="*/ 777 w 1235"/>
              <a:gd name="T69" fmla="*/ 123 h 1120"/>
              <a:gd name="T70" fmla="*/ 777 w 1235"/>
              <a:gd name="T71" fmla="*/ 209 h 1120"/>
              <a:gd name="T72" fmla="*/ 941 w 1235"/>
              <a:gd name="T73" fmla="*/ 891 h 1120"/>
              <a:gd name="T74" fmla="*/ 905 w 1235"/>
              <a:gd name="T75" fmla="*/ 927 h 1120"/>
              <a:gd name="T76" fmla="*/ 870 w 1235"/>
              <a:gd name="T77" fmla="*/ 891 h 1120"/>
              <a:gd name="T78" fmla="*/ 870 w 1235"/>
              <a:gd name="T79" fmla="*/ 470 h 1120"/>
              <a:gd name="T80" fmla="*/ 905 w 1235"/>
              <a:gd name="T81" fmla="*/ 435 h 1120"/>
              <a:gd name="T82" fmla="*/ 941 w 1235"/>
              <a:gd name="T83" fmla="*/ 470 h 1120"/>
              <a:gd name="T84" fmla="*/ 941 w 1235"/>
              <a:gd name="T85" fmla="*/ 891 h 1120"/>
              <a:gd name="T86" fmla="*/ 941 w 1235"/>
              <a:gd name="T87" fmla="*/ 891 h 1120"/>
              <a:gd name="T88" fmla="*/ 941 w 1235"/>
              <a:gd name="T89" fmla="*/ 891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5" h="1120">
                <a:moveTo>
                  <a:pt x="1084" y="209"/>
                </a:moveTo>
                <a:cubicBezTo>
                  <a:pt x="883" y="209"/>
                  <a:pt x="883" y="209"/>
                  <a:pt x="883" y="209"/>
                </a:cubicBezTo>
                <a:cubicBezTo>
                  <a:pt x="883" y="123"/>
                  <a:pt x="883" y="123"/>
                  <a:pt x="883" y="123"/>
                </a:cubicBezTo>
                <a:cubicBezTo>
                  <a:pt x="883" y="55"/>
                  <a:pt x="828" y="0"/>
                  <a:pt x="760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407" y="0"/>
                  <a:pt x="352" y="55"/>
                  <a:pt x="352" y="123"/>
                </a:cubicBezTo>
                <a:cubicBezTo>
                  <a:pt x="352" y="209"/>
                  <a:pt x="352" y="209"/>
                  <a:pt x="352" y="209"/>
                </a:cubicBezTo>
                <a:cubicBezTo>
                  <a:pt x="151" y="209"/>
                  <a:pt x="151" y="209"/>
                  <a:pt x="151" y="209"/>
                </a:cubicBezTo>
                <a:cubicBezTo>
                  <a:pt x="68" y="209"/>
                  <a:pt x="0" y="276"/>
                  <a:pt x="0" y="360"/>
                </a:cubicBezTo>
                <a:cubicBezTo>
                  <a:pt x="0" y="969"/>
                  <a:pt x="0" y="969"/>
                  <a:pt x="0" y="969"/>
                </a:cubicBezTo>
                <a:cubicBezTo>
                  <a:pt x="0" y="1052"/>
                  <a:pt x="68" y="1120"/>
                  <a:pt x="151" y="1120"/>
                </a:cubicBezTo>
                <a:cubicBezTo>
                  <a:pt x="1084" y="1120"/>
                  <a:pt x="1084" y="1120"/>
                  <a:pt x="1084" y="1120"/>
                </a:cubicBezTo>
                <a:cubicBezTo>
                  <a:pt x="1167" y="1120"/>
                  <a:pt x="1235" y="1052"/>
                  <a:pt x="1235" y="969"/>
                </a:cubicBezTo>
                <a:cubicBezTo>
                  <a:pt x="1235" y="360"/>
                  <a:pt x="1235" y="360"/>
                  <a:pt x="1235" y="360"/>
                </a:cubicBezTo>
                <a:cubicBezTo>
                  <a:pt x="1235" y="276"/>
                  <a:pt x="1167" y="209"/>
                  <a:pt x="1084" y="209"/>
                </a:cubicBezTo>
                <a:close/>
                <a:moveTo>
                  <a:pt x="365" y="891"/>
                </a:moveTo>
                <a:cubicBezTo>
                  <a:pt x="365" y="911"/>
                  <a:pt x="349" y="927"/>
                  <a:pt x="329" y="927"/>
                </a:cubicBezTo>
                <a:cubicBezTo>
                  <a:pt x="310" y="927"/>
                  <a:pt x="294" y="911"/>
                  <a:pt x="294" y="891"/>
                </a:cubicBezTo>
                <a:cubicBezTo>
                  <a:pt x="294" y="470"/>
                  <a:pt x="294" y="470"/>
                  <a:pt x="294" y="470"/>
                </a:cubicBezTo>
                <a:cubicBezTo>
                  <a:pt x="294" y="451"/>
                  <a:pt x="310" y="435"/>
                  <a:pt x="329" y="435"/>
                </a:cubicBezTo>
                <a:cubicBezTo>
                  <a:pt x="349" y="435"/>
                  <a:pt x="365" y="451"/>
                  <a:pt x="365" y="470"/>
                </a:cubicBezTo>
                <a:lnTo>
                  <a:pt x="365" y="891"/>
                </a:lnTo>
                <a:close/>
                <a:moveTo>
                  <a:pt x="653" y="891"/>
                </a:moveTo>
                <a:cubicBezTo>
                  <a:pt x="653" y="911"/>
                  <a:pt x="637" y="927"/>
                  <a:pt x="617" y="927"/>
                </a:cubicBezTo>
                <a:cubicBezTo>
                  <a:pt x="598" y="927"/>
                  <a:pt x="582" y="911"/>
                  <a:pt x="582" y="891"/>
                </a:cubicBezTo>
                <a:cubicBezTo>
                  <a:pt x="582" y="470"/>
                  <a:pt x="582" y="470"/>
                  <a:pt x="582" y="470"/>
                </a:cubicBezTo>
                <a:cubicBezTo>
                  <a:pt x="582" y="451"/>
                  <a:pt x="598" y="435"/>
                  <a:pt x="617" y="435"/>
                </a:cubicBezTo>
                <a:cubicBezTo>
                  <a:pt x="637" y="435"/>
                  <a:pt x="653" y="451"/>
                  <a:pt x="653" y="470"/>
                </a:cubicBezTo>
                <a:lnTo>
                  <a:pt x="653" y="891"/>
                </a:lnTo>
                <a:close/>
                <a:moveTo>
                  <a:pt x="777" y="209"/>
                </a:moveTo>
                <a:cubicBezTo>
                  <a:pt x="458" y="209"/>
                  <a:pt x="458" y="209"/>
                  <a:pt x="458" y="209"/>
                </a:cubicBezTo>
                <a:cubicBezTo>
                  <a:pt x="458" y="123"/>
                  <a:pt x="458" y="123"/>
                  <a:pt x="458" y="123"/>
                </a:cubicBezTo>
                <a:cubicBezTo>
                  <a:pt x="458" y="114"/>
                  <a:pt x="466" y="106"/>
                  <a:pt x="475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69" y="106"/>
                  <a:pt x="777" y="114"/>
                  <a:pt x="777" y="123"/>
                </a:cubicBezTo>
                <a:lnTo>
                  <a:pt x="777" y="209"/>
                </a:lnTo>
                <a:close/>
                <a:moveTo>
                  <a:pt x="941" y="891"/>
                </a:moveTo>
                <a:cubicBezTo>
                  <a:pt x="941" y="911"/>
                  <a:pt x="925" y="927"/>
                  <a:pt x="905" y="927"/>
                </a:cubicBezTo>
                <a:cubicBezTo>
                  <a:pt x="886" y="927"/>
                  <a:pt x="870" y="911"/>
                  <a:pt x="870" y="891"/>
                </a:cubicBezTo>
                <a:cubicBezTo>
                  <a:pt x="870" y="470"/>
                  <a:pt x="870" y="470"/>
                  <a:pt x="870" y="470"/>
                </a:cubicBezTo>
                <a:cubicBezTo>
                  <a:pt x="870" y="451"/>
                  <a:pt x="886" y="435"/>
                  <a:pt x="905" y="435"/>
                </a:cubicBezTo>
                <a:cubicBezTo>
                  <a:pt x="925" y="435"/>
                  <a:pt x="941" y="451"/>
                  <a:pt x="941" y="470"/>
                </a:cubicBezTo>
                <a:lnTo>
                  <a:pt x="941" y="891"/>
                </a:lnTo>
                <a:close/>
                <a:moveTo>
                  <a:pt x="941" y="891"/>
                </a:moveTo>
                <a:cubicBezTo>
                  <a:pt x="941" y="891"/>
                  <a:pt x="941" y="891"/>
                  <a:pt x="941" y="891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1" name="boxes4"/>
          <p:cNvSpPr>
            <a:spLocks noChangeAspect="1"/>
          </p:cNvSpPr>
          <p:nvPr/>
        </p:nvSpPr>
        <p:spPr bwMode="auto">
          <a:xfrm>
            <a:off x="1821703" y="4893654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2" name="blocks2"/>
          <p:cNvSpPr>
            <a:spLocks noChangeAspect="1"/>
          </p:cNvSpPr>
          <p:nvPr/>
        </p:nvSpPr>
        <p:spPr bwMode="auto">
          <a:xfrm>
            <a:off x="3502600" y="4901269"/>
            <a:ext cx="248063" cy="205765"/>
          </a:xfrm>
          <a:custGeom>
            <a:avLst/>
            <a:gdLst>
              <a:gd name="connsiteX0" fmla="*/ 384908 w 508000"/>
              <a:gd name="connsiteY0" fmla="*/ 298288 h 421380"/>
              <a:gd name="connsiteX1" fmla="*/ 508000 w 508000"/>
              <a:gd name="connsiteY1" fmla="*/ 298288 h 421380"/>
              <a:gd name="connsiteX2" fmla="*/ 508000 w 508000"/>
              <a:gd name="connsiteY2" fmla="*/ 421380 h 421380"/>
              <a:gd name="connsiteX3" fmla="*/ 384908 w 508000"/>
              <a:gd name="connsiteY3" fmla="*/ 421380 h 421380"/>
              <a:gd name="connsiteX4" fmla="*/ 0 w 508000"/>
              <a:gd name="connsiteY4" fmla="*/ 298288 h 421380"/>
              <a:gd name="connsiteX5" fmla="*/ 122441 w 508000"/>
              <a:gd name="connsiteY5" fmla="*/ 298288 h 421380"/>
              <a:gd name="connsiteX6" fmla="*/ 122441 w 508000"/>
              <a:gd name="connsiteY6" fmla="*/ 421380 h 421380"/>
              <a:gd name="connsiteX7" fmla="*/ 0 w 508000"/>
              <a:gd name="connsiteY7" fmla="*/ 421380 h 421380"/>
              <a:gd name="connsiteX8" fmla="*/ 189523 w 508000"/>
              <a:gd name="connsiteY8" fmla="*/ 152400 h 421380"/>
              <a:gd name="connsiteX9" fmla="*/ 311964 w 508000"/>
              <a:gd name="connsiteY9" fmla="*/ 152400 h 421380"/>
              <a:gd name="connsiteX10" fmla="*/ 311964 w 508000"/>
              <a:gd name="connsiteY10" fmla="*/ 274841 h 421380"/>
              <a:gd name="connsiteX11" fmla="*/ 189523 w 508000"/>
              <a:gd name="connsiteY11" fmla="*/ 274841 h 421380"/>
              <a:gd name="connsiteX12" fmla="*/ 433103 w 508000"/>
              <a:gd name="connsiteY12" fmla="*/ 141328 h 421380"/>
              <a:gd name="connsiteX13" fmla="*/ 457851 w 508000"/>
              <a:gd name="connsiteY13" fmla="*/ 141328 h 421380"/>
              <a:gd name="connsiteX14" fmla="*/ 457851 w 508000"/>
              <a:gd name="connsiteY14" fmla="*/ 281354 h 421380"/>
              <a:gd name="connsiteX15" fmla="*/ 433103 w 508000"/>
              <a:gd name="connsiteY15" fmla="*/ 281354 h 421380"/>
              <a:gd name="connsiteX16" fmla="*/ 433103 w 508000"/>
              <a:gd name="connsiteY16" fmla="*/ 222087 h 421380"/>
              <a:gd name="connsiteX17" fmla="*/ 326292 w 508000"/>
              <a:gd name="connsiteY17" fmla="*/ 222087 h 421380"/>
              <a:gd name="connsiteX18" fmla="*/ 326292 w 508000"/>
              <a:gd name="connsiteY18" fmla="*/ 197338 h 421380"/>
              <a:gd name="connsiteX19" fmla="*/ 433103 w 508000"/>
              <a:gd name="connsiteY19" fmla="*/ 197338 h 421380"/>
              <a:gd name="connsiteX20" fmla="*/ 52754 w 508000"/>
              <a:gd name="connsiteY20" fmla="*/ 141328 h 421380"/>
              <a:gd name="connsiteX21" fmla="*/ 77502 w 508000"/>
              <a:gd name="connsiteY21" fmla="*/ 141328 h 421380"/>
              <a:gd name="connsiteX22" fmla="*/ 77502 w 508000"/>
              <a:gd name="connsiteY22" fmla="*/ 197338 h 421380"/>
              <a:gd name="connsiteX23" fmla="*/ 175195 w 508000"/>
              <a:gd name="connsiteY23" fmla="*/ 197338 h 421380"/>
              <a:gd name="connsiteX24" fmla="*/ 175195 w 508000"/>
              <a:gd name="connsiteY24" fmla="*/ 222087 h 421380"/>
              <a:gd name="connsiteX25" fmla="*/ 77502 w 508000"/>
              <a:gd name="connsiteY25" fmla="*/ 222087 h 421380"/>
              <a:gd name="connsiteX26" fmla="*/ 77502 w 508000"/>
              <a:gd name="connsiteY26" fmla="*/ 281354 h 421380"/>
              <a:gd name="connsiteX27" fmla="*/ 52754 w 508000"/>
              <a:gd name="connsiteY27" fmla="*/ 281354 h 421380"/>
              <a:gd name="connsiteX28" fmla="*/ 384908 w 508000"/>
              <a:gd name="connsiteY28" fmla="*/ 0 h 421380"/>
              <a:gd name="connsiteX29" fmla="*/ 508000 w 508000"/>
              <a:gd name="connsiteY29" fmla="*/ 0 h 421380"/>
              <a:gd name="connsiteX30" fmla="*/ 508000 w 508000"/>
              <a:gd name="connsiteY30" fmla="*/ 122441 h 421380"/>
              <a:gd name="connsiteX31" fmla="*/ 384908 w 508000"/>
              <a:gd name="connsiteY31" fmla="*/ 122441 h 421380"/>
              <a:gd name="connsiteX32" fmla="*/ 0 w 508000"/>
              <a:gd name="connsiteY32" fmla="*/ 0 h 421380"/>
              <a:gd name="connsiteX33" fmla="*/ 122441 w 508000"/>
              <a:gd name="connsiteY33" fmla="*/ 0 h 421380"/>
              <a:gd name="connsiteX34" fmla="*/ 122441 w 508000"/>
              <a:gd name="connsiteY34" fmla="*/ 122441 h 421380"/>
              <a:gd name="connsiteX35" fmla="*/ 0 w 508000"/>
              <a:gd name="connsiteY35" fmla="*/ 122441 h 42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8000" h="421380">
                <a:moveTo>
                  <a:pt x="384908" y="298288"/>
                </a:moveTo>
                <a:lnTo>
                  <a:pt x="508000" y="298288"/>
                </a:lnTo>
                <a:lnTo>
                  <a:pt x="508000" y="421380"/>
                </a:lnTo>
                <a:lnTo>
                  <a:pt x="384908" y="421380"/>
                </a:lnTo>
                <a:close/>
                <a:moveTo>
                  <a:pt x="0" y="298288"/>
                </a:moveTo>
                <a:lnTo>
                  <a:pt x="122441" y="298288"/>
                </a:lnTo>
                <a:lnTo>
                  <a:pt x="122441" y="421380"/>
                </a:lnTo>
                <a:lnTo>
                  <a:pt x="0" y="421380"/>
                </a:lnTo>
                <a:close/>
                <a:moveTo>
                  <a:pt x="189523" y="152400"/>
                </a:moveTo>
                <a:lnTo>
                  <a:pt x="311964" y="152400"/>
                </a:lnTo>
                <a:lnTo>
                  <a:pt x="311964" y="274841"/>
                </a:lnTo>
                <a:lnTo>
                  <a:pt x="189523" y="274841"/>
                </a:lnTo>
                <a:close/>
                <a:moveTo>
                  <a:pt x="433103" y="141328"/>
                </a:moveTo>
                <a:lnTo>
                  <a:pt x="457851" y="141328"/>
                </a:lnTo>
                <a:lnTo>
                  <a:pt x="457851" y="281354"/>
                </a:lnTo>
                <a:lnTo>
                  <a:pt x="433103" y="281354"/>
                </a:lnTo>
                <a:lnTo>
                  <a:pt x="433103" y="222087"/>
                </a:lnTo>
                <a:lnTo>
                  <a:pt x="326292" y="222087"/>
                </a:lnTo>
                <a:lnTo>
                  <a:pt x="326292" y="197338"/>
                </a:lnTo>
                <a:lnTo>
                  <a:pt x="433103" y="197338"/>
                </a:lnTo>
                <a:close/>
                <a:moveTo>
                  <a:pt x="52754" y="141328"/>
                </a:moveTo>
                <a:lnTo>
                  <a:pt x="77502" y="141328"/>
                </a:lnTo>
                <a:lnTo>
                  <a:pt x="77502" y="197338"/>
                </a:lnTo>
                <a:lnTo>
                  <a:pt x="175195" y="197338"/>
                </a:lnTo>
                <a:lnTo>
                  <a:pt x="175195" y="222087"/>
                </a:lnTo>
                <a:lnTo>
                  <a:pt x="77502" y="222087"/>
                </a:lnTo>
                <a:lnTo>
                  <a:pt x="77502" y="281354"/>
                </a:lnTo>
                <a:lnTo>
                  <a:pt x="52754" y="281354"/>
                </a:lnTo>
                <a:close/>
                <a:moveTo>
                  <a:pt x="384908" y="0"/>
                </a:moveTo>
                <a:lnTo>
                  <a:pt x="508000" y="0"/>
                </a:lnTo>
                <a:lnTo>
                  <a:pt x="508000" y="122441"/>
                </a:lnTo>
                <a:lnTo>
                  <a:pt x="384908" y="122441"/>
                </a:lnTo>
                <a:close/>
                <a:moveTo>
                  <a:pt x="0" y="0"/>
                </a:moveTo>
                <a:lnTo>
                  <a:pt x="122441" y="0"/>
                </a:lnTo>
                <a:lnTo>
                  <a:pt x="122441" y="122441"/>
                </a:lnTo>
                <a:lnTo>
                  <a:pt x="0" y="1224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3" name="rupees"/>
          <p:cNvSpPr>
            <a:spLocks noChangeAspect="1"/>
          </p:cNvSpPr>
          <p:nvPr/>
        </p:nvSpPr>
        <p:spPr bwMode="auto">
          <a:xfrm>
            <a:off x="2962302" y="4865008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4" name="pounds26"/>
          <p:cNvSpPr>
            <a:spLocks noChangeAspect="1"/>
          </p:cNvSpPr>
          <p:nvPr/>
        </p:nvSpPr>
        <p:spPr bwMode="auto">
          <a:xfrm>
            <a:off x="711373" y="4926477"/>
            <a:ext cx="248063" cy="155350"/>
          </a:xfrm>
          <a:custGeom>
            <a:avLst/>
            <a:gdLst>
              <a:gd name="connsiteX0" fmla="*/ 472236 w 508000"/>
              <a:gd name="connsiteY0" fmla="*/ 102677 h 318136"/>
              <a:gd name="connsiteX1" fmla="*/ 482108 w 508000"/>
              <a:gd name="connsiteY1" fmla="*/ 102677 h 318136"/>
              <a:gd name="connsiteX2" fmla="*/ 508000 w 508000"/>
              <a:gd name="connsiteY2" fmla="*/ 128578 h 318136"/>
              <a:gd name="connsiteX3" fmla="*/ 508000 w 508000"/>
              <a:gd name="connsiteY3" fmla="*/ 292236 h 318136"/>
              <a:gd name="connsiteX4" fmla="*/ 482108 w 508000"/>
              <a:gd name="connsiteY4" fmla="*/ 318136 h 318136"/>
              <a:gd name="connsiteX5" fmla="*/ 128349 w 508000"/>
              <a:gd name="connsiteY5" fmla="*/ 318136 h 318136"/>
              <a:gd name="connsiteX6" fmla="*/ 102456 w 508000"/>
              <a:gd name="connsiteY6" fmla="*/ 292236 h 318136"/>
              <a:gd name="connsiteX7" fmla="*/ 102456 w 508000"/>
              <a:gd name="connsiteY7" fmla="*/ 282361 h 318136"/>
              <a:gd name="connsiteX8" fmla="*/ 430808 w 508000"/>
              <a:gd name="connsiteY8" fmla="*/ 282361 h 318136"/>
              <a:gd name="connsiteX9" fmla="*/ 472236 w 508000"/>
              <a:gd name="connsiteY9" fmla="*/ 240921 h 318136"/>
              <a:gd name="connsiteX10" fmla="*/ 472236 w 508000"/>
              <a:gd name="connsiteY10" fmla="*/ 102677 h 318136"/>
              <a:gd name="connsiteX11" fmla="*/ 420904 w 508000"/>
              <a:gd name="connsiteY11" fmla="*/ 51338 h 318136"/>
              <a:gd name="connsiteX12" fmla="*/ 430774 w 508000"/>
              <a:gd name="connsiteY12" fmla="*/ 51338 h 318136"/>
              <a:gd name="connsiteX13" fmla="*/ 456662 w 508000"/>
              <a:gd name="connsiteY13" fmla="*/ 77248 h 318136"/>
              <a:gd name="connsiteX14" fmla="*/ 456662 w 508000"/>
              <a:gd name="connsiteY14" fmla="*/ 240962 h 318136"/>
              <a:gd name="connsiteX15" fmla="*/ 430774 w 508000"/>
              <a:gd name="connsiteY15" fmla="*/ 266871 h 318136"/>
              <a:gd name="connsiteX16" fmla="*/ 77079 w 508000"/>
              <a:gd name="connsiteY16" fmla="*/ 266871 h 318136"/>
              <a:gd name="connsiteX17" fmla="*/ 51191 w 508000"/>
              <a:gd name="connsiteY17" fmla="*/ 240962 h 318136"/>
              <a:gd name="connsiteX18" fmla="*/ 51191 w 508000"/>
              <a:gd name="connsiteY18" fmla="*/ 231246 h 318136"/>
              <a:gd name="connsiteX19" fmla="*/ 379484 w 508000"/>
              <a:gd name="connsiteY19" fmla="*/ 231246 h 318136"/>
              <a:gd name="connsiteX20" fmla="*/ 420904 w 508000"/>
              <a:gd name="connsiteY20" fmla="*/ 189791 h 318136"/>
              <a:gd name="connsiteX21" fmla="*/ 420904 w 508000"/>
              <a:gd name="connsiteY21" fmla="*/ 51338 h 318136"/>
              <a:gd name="connsiteX22" fmla="*/ 178990 w 508000"/>
              <a:gd name="connsiteY22" fmla="*/ 33842 h 318136"/>
              <a:gd name="connsiteX23" fmla="*/ 172678 w 508000"/>
              <a:gd name="connsiteY23" fmla="*/ 35785 h 318136"/>
              <a:gd name="connsiteX24" fmla="*/ 170574 w 508000"/>
              <a:gd name="connsiteY24" fmla="*/ 37404 h 318136"/>
              <a:gd name="connsiteX25" fmla="*/ 167500 w 508000"/>
              <a:gd name="connsiteY25" fmla="*/ 43557 h 318136"/>
              <a:gd name="connsiteX26" fmla="*/ 167338 w 508000"/>
              <a:gd name="connsiteY26" fmla="*/ 45986 h 318136"/>
              <a:gd name="connsiteX27" fmla="*/ 167338 w 508000"/>
              <a:gd name="connsiteY27" fmla="*/ 51329 h 318136"/>
              <a:gd name="connsiteX28" fmla="*/ 162806 w 508000"/>
              <a:gd name="connsiteY28" fmla="*/ 95534 h 318136"/>
              <a:gd name="connsiteX29" fmla="*/ 148241 w 508000"/>
              <a:gd name="connsiteY29" fmla="*/ 95534 h 318136"/>
              <a:gd name="connsiteX30" fmla="*/ 137560 w 508000"/>
              <a:gd name="connsiteY30" fmla="*/ 102659 h 318136"/>
              <a:gd name="connsiteX31" fmla="*/ 136589 w 508000"/>
              <a:gd name="connsiteY31" fmla="*/ 107193 h 318136"/>
              <a:gd name="connsiteX32" fmla="*/ 148241 w 508000"/>
              <a:gd name="connsiteY32" fmla="*/ 118851 h 318136"/>
              <a:gd name="connsiteX33" fmla="*/ 157304 w 508000"/>
              <a:gd name="connsiteY33" fmla="*/ 118851 h 318136"/>
              <a:gd name="connsiteX34" fmla="*/ 138046 w 508000"/>
              <a:gd name="connsiteY34" fmla="*/ 162732 h 318136"/>
              <a:gd name="connsiteX35" fmla="*/ 137560 w 508000"/>
              <a:gd name="connsiteY35" fmla="*/ 174552 h 318136"/>
              <a:gd name="connsiteX36" fmla="*/ 147756 w 508000"/>
              <a:gd name="connsiteY36" fmla="*/ 180705 h 318136"/>
              <a:gd name="connsiteX37" fmla="*/ 251492 w 508000"/>
              <a:gd name="connsiteY37" fmla="*/ 180705 h 318136"/>
              <a:gd name="connsiteX38" fmla="*/ 263144 w 508000"/>
              <a:gd name="connsiteY38" fmla="*/ 169047 h 318136"/>
              <a:gd name="connsiteX39" fmla="*/ 251492 w 508000"/>
              <a:gd name="connsiteY39" fmla="*/ 157388 h 318136"/>
              <a:gd name="connsiteX40" fmla="*/ 167500 w 508000"/>
              <a:gd name="connsiteY40" fmla="*/ 157388 h 318136"/>
              <a:gd name="connsiteX41" fmla="*/ 181579 w 508000"/>
              <a:gd name="connsiteY41" fmla="*/ 118851 h 318136"/>
              <a:gd name="connsiteX42" fmla="*/ 208606 w 508000"/>
              <a:gd name="connsiteY42" fmla="*/ 118851 h 318136"/>
              <a:gd name="connsiteX43" fmla="*/ 220258 w 508000"/>
              <a:gd name="connsiteY43" fmla="*/ 107193 h 318136"/>
              <a:gd name="connsiteX44" fmla="*/ 219287 w 508000"/>
              <a:gd name="connsiteY44" fmla="*/ 102659 h 318136"/>
              <a:gd name="connsiteX45" fmla="*/ 208606 w 508000"/>
              <a:gd name="connsiteY45" fmla="*/ 95534 h 318136"/>
              <a:gd name="connsiteX46" fmla="*/ 186596 w 508000"/>
              <a:gd name="connsiteY46" fmla="*/ 95534 h 318136"/>
              <a:gd name="connsiteX47" fmla="*/ 190480 w 508000"/>
              <a:gd name="connsiteY47" fmla="*/ 57159 h 318136"/>
              <a:gd name="connsiteX48" fmla="*/ 230615 w 508000"/>
              <a:gd name="connsiteY48" fmla="*/ 57159 h 318136"/>
              <a:gd name="connsiteX49" fmla="*/ 230615 w 508000"/>
              <a:gd name="connsiteY49" fmla="*/ 67684 h 318136"/>
              <a:gd name="connsiteX50" fmla="*/ 242267 w 508000"/>
              <a:gd name="connsiteY50" fmla="*/ 79342 h 318136"/>
              <a:gd name="connsiteX51" fmla="*/ 253920 w 508000"/>
              <a:gd name="connsiteY51" fmla="*/ 67684 h 318136"/>
              <a:gd name="connsiteX52" fmla="*/ 253920 w 508000"/>
              <a:gd name="connsiteY52" fmla="*/ 45500 h 318136"/>
              <a:gd name="connsiteX53" fmla="*/ 253758 w 508000"/>
              <a:gd name="connsiteY53" fmla="*/ 43557 h 318136"/>
              <a:gd name="connsiteX54" fmla="*/ 248741 w 508000"/>
              <a:gd name="connsiteY54" fmla="*/ 35785 h 318136"/>
              <a:gd name="connsiteX55" fmla="*/ 242429 w 508000"/>
              <a:gd name="connsiteY55" fmla="*/ 33842 h 318136"/>
              <a:gd name="connsiteX56" fmla="*/ 178990 w 508000"/>
              <a:gd name="connsiteY56" fmla="*/ 33842 h 318136"/>
              <a:gd name="connsiteX57" fmla="*/ 25894 w 508000"/>
              <a:gd name="connsiteY57" fmla="*/ 0 h 318136"/>
              <a:gd name="connsiteX58" fmla="*/ 379504 w 508000"/>
              <a:gd name="connsiteY58" fmla="*/ 0 h 318136"/>
              <a:gd name="connsiteX59" fmla="*/ 405397 w 508000"/>
              <a:gd name="connsiteY59" fmla="*/ 25908 h 318136"/>
              <a:gd name="connsiteX60" fmla="*/ 405397 w 508000"/>
              <a:gd name="connsiteY60" fmla="*/ 189773 h 318136"/>
              <a:gd name="connsiteX61" fmla="*/ 379504 w 508000"/>
              <a:gd name="connsiteY61" fmla="*/ 215680 h 318136"/>
              <a:gd name="connsiteX62" fmla="*/ 25894 w 508000"/>
              <a:gd name="connsiteY62" fmla="*/ 215680 h 318136"/>
              <a:gd name="connsiteX63" fmla="*/ 0 w 508000"/>
              <a:gd name="connsiteY63" fmla="*/ 189773 h 318136"/>
              <a:gd name="connsiteX64" fmla="*/ 0 w 508000"/>
              <a:gd name="connsiteY64" fmla="*/ 25908 h 318136"/>
              <a:gd name="connsiteX65" fmla="*/ 25894 w 508000"/>
              <a:gd name="connsiteY65" fmla="*/ 0 h 318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8000" h="318136">
                <a:moveTo>
                  <a:pt x="472236" y="102677"/>
                </a:moveTo>
                <a:cubicBezTo>
                  <a:pt x="472236" y="102677"/>
                  <a:pt x="472236" y="102677"/>
                  <a:pt x="482108" y="102677"/>
                </a:cubicBezTo>
                <a:cubicBezTo>
                  <a:pt x="496349" y="102677"/>
                  <a:pt x="508000" y="114171"/>
                  <a:pt x="508000" y="128578"/>
                </a:cubicBezTo>
                <a:cubicBezTo>
                  <a:pt x="508000" y="128578"/>
                  <a:pt x="508000" y="128578"/>
                  <a:pt x="508000" y="292236"/>
                </a:cubicBezTo>
                <a:cubicBezTo>
                  <a:pt x="508000" y="306481"/>
                  <a:pt x="496349" y="318136"/>
                  <a:pt x="482108" y="318136"/>
                </a:cubicBezTo>
                <a:cubicBezTo>
                  <a:pt x="482108" y="318136"/>
                  <a:pt x="482108" y="318136"/>
                  <a:pt x="128349" y="318136"/>
                </a:cubicBezTo>
                <a:cubicBezTo>
                  <a:pt x="114108" y="318136"/>
                  <a:pt x="102456" y="306481"/>
                  <a:pt x="102456" y="292236"/>
                </a:cubicBezTo>
                <a:cubicBezTo>
                  <a:pt x="102456" y="292236"/>
                  <a:pt x="102456" y="292236"/>
                  <a:pt x="102456" y="282361"/>
                </a:cubicBezTo>
                <a:cubicBezTo>
                  <a:pt x="102456" y="282361"/>
                  <a:pt x="102456" y="282361"/>
                  <a:pt x="430808" y="282361"/>
                </a:cubicBezTo>
                <a:cubicBezTo>
                  <a:pt x="453626" y="282361"/>
                  <a:pt x="472236" y="263745"/>
                  <a:pt x="472236" y="240921"/>
                </a:cubicBezTo>
                <a:cubicBezTo>
                  <a:pt x="472236" y="240921"/>
                  <a:pt x="472236" y="240921"/>
                  <a:pt x="472236" y="102677"/>
                </a:cubicBezTo>
                <a:close/>
                <a:moveTo>
                  <a:pt x="420904" y="51338"/>
                </a:moveTo>
                <a:cubicBezTo>
                  <a:pt x="420904" y="51338"/>
                  <a:pt x="420904" y="51338"/>
                  <a:pt x="430774" y="51338"/>
                </a:cubicBezTo>
                <a:cubicBezTo>
                  <a:pt x="445013" y="51338"/>
                  <a:pt x="456662" y="62836"/>
                  <a:pt x="456662" y="77248"/>
                </a:cubicBezTo>
                <a:cubicBezTo>
                  <a:pt x="456662" y="77248"/>
                  <a:pt x="456662" y="77248"/>
                  <a:pt x="456662" y="240962"/>
                </a:cubicBezTo>
                <a:cubicBezTo>
                  <a:pt x="456662" y="255374"/>
                  <a:pt x="445013" y="266871"/>
                  <a:pt x="430774" y="266871"/>
                </a:cubicBezTo>
                <a:lnTo>
                  <a:pt x="77079" y="266871"/>
                </a:lnTo>
                <a:cubicBezTo>
                  <a:pt x="62841" y="266871"/>
                  <a:pt x="51191" y="255374"/>
                  <a:pt x="51191" y="240962"/>
                </a:cubicBezTo>
                <a:cubicBezTo>
                  <a:pt x="51191" y="240962"/>
                  <a:pt x="51191" y="240962"/>
                  <a:pt x="51191" y="231246"/>
                </a:cubicBezTo>
                <a:cubicBezTo>
                  <a:pt x="51191" y="231246"/>
                  <a:pt x="51191" y="231246"/>
                  <a:pt x="379484" y="231246"/>
                </a:cubicBezTo>
                <a:cubicBezTo>
                  <a:pt x="402297" y="231246"/>
                  <a:pt x="420904" y="212624"/>
                  <a:pt x="420904" y="189791"/>
                </a:cubicBezTo>
                <a:cubicBezTo>
                  <a:pt x="420904" y="189791"/>
                  <a:pt x="420904" y="189791"/>
                  <a:pt x="420904" y="51338"/>
                </a:cubicBezTo>
                <a:close/>
                <a:moveTo>
                  <a:pt x="178990" y="33842"/>
                </a:moveTo>
                <a:cubicBezTo>
                  <a:pt x="176724" y="33842"/>
                  <a:pt x="174459" y="34490"/>
                  <a:pt x="172678" y="35785"/>
                </a:cubicBezTo>
                <a:cubicBezTo>
                  <a:pt x="171869" y="36271"/>
                  <a:pt x="171222" y="36757"/>
                  <a:pt x="170574" y="37404"/>
                </a:cubicBezTo>
                <a:cubicBezTo>
                  <a:pt x="168956" y="39185"/>
                  <a:pt x="167985" y="41290"/>
                  <a:pt x="167500" y="43557"/>
                </a:cubicBezTo>
                <a:cubicBezTo>
                  <a:pt x="167338" y="44367"/>
                  <a:pt x="167338" y="45015"/>
                  <a:pt x="167338" y="45986"/>
                </a:cubicBezTo>
                <a:cubicBezTo>
                  <a:pt x="167338" y="45986"/>
                  <a:pt x="167338" y="47929"/>
                  <a:pt x="167338" y="51329"/>
                </a:cubicBezTo>
                <a:cubicBezTo>
                  <a:pt x="167176" y="59426"/>
                  <a:pt x="166529" y="75942"/>
                  <a:pt x="162806" y="95534"/>
                </a:cubicBezTo>
                <a:cubicBezTo>
                  <a:pt x="162806" y="95534"/>
                  <a:pt x="162806" y="95534"/>
                  <a:pt x="148241" y="95534"/>
                </a:cubicBezTo>
                <a:cubicBezTo>
                  <a:pt x="143548" y="95534"/>
                  <a:pt x="139340" y="98449"/>
                  <a:pt x="137560" y="102659"/>
                </a:cubicBezTo>
                <a:cubicBezTo>
                  <a:pt x="136913" y="104116"/>
                  <a:pt x="136589" y="105573"/>
                  <a:pt x="136589" y="107193"/>
                </a:cubicBezTo>
                <a:cubicBezTo>
                  <a:pt x="136589" y="113669"/>
                  <a:pt x="141768" y="118851"/>
                  <a:pt x="148241" y="118851"/>
                </a:cubicBezTo>
                <a:lnTo>
                  <a:pt x="157304" y="118851"/>
                </a:lnTo>
                <a:cubicBezTo>
                  <a:pt x="152934" y="133748"/>
                  <a:pt x="146785" y="148968"/>
                  <a:pt x="138046" y="162732"/>
                </a:cubicBezTo>
                <a:cubicBezTo>
                  <a:pt x="135780" y="166294"/>
                  <a:pt x="135618" y="170828"/>
                  <a:pt x="137560" y="174552"/>
                </a:cubicBezTo>
                <a:cubicBezTo>
                  <a:pt x="139664" y="178276"/>
                  <a:pt x="143548" y="180705"/>
                  <a:pt x="147756" y="180705"/>
                </a:cubicBezTo>
                <a:cubicBezTo>
                  <a:pt x="147756" y="180705"/>
                  <a:pt x="147756" y="180705"/>
                  <a:pt x="251492" y="180705"/>
                </a:cubicBezTo>
                <a:cubicBezTo>
                  <a:pt x="257804" y="180705"/>
                  <a:pt x="263144" y="175524"/>
                  <a:pt x="263144" y="169047"/>
                </a:cubicBezTo>
                <a:cubicBezTo>
                  <a:pt x="263144" y="162570"/>
                  <a:pt x="257804" y="157388"/>
                  <a:pt x="251492" y="157388"/>
                </a:cubicBezTo>
                <a:cubicBezTo>
                  <a:pt x="251492" y="157388"/>
                  <a:pt x="251492" y="157388"/>
                  <a:pt x="167500" y="157388"/>
                </a:cubicBezTo>
                <a:cubicBezTo>
                  <a:pt x="173649" y="144597"/>
                  <a:pt x="178181" y="131481"/>
                  <a:pt x="181579" y="118851"/>
                </a:cubicBezTo>
                <a:cubicBezTo>
                  <a:pt x="181579" y="118851"/>
                  <a:pt x="181579" y="118851"/>
                  <a:pt x="208606" y="118851"/>
                </a:cubicBezTo>
                <a:cubicBezTo>
                  <a:pt x="214917" y="118851"/>
                  <a:pt x="220258" y="113669"/>
                  <a:pt x="220258" y="107193"/>
                </a:cubicBezTo>
                <a:cubicBezTo>
                  <a:pt x="220258" y="105573"/>
                  <a:pt x="219934" y="104116"/>
                  <a:pt x="219287" y="102659"/>
                </a:cubicBezTo>
                <a:cubicBezTo>
                  <a:pt x="217507" y="98449"/>
                  <a:pt x="213299" y="95534"/>
                  <a:pt x="208606" y="95534"/>
                </a:cubicBezTo>
                <a:cubicBezTo>
                  <a:pt x="208606" y="95534"/>
                  <a:pt x="208606" y="95534"/>
                  <a:pt x="186596" y="95534"/>
                </a:cubicBezTo>
                <a:cubicBezTo>
                  <a:pt x="189186" y="79828"/>
                  <a:pt x="190318" y="66226"/>
                  <a:pt x="190480" y="57159"/>
                </a:cubicBezTo>
                <a:cubicBezTo>
                  <a:pt x="190480" y="57159"/>
                  <a:pt x="190480" y="57159"/>
                  <a:pt x="230615" y="57159"/>
                </a:cubicBezTo>
                <a:cubicBezTo>
                  <a:pt x="230615" y="57159"/>
                  <a:pt x="230615" y="57159"/>
                  <a:pt x="230615" y="67684"/>
                </a:cubicBezTo>
                <a:cubicBezTo>
                  <a:pt x="230615" y="74160"/>
                  <a:pt x="235956" y="79342"/>
                  <a:pt x="242267" y="79342"/>
                </a:cubicBezTo>
                <a:cubicBezTo>
                  <a:pt x="248741" y="79342"/>
                  <a:pt x="253920" y="74160"/>
                  <a:pt x="253920" y="67684"/>
                </a:cubicBezTo>
                <a:cubicBezTo>
                  <a:pt x="253920" y="67684"/>
                  <a:pt x="253920" y="67684"/>
                  <a:pt x="253920" y="45500"/>
                </a:cubicBezTo>
                <a:cubicBezTo>
                  <a:pt x="253920" y="44853"/>
                  <a:pt x="253920" y="44205"/>
                  <a:pt x="253758" y="43557"/>
                </a:cubicBezTo>
                <a:cubicBezTo>
                  <a:pt x="253272" y="40319"/>
                  <a:pt x="251330" y="37566"/>
                  <a:pt x="248741" y="35785"/>
                </a:cubicBezTo>
                <a:cubicBezTo>
                  <a:pt x="246961" y="34490"/>
                  <a:pt x="244695" y="33842"/>
                  <a:pt x="242429" y="33842"/>
                </a:cubicBezTo>
                <a:cubicBezTo>
                  <a:pt x="242429" y="33842"/>
                  <a:pt x="242429" y="33842"/>
                  <a:pt x="178990" y="33842"/>
                </a:cubicBezTo>
                <a:close/>
                <a:moveTo>
                  <a:pt x="25894" y="0"/>
                </a:moveTo>
                <a:cubicBezTo>
                  <a:pt x="25894" y="0"/>
                  <a:pt x="25894" y="0"/>
                  <a:pt x="379504" y="0"/>
                </a:cubicBezTo>
                <a:cubicBezTo>
                  <a:pt x="393745" y="0"/>
                  <a:pt x="405397" y="11659"/>
                  <a:pt x="405397" y="25908"/>
                </a:cubicBezTo>
                <a:cubicBezTo>
                  <a:pt x="405397" y="25908"/>
                  <a:pt x="405397" y="25908"/>
                  <a:pt x="405397" y="189773"/>
                </a:cubicBezTo>
                <a:cubicBezTo>
                  <a:pt x="405397" y="204022"/>
                  <a:pt x="393745" y="215680"/>
                  <a:pt x="379504" y="215680"/>
                </a:cubicBezTo>
                <a:cubicBezTo>
                  <a:pt x="379504" y="215680"/>
                  <a:pt x="379504" y="215680"/>
                  <a:pt x="25894" y="215680"/>
                </a:cubicBezTo>
                <a:cubicBezTo>
                  <a:pt x="11491" y="215680"/>
                  <a:pt x="0" y="204022"/>
                  <a:pt x="0" y="189773"/>
                </a:cubicBezTo>
                <a:cubicBezTo>
                  <a:pt x="0" y="189773"/>
                  <a:pt x="0" y="189773"/>
                  <a:pt x="0" y="25908"/>
                </a:cubicBezTo>
                <a:cubicBezTo>
                  <a:pt x="0" y="11659"/>
                  <a:pt x="11491" y="0"/>
                  <a:pt x="258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" name="pouch"/>
          <p:cNvSpPr>
            <a:spLocks noChangeAspect="1"/>
          </p:cNvSpPr>
          <p:nvPr/>
        </p:nvSpPr>
        <p:spPr bwMode="auto">
          <a:xfrm>
            <a:off x="1266538" y="4883868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6" name="windmill1"/>
          <p:cNvSpPr>
            <a:spLocks noChangeAspect="1"/>
          </p:cNvSpPr>
          <p:nvPr/>
        </p:nvSpPr>
        <p:spPr bwMode="auto">
          <a:xfrm>
            <a:off x="4084059" y="4872848"/>
            <a:ext cx="206746" cy="262607"/>
          </a:xfrm>
          <a:custGeom>
            <a:avLst/>
            <a:gdLst>
              <a:gd name="T0" fmla="*/ 87 w 149"/>
              <a:gd name="T1" fmla="*/ 156 h 190"/>
              <a:gd name="T2" fmla="*/ 79 w 149"/>
              <a:gd name="T3" fmla="*/ 166 h 190"/>
              <a:gd name="T4" fmla="*/ 70 w 149"/>
              <a:gd name="T5" fmla="*/ 166 h 190"/>
              <a:gd name="T6" fmla="*/ 63 w 149"/>
              <a:gd name="T7" fmla="*/ 156 h 190"/>
              <a:gd name="T8" fmla="*/ 63 w 149"/>
              <a:gd name="T9" fmla="*/ 138 h 190"/>
              <a:gd name="T10" fmla="*/ 75 w 149"/>
              <a:gd name="T11" fmla="*/ 126 h 190"/>
              <a:gd name="T12" fmla="*/ 87 w 149"/>
              <a:gd name="T13" fmla="*/ 138 h 190"/>
              <a:gd name="T14" fmla="*/ 87 w 149"/>
              <a:gd name="T15" fmla="*/ 156 h 190"/>
              <a:gd name="T16" fmla="*/ 42 w 149"/>
              <a:gd name="T17" fmla="*/ 95 h 190"/>
              <a:gd name="T18" fmla="*/ 4 w 149"/>
              <a:gd name="T19" fmla="*/ 128 h 190"/>
              <a:gd name="T20" fmla="*/ 3 w 149"/>
              <a:gd name="T21" fmla="*/ 139 h 190"/>
              <a:gd name="T22" fmla="*/ 10 w 149"/>
              <a:gd name="T23" fmla="*/ 146 h 190"/>
              <a:gd name="T24" fmla="*/ 21 w 149"/>
              <a:gd name="T25" fmla="*/ 145 h 190"/>
              <a:gd name="T26" fmla="*/ 40 w 149"/>
              <a:gd name="T27" fmla="*/ 124 h 190"/>
              <a:gd name="T28" fmla="*/ 37 w 149"/>
              <a:gd name="T29" fmla="*/ 182 h 190"/>
              <a:gd name="T30" fmla="*/ 44 w 149"/>
              <a:gd name="T31" fmla="*/ 190 h 190"/>
              <a:gd name="T32" fmla="*/ 105 w 149"/>
              <a:gd name="T33" fmla="*/ 190 h 190"/>
              <a:gd name="T34" fmla="*/ 113 w 149"/>
              <a:gd name="T35" fmla="*/ 182 h 190"/>
              <a:gd name="T36" fmla="*/ 109 w 149"/>
              <a:gd name="T37" fmla="*/ 124 h 190"/>
              <a:gd name="T38" fmla="*/ 128 w 149"/>
              <a:gd name="T39" fmla="*/ 145 h 190"/>
              <a:gd name="T40" fmla="*/ 139 w 149"/>
              <a:gd name="T41" fmla="*/ 146 h 190"/>
              <a:gd name="T42" fmla="*/ 146 w 149"/>
              <a:gd name="T43" fmla="*/ 139 h 190"/>
              <a:gd name="T44" fmla="*/ 145 w 149"/>
              <a:gd name="T45" fmla="*/ 128 h 190"/>
              <a:gd name="T46" fmla="*/ 108 w 149"/>
              <a:gd name="T47" fmla="*/ 95 h 190"/>
              <a:gd name="T48" fmla="*/ 107 w 149"/>
              <a:gd name="T49" fmla="*/ 74 h 190"/>
              <a:gd name="T50" fmla="*/ 102 w 149"/>
              <a:gd name="T51" fmla="*/ 59 h 190"/>
              <a:gd name="T52" fmla="*/ 145 w 149"/>
              <a:gd name="T53" fmla="*/ 21 h 190"/>
              <a:gd name="T54" fmla="*/ 146 w 149"/>
              <a:gd name="T55" fmla="*/ 10 h 190"/>
              <a:gd name="T56" fmla="*/ 139 w 149"/>
              <a:gd name="T57" fmla="*/ 3 h 190"/>
              <a:gd name="T58" fmla="*/ 128 w 149"/>
              <a:gd name="T59" fmla="*/ 4 h 190"/>
              <a:gd name="T60" fmla="*/ 90 w 149"/>
              <a:gd name="T61" fmla="*/ 47 h 190"/>
              <a:gd name="T62" fmla="*/ 75 w 149"/>
              <a:gd name="T63" fmla="*/ 42 h 190"/>
              <a:gd name="T64" fmla="*/ 59 w 149"/>
              <a:gd name="T65" fmla="*/ 47 h 190"/>
              <a:gd name="T66" fmla="*/ 21 w 149"/>
              <a:gd name="T67" fmla="*/ 4 h 190"/>
              <a:gd name="T68" fmla="*/ 10 w 149"/>
              <a:gd name="T69" fmla="*/ 3 h 190"/>
              <a:gd name="T70" fmla="*/ 3 w 149"/>
              <a:gd name="T71" fmla="*/ 10 h 190"/>
              <a:gd name="T72" fmla="*/ 4 w 149"/>
              <a:gd name="T73" fmla="*/ 21 h 190"/>
              <a:gd name="T74" fmla="*/ 47 w 149"/>
              <a:gd name="T75" fmla="*/ 59 h 190"/>
              <a:gd name="T76" fmla="*/ 43 w 149"/>
              <a:gd name="T77" fmla="*/ 74 h 190"/>
              <a:gd name="T78" fmla="*/ 42 w 149"/>
              <a:gd name="T79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9" h="190">
                <a:moveTo>
                  <a:pt x="87" y="156"/>
                </a:moveTo>
                <a:cubicBezTo>
                  <a:pt x="87" y="160"/>
                  <a:pt x="84" y="166"/>
                  <a:pt x="79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65" y="166"/>
                  <a:pt x="63" y="160"/>
                  <a:pt x="63" y="15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3" y="131"/>
                  <a:pt x="67" y="126"/>
                  <a:pt x="75" y="126"/>
                </a:cubicBezTo>
                <a:cubicBezTo>
                  <a:pt x="82" y="126"/>
                  <a:pt x="87" y="131"/>
                  <a:pt x="87" y="138"/>
                </a:cubicBezTo>
                <a:lnTo>
                  <a:pt x="87" y="156"/>
                </a:lnTo>
                <a:close/>
                <a:moveTo>
                  <a:pt x="42" y="95"/>
                </a:moveTo>
                <a:cubicBezTo>
                  <a:pt x="4" y="128"/>
                  <a:pt x="4" y="128"/>
                  <a:pt x="4" y="128"/>
                </a:cubicBezTo>
                <a:cubicBezTo>
                  <a:pt x="0" y="131"/>
                  <a:pt x="0" y="136"/>
                  <a:pt x="3" y="139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49"/>
                  <a:pt x="18" y="149"/>
                  <a:pt x="21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7" y="182"/>
                  <a:pt x="37" y="182"/>
                  <a:pt x="37" y="182"/>
                </a:cubicBezTo>
                <a:cubicBezTo>
                  <a:pt x="36" y="186"/>
                  <a:pt x="40" y="190"/>
                  <a:pt x="4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9" y="190"/>
                  <a:pt x="113" y="186"/>
                  <a:pt x="113" y="182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31" y="149"/>
                  <a:pt x="136" y="149"/>
                  <a:pt x="139" y="146"/>
                </a:cubicBezTo>
                <a:cubicBezTo>
                  <a:pt x="146" y="139"/>
                  <a:pt x="146" y="139"/>
                  <a:pt x="146" y="139"/>
                </a:cubicBezTo>
                <a:cubicBezTo>
                  <a:pt x="149" y="136"/>
                  <a:pt x="149" y="131"/>
                  <a:pt x="145" y="128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69"/>
                  <a:pt x="105" y="63"/>
                  <a:pt x="102" y="59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9" y="18"/>
                  <a:pt x="149" y="13"/>
                  <a:pt x="146" y="10"/>
                </a:cubicBezTo>
                <a:cubicBezTo>
                  <a:pt x="139" y="3"/>
                  <a:pt x="139" y="3"/>
                  <a:pt x="139" y="3"/>
                </a:cubicBezTo>
                <a:cubicBezTo>
                  <a:pt x="136" y="0"/>
                  <a:pt x="131" y="0"/>
                  <a:pt x="128" y="4"/>
                </a:cubicBezTo>
                <a:cubicBezTo>
                  <a:pt x="90" y="47"/>
                  <a:pt x="90" y="47"/>
                  <a:pt x="90" y="47"/>
                </a:cubicBezTo>
                <a:cubicBezTo>
                  <a:pt x="86" y="44"/>
                  <a:pt x="80" y="42"/>
                  <a:pt x="75" y="42"/>
                </a:cubicBezTo>
                <a:cubicBezTo>
                  <a:pt x="69" y="42"/>
                  <a:pt x="63" y="44"/>
                  <a:pt x="59" y="47"/>
                </a:cubicBezTo>
                <a:cubicBezTo>
                  <a:pt x="21" y="4"/>
                  <a:pt x="21" y="4"/>
                  <a:pt x="21" y="4"/>
                </a:cubicBezTo>
                <a:cubicBezTo>
                  <a:pt x="18" y="0"/>
                  <a:pt x="13" y="0"/>
                  <a:pt x="1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3"/>
                  <a:pt x="0" y="18"/>
                  <a:pt x="4" y="21"/>
                </a:cubicBezTo>
                <a:cubicBezTo>
                  <a:pt x="47" y="59"/>
                  <a:pt x="47" y="59"/>
                  <a:pt x="47" y="59"/>
                </a:cubicBezTo>
                <a:cubicBezTo>
                  <a:pt x="44" y="63"/>
                  <a:pt x="43" y="69"/>
                  <a:pt x="43" y="74"/>
                </a:cubicBezTo>
                <a:cubicBezTo>
                  <a:pt x="42" y="95"/>
                  <a:pt x="42" y="95"/>
                  <a:pt x="42" y="9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7" name="2449"/>
          <p:cNvSpPr>
            <a:spLocks noChangeAspect="1"/>
          </p:cNvSpPr>
          <p:nvPr/>
        </p:nvSpPr>
        <p:spPr bwMode="auto">
          <a:xfrm>
            <a:off x="4634378" y="4913608"/>
            <a:ext cx="226285" cy="181086"/>
          </a:xfrm>
          <a:custGeom>
            <a:avLst/>
            <a:gdLst>
              <a:gd name="connsiteX0" fmla="*/ 213727 w 507368"/>
              <a:gd name="connsiteY0" fmla="*/ 340047 h 406026"/>
              <a:gd name="connsiteX1" fmla="*/ 206117 w 507368"/>
              <a:gd name="connsiteY1" fmla="*/ 345122 h 406026"/>
              <a:gd name="connsiteX2" fmla="*/ 200092 w 507368"/>
              <a:gd name="connsiteY2" fmla="*/ 372085 h 406026"/>
              <a:gd name="connsiteX3" fmla="*/ 201994 w 507368"/>
              <a:gd name="connsiteY3" fmla="*/ 377477 h 406026"/>
              <a:gd name="connsiteX4" fmla="*/ 208019 w 507368"/>
              <a:gd name="connsiteY4" fmla="*/ 379698 h 406026"/>
              <a:gd name="connsiteX5" fmla="*/ 299663 w 507368"/>
              <a:gd name="connsiteY5" fmla="*/ 379698 h 406026"/>
              <a:gd name="connsiteX6" fmla="*/ 307591 w 507368"/>
              <a:gd name="connsiteY6" fmla="*/ 373354 h 406026"/>
              <a:gd name="connsiteX7" fmla="*/ 307274 w 507368"/>
              <a:gd name="connsiteY7" fmla="*/ 371768 h 406026"/>
              <a:gd name="connsiteX8" fmla="*/ 301249 w 507368"/>
              <a:gd name="connsiteY8" fmla="*/ 345122 h 406026"/>
              <a:gd name="connsiteX9" fmla="*/ 293638 w 507368"/>
              <a:gd name="connsiteY9" fmla="*/ 340047 h 406026"/>
              <a:gd name="connsiteX10" fmla="*/ 213727 w 507368"/>
              <a:gd name="connsiteY10" fmla="*/ 340047 h 406026"/>
              <a:gd name="connsiteX11" fmla="*/ 279001 w 507368"/>
              <a:gd name="connsiteY11" fmla="*/ 135425 h 406026"/>
              <a:gd name="connsiteX12" fmla="*/ 268871 w 507368"/>
              <a:gd name="connsiteY12" fmla="*/ 153513 h 406026"/>
              <a:gd name="connsiteX13" fmla="*/ 279001 w 507368"/>
              <a:gd name="connsiteY13" fmla="*/ 153513 h 406026"/>
              <a:gd name="connsiteX14" fmla="*/ 277735 w 507368"/>
              <a:gd name="connsiteY14" fmla="*/ 117654 h 406026"/>
              <a:gd name="connsiteX15" fmla="*/ 291348 w 507368"/>
              <a:gd name="connsiteY15" fmla="*/ 117654 h 406026"/>
              <a:gd name="connsiteX16" fmla="*/ 295147 w 507368"/>
              <a:gd name="connsiteY16" fmla="*/ 121462 h 406026"/>
              <a:gd name="connsiteX17" fmla="*/ 295147 w 507368"/>
              <a:gd name="connsiteY17" fmla="*/ 153513 h 406026"/>
              <a:gd name="connsiteX18" fmla="*/ 298629 w 507368"/>
              <a:gd name="connsiteY18" fmla="*/ 153513 h 406026"/>
              <a:gd name="connsiteX19" fmla="*/ 302745 w 507368"/>
              <a:gd name="connsiteY19" fmla="*/ 157321 h 406026"/>
              <a:gd name="connsiteX20" fmla="*/ 302745 w 507368"/>
              <a:gd name="connsiteY20" fmla="*/ 163033 h 406026"/>
              <a:gd name="connsiteX21" fmla="*/ 298629 w 507368"/>
              <a:gd name="connsiteY21" fmla="*/ 166841 h 406026"/>
              <a:gd name="connsiteX22" fmla="*/ 295147 w 507368"/>
              <a:gd name="connsiteY22" fmla="*/ 166841 h 406026"/>
              <a:gd name="connsiteX23" fmla="*/ 295147 w 507368"/>
              <a:gd name="connsiteY23" fmla="*/ 177631 h 406026"/>
              <a:gd name="connsiteX24" fmla="*/ 291348 w 507368"/>
              <a:gd name="connsiteY24" fmla="*/ 181439 h 406026"/>
              <a:gd name="connsiteX25" fmla="*/ 283117 w 507368"/>
              <a:gd name="connsiteY25" fmla="*/ 181439 h 406026"/>
              <a:gd name="connsiteX26" fmla="*/ 279001 w 507368"/>
              <a:gd name="connsiteY26" fmla="*/ 177631 h 406026"/>
              <a:gd name="connsiteX27" fmla="*/ 279001 w 507368"/>
              <a:gd name="connsiteY27" fmla="*/ 166841 h 406026"/>
              <a:gd name="connsiteX28" fmla="*/ 255891 w 507368"/>
              <a:gd name="connsiteY28" fmla="*/ 166841 h 406026"/>
              <a:gd name="connsiteX29" fmla="*/ 252092 w 507368"/>
              <a:gd name="connsiteY29" fmla="*/ 163033 h 406026"/>
              <a:gd name="connsiteX30" fmla="*/ 252092 w 507368"/>
              <a:gd name="connsiteY30" fmla="*/ 157004 h 406026"/>
              <a:gd name="connsiteX31" fmla="*/ 252409 w 507368"/>
              <a:gd name="connsiteY31" fmla="*/ 154783 h 406026"/>
              <a:gd name="connsiteX32" fmla="*/ 274569 w 507368"/>
              <a:gd name="connsiteY32" fmla="*/ 119241 h 406026"/>
              <a:gd name="connsiteX33" fmla="*/ 277735 w 507368"/>
              <a:gd name="connsiteY33" fmla="*/ 117654 h 406026"/>
              <a:gd name="connsiteX34" fmla="*/ 226978 w 507368"/>
              <a:gd name="connsiteY34" fmla="*/ 116314 h 406026"/>
              <a:gd name="connsiteX35" fmla="*/ 249801 w 507368"/>
              <a:gd name="connsiteY35" fmla="*/ 136963 h 406026"/>
              <a:gd name="connsiteX36" fmla="*/ 233001 w 507368"/>
              <a:gd name="connsiteY36" fmla="*/ 164284 h 406026"/>
              <a:gd name="connsiteX37" fmla="*/ 233001 w 507368"/>
              <a:gd name="connsiteY37" fmla="*/ 164602 h 406026"/>
              <a:gd name="connsiteX38" fmla="*/ 229831 w 507368"/>
              <a:gd name="connsiteY38" fmla="*/ 167143 h 406026"/>
              <a:gd name="connsiteX39" fmla="*/ 246948 w 507368"/>
              <a:gd name="connsiteY39" fmla="*/ 167143 h 406026"/>
              <a:gd name="connsiteX40" fmla="*/ 250752 w 507368"/>
              <a:gd name="connsiteY40" fmla="*/ 170955 h 406026"/>
              <a:gd name="connsiteX41" fmla="*/ 250752 w 507368"/>
              <a:gd name="connsiteY41" fmla="*/ 177627 h 406026"/>
              <a:gd name="connsiteX42" fmla="*/ 246948 w 507368"/>
              <a:gd name="connsiteY42" fmla="*/ 181439 h 406026"/>
              <a:gd name="connsiteX43" fmla="*/ 208593 w 507368"/>
              <a:gd name="connsiteY43" fmla="*/ 181439 h 406026"/>
              <a:gd name="connsiteX44" fmla="*/ 204789 w 507368"/>
              <a:gd name="connsiteY44" fmla="*/ 177627 h 406026"/>
              <a:gd name="connsiteX45" fmla="*/ 204789 w 507368"/>
              <a:gd name="connsiteY45" fmla="*/ 172544 h 406026"/>
              <a:gd name="connsiteX46" fmla="*/ 206057 w 507368"/>
              <a:gd name="connsiteY46" fmla="*/ 169685 h 406026"/>
              <a:gd name="connsiteX47" fmla="*/ 213031 w 507368"/>
              <a:gd name="connsiteY47" fmla="*/ 163331 h 406026"/>
              <a:gd name="connsiteX48" fmla="*/ 232684 w 507368"/>
              <a:gd name="connsiteY48" fmla="*/ 138234 h 406026"/>
              <a:gd name="connsiteX49" fmla="*/ 224125 w 507368"/>
              <a:gd name="connsiteY49" fmla="*/ 130610 h 406026"/>
              <a:gd name="connsiteX50" fmla="*/ 214299 w 507368"/>
              <a:gd name="connsiteY50" fmla="*/ 133787 h 406026"/>
              <a:gd name="connsiteX51" fmla="*/ 210812 w 507368"/>
              <a:gd name="connsiteY51" fmla="*/ 134104 h 406026"/>
              <a:gd name="connsiteX52" fmla="*/ 208276 w 507368"/>
              <a:gd name="connsiteY52" fmla="*/ 131880 h 406026"/>
              <a:gd name="connsiteX53" fmla="*/ 206374 w 507368"/>
              <a:gd name="connsiteY53" fmla="*/ 126480 h 406026"/>
              <a:gd name="connsiteX54" fmla="*/ 207959 w 507368"/>
              <a:gd name="connsiteY54" fmla="*/ 121715 h 406026"/>
              <a:gd name="connsiteX55" fmla="*/ 226978 w 507368"/>
              <a:gd name="connsiteY55" fmla="*/ 116314 h 406026"/>
              <a:gd name="connsiteX56" fmla="*/ 256780 w 507368"/>
              <a:gd name="connsiteY56" fmla="*/ 39580 h 406026"/>
              <a:gd name="connsiteX57" fmla="*/ 262486 w 507368"/>
              <a:gd name="connsiteY57" fmla="*/ 41484 h 406026"/>
              <a:gd name="connsiteX58" fmla="*/ 286261 w 507368"/>
              <a:gd name="connsiteY58" fmla="*/ 71305 h 406026"/>
              <a:gd name="connsiteX59" fmla="*/ 287212 w 507368"/>
              <a:gd name="connsiteY59" fmla="*/ 75747 h 406026"/>
              <a:gd name="connsiteX60" fmla="*/ 284676 w 507368"/>
              <a:gd name="connsiteY60" fmla="*/ 79554 h 406026"/>
              <a:gd name="connsiteX61" fmla="*/ 251073 w 507368"/>
              <a:gd name="connsiteY61" fmla="*/ 97637 h 406026"/>
              <a:gd name="connsiteX62" fmla="*/ 245050 w 507368"/>
              <a:gd name="connsiteY62" fmla="*/ 97320 h 406026"/>
              <a:gd name="connsiteX63" fmla="*/ 243148 w 507368"/>
              <a:gd name="connsiteY63" fmla="*/ 91927 h 406026"/>
              <a:gd name="connsiteX64" fmla="*/ 246001 w 507368"/>
              <a:gd name="connsiteY64" fmla="*/ 77333 h 406026"/>
              <a:gd name="connsiteX65" fmla="*/ 181649 w 507368"/>
              <a:gd name="connsiteY65" fmla="*/ 149032 h 406026"/>
              <a:gd name="connsiteX66" fmla="*/ 253609 w 507368"/>
              <a:gd name="connsiteY66" fmla="*/ 221048 h 406026"/>
              <a:gd name="connsiteX67" fmla="*/ 325570 w 507368"/>
              <a:gd name="connsiteY67" fmla="*/ 149032 h 406026"/>
              <a:gd name="connsiteX68" fmla="*/ 309720 w 507368"/>
              <a:gd name="connsiteY68" fmla="*/ 103665 h 406026"/>
              <a:gd name="connsiteX69" fmla="*/ 311305 w 507368"/>
              <a:gd name="connsiteY69" fmla="*/ 90023 h 406026"/>
              <a:gd name="connsiteX70" fmla="*/ 324936 w 507368"/>
              <a:gd name="connsiteY70" fmla="*/ 91609 h 406026"/>
              <a:gd name="connsiteX71" fmla="*/ 345225 w 507368"/>
              <a:gd name="connsiteY71" fmla="*/ 149032 h 406026"/>
              <a:gd name="connsiteX72" fmla="*/ 253609 w 507368"/>
              <a:gd name="connsiteY72" fmla="*/ 240400 h 406026"/>
              <a:gd name="connsiteX73" fmla="*/ 162311 w 507368"/>
              <a:gd name="connsiteY73" fmla="*/ 149032 h 406026"/>
              <a:gd name="connsiteX74" fmla="*/ 250122 w 507368"/>
              <a:gd name="connsiteY74" fmla="*/ 57346 h 406026"/>
              <a:gd name="connsiteX75" fmla="*/ 252658 w 507368"/>
              <a:gd name="connsiteY75" fmla="*/ 44022 h 406026"/>
              <a:gd name="connsiteX76" fmla="*/ 256780 w 507368"/>
              <a:gd name="connsiteY76" fmla="*/ 39580 h 406026"/>
              <a:gd name="connsiteX77" fmla="*/ 73883 w 507368"/>
              <a:gd name="connsiteY77" fmla="*/ 30452 h 406026"/>
              <a:gd name="connsiteX78" fmla="*/ 73883 w 507368"/>
              <a:gd name="connsiteY78" fmla="*/ 259793 h 406026"/>
              <a:gd name="connsiteX79" fmla="*/ 433482 w 507368"/>
              <a:gd name="connsiteY79" fmla="*/ 259793 h 406026"/>
              <a:gd name="connsiteX80" fmla="*/ 433482 w 507368"/>
              <a:gd name="connsiteY80" fmla="*/ 30452 h 406026"/>
              <a:gd name="connsiteX81" fmla="*/ 73883 w 507368"/>
              <a:gd name="connsiteY81" fmla="*/ 30452 h 406026"/>
              <a:gd name="connsiteX82" fmla="*/ 58662 w 507368"/>
              <a:gd name="connsiteY82" fmla="*/ 0 h 406026"/>
              <a:gd name="connsiteX83" fmla="*/ 448703 w 507368"/>
              <a:gd name="connsiteY83" fmla="*/ 0 h 406026"/>
              <a:gd name="connsiteX84" fmla="*/ 463924 w 507368"/>
              <a:gd name="connsiteY84" fmla="*/ 15226 h 406026"/>
              <a:gd name="connsiteX85" fmla="*/ 463924 w 507368"/>
              <a:gd name="connsiteY85" fmla="*/ 274068 h 406026"/>
              <a:gd name="connsiteX86" fmla="*/ 506100 w 507368"/>
              <a:gd name="connsiteY86" fmla="*/ 384456 h 406026"/>
              <a:gd name="connsiteX87" fmla="*/ 507368 w 507368"/>
              <a:gd name="connsiteY87" fmla="*/ 390800 h 406026"/>
              <a:gd name="connsiteX88" fmla="*/ 492147 w 507368"/>
              <a:gd name="connsiteY88" fmla="*/ 406026 h 406026"/>
              <a:gd name="connsiteX89" fmla="*/ 15218 w 507368"/>
              <a:gd name="connsiteY89" fmla="*/ 406026 h 406026"/>
              <a:gd name="connsiteX90" fmla="*/ 2534 w 507368"/>
              <a:gd name="connsiteY90" fmla="*/ 399365 h 406026"/>
              <a:gd name="connsiteX91" fmla="*/ 948 w 507368"/>
              <a:gd name="connsiteY91" fmla="*/ 385408 h 406026"/>
              <a:gd name="connsiteX92" fmla="*/ 43441 w 507368"/>
              <a:gd name="connsiteY92" fmla="*/ 274068 h 406026"/>
              <a:gd name="connsiteX93" fmla="*/ 43441 w 507368"/>
              <a:gd name="connsiteY93" fmla="*/ 15226 h 406026"/>
              <a:gd name="connsiteX94" fmla="*/ 58662 w 507368"/>
              <a:gd name="connsiteY94" fmla="*/ 0 h 40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07368" h="406026">
                <a:moveTo>
                  <a:pt x="213727" y="340047"/>
                </a:moveTo>
                <a:cubicBezTo>
                  <a:pt x="209922" y="340047"/>
                  <a:pt x="206751" y="342267"/>
                  <a:pt x="206117" y="345122"/>
                </a:cubicBezTo>
                <a:cubicBezTo>
                  <a:pt x="206117" y="345122"/>
                  <a:pt x="206117" y="345122"/>
                  <a:pt x="200092" y="372085"/>
                </a:cubicBezTo>
                <a:cubicBezTo>
                  <a:pt x="199774" y="373988"/>
                  <a:pt x="200409" y="375891"/>
                  <a:pt x="201994" y="377477"/>
                </a:cubicBezTo>
                <a:cubicBezTo>
                  <a:pt x="203263" y="378746"/>
                  <a:pt x="205482" y="379698"/>
                  <a:pt x="208019" y="379698"/>
                </a:cubicBezTo>
                <a:cubicBezTo>
                  <a:pt x="208019" y="379698"/>
                  <a:pt x="208019" y="379698"/>
                  <a:pt x="299663" y="379698"/>
                </a:cubicBezTo>
                <a:cubicBezTo>
                  <a:pt x="303785" y="379698"/>
                  <a:pt x="307591" y="376843"/>
                  <a:pt x="307591" y="373354"/>
                </a:cubicBezTo>
                <a:cubicBezTo>
                  <a:pt x="307591" y="372719"/>
                  <a:pt x="307274" y="372085"/>
                  <a:pt x="307274" y="371768"/>
                </a:cubicBezTo>
                <a:cubicBezTo>
                  <a:pt x="307274" y="371768"/>
                  <a:pt x="307274" y="371768"/>
                  <a:pt x="301249" y="345122"/>
                </a:cubicBezTo>
                <a:cubicBezTo>
                  <a:pt x="300614" y="342267"/>
                  <a:pt x="297443" y="340047"/>
                  <a:pt x="293638" y="340047"/>
                </a:cubicBezTo>
                <a:cubicBezTo>
                  <a:pt x="293638" y="340047"/>
                  <a:pt x="293638" y="340047"/>
                  <a:pt x="213727" y="340047"/>
                </a:cubicBezTo>
                <a:close/>
                <a:moveTo>
                  <a:pt x="279001" y="135425"/>
                </a:moveTo>
                <a:cubicBezTo>
                  <a:pt x="279001" y="135425"/>
                  <a:pt x="279001" y="135425"/>
                  <a:pt x="268871" y="153513"/>
                </a:cubicBezTo>
                <a:cubicBezTo>
                  <a:pt x="268871" y="153513"/>
                  <a:pt x="268871" y="153513"/>
                  <a:pt x="279001" y="153513"/>
                </a:cubicBezTo>
                <a:close/>
                <a:moveTo>
                  <a:pt x="277735" y="117654"/>
                </a:moveTo>
                <a:cubicBezTo>
                  <a:pt x="277735" y="117654"/>
                  <a:pt x="277735" y="117654"/>
                  <a:pt x="291348" y="117654"/>
                </a:cubicBezTo>
                <a:cubicBezTo>
                  <a:pt x="293564" y="117654"/>
                  <a:pt x="295147" y="119241"/>
                  <a:pt x="295147" y="121462"/>
                </a:cubicBezTo>
                <a:cubicBezTo>
                  <a:pt x="295147" y="121462"/>
                  <a:pt x="295147" y="121462"/>
                  <a:pt x="295147" y="153513"/>
                </a:cubicBezTo>
                <a:cubicBezTo>
                  <a:pt x="295147" y="153513"/>
                  <a:pt x="295147" y="153513"/>
                  <a:pt x="298629" y="153513"/>
                </a:cubicBezTo>
                <a:cubicBezTo>
                  <a:pt x="300846" y="153513"/>
                  <a:pt x="302745" y="155100"/>
                  <a:pt x="302745" y="157321"/>
                </a:cubicBezTo>
                <a:cubicBezTo>
                  <a:pt x="302745" y="157321"/>
                  <a:pt x="302745" y="157321"/>
                  <a:pt x="302745" y="163033"/>
                </a:cubicBezTo>
                <a:cubicBezTo>
                  <a:pt x="302745" y="164937"/>
                  <a:pt x="300846" y="166841"/>
                  <a:pt x="298629" y="166841"/>
                </a:cubicBezTo>
                <a:cubicBezTo>
                  <a:pt x="298629" y="166841"/>
                  <a:pt x="298629" y="166841"/>
                  <a:pt x="295147" y="166841"/>
                </a:cubicBezTo>
                <a:cubicBezTo>
                  <a:pt x="295147" y="166841"/>
                  <a:pt x="295147" y="166841"/>
                  <a:pt x="295147" y="177631"/>
                </a:cubicBezTo>
                <a:cubicBezTo>
                  <a:pt x="295147" y="179852"/>
                  <a:pt x="293564" y="181439"/>
                  <a:pt x="291348" y="181439"/>
                </a:cubicBezTo>
                <a:cubicBezTo>
                  <a:pt x="291348" y="181439"/>
                  <a:pt x="291348" y="181439"/>
                  <a:pt x="283117" y="181439"/>
                </a:cubicBezTo>
                <a:cubicBezTo>
                  <a:pt x="280901" y="181439"/>
                  <a:pt x="279001" y="179852"/>
                  <a:pt x="279001" y="177631"/>
                </a:cubicBezTo>
                <a:cubicBezTo>
                  <a:pt x="279001" y="177631"/>
                  <a:pt x="279001" y="177631"/>
                  <a:pt x="279001" y="166841"/>
                </a:cubicBezTo>
                <a:cubicBezTo>
                  <a:pt x="279001" y="166841"/>
                  <a:pt x="279001" y="166841"/>
                  <a:pt x="255891" y="166841"/>
                </a:cubicBezTo>
                <a:cubicBezTo>
                  <a:pt x="253675" y="166841"/>
                  <a:pt x="252092" y="164937"/>
                  <a:pt x="252092" y="163033"/>
                </a:cubicBezTo>
                <a:cubicBezTo>
                  <a:pt x="252092" y="163033"/>
                  <a:pt x="252092" y="163033"/>
                  <a:pt x="252092" y="157004"/>
                </a:cubicBezTo>
                <a:cubicBezTo>
                  <a:pt x="252092" y="156052"/>
                  <a:pt x="252092" y="155417"/>
                  <a:pt x="252409" y="154783"/>
                </a:cubicBezTo>
                <a:cubicBezTo>
                  <a:pt x="252409" y="154783"/>
                  <a:pt x="252409" y="154783"/>
                  <a:pt x="274569" y="119241"/>
                </a:cubicBezTo>
                <a:cubicBezTo>
                  <a:pt x="275202" y="118289"/>
                  <a:pt x="276469" y="117654"/>
                  <a:pt x="277735" y="117654"/>
                </a:cubicBezTo>
                <a:close/>
                <a:moveTo>
                  <a:pt x="226978" y="116314"/>
                </a:moveTo>
                <a:cubicBezTo>
                  <a:pt x="240608" y="116314"/>
                  <a:pt x="249801" y="124574"/>
                  <a:pt x="249801" y="136963"/>
                </a:cubicBezTo>
                <a:cubicBezTo>
                  <a:pt x="249801" y="147447"/>
                  <a:pt x="243144" y="155389"/>
                  <a:pt x="233001" y="164284"/>
                </a:cubicBezTo>
                <a:cubicBezTo>
                  <a:pt x="233001" y="164284"/>
                  <a:pt x="233001" y="164602"/>
                  <a:pt x="233001" y="164602"/>
                </a:cubicBezTo>
                <a:cubicBezTo>
                  <a:pt x="233001" y="164602"/>
                  <a:pt x="233001" y="164602"/>
                  <a:pt x="229831" y="167143"/>
                </a:cubicBezTo>
                <a:cubicBezTo>
                  <a:pt x="229831" y="167143"/>
                  <a:pt x="229831" y="167143"/>
                  <a:pt x="246948" y="167143"/>
                </a:cubicBezTo>
                <a:cubicBezTo>
                  <a:pt x="249167" y="167143"/>
                  <a:pt x="250752" y="168732"/>
                  <a:pt x="250752" y="170955"/>
                </a:cubicBezTo>
                <a:cubicBezTo>
                  <a:pt x="250752" y="170955"/>
                  <a:pt x="250752" y="170955"/>
                  <a:pt x="250752" y="177627"/>
                </a:cubicBezTo>
                <a:cubicBezTo>
                  <a:pt x="250752" y="179851"/>
                  <a:pt x="249167" y="181439"/>
                  <a:pt x="246948" y="181439"/>
                </a:cubicBezTo>
                <a:cubicBezTo>
                  <a:pt x="246948" y="181439"/>
                  <a:pt x="246948" y="181439"/>
                  <a:pt x="208593" y="181439"/>
                </a:cubicBezTo>
                <a:cubicBezTo>
                  <a:pt x="206374" y="181439"/>
                  <a:pt x="204789" y="179851"/>
                  <a:pt x="204789" y="177627"/>
                </a:cubicBezTo>
                <a:cubicBezTo>
                  <a:pt x="204789" y="177627"/>
                  <a:pt x="204789" y="177627"/>
                  <a:pt x="204789" y="172544"/>
                </a:cubicBezTo>
                <a:cubicBezTo>
                  <a:pt x="204789" y="171591"/>
                  <a:pt x="205106" y="170320"/>
                  <a:pt x="206057" y="169685"/>
                </a:cubicBezTo>
                <a:cubicBezTo>
                  <a:pt x="206057" y="169685"/>
                  <a:pt x="206057" y="169685"/>
                  <a:pt x="213031" y="163331"/>
                </a:cubicBezTo>
                <a:cubicBezTo>
                  <a:pt x="226344" y="151577"/>
                  <a:pt x="232684" y="144588"/>
                  <a:pt x="232684" y="138234"/>
                </a:cubicBezTo>
                <a:cubicBezTo>
                  <a:pt x="232684" y="135375"/>
                  <a:pt x="231733" y="130610"/>
                  <a:pt x="224125" y="130610"/>
                </a:cubicBezTo>
                <a:cubicBezTo>
                  <a:pt x="220638" y="130610"/>
                  <a:pt x="217468" y="131563"/>
                  <a:pt x="214299" y="133787"/>
                </a:cubicBezTo>
                <a:cubicBezTo>
                  <a:pt x="213031" y="134422"/>
                  <a:pt x="212080" y="134422"/>
                  <a:pt x="210812" y="134104"/>
                </a:cubicBezTo>
                <a:cubicBezTo>
                  <a:pt x="209861" y="133787"/>
                  <a:pt x="208910" y="132834"/>
                  <a:pt x="208276" y="131880"/>
                </a:cubicBezTo>
                <a:cubicBezTo>
                  <a:pt x="208276" y="131880"/>
                  <a:pt x="208276" y="131880"/>
                  <a:pt x="206374" y="126480"/>
                </a:cubicBezTo>
                <a:cubicBezTo>
                  <a:pt x="205740" y="124574"/>
                  <a:pt x="206374" y="122668"/>
                  <a:pt x="207959" y="121715"/>
                </a:cubicBezTo>
                <a:cubicBezTo>
                  <a:pt x="213348" y="118220"/>
                  <a:pt x="220004" y="116314"/>
                  <a:pt x="226978" y="116314"/>
                </a:cubicBezTo>
                <a:close/>
                <a:moveTo>
                  <a:pt x="256780" y="39580"/>
                </a:moveTo>
                <a:cubicBezTo>
                  <a:pt x="258999" y="39263"/>
                  <a:pt x="260901" y="39897"/>
                  <a:pt x="262486" y="41484"/>
                </a:cubicBezTo>
                <a:cubicBezTo>
                  <a:pt x="262486" y="41484"/>
                  <a:pt x="262486" y="41484"/>
                  <a:pt x="286261" y="71305"/>
                </a:cubicBezTo>
                <a:cubicBezTo>
                  <a:pt x="287212" y="72574"/>
                  <a:pt x="287529" y="74161"/>
                  <a:pt x="287212" y="75747"/>
                </a:cubicBezTo>
                <a:cubicBezTo>
                  <a:pt x="286895" y="77333"/>
                  <a:pt x="285944" y="78919"/>
                  <a:pt x="284676" y="79554"/>
                </a:cubicBezTo>
                <a:cubicBezTo>
                  <a:pt x="284676" y="79554"/>
                  <a:pt x="284676" y="79554"/>
                  <a:pt x="251073" y="97637"/>
                </a:cubicBezTo>
                <a:cubicBezTo>
                  <a:pt x="249171" y="98589"/>
                  <a:pt x="246952" y="98589"/>
                  <a:pt x="245050" y="97320"/>
                </a:cubicBezTo>
                <a:cubicBezTo>
                  <a:pt x="243465" y="96051"/>
                  <a:pt x="242514" y="93830"/>
                  <a:pt x="243148" y="91927"/>
                </a:cubicBezTo>
                <a:cubicBezTo>
                  <a:pt x="243148" y="91927"/>
                  <a:pt x="243148" y="91927"/>
                  <a:pt x="246001" y="77333"/>
                </a:cubicBezTo>
                <a:cubicBezTo>
                  <a:pt x="209862" y="81140"/>
                  <a:pt x="181649" y="111913"/>
                  <a:pt x="181649" y="149032"/>
                </a:cubicBezTo>
                <a:cubicBezTo>
                  <a:pt x="181649" y="188688"/>
                  <a:pt x="213983" y="221048"/>
                  <a:pt x="253609" y="221048"/>
                </a:cubicBezTo>
                <a:cubicBezTo>
                  <a:pt x="293236" y="221048"/>
                  <a:pt x="325570" y="188688"/>
                  <a:pt x="325570" y="149032"/>
                </a:cubicBezTo>
                <a:cubicBezTo>
                  <a:pt x="325570" y="132218"/>
                  <a:pt x="320181" y="116672"/>
                  <a:pt x="309720" y="103665"/>
                </a:cubicBezTo>
                <a:cubicBezTo>
                  <a:pt x="306233" y="99541"/>
                  <a:pt x="306867" y="93513"/>
                  <a:pt x="311305" y="90023"/>
                </a:cubicBezTo>
                <a:cubicBezTo>
                  <a:pt x="315426" y="86533"/>
                  <a:pt x="321449" y="87168"/>
                  <a:pt x="324936" y="91609"/>
                </a:cubicBezTo>
                <a:cubicBezTo>
                  <a:pt x="337934" y="107789"/>
                  <a:pt x="345225" y="128093"/>
                  <a:pt x="345225" y="149032"/>
                </a:cubicBezTo>
                <a:cubicBezTo>
                  <a:pt x="345225" y="199475"/>
                  <a:pt x="304014" y="240400"/>
                  <a:pt x="253609" y="240400"/>
                </a:cubicBezTo>
                <a:cubicBezTo>
                  <a:pt x="203205" y="240400"/>
                  <a:pt x="162311" y="199475"/>
                  <a:pt x="162311" y="149032"/>
                </a:cubicBezTo>
                <a:cubicBezTo>
                  <a:pt x="162311" y="99541"/>
                  <a:pt x="201303" y="59250"/>
                  <a:pt x="250122" y="57346"/>
                </a:cubicBezTo>
                <a:cubicBezTo>
                  <a:pt x="250122" y="57346"/>
                  <a:pt x="250122" y="57346"/>
                  <a:pt x="252658" y="44022"/>
                </a:cubicBezTo>
                <a:cubicBezTo>
                  <a:pt x="253292" y="41801"/>
                  <a:pt x="254561" y="40215"/>
                  <a:pt x="256780" y="39580"/>
                </a:cubicBezTo>
                <a:close/>
                <a:moveTo>
                  <a:pt x="73883" y="30452"/>
                </a:moveTo>
                <a:cubicBezTo>
                  <a:pt x="73883" y="30452"/>
                  <a:pt x="73883" y="30452"/>
                  <a:pt x="73883" y="259793"/>
                </a:cubicBezTo>
                <a:cubicBezTo>
                  <a:pt x="73883" y="259793"/>
                  <a:pt x="73883" y="259793"/>
                  <a:pt x="433482" y="259793"/>
                </a:cubicBezTo>
                <a:lnTo>
                  <a:pt x="433482" y="30452"/>
                </a:lnTo>
                <a:cubicBezTo>
                  <a:pt x="433482" y="30452"/>
                  <a:pt x="433482" y="30452"/>
                  <a:pt x="73883" y="30452"/>
                </a:cubicBezTo>
                <a:close/>
                <a:moveTo>
                  <a:pt x="58662" y="0"/>
                </a:moveTo>
                <a:cubicBezTo>
                  <a:pt x="58662" y="0"/>
                  <a:pt x="58662" y="0"/>
                  <a:pt x="448703" y="0"/>
                </a:cubicBezTo>
                <a:cubicBezTo>
                  <a:pt x="457265" y="0"/>
                  <a:pt x="463924" y="6661"/>
                  <a:pt x="463924" y="15226"/>
                </a:cubicBezTo>
                <a:cubicBezTo>
                  <a:pt x="463924" y="15226"/>
                  <a:pt x="463924" y="15226"/>
                  <a:pt x="463924" y="274068"/>
                </a:cubicBezTo>
                <a:cubicBezTo>
                  <a:pt x="463924" y="274068"/>
                  <a:pt x="463924" y="274068"/>
                  <a:pt x="506100" y="384456"/>
                </a:cubicBezTo>
                <a:cubicBezTo>
                  <a:pt x="507051" y="386359"/>
                  <a:pt x="507368" y="388580"/>
                  <a:pt x="507368" y="390800"/>
                </a:cubicBezTo>
                <a:cubicBezTo>
                  <a:pt x="507368" y="399047"/>
                  <a:pt x="500709" y="406026"/>
                  <a:pt x="492147" y="406026"/>
                </a:cubicBezTo>
                <a:cubicBezTo>
                  <a:pt x="492147" y="406026"/>
                  <a:pt x="492147" y="406026"/>
                  <a:pt x="15218" y="406026"/>
                </a:cubicBezTo>
                <a:cubicBezTo>
                  <a:pt x="10144" y="406026"/>
                  <a:pt x="5388" y="403488"/>
                  <a:pt x="2534" y="399365"/>
                </a:cubicBezTo>
                <a:cubicBezTo>
                  <a:pt x="-320" y="395241"/>
                  <a:pt x="-637" y="389848"/>
                  <a:pt x="948" y="385408"/>
                </a:cubicBezTo>
                <a:cubicBezTo>
                  <a:pt x="948" y="385408"/>
                  <a:pt x="948" y="385408"/>
                  <a:pt x="43441" y="274068"/>
                </a:cubicBezTo>
                <a:cubicBezTo>
                  <a:pt x="43441" y="274068"/>
                  <a:pt x="43441" y="274068"/>
                  <a:pt x="43441" y="15226"/>
                </a:cubicBezTo>
                <a:cubicBezTo>
                  <a:pt x="43441" y="6661"/>
                  <a:pt x="50417" y="0"/>
                  <a:pt x="5866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8" name="o2"/>
          <p:cNvSpPr>
            <a:spLocks noChangeAspect="1"/>
          </p:cNvSpPr>
          <p:nvPr/>
        </p:nvSpPr>
        <p:spPr bwMode="auto">
          <a:xfrm>
            <a:off x="5176307" y="4923537"/>
            <a:ext cx="250246" cy="161228"/>
          </a:xfrm>
          <a:custGeom>
            <a:avLst/>
            <a:gdLst>
              <a:gd name="connsiteX0" fmla="*/ 213562 w 508000"/>
              <a:gd name="connsiteY0" fmla="*/ 122577 h 327294"/>
              <a:gd name="connsiteX1" fmla="*/ 250209 w 508000"/>
              <a:gd name="connsiteY1" fmla="*/ 174388 h 327294"/>
              <a:gd name="connsiteX2" fmla="*/ 213562 w 508000"/>
              <a:gd name="connsiteY2" fmla="*/ 226199 h 327294"/>
              <a:gd name="connsiteX3" fmla="*/ 176915 w 508000"/>
              <a:gd name="connsiteY3" fmla="*/ 174388 h 327294"/>
              <a:gd name="connsiteX4" fmla="*/ 213562 w 508000"/>
              <a:gd name="connsiteY4" fmla="*/ 122577 h 327294"/>
              <a:gd name="connsiteX5" fmla="*/ 212934 w 508000"/>
              <a:gd name="connsiteY5" fmla="*/ 94824 h 327294"/>
              <a:gd name="connsiteX6" fmla="*/ 139928 w 508000"/>
              <a:gd name="connsiteY6" fmla="*/ 174353 h 327294"/>
              <a:gd name="connsiteX7" fmla="*/ 209892 w 508000"/>
              <a:gd name="connsiteY7" fmla="*/ 253883 h 327294"/>
              <a:gd name="connsiteX8" fmla="*/ 285940 w 508000"/>
              <a:gd name="connsiteY8" fmla="*/ 171294 h 327294"/>
              <a:gd name="connsiteX9" fmla="*/ 212934 w 508000"/>
              <a:gd name="connsiteY9" fmla="*/ 94824 h 327294"/>
              <a:gd name="connsiteX10" fmla="*/ 328527 w 508000"/>
              <a:gd name="connsiteY10" fmla="*/ 88706 h 327294"/>
              <a:gd name="connsiteX11" fmla="*/ 301150 w 508000"/>
              <a:gd name="connsiteY11" fmla="*/ 94824 h 327294"/>
              <a:gd name="connsiteX12" fmla="*/ 307234 w 508000"/>
              <a:gd name="connsiteY12" fmla="*/ 110118 h 327294"/>
              <a:gd name="connsiteX13" fmla="*/ 325485 w 508000"/>
              <a:gd name="connsiteY13" fmla="*/ 104000 h 327294"/>
              <a:gd name="connsiteX14" fmla="*/ 337653 w 508000"/>
              <a:gd name="connsiteY14" fmla="*/ 116235 h 327294"/>
              <a:gd name="connsiteX15" fmla="*/ 310275 w 508000"/>
              <a:gd name="connsiteY15" fmla="*/ 152941 h 327294"/>
              <a:gd name="connsiteX16" fmla="*/ 298108 w 508000"/>
              <a:gd name="connsiteY16" fmla="*/ 162118 h 327294"/>
              <a:gd name="connsiteX17" fmla="*/ 298108 w 508000"/>
              <a:gd name="connsiteY17" fmla="*/ 171294 h 327294"/>
              <a:gd name="connsiteX18" fmla="*/ 355904 w 508000"/>
              <a:gd name="connsiteY18" fmla="*/ 171294 h 327294"/>
              <a:gd name="connsiteX19" fmla="*/ 355904 w 508000"/>
              <a:gd name="connsiteY19" fmla="*/ 162118 h 327294"/>
              <a:gd name="connsiteX20" fmla="*/ 328527 w 508000"/>
              <a:gd name="connsiteY20" fmla="*/ 162118 h 327294"/>
              <a:gd name="connsiteX21" fmla="*/ 328527 w 508000"/>
              <a:gd name="connsiteY21" fmla="*/ 159059 h 327294"/>
              <a:gd name="connsiteX22" fmla="*/ 334611 w 508000"/>
              <a:gd name="connsiteY22" fmla="*/ 152941 h 327294"/>
              <a:gd name="connsiteX23" fmla="*/ 358946 w 508000"/>
              <a:gd name="connsiteY23" fmla="*/ 113177 h 327294"/>
              <a:gd name="connsiteX24" fmla="*/ 328527 w 508000"/>
              <a:gd name="connsiteY24" fmla="*/ 88706 h 327294"/>
              <a:gd name="connsiteX25" fmla="*/ 231186 w 508000"/>
              <a:gd name="connsiteY25" fmla="*/ 0 h 327294"/>
              <a:gd name="connsiteX26" fmla="*/ 310275 w 508000"/>
              <a:gd name="connsiteY26" fmla="*/ 36706 h 327294"/>
              <a:gd name="connsiteX27" fmla="*/ 346778 w 508000"/>
              <a:gd name="connsiteY27" fmla="*/ 30588 h 327294"/>
              <a:gd name="connsiteX28" fmla="*/ 431952 w 508000"/>
              <a:gd name="connsiteY28" fmla="*/ 73412 h 327294"/>
              <a:gd name="connsiteX29" fmla="*/ 444120 w 508000"/>
              <a:gd name="connsiteY29" fmla="*/ 70353 h 327294"/>
              <a:gd name="connsiteX30" fmla="*/ 508000 w 508000"/>
              <a:gd name="connsiteY30" fmla="*/ 137647 h 327294"/>
              <a:gd name="connsiteX31" fmla="*/ 471497 w 508000"/>
              <a:gd name="connsiteY31" fmla="*/ 195765 h 327294"/>
              <a:gd name="connsiteX32" fmla="*/ 471497 w 508000"/>
              <a:gd name="connsiteY32" fmla="*/ 204941 h 327294"/>
              <a:gd name="connsiteX33" fmla="*/ 365030 w 508000"/>
              <a:gd name="connsiteY33" fmla="*/ 312000 h 327294"/>
              <a:gd name="connsiteX34" fmla="*/ 328527 w 508000"/>
              <a:gd name="connsiteY34" fmla="*/ 305882 h 327294"/>
              <a:gd name="connsiteX35" fmla="*/ 279856 w 508000"/>
              <a:gd name="connsiteY35" fmla="*/ 327294 h 327294"/>
              <a:gd name="connsiteX36" fmla="*/ 225102 w 508000"/>
              <a:gd name="connsiteY36" fmla="*/ 299765 h 327294"/>
              <a:gd name="connsiteX37" fmla="*/ 170347 w 508000"/>
              <a:gd name="connsiteY37" fmla="*/ 312000 h 327294"/>
              <a:gd name="connsiteX38" fmla="*/ 97341 w 508000"/>
              <a:gd name="connsiteY38" fmla="*/ 281412 h 327294"/>
              <a:gd name="connsiteX39" fmla="*/ 63880 w 508000"/>
              <a:gd name="connsiteY39" fmla="*/ 290588 h 327294"/>
              <a:gd name="connsiteX40" fmla="*/ 0 w 508000"/>
              <a:gd name="connsiteY40" fmla="*/ 223294 h 327294"/>
              <a:gd name="connsiteX41" fmla="*/ 36503 w 508000"/>
              <a:gd name="connsiteY41" fmla="*/ 165177 h 327294"/>
              <a:gd name="connsiteX42" fmla="*/ 36503 w 508000"/>
              <a:gd name="connsiteY42" fmla="*/ 146824 h 327294"/>
              <a:gd name="connsiteX43" fmla="*/ 142970 w 508000"/>
              <a:gd name="connsiteY43" fmla="*/ 39765 h 327294"/>
              <a:gd name="connsiteX44" fmla="*/ 146012 w 508000"/>
              <a:gd name="connsiteY44" fmla="*/ 39765 h 327294"/>
              <a:gd name="connsiteX45" fmla="*/ 231186 w 508000"/>
              <a:gd name="connsiteY45" fmla="*/ 0 h 32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27294">
                <a:moveTo>
                  <a:pt x="213562" y="122577"/>
                </a:moveTo>
                <a:cubicBezTo>
                  <a:pt x="237993" y="122577"/>
                  <a:pt x="250209" y="146959"/>
                  <a:pt x="250209" y="174388"/>
                </a:cubicBezTo>
                <a:cubicBezTo>
                  <a:pt x="250209" y="204865"/>
                  <a:pt x="237993" y="226199"/>
                  <a:pt x="213562" y="226199"/>
                </a:cubicBezTo>
                <a:cubicBezTo>
                  <a:pt x="189131" y="226199"/>
                  <a:pt x="176915" y="204865"/>
                  <a:pt x="176915" y="174388"/>
                </a:cubicBezTo>
                <a:cubicBezTo>
                  <a:pt x="176915" y="143911"/>
                  <a:pt x="189131" y="122577"/>
                  <a:pt x="213562" y="122577"/>
                </a:cubicBezTo>
                <a:close/>
                <a:moveTo>
                  <a:pt x="212934" y="94824"/>
                </a:moveTo>
                <a:cubicBezTo>
                  <a:pt x="167305" y="94824"/>
                  <a:pt x="139928" y="128471"/>
                  <a:pt x="139928" y="174353"/>
                </a:cubicBezTo>
                <a:cubicBezTo>
                  <a:pt x="139928" y="220235"/>
                  <a:pt x="167305" y="253883"/>
                  <a:pt x="209892" y="253883"/>
                </a:cubicBezTo>
                <a:cubicBezTo>
                  <a:pt x="255521" y="253883"/>
                  <a:pt x="285940" y="223294"/>
                  <a:pt x="285940" y="171294"/>
                </a:cubicBezTo>
                <a:cubicBezTo>
                  <a:pt x="285940" y="131530"/>
                  <a:pt x="261605" y="94824"/>
                  <a:pt x="212934" y="94824"/>
                </a:cubicBezTo>
                <a:close/>
                <a:moveTo>
                  <a:pt x="328527" y="88706"/>
                </a:moveTo>
                <a:cubicBezTo>
                  <a:pt x="316359" y="88706"/>
                  <a:pt x="307234" y="91765"/>
                  <a:pt x="301150" y="94824"/>
                </a:cubicBezTo>
                <a:cubicBezTo>
                  <a:pt x="301150" y="94824"/>
                  <a:pt x="301150" y="94824"/>
                  <a:pt x="307234" y="110118"/>
                </a:cubicBezTo>
                <a:cubicBezTo>
                  <a:pt x="310275" y="107059"/>
                  <a:pt x="316359" y="104000"/>
                  <a:pt x="325485" y="104000"/>
                </a:cubicBezTo>
                <a:cubicBezTo>
                  <a:pt x="334611" y="104000"/>
                  <a:pt x="337653" y="110118"/>
                  <a:pt x="337653" y="116235"/>
                </a:cubicBezTo>
                <a:cubicBezTo>
                  <a:pt x="337653" y="125412"/>
                  <a:pt x="328527" y="134588"/>
                  <a:pt x="310275" y="152941"/>
                </a:cubicBezTo>
                <a:cubicBezTo>
                  <a:pt x="310275" y="152941"/>
                  <a:pt x="310275" y="152941"/>
                  <a:pt x="298108" y="162118"/>
                </a:cubicBezTo>
                <a:cubicBezTo>
                  <a:pt x="298108" y="162118"/>
                  <a:pt x="298108" y="162118"/>
                  <a:pt x="298108" y="171294"/>
                </a:cubicBezTo>
                <a:cubicBezTo>
                  <a:pt x="298108" y="171294"/>
                  <a:pt x="298108" y="171294"/>
                  <a:pt x="355904" y="171294"/>
                </a:cubicBezTo>
                <a:cubicBezTo>
                  <a:pt x="355904" y="171294"/>
                  <a:pt x="355904" y="171294"/>
                  <a:pt x="355904" y="162118"/>
                </a:cubicBezTo>
                <a:lnTo>
                  <a:pt x="328527" y="162118"/>
                </a:lnTo>
                <a:cubicBezTo>
                  <a:pt x="328527" y="162118"/>
                  <a:pt x="328527" y="162118"/>
                  <a:pt x="328527" y="159059"/>
                </a:cubicBezTo>
                <a:cubicBezTo>
                  <a:pt x="328527" y="159059"/>
                  <a:pt x="328527" y="159059"/>
                  <a:pt x="334611" y="152941"/>
                </a:cubicBezTo>
                <a:cubicBezTo>
                  <a:pt x="346778" y="140706"/>
                  <a:pt x="358946" y="128471"/>
                  <a:pt x="358946" y="113177"/>
                </a:cubicBezTo>
                <a:cubicBezTo>
                  <a:pt x="358946" y="97883"/>
                  <a:pt x="346778" y="88706"/>
                  <a:pt x="328527" y="88706"/>
                </a:cubicBezTo>
                <a:close/>
                <a:moveTo>
                  <a:pt x="231186" y="0"/>
                </a:moveTo>
                <a:cubicBezTo>
                  <a:pt x="261605" y="0"/>
                  <a:pt x="288982" y="15294"/>
                  <a:pt x="310275" y="36706"/>
                </a:cubicBezTo>
                <a:cubicBezTo>
                  <a:pt x="322443" y="30588"/>
                  <a:pt x="334611" y="30588"/>
                  <a:pt x="346778" y="30588"/>
                </a:cubicBezTo>
                <a:cubicBezTo>
                  <a:pt x="383281" y="30588"/>
                  <a:pt x="413701" y="45883"/>
                  <a:pt x="431952" y="73412"/>
                </a:cubicBezTo>
                <a:cubicBezTo>
                  <a:pt x="434994" y="73412"/>
                  <a:pt x="441078" y="70353"/>
                  <a:pt x="444120" y="70353"/>
                </a:cubicBezTo>
                <a:cubicBezTo>
                  <a:pt x="480623" y="70353"/>
                  <a:pt x="508000" y="100941"/>
                  <a:pt x="508000" y="137647"/>
                </a:cubicBezTo>
                <a:cubicBezTo>
                  <a:pt x="508000" y="162118"/>
                  <a:pt x="492790" y="183530"/>
                  <a:pt x="471497" y="195765"/>
                </a:cubicBezTo>
                <a:cubicBezTo>
                  <a:pt x="471497" y="198824"/>
                  <a:pt x="471497" y="201883"/>
                  <a:pt x="471497" y="204941"/>
                </a:cubicBezTo>
                <a:cubicBezTo>
                  <a:pt x="471497" y="263059"/>
                  <a:pt x="425868" y="312000"/>
                  <a:pt x="365030" y="312000"/>
                </a:cubicBezTo>
                <a:cubicBezTo>
                  <a:pt x="352862" y="312000"/>
                  <a:pt x="340695" y="308941"/>
                  <a:pt x="328527" y="305882"/>
                </a:cubicBezTo>
                <a:cubicBezTo>
                  <a:pt x="316359" y="318118"/>
                  <a:pt x="298108" y="327294"/>
                  <a:pt x="279856" y="327294"/>
                </a:cubicBezTo>
                <a:cubicBezTo>
                  <a:pt x="255521" y="327294"/>
                  <a:pt x="234228" y="315059"/>
                  <a:pt x="225102" y="299765"/>
                </a:cubicBezTo>
                <a:cubicBezTo>
                  <a:pt x="209892" y="305882"/>
                  <a:pt x="191641" y="312000"/>
                  <a:pt x="170347" y="312000"/>
                </a:cubicBezTo>
                <a:cubicBezTo>
                  <a:pt x="142970" y="312000"/>
                  <a:pt x="115593" y="299765"/>
                  <a:pt x="97341" y="281412"/>
                </a:cubicBezTo>
                <a:cubicBezTo>
                  <a:pt x="88216" y="287530"/>
                  <a:pt x="76048" y="290588"/>
                  <a:pt x="63880" y="290588"/>
                </a:cubicBezTo>
                <a:cubicBezTo>
                  <a:pt x="27377" y="290588"/>
                  <a:pt x="0" y="260000"/>
                  <a:pt x="0" y="223294"/>
                </a:cubicBezTo>
                <a:cubicBezTo>
                  <a:pt x="0" y="198824"/>
                  <a:pt x="15210" y="177412"/>
                  <a:pt x="36503" y="165177"/>
                </a:cubicBezTo>
                <a:cubicBezTo>
                  <a:pt x="36503" y="159059"/>
                  <a:pt x="36503" y="152941"/>
                  <a:pt x="36503" y="146824"/>
                </a:cubicBezTo>
                <a:cubicBezTo>
                  <a:pt x="36503" y="85647"/>
                  <a:pt x="82132" y="39765"/>
                  <a:pt x="142970" y="39765"/>
                </a:cubicBezTo>
                <a:cubicBezTo>
                  <a:pt x="142970" y="39765"/>
                  <a:pt x="146012" y="39765"/>
                  <a:pt x="146012" y="39765"/>
                </a:cubicBezTo>
                <a:cubicBezTo>
                  <a:pt x="167305" y="15294"/>
                  <a:pt x="197725" y="0"/>
                  <a:pt x="23118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9" name="sell"/>
          <p:cNvSpPr>
            <a:spLocks noChangeAspect="1"/>
          </p:cNvSpPr>
          <p:nvPr/>
        </p:nvSpPr>
        <p:spPr bwMode="auto">
          <a:xfrm>
            <a:off x="2376694" y="3958994"/>
            <a:ext cx="246908" cy="248063"/>
          </a:xfrm>
          <a:custGeom>
            <a:avLst/>
            <a:gdLst>
              <a:gd name="T0" fmla="*/ 298 w 359"/>
              <a:gd name="T1" fmla="*/ 0 h 361"/>
              <a:gd name="T2" fmla="*/ 59 w 359"/>
              <a:gd name="T3" fmla="*/ 0 h 361"/>
              <a:gd name="T4" fmla="*/ 59 w 359"/>
              <a:gd name="T5" fmla="*/ 164 h 361"/>
              <a:gd name="T6" fmla="*/ 298 w 359"/>
              <a:gd name="T7" fmla="*/ 164 h 361"/>
              <a:gd name="T8" fmla="*/ 298 w 359"/>
              <a:gd name="T9" fmla="*/ 0 h 361"/>
              <a:gd name="T10" fmla="*/ 223 w 359"/>
              <a:gd name="T11" fmla="*/ 45 h 361"/>
              <a:gd name="T12" fmla="*/ 133 w 359"/>
              <a:gd name="T13" fmla="*/ 45 h 361"/>
              <a:gd name="T14" fmla="*/ 133 w 359"/>
              <a:gd name="T15" fmla="*/ 30 h 361"/>
              <a:gd name="T16" fmla="*/ 223 w 359"/>
              <a:gd name="T17" fmla="*/ 30 h 361"/>
              <a:gd name="T18" fmla="*/ 223 w 359"/>
              <a:gd name="T19" fmla="*/ 45 h 361"/>
              <a:gd name="T20" fmla="*/ 337 w 359"/>
              <a:gd name="T21" fmla="*/ 273 h 361"/>
              <a:gd name="T22" fmla="*/ 208 w 359"/>
              <a:gd name="T23" fmla="*/ 350 h 361"/>
              <a:gd name="T24" fmla="*/ 161 w 359"/>
              <a:gd name="T25" fmla="*/ 353 h 361"/>
              <a:gd name="T26" fmla="*/ 101 w 359"/>
              <a:gd name="T27" fmla="*/ 331 h 361"/>
              <a:gd name="T28" fmla="*/ 62 w 359"/>
              <a:gd name="T29" fmla="*/ 331 h 361"/>
              <a:gd name="T30" fmla="*/ 42 w 359"/>
              <a:gd name="T31" fmla="*/ 343 h 361"/>
              <a:gd name="T32" fmla="*/ 0 w 359"/>
              <a:gd name="T33" fmla="*/ 249 h 361"/>
              <a:gd name="T34" fmla="*/ 56 w 359"/>
              <a:gd name="T35" fmla="*/ 224 h 361"/>
              <a:gd name="T36" fmla="*/ 120 w 359"/>
              <a:gd name="T37" fmla="*/ 229 h 361"/>
              <a:gd name="T38" fmla="*/ 154 w 359"/>
              <a:gd name="T39" fmla="*/ 254 h 361"/>
              <a:gd name="T40" fmla="*/ 204 w 359"/>
              <a:gd name="T41" fmla="*/ 269 h 361"/>
              <a:gd name="T42" fmla="*/ 238 w 359"/>
              <a:gd name="T43" fmla="*/ 284 h 361"/>
              <a:gd name="T44" fmla="*/ 212 w 359"/>
              <a:gd name="T45" fmla="*/ 299 h 361"/>
              <a:gd name="T46" fmla="*/ 163 w 359"/>
              <a:gd name="T47" fmla="*/ 299 h 361"/>
              <a:gd name="T48" fmla="*/ 111 w 359"/>
              <a:gd name="T49" fmla="*/ 286 h 361"/>
              <a:gd name="T50" fmla="*/ 163 w 359"/>
              <a:gd name="T51" fmla="*/ 314 h 361"/>
              <a:gd name="T52" fmla="*/ 212 w 359"/>
              <a:gd name="T53" fmla="*/ 314 h 361"/>
              <a:gd name="T54" fmla="*/ 253 w 359"/>
              <a:gd name="T55" fmla="*/ 284 h 361"/>
              <a:gd name="T56" fmla="*/ 191 w 359"/>
              <a:gd name="T57" fmla="*/ 254 h 361"/>
              <a:gd name="T58" fmla="*/ 184 w 359"/>
              <a:gd name="T59" fmla="*/ 253 h 361"/>
              <a:gd name="T60" fmla="*/ 188 w 359"/>
              <a:gd name="T61" fmla="*/ 251 h 361"/>
              <a:gd name="T62" fmla="*/ 212 w 359"/>
              <a:gd name="T63" fmla="*/ 236 h 361"/>
              <a:gd name="T64" fmla="*/ 261 w 359"/>
              <a:gd name="T65" fmla="*/ 235 h 361"/>
              <a:gd name="T66" fmla="*/ 289 w 359"/>
              <a:gd name="T67" fmla="*/ 224 h 361"/>
              <a:gd name="T68" fmla="*/ 306 w 359"/>
              <a:gd name="T69" fmla="*/ 242 h 361"/>
              <a:gd name="T70" fmla="*/ 352 w 359"/>
              <a:gd name="T71" fmla="*/ 240 h 361"/>
              <a:gd name="T72" fmla="*/ 337 w 359"/>
              <a:gd name="T73" fmla="*/ 273 h 361"/>
              <a:gd name="T74" fmla="*/ 337 w 359"/>
              <a:gd name="T75" fmla="*/ 273 h 361"/>
              <a:gd name="T76" fmla="*/ 337 w 359"/>
              <a:gd name="T77" fmla="*/ 273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9" h="361">
                <a:moveTo>
                  <a:pt x="298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64"/>
                  <a:pt x="59" y="164"/>
                  <a:pt x="59" y="164"/>
                </a:cubicBezTo>
                <a:cubicBezTo>
                  <a:pt x="298" y="164"/>
                  <a:pt x="298" y="164"/>
                  <a:pt x="298" y="164"/>
                </a:cubicBezTo>
                <a:lnTo>
                  <a:pt x="298" y="0"/>
                </a:lnTo>
                <a:close/>
                <a:moveTo>
                  <a:pt x="223" y="45"/>
                </a:moveTo>
                <a:cubicBezTo>
                  <a:pt x="133" y="45"/>
                  <a:pt x="133" y="45"/>
                  <a:pt x="133" y="45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223" y="30"/>
                  <a:pt x="223" y="30"/>
                  <a:pt x="223" y="30"/>
                </a:cubicBezTo>
                <a:lnTo>
                  <a:pt x="223" y="45"/>
                </a:lnTo>
                <a:close/>
                <a:moveTo>
                  <a:pt x="337" y="273"/>
                </a:moveTo>
                <a:cubicBezTo>
                  <a:pt x="326" y="281"/>
                  <a:pt x="223" y="342"/>
                  <a:pt x="208" y="350"/>
                </a:cubicBezTo>
                <a:cubicBezTo>
                  <a:pt x="191" y="360"/>
                  <a:pt x="187" y="361"/>
                  <a:pt x="161" y="353"/>
                </a:cubicBezTo>
                <a:cubicBezTo>
                  <a:pt x="144" y="347"/>
                  <a:pt x="119" y="339"/>
                  <a:pt x="101" y="331"/>
                </a:cubicBezTo>
                <a:cubicBezTo>
                  <a:pt x="86" y="324"/>
                  <a:pt x="74" y="323"/>
                  <a:pt x="62" y="331"/>
                </a:cubicBezTo>
                <a:cubicBezTo>
                  <a:pt x="42" y="343"/>
                  <a:pt x="42" y="343"/>
                  <a:pt x="42" y="343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49"/>
                  <a:pt x="35" y="232"/>
                  <a:pt x="56" y="224"/>
                </a:cubicBezTo>
                <a:cubicBezTo>
                  <a:pt x="90" y="211"/>
                  <a:pt x="101" y="217"/>
                  <a:pt x="120" y="229"/>
                </a:cubicBezTo>
                <a:cubicBezTo>
                  <a:pt x="128" y="234"/>
                  <a:pt x="154" y="254"/>
                  <a:pt x="154" y="254"/>
                </a:cubicBezTo>
                <a:cubicBezTo>
                  <a:pt x="154" y="254"/>
                  <a:pt x="170" y="269"/>
                  <a:pt x="204" y="269"/>
                </a:cubicBezTo>
                <a:cubicBezTo>
                  <a:pt x="225" y="269"/>
                  <a:pt x="238" y="271"/>
                  <a:pt x="238" y="284"/>
                </a:cubicBezTo>
                <a:cubicBezTo>
                  <a:pt x="238" y="298"/>
                  <a:pt x="212" y="299"/>
                  <a:pt x="212" y="299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42" y="299"/>
                  <a:pt x="111" y="286"/>
                  <a:pt x="111" y="286"/>
                </a:cubicBezTo>
                <a:cubicBezTo>
                  <a:pt x="111" y="286"/>
                  <a:pt x="137" y="314"/>
                  <a:pt x="163" y="314"/>
                </a:cubicBezTo>
                <a:cubicBezTo>
                  <a:pt x="212" y="314"/>
                  <a:pt x="212" y="314"/>
                  <a:pt x="212" y="314"/>
                </a:cubicBezTo>
                <a:cubicBezTo>
                  <a:pt x="226" y="314"/>
                  <a:pt x="253" y="307"/>
                  <a:pt x="253" y="284"/>
                </a:cubicBezTo>
                <a:cubicBezTo>
                  <a:pt x="253" y="254"/>
                  <a:pt x="226" y="254"/>
                  <a:pt x="191" y="254"/>
                </a:cubicBezTo>
                <a:cubicBezTo>
                  <a:pt x="188" y="254"/>
                  <a:pt x="186" y="253"/>
                  <a:pt x="184" y="253"/>
                </a:cubicBezTo>
                <a:cubicBezTo>
                  <a:pt x="185" y="252"/>
                  <a:pt x="186" y="252"/>
                  <a:pt x="188" y="251"/>
                </a:cubicBezTo>
                <a:cubicBezTo>
                  <a:pt x="194" y="247"/>
                  <a:pt x="202" y="242"/>
                  <a:pt x="212" y="236"/>
                </a:cubicBezTo>
                <a:cubicBezTo>
                  <a:pt x="236" y="221"/>
                  <a:pt x="249" y="219"/>
                  <a:pt x="261" y="235"/>
                </a:cubicBezTo>
                <a:cubicBezTo>
                  <a:pt x="270" y="227"/>
                  <a:pt x="280" y="224"/>
                  <a:pt x="289" y="224"/>
                </a:cubicBezTo>
                <a:cubicBezTo>
                  <a:pt x="300" y="224"/>
                  <a:pt x="309" y="231"/>
                  <a:pt x="306" y="242"/>
                </a:cubicBezTo>
                <a:cubicBezTo>
                  <a:pt x="333" y="227"/>
                  <a:pt x="346" y="233"/>
                  <a:pt x="352" y="240"/>
                </a:cubicBezTo>
                <a:cubicBezTo>
                  <a:pt x="359" y="250"/>
                  <a:pt x="354" y="261"/>
                  <a:pt x="337" y="273"/>
                </a:cubicBezTo>
                <a:close/>
                <a:moveTo>
                  <a:pt x="337" y="273"/>
                </a:moveTo>
                <a:cubicBezTo>
                  <a:pt x="337" y="273"/>
                  <a:pt x="337" y="273"/>
                  <a:pt x="337" y="27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0" name="finance and business"/>
          <p:cNvSpPr>
            <a:spLocks noChangeAspect="1"/>
          </p:cNvSpPr>
          <p:nvPr/>
        </p:nvSpPr>
        <p:spPr bwMode="auto">
          <a:xfrm>
            <a:off x="156208" y="3969821"/>
            <a:ext cx="248063" cy="226408"/>
          </a:xfrm>
          <a:custGeom>
            <a:avLst/>
            <a:gdLst>
              <a:gd name="T0" fmla="*/ 885 w 967"/>
              <a:gd name="T1" fmla="*/ 724 h 882"/>
              <a:gd name="T2" fmla="*/ 885 w 967"/>
              <a:gd name="T3" fmla="*/ 463 h 882"/>
              <a:gd name="T4" fmla="*/ 888 w 967"/>
              <a:gd name="T5" fmla="*/ 463 h 882"/>
              <a:gd name="T6" fmla="*/ 967 w 967"/>
              <a:gd name="T7" fmla="*/ 384 h 882"/>
              <a:gd name="T8" fmla="*/ 930 w 967"/>
              <a:gd name="T9" fmla="*/ 317 h 882"/>
              <a:gd name="T10" fmla="*/ 534 w 967"/>
              <a:gd name="T11" fmla="*/ 21 h 882"/>
              <a:gd name="T12" fmla="*/ 439 w 967"/>
              <a:gd name="T13" fmla="*/ 21 h 882"/>
              <a:gd name="T14" fmla="*/ 39 w 967"/>
              <a:gd name="T15" fmla="*/ 321 h 882"/>
              <a:gd name="T16" fmla="*/ 11 w 967"/>
              <a:gd name="T17" fmla="*/ 409 h 882"/>
              <a:gd name="T18" fmla="*/ 86 w 967"/>
              <a:gd name="T19" fmla="*/ 463 h 882"/>
              <a:gd name="T20" fmla="*/ 89 w 967"/>
              <a:gd name="T21" fmla="*/ 463 h 882"/>
              <a:gd name="T22" fmla="*/ 89 w 967"/>
              <a:gd name="T23" fmla="*/ 724 h 882"/>
              <a:gd name="T24" fmla="*/ 14 w 967"/>
              <a:gd name="T25" fmla="*/ 802 h 882"/>
              <a:gd name="T26" fmla="*/ 93 w 967"/>
              <a:gd name="T27" fmla="*/ 882 h 882"/>
              <a:gd name="T28" fmla="*/ 880 w 967"/>
              <a:gd name="T29" fmla="*/ 882 h 882"/>
              <a:gd name="T30" fmla="*/ 959 w 967"/>
              <a:gd name="T31" fmla="*/ 802 h 882"/>
              <a:gd name="T32" fmla="*/ 885 w 967"/>
              <a:gd name="T33" fmla="*/ 724 h 882"/>
              <a:gd name="T34" fmla="*/ 301 w 967"/>
              <a:gd name="T35" fmla="*/ 723 h 882"/>
              <a:gd name="T36" fmla="*/ 247 w 967"/>
              <a:gd name="T37" fmla="*/ 723 h 882"/>
              <a:gd name="T38" fmla="*/ 247 w 967"/>
              <a:gd name="T39" fmla="*/ 463 h 882"/>
              <a:gd name="T40" fmla="*/ 301 w 967"/>
              <a:gd name="T41" fmla="*/ 463 h 882"/>
              <a:gd name="T42" fmla="*/ 301 w 967"/>
              <a:gd name="T43" fmla="*/ 723 h 882"/>
              <a:gd name="T44" fmla="*/ 514 w 967"/>
              <a:gd name="T45" fmla="*/ 723 h 882"/>
              <a:gd name="T46" fmla="*/ 460 w 967"/>
              <a:gd name="T47" fmla="*/ 723 h 882"/>
              <a:gd name="T48" fmla="*/ 460 w 967"/>
              <a:gd name="T49" fmla="*/ 463 h 882"/>
              <a:gd name="T50" fmla="*/ 514 w 967"/>
              <a:gd name="T51" fmla="*/ 463 h 882"/>
              <a:gd name="T52" fmla="*/ 514 w 967"/>
              <a:gd name="T53" fmla="*/ 723 h 882"/>
              <a:gd name="T54" fmla="*/ 487 w 967"/>
              <a:gd name="T55" fmla="*/ 353 h 882"/>
              <a:gd name="T56" fmla="*/ 389 w 967"/>
              <a:gd name="T57" fmla="*/ 256 h 882"/>
              <a:gd name="T58" fmla="*/ 487 w 967"/>
              <a:gd name="T59" fmla="*/ 158 h 882"/>
              <a:gd name="T60" fmla="*/ 584 w 967"/>
              <a:gd name="T61" fmla="*/ 256 h 882"/>
              <a:gd name="T62" fmla="*/ 487 w 967"/>
              <a:gd name="T63" fmla="*/ 353 h 882"/>
              <a:gd name="T64" fmla="*/ 726 w 967"/>
              <a:gd name="T65" fmla="*/ 723 h 882"/>
              <a:gd name="T66" fmla="*/ 672 w 967"/>
              <a:gd name="T67" fmla="*/ 723 h 882"/>
              <a:gd name="T68" fmla="*/ 672 w 967"/>
              <a:gd name="T69" fmla="*/ 463 h 882"/>
              <a:gd name="T70" fmla="*/ 726 w 967"/>
              <a:gd name="T71" fmla="*/ 463 h 882"/>
              <a:gd name="T72" fmla="*/ 726 w 967"/>
              <a:gd name="T73" fmla="*/ 723 h 882"/>
              <a:gd name="T74" fmla="*/ 726 w 967"/>
              <a:gd name="T75" fmla="*/ 723 h 882"/>
              <a:gd name="T76" fmla="*/ 726 w 967"/>
              <a:gd name="T77" fmla="*/ 723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7" h="882">
                <a:moveTo>
                  <a:pt x="885" y="724"/>
                </a:moveTo>
                <a:cubicBezTo>
                  <a:pt x="885" y="463"/>
                  <a:pt x="885" y="463"/>
                  <a:pt x="885" y="463"/>
                </a:cubicBezTo>
                <a:cubicBezTo>
                  <a:pt x="888" y="463"/>
                  <a:pt x="888" y="463"/>
                  <a:pt x="888" y="463"/>
                </a:cubicBezTo>
                <a:cubicBezTo>
                  <a:pt x="931" y="463"/>
                  <a:pt x="967" y="428"/>
                  <a:pt x="967" y="384"/>
                </a:cubicBezTo>
                <a:cubicBezTo>
                  <a:pt x="967" y="356"/>
                  <a:pt x="952" y="331"/>
                  <a:pt x="930" y="317"/>
                </a:cubicBezTo>
                <a:cubicBezTo>
                  <a:pt x="534" y="21"/>
                  <a:pt x="534" y="21"/>
                  <a:pt x="534" y="21"/>
                </a:cubicBezTo>
                <a:cubicBezTo>
                  <a:pt x="506" y="0"/>
                  <a:pt x="467" y="0"/>
                  <a:pt x="439" y="21"/>
                </a:cubicBezTo>
                <a:cubicBezTo>
                  <a:pt x="39" y="321"/>
                  <a:pt x="39" y="321"/>
                  <a:pt x="39" y="321"/>
                </a:cubicBezTo>
                <a:cubicBezTo>
                  <a:pt x="11" y="341"/>
                  <a:pt x="0" y="377"/>
                  <a:pt x="11" y="409"/>
                </a:cubicBezTo>
                <a:cubicBezTo>
                  <a:pt x="22" y="441"/>
                  <a:pt x="52" y="463"/>
                  <a:pt x="86" y="463"/>
                </a:cubicBezTo>
                <a:cubicBezTo>
                  <a:pt x="89" y="463"/>
                  <a:pt x="89" y="463"/>
                  <a:pt x="89" y="463"/>
                </a:cubicBezTo>
                <a:cubicBezTo>
                  <a:pt x="89" y="724"/>
                  <a:pt x="89" y="724"/>
                  <a:pt x="89" y="724"/>
                </a:cubicBezTo>
                <a:cubicBezTo>
                  <a:pt x="47" y="726"/>
                  <a:pt x="14" y="760"/>
                  <a:pt x="14" y="802"/>
                </a:cubicBezTo>
                <a:cubicBezTo>
                  <a:pt x="14" y="846"/>
                  <a:pt x="50" y="882"/>
                  <a:pt x="93" y="882"/>
                </a:cubicBezTo>
                <a:cubicBezTo>
                  <a:pt x="880" y="882"/>
                  <a:pt x="880" y="882"/>
                  <a:pt x="880" y="882"/>
                </a:cubicBezTo>
                <a:cubicBezTo>
                  <a:pt x="924" y="882"/>
                  <a:pt x="959" y="846"/>
                  <a:pt x="959" y="802"/>
                </a:cubicBezTo>
                <a:cubicBezTo>
                  <a:pt x="959" y="760"/>
                  <a:pt x="927" y="726"/>
                  <a:pt x="885" y="724"/>
                </a:cubicBezTo>
                <a:close/>
                <a:moveTo>
                  <a:pt x="301" y="723"/>
                </a:moveTo>
                <a:cubicBezTo>
                  <a:pt x="247" y="723"/>
                  <a:pt x="247" y="723"/>
                  <a:pt x="247" y="723"/>
                </a:cubicBezTo>
                <a:cubicBezTo>
                  <a:pt x="247" y="463"/>
                  <a:pt x="247" y="463"/>
                  <a:pt x="247" y="463"/>
                </a:cubicBezTo>
                <a:cubicBezTo>
                  <a:pt x="301" y="463"/>
                  <a:pt x="301" y="463"/>
                  <a:pt x="301" y="463"/>
                </a:cubicBezTo>
                <a:lnTo>
                  <a:pt x="301" y="723"/>
                </a:lnTo>
                <a:close/>
                <a:moveTo>
                  <a:pt x="514" y="723"/>
                </a:moveTo>
                <a:cubicBezTo>
                  <a:pt x="460" y="723"/>
                  <a:pt x="460" y="723"/>
                  <a:pt x="460" y="723"/>
                </a:cubicBezTo>
                <a:cubicBezTo>
                  <a:pt x="460" y="463"/>
                  <a:pt x="460" y="463"/>
                  <a:pt x="460" y="463"/>
                </a:cubicBezTo>
                <a:cubicBezTo>
                  <a:pt x="514" y="463"/>
                  <a:pt x="514" y="463"/>
                  <a:pt x="514" y="463"/>
                </a:cubicBezTo>
                <a:lnTo>
                  <a:pt x="514" y="723"/>
                </a:lnTo>
                <a:close/>
                <a:moveTo>
                  <a:pt x="487" y="353"/>
                </a:moveTo>
                <a:cubicBezTo>
                  <a:pt x="433" y="353"/>
                  <a:pt x="389" y="310"/>
                  <a:pt x="389" y="256"/>
                </a:cubicBezTo>
                <a:cubicBezTo>
                  <a:pt x="389" y="202"/>
                  <a:pt x="433" y="158"/>
                  <a:pt x="487" y="158"/>
                </a:cubicBezTo>
                <a:cubicBezTo>
                  <a:pt x="541" y="158"/>
                  <a:pt x="584" y="202"/>
                  <a:pt x="584" y="256"/>
                </a:cubicBezTo>
                <a:cubicBezTo>
                  <a:pt x="584" y="310"/>
                  <a:pt x="541" y="353"/>
                  <a:pt x="487" y="353"/>
                </a:cubicBezTo>
                <a:close/>
                <a:moveTo>
                  <a:pt x="726" y="723"/>
                </a:moveTo>
                <a:cubicBezTo>
                  <a:pt x="672" y="723"/>
                  <a:pt x="672" y="723"/>
                  <a:pt x="672" y="723"/>
                </a:cubicBezTo>
                <a:cubicBezTo>
                  <a:pt x="672" y="463"/>
                  <a:pt x="672" y="463"/>
                  <a:pt x="672" y="463"/>
                </a:cubicBezTo>
                <a:cubicBezTo>
                  <a:pt x="726" y="463"/>
                  <a:pt x="726" y="463"/>
                  <a:pt x="726" y="463"/>
                </a:cubicBezTo>
                <a:lnTo>
                  <a:pt x="726" y="723"/>
                </a:lnTo>
                <a:close/>
                <a:moveTo>
                  <a:pt x="726" y="723"/>
                </a:moveTo>
                <a:cubicBezTo>
                  <a:pt x="726" y="723"/>
                  <a:pt x="726" y="723"/>
                  <a:pt x="726" y="72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1" name="calendar169"/>
          <p:cNvSpPr>
            <a:spLocks noChangeAspect="1"/>
          </p:cNvSpPr>
          <p:nvPr/>
        </p:nvSpPr>
        <p:spPr bwMode="auto">
          <a:xfrm>
            <a:off x="1826297" y="3958994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2" name="shopping116"/>
          <p:cNvSpPr>
            <a:spLocks noChangeAspect="1"/>
          </p:cNvSpPr>
          <p:nvPr/>
        </p:nvSpPr>
        <p:spPr bwMode="auto">
          <a:xfrm>
            <a:off x="3531622" y="3958994"/>
            <a:ext cx="190020" cy="248063"/>
          </a:xfrm>
          <a:custGeom>
            <a:avLst/>
            <a:gdLst>
              <a:gd name="T0" fmla="*/ 230 w 230"/>
              <a:gd name="T1" fmla="*/ 293 h 301"/>
              <a:gd name="T2" fmla="*/ 213 w 230"/>
              <a:gd name="T3" fmla="*/ 6 h 301"/>
              <a:gd name="T4" fmla="*/ 206 w 230"/>
              <a:gd name="T5" fmla="*/ 0 h 301"/>
              <a:gd name="T6" fmla="*/ 24 w 230"/>
              <a:gd name="T7" fmla="*/ 0 h 301"/>
              <a:gd name="T8" fmla="*/ 18 w 230"/>
              <a:gd name="T9" fmla="*/ 6 h 301"/>
              <a:gd name="T10" fmla="*/ 0 w 230"/>
              <a:gd name="T11" fmla="*/ 294 h 301"/>
              <a:gd name="T12" fmla="*/ 2 w 230"/>
              <a:gd name="T13" fmla="*/ 299 h 301"/>
              <a:gd name="T14" fmla="*/ 6 w 230"/>
              <a:gd name="T15" fmla="*/ 301 h 301"/>
              <a:gd name="T16" fmla="*/ 224 w 230"/>
              <a:gd name="T17" fmla="*/ 301 h 301"/>
              <a:gd name="T18" fmla="*/ 224 w 230"/>
              <a:gd name="T19" fmla="*/ 301 h 301"/>
              <a:gd name="T20" fmla="*/ 230 w 230"/>
              <a:gd name="T21" fmla="*/ 294 h 301"/>
              <a:gd name="T22" fmla="*/ 230 w 230"/>
              <a:gd name="T23" fmla="*/ 293 h 301"/>
              <a:gd name="T24" fmla="*/ 163 w 230"/>
              <a:gd name="T25" fmla="*/ 46 h 301"/>
              <a:gd name="T26" fmla="*/ 145 w 230"/>
              <a:gd name="T27" fmla="*/ 64 h 301"/>
              <a:gd name="T28" fmla="*/ 85 w 230"/>
              <a:gd name="T29" fmla="*/ 64 h 301"/>
              <a:gd name="T30" fmla="*/ 67 w 230"/>
              <a:gd name="T31" fmla="*/ 46 h 301"/>
              <a:gd name="T32" fmla="*/ 85 w 230"/>
              <a:gd name="T33" fmla="*/ 28 h 301"/>
              <a:gd name="T34" fmla="*/ 145 w 230"/>
              <a:gd name="T35" fmla="*/ 28 h 301"/>
              <a:gd name="T36" fmla="*/ 163 w 230"/>
              <a:gd name="T37" fmla="*/ 46 h 301"/>
              <a:gd name="T38" fmla="*/ 163 w 230"/>
              <a:gd name="T39" fmla="*/ 46 h 301"/>
              <a:gd name="T40" fmla="*/ 163 w 230"/>
              <a:gd name="T41" fmla="*/ 4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0" h="301">
                <a:moveTo>
                  <a:pt x="230" y="293"/>
                </a:moveTo>
                <a:cubicBezTo>
                  <a:pt x="213" y="6"/>
                  <a:pt x="213" y="6"/>
                  <a:pt x="213" y="6"/>
                </a:cubicBezTo>
                <a:cubicBezTo>
                  <a:pt x="213" y="3"/>
                  <a:pt x="210" y="0"/>
                  <a:pt x="20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18" y="3"/>
                  <a:pt x="18" y="6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6"/>
                  <a:pt x="1" y="297"/>
                  <a:pt x="2" y="299"/>
                </a:cubicBezTo>
                <a:cubicBezTo>
                  <a:pt x="3" y="300"/>
                  <a:pt x="5" y="301"/>
                  <a:pt x="6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8" y="301"/>
                  <a:pt x="230" y="298"/>
                  <a:pt x="230" y="294"/>
                </a:cubicBezTo>
                <a:cubicBezTo>
                  <a:pt x="230" y="294"/>
                  <a:pt x="230" y="294"/>
                  <a:pt x="230" y="293"/>
                </a:cubicBezTo>
                <a:close/>
                <a:moveTo>
                  <a:pt x="163" y="46"/>
                </a:moveTo>
                <a:cubicBezTo>
                  <a:pt x="163" y="56"/>
                  <a:pt x="155" y="64"/>
                  <a:pt x="14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75" y="64"/>
                  <a:pt x="67" y="56"/>
                  <a:pt x="67" y="46"/>
                </a:cubicBezTo>
                <a:cubicBezTo>
                  <a:pt x="67" y="36"/>
                  <a:pt x="75" y="28"/>
                  <a:pt x="8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55" y="28"/>
                  <a:pt x="163" y="36"/>
                  <a:pt x="163" y="46"/>
                </a:cubicBezTo>
                <a:close/>
                <a:moveTo>
                  <a:pt x="163" y="46"/>
                </a:moveTo>
                <a:cubicBezTo>
                  <a:pt x="163" y="46"/>
                  <a:pt x="163" y="46"/>
                  <a:pt x="163" y="4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3" name="pounds22"/>
          <p:cNvSpPr>
            <a:spLocks noChangeAspect="1"/>
          </p:cNvSpPr>
          <p:nvPr/>
        </p:nvSpPr>
        <p:spPr bwMode="auto">
          <a:xfrm>
            <a:off x="2974763" y="3958994"/>
            <a:ext cx="170866" cy="248063"/>
          </a:xfrm>
          <a:custGeom>
            <a:avLst/>
            <a:gdLst>
              <a:gd name="connsiteX0" fmla="*/ 59704 w 349911"/>
              <a:gd name="connsiteY0" fmla="*/ 412030 h 508000"/>
              <a:gd name="connsiteX1" fmla="*/ 76156 w 349911"/>
              <a:gd name="connsiteY1" fmla="*/ 431868 h 508000"/>
              <a:gd name="connsiteX2" fmla="*/ 174871 w 349911"/>
              <a:gd name="connsiteY2" fmla="*/ 472732 h 508000"/>
              <a:gd name="connsiteX3" fmla="*/ 273586 w 349911"/>
              <a:gd name="connsiteY3" fmla="*/ 431868 h 508000"/>
              <a:gd name="connsiteX4" fmla="*/ 290208 w 349911"/>
              <a:gd name="connsiteY4" fmla="*/ 412030 h 508000"/>
              <a:gd name="connsiteX5" fmla="*/ 243055 w 349911"/>
              <a:gd name="connsiteY5" fmla="*/ 441533 h 508000"/>
              <a:gd name="connsiteX6" fmla="*/ 174871 w 349911"/>
              <a:gd name="connsiteY6" fmla="*/ 455437 h 508000"/>
              <a:gd name="connsiteX7" fmla="*/ 106856 w 349911"/>
              <a:gd name="connsiteY7" fmla="*/ 441533 h 508000"/>
              <a:gd name="connsiteX8" fmla="*/ 59704 w 349911"/>
              <a:gd name="connsiteY8" fmla="*/ 412030 h 508000"/>
              <a:gd name="connsiteX9" fmla="*/ 59364 w 349911"/>
              <a:gd name="connsiteY9" fmla="*/ 358958 h 508000"/>
              <a:gd name="connsiteX10" fmla="*/ 76156 w 349911"/>
              <a:gd name="connsiteY10" fmla="*/ 379135 h 508000"/>
              <a:gd name="connsiteX11" fmla="*/ 174871 w 349911"/>
              <a:gd name="connsiteY11" fmla="*/ 420168 h 508000"/>
              <a:gd name="connsiteX12" fmla="*/ 273586 w 349911"/>
              <a:gd name="connsiteY12" fmla="*/ 379135 h 508000"/>
              <a:gd name="connsiteX13" fmla="*/ 290547 w 349911"/>
              <a:gd name="connsiteY13" fmla="*/ 358958 h 508000"/>
              <a:gd name="connsiteX14" fmla="*/ 243055 w 349911"/>
              <a:gd name="connsiteY14" fmla="*/ 388800 h 508000"/>
              <a:gd name="connsiteX15" fmla="*/ 174871 w 349911"/>
              <a:gd name="connsiteY15" fmla="*/ 402534 h 508000"/>
              <a:gd name="connsiteX16" fmla="*/ 106856 w 349911"/>
              <a:gd name="connsiteY16" fmla="*/ 388800 h 508000"/>
              <a:gd name="connsiteX17" fmla="*/ 59364 w 349911"/>
              <a:gd name="connsiteY17" fmla="*/ 358958 h 508000"/>
              <a:gd name="connsiteX18" fmla="*/ 59534 w 349911"/>
              <a:gd name="connsiteY18" fmla="*/ 306394 h 508000"/>
              <a:gd name="connsiteX19" fmla="*/ 76156 w 349911"/>
              <a:gd name="connsiteY19" fmla="*/ 326402 h 508000"/>
              <a:gd name="connsiteX20" fmla="*/ 174871 w 349911"/>
              <a:gd name="connsiteY20" fmla="*/ 367266 h 508000"/>
              <a:gd name="connsiteX21" fmla="*/ 273586 w 349911"/>
              <a:gd name="connsiteY21" fmla="*/ 326402 h 508000"/>
              <a:gd name="connsiteX22" fmla="*/ 290208 w 349911"/>
              <a:gd name="connsiteY22" fmla="*/ 306394 h 508000"/>
              <a:gd name="connsiteX23" fmla="*/ 243055 w 349911"/>
              <a:gd name="connsiteY23" fmla="*/ 336067 h 508000"/>
              <a:gd name="connsiteX24" fmla="*/ 174871 w 349911"/>
              <a:gd name="connsiteY24" fmla="*/ 349801 h 508000"/>
              <a:gd name="connsiteX25" fmla="*/ 106856 w 349911"/>
              <a:gd name="connsiteY25" fmla="*/ 336067 h 508000"/>
              <a:gd name="connsiteX26" fmla="*/ 59534 w 349911"/>
              <a:gd name="connsiteY26" fmla="*/ 306394 h 508000"/>
              <a:gd name="connsiteX27" fmla="*/ 135166 w 349911"/>
              <a:gd name="connsiteY27" fmla="*/ 71346 h 508000"/>
              <a:gd name="connsiteX28" fmla="*/ 250383 w 349911"/>
              <a:gd name="connsiteY28" fmla="*/ 71346 h 508000"/>
              <a:gd name="connsiteX29" fmla="*/ 250383 w 349911"/>
              <a:gd name="connsiteY29" fmla="*/ 127138 h 508000"/>
              <a:gd name="connsiteX30" fmla="*/ 215088 w 349911"/>
              <a:gd name="connsiteY30" fmla="*/ 127138 h 508000"/>
              <a:gd name="connsiteX31" fmla="*/ 215088 w 349911"/>
              <a:gd name="connsiteY31" fmla="*/ 106619 h 508000"/>
              <a:gd name="connsiteX32" fmla="*/ 170800 w 349911"/>
              <a:gd name="connsiteY32" fmla="*/ 106619 h 508000"/>
              <a:gd name="connsiteX33" fmla="*/ 167746 w 349911"/>
              <a:gd name="connsiteY33" fmla="*/ 141043 h 508000"/>
              <a:gd name="connsiteX34" fmla="*/ 166558 w 349911"/>
              <a:gd name="connsiteY34" fmla="*/ 148505 h 508000"/>
              <a:gd name="connsiteX35" fmla="*/ 205925 w 349911"/>
              <a:gd name="connsiteY35" fmla="*/ 148505 h 508000"/>
              <a:gd name="connsiteX36" fmla="*/ 205925 w 349911"/>
              <a:gd name="connsiteY36" fmla="*/ 183777 h 508000"/>
              <a:gd name="connsiteX37" fmla="*/ 158922 w 349911"/>
              <a:gd name="connsiteY37" fmla="*/ 183777 h 508000"/>
              <a:gd name="connsiteX38" fmla="*/ 155698 w 349911"/>
              <a:gd name="connsiteY38" fmla="*/ 194800 h 508000"/>
              <a:gd name="connsiteX39" fmla="*/ 143990 w 349911"/>
              <a:gd name="connsiteY39" fmla="*/ 225663 h 508000"/>
              <a:gd name="connsiteX40" fmla="*/ 251061 w 349911"/>
              <a:gd name="connsiteY40" fmla="*/ 225663 h 508000"/>
              <a:gd name="connsiteX41" fmla="*/ 251061 w 349911"/>
              <a:gd name="connsiteY41" fmla="*/ 260935 h 508000"/>
              <a:gd name="connsiteX42" fmla="*/ 82394 w 349911"/>
              <a:gd name="connsiteY42" fmla="*/ 260935 h 508000"/>
              <a:gd name="connsiteX43" fmla="*/ 99532 w 349911"/>
              <a:gd name="connsiteY43" fmla="*/ 233803 h 508000"/>
              <a:gd name="connsiteX44" fmla="*/ 113277 w 349911"/>
              <a:gd name="connsiteY44" fmla="*/ 207857 h 508000"/>
              <a:gd name="connsiteX45" fmla="*/ 122100 w 349911"/>
              <a:gd name="connsiteY45" fmla="*/ 183777 h 508000"/>
              <a:gd name="connsiteX46" fmla="*/ 107168 w 349911"/>
              <a:gd name="connsiteY46" fmla="*/ 183777 h 508000"/>
              <a:gd name="connsiteX47" fmla="*/ 107168 w 349911"/>
              <a:gd name="connsiteY47" fmla="*/ 148505 h 508000"/>
              <a:gd name="connsiteX48" fmla="*/ 130755 w 349911"/>
              <a:gd name="connsiteY48" fmla="*/ 148505 h 508000"/>
              <a:gd name="connsiteX49" fmla="*/ 130755 w 349911"/>
              <a:gd name="connsiteY49" fmla="*/ 147996 h 508000"/>
              <a:gd name="connsiteX50" fmla="*/ 135336 w 349911"/>
              <a:gd name="connsiteY50" fmla="*/ 110180 h 508000"/>
              <a:gd name="connsiteX51" fmla="*/ 135845 w 349911"/>
              <a:gd name="connsiteY51" fmla="*/ 93561 h 508000"/>
              <a:gd name="connsiteX52" fmla="*/ 135845 w 349911"/>
              <a:gd name="connsiteY52" fmla="*/ 89661 h 508000"/>
              <a:gd name="connsiteX53" fmla="*/ 135166 w 349911"/>
              <a:gd name="connsiteY53" fmla="*/ 71346 h 508000"/>
              <a:gd name="connsiteX54" fmla="*/ 174871 w 349911"/>
              <a:gd name="connsiteY54" fmla="*/ 35268 h 508000"/>
              <a:gd name="connsiteX55" fmla="*/ 76156 w 349911"/>
              <a:gd name="connsiteY55" fmla="*/ 76302 h 508000"/>
              <a:gd name="connsiteX56" fmla="*/ 59534 w 349911"/>
              <a:gd name="connsiteY56" fmla="*/ 96140 h 508000"/>
              <a:gd name="connsiteX57" fmla="*/ 35279 w 349911"/>
              <a:gd name="connsiteY57" fmla="*/ 174986 h 508000"/>
              <a:gd name="connsiteX58" fmla="*/ 35279 w 349911"/>
              <a:gd name="connsiteY58" fmla="*/ 175155 h 508000"/>
              <a:gd name="connsiteX59" fmla="*/ 37824 w 349911"/>
              <a:gd name="connsiteY59" fmla="*/ 201267 h 508000"/>
              <a:gd name="connsiteX60" fmla="*/ 42403 w 349911"/>
              <a:gd name="connsiteY60" fmla="*/ 219071 h 508000"/>
              <a:gd name="connsiteX61" fmla="*/ 45626 w 349911"/>
              <a:gd name="connsiteY61" fmla="*/ 227719 h 508000"/>
              <a:gd name="connsiteX62" fmla="*/ 59873 w 349911"/>
              <a:gd name="connsiteY62" fmla="*/ 254000 h 508000"/>
              <a:gd name="connsiteX63" fmla="*/ 76156 w 349911"/>
              <a:gd name="connsiteY63" fmla="*/ 273669 h 508000"/>
              <a:gd name="connsiteX64" fmla="*/ 174871 w 349911"/>
              <a:gd name="connsiteY64" fmla="*/ 314533 h 508000"/>
              <a:gd name="connsiteX65" fmla="*/ 273586 w 349911"/>
              <a:gd name="connsiteY65" fmla="*/ 273669 h 508000"/>
              <a:gd name="connsiteX66" fmla="*/ 290038 w 349911"/>
              <a:gd name="connsiteY66" fmla="*/ 254000 h 508000"/>
              <a:gd name="connsiteX67" fmla="*/ 304285 w 349911"/>
              <a:gd name="connsiteY67" fmla="*/ 227719 h 508000"/>
              <a:gd name="connsiteX68" fmla="*/ 307508 w 349911"/>
              <a:gd name="connsiteY68" fmla="*/ 219071 h 508000"/>
              <a:gd name="connsiteX69" fmla="*/ 312088 w 349911"/>
              <a:gd name="connsiteY69" fmla="*/ 201267 h 508000"/>
              <a:gd name="connsiteX70" fmla="*/ 314632 w 349911"/>
              <a:gd name="connsiteY70" fmla="*/ 175155 h 508000"/>
              <a:gd name="connsiteX71" fmla="*/ 314632 w 349911"/>
              <a:gd name="connsiteY71" fmla="*/ 174986 h 508000"/>
              <a:gd name="connsiteX72" fmla="*/ 290208 w 349911"/>
              <a:gd name="connsiteY72" fmla="*/ 96140 h 508000"/>
              <a:gd name="connsiteX73" fmla="*/ 273586 w 349911"/>
              <a:gd name="connsiteY73" fmla="*/ 76302 h 508000"/>
              <a:gd name="connsiteX74" fmla="*/ 174871 w 349911"/>
              <a:gd name="connsiteY74" fmla="*/ 35268 h 508000"/>
              <a:gd name="connsiteX75" fmla="*/ 174871 w 349911"/>
              <a:gd name="connsiteY75" fmla="*/ 0 h 508000"/>
              <a:gd name="connsiteX76" fmla="*/ 243055 w 349911"/>
              <a:gd name="connsiteY76" fmla="*/ 13904 h 508000"/>
              <a:gd name="connsiteX77" fmla="*/ 298688 w 349911"/>
              <a:gd name="connsiteY77" fmla="*/ 51376 h 508000"/>
              <a:gd name="connsiteX78" fmla="*/ 336003 w 349911"/>
              <a:gd name="connsiteY78" fmla="*/ 106823 h 508000"/>
              <a:gd name="connsiteX79" fmla="*/ 349911 w 349911"/>
              <a:gd name="connsiteY79" fmla="*/ 174986 h 508000"/>
              <a:gd name="connsiteX80" fmla="*/ 347876 w 349911"/>
              <a:gd name="connsiteY80" fmla="*/ 201267 h 508000"/>
              <a:gd name="connsiteX81" fmla="*/ 349911 w 349911"/>
              <a:gd name="connsiteY81" fmla="*/ 227719 h 508000"/>
              <a:gd name="connsiteX82" fmla="*/ 347876 w 349911"/>
              <a:gd name="connsiteY82" fmla="*/ 254000 h 508000"/>
              <a:gd name="connsiteX83" fmla="*/ 349911 w 349911"/>
              <a:gd name="connsiteY83" fmla="*/ 280452 h 508000"/>
              <a:gd name="connsiteX84" fmla="*/ 347876 w 349911"/>
              <a:gd name="connsiteY84" fmla="*/ 306903 h 508000"/>
              <a:gd name="connsiteX85" fmla="*/ 349911 w 349911"/>
              <a:gd name="connsiteY85" fmla="*/ 333184 h 508000"/>
              <a:gd name="connsiteX86" fmla="*/ 336003 w 349911"/>
              <a:gd name="connsiteY86" fmla="*/ 401178 h 508000"/>
              <a:gd name="connsiteX87" fmla="*/ 298688 w 349911"/>
              <a:gd name="connsiteY87" fmla="*/ 456793 h 508000"/>
              <a:gd name="connsiteX88" fmla="*/ 243055 w 349911"/>
              <a:gd name="connsiteY88" fmla="*/ 494266 h 508000"/>
              <a:gd name="connsiteX89" fmla="*/ 174871 w 349911"/>
              <a:gd name="connsiteY89" fmla="*/ 508000 h 508000"/>
              <a:gd name="connsiteX90" fmla="*/ 106856 w 349911"/>
              <a:gd name="connsiteY90" fmla="*/ 494266 h 508000"/>
              <a:gd name="connsiteX91" fmla="*/ 51223 w 349911"/>
              <a:gd name="connsiteY91" fmla="*/ 456793 h 508000"/>
              <a:gd name="connsiteX92" fmla="*/ 13739 w 349911"/>
              <a:gd name="connsiteY92" fmla="*/ 401178 h 508000"/>
              <a:gd name="connsiteX93" fmla="*/ 0 w 349911"/>
              <a:gd name="connsiteY93" fmla="*/ 333184 h 508000"/>
              <a:gd name="connsiteX94" fmla="*/ 2035 w 349911"/>
              <a:gd name="connsiteY94" fmla="*/ 306903 h 508000"/>
              <a:gd name="connsiteX95" fmla="*/ 0 w 349911"/>
              <a:gd name="connsiteY95" fmla="*/ 280452 h 508000"/>
              <a:gd name="connsiteX96" fmla="*/ 2035 w 349911"/>
              <a:gd name="connsiteY96" fmla="*/ 254000 h 508000"/>
              <a:gd name="connsiteX97" fmla="*/ 0 w 349911"/>
              <a:gd name="connsiteY97" fmla="*/ 227719 h 508000"/>
              <a:gd name="connsiteX98" fmla="*/ 2035 w 349911"/>
              <a:gd name="connsiteY98" fmla="*/ 201267 h 508000"/>
              <a:gd name="connsiteX99" fmla="*/ 0 w 349911"/>
              <a:gd name="connsiteY99" fmla="*/ 174986 h 508000"/>
              <a:gd name="connsiteX100" fmla="*/ 13739 w 349911"/>
              <a:gd name="connsiteY100" fmla="*/ 106823 h 508000"/>
              <a:gd name="connsiteX101" fmla="*/ 51223 w 349911"/>
              <a:gd name="connsiteY101" fmla="*/ 51376 h 508000"/>
              <a:gd name="connsiteX102" fmla="*/ 106856 w 349911"/>
              <a:gd name="connsiteY102" fmla="*/ 13904 h 508000"/>
              <a:gd name="connsiteX103" fmla="*/ 174871 w 349911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49911" h="508000">
                <a:moveTo>
                  <a:pt x="59704" y="412030"/>
                </a:moveTo>
                <a:cubicBezTo>
                  <a:pt x="64453" y="418982"/>
                  <a:pt x="70050" y="425764"/>
                  <a:pt x="76156" y="431868"/>
                </a:cubicBezTo>
                <a:cubicBezTo>
                  <a:pt x="102616" y="458319"/>
                  <a:pt x="137556" y="472732"/>
                  <a:pt x="174871" y="472732"/>
                </a:cubicBezTo>
                <a:cubicBezTo>
                  <a:pt x="212186" y="472732"/>
                  <a:pt x="247296" y="458319"/>
                  <a:pt x="273586" y="431868"/>
                </a:cubicBezTo>
                <a:cubicBezTo>
                  <a:pt x="279861" y="425764"/>
                  <a:pt x="285289" y="418982"/>
                  <a:pt x="290208" y="412030"/>
                </a:cubicBezTo>
                <a:cubicBezTo>
                  <a:pt x="276130" y="424407"/>
                  <a:pt x="260356" y="434242"/>
                  <a:pt x="243055" y="441533"/>
                </a:cubicBezTo>
                <a:cubicBezTo>
                  <a:pt x="221514" y="450689"/>
                  <a:pt x="198447" y="455437"/>
                  <a:pt x="174871" y="455437"/>
                </a:cubicBezTo>
                <a:cubicBezTo>
                  <a:pt x="151295" y="455437"/>
                  <a:pt x="128397" y="450689"/>
                  <a:pt x="106856" y="441533"/>
                </a:cubicBezTo>
                <a:cubicBezTo>
                  <a:pt x="89556" y="434242"/>
                  <a:pt x="73781" y="424407"/>
                  <a:pt x="59704" y="412030"/>
                </a:cubicBezTo>
                <a:close/>
                <a:moveTo>
                  <a:pt x="59364" y="358958"/>
                </a:moveTo>
                <a:cubicBezTo>
                  <a:pt x="64283" y="366079"/>
                  <a:pt x="69880" y="372861"/>
                  <a:pt x="76156" y="379135"/>
                </a:cubicBezTo>
                <a:cubicBezTo>
                  <a:pt x="102616" y="405586"/>
                  <a:pt x="137556" y="420168"/>
                  <a:pt x="174871" y="420168"/>
                </a:cubicBezTo>
                <a:cubicBezTo>
                  <a:pt x="212186" y="420168"/>
                  <a:pt x="247296" y="405586"/>
                  <a:pt x="273586" y="379135"/>
                </a:cubicBezTo>
                <a:cubicBezTo>
                  <a:pt x="280031" y="372861"/>
                  <a:pt x="285628" y="366079"/>
                  <a:pt x="290547" y="358958"/>
                </a:cubicBezTo>
                <a:cubicBezTo>
                  <a:pt x="276299" y="371335"/>
                  <a:pt x="260356" y="381339"/>
                  <a:pt x="243055" y="388800"/>
                </a:cubicBezTo>
                <a:cubicBezTo>
                  <a:pt x="221514" y="397956"/>
                  <a:pt x="198447" y="402534"/>
                  <a:pt x="174871" y="402534"/>
                </a:cubicBezTo>
                <a:cubicBezTo>
                  <a:pt x="151295" y="402534"/>
                  <a:pt x="128397" y="397956"/>
                  <a:pt x="106856" y="388800"/>
                </a:cubicBezTo>
                <a:cubicBezTo>
                  <a:pt x="89386" y="381339"/>
                  <a:pt x="73442" y="371335"/>
                  <a:pt x="59364" y="358958"/>
                </a:cubicBezTo>
                <a:close/>
                <a:moveTo>
                  <a:pt x="59534" y="306394"/>
                </a:moveTo>
                <a:cubicBezTo>
                  <a:pt x="64453" y="313516"/>
                  <a:pt x="70050" y="320128"/>
                  <a:pt x="76156" y="326402"/>
                </a:cubicBezTo>
                <a:cubicBezTo>
                  <a:pt x="102616" y="352684"/>
                  <a:pt x="137556" y="367266"/>
                  <a:pt x="174871" y="367266"/>
                </a:cubicBezTo>
                <a:cubicBezTo>
                  <a:pt x="212186" y="367266"/>
                  <a:pt x="247296" y="352684"/>
                  <a:pt x="273586" y="326402"/>
                </a:cubicBezTo>
                <a:cubicBezTo>
                  <a:pt x="279861" y="320128"/>
                  <a:pt x="285458" y="313516"/>
                  <a:pt x="290208" y="306394"/>
                </a:cubicBezTo>
                <a:cubicBezTo>
                  <a:pt x="276130" y="318772"/>
                  <a:pt x="260356" y="328776"/>
                  <a:pt x="243055" y="336067"/>
                </a:cubicBezTo>
                <a:cubicBezTo>
                  <a:pt x="221514" y="345223"/>
                  <a:pt x="198447" y="349801"/>
                  <a:pt x="174871" y="349801"/>
                </a:cubicBezTo>
                <a:cubicBezTo>
                  <a:pt x="151295" y="349801"/>
                  <a:pt x="128397" y="345223"/>
                  <a:pt x="106856" y="336067"/>
                </a:cubicBezTo>
                <a:cubicBezTo>
                  <a:pt x="89556" y="328776"/>
                  <a:pt x="73612" y="318772"/>
                  <a:pt x="59534" y="306394"/>
                </a:cubicBezTo>
                <a:close/>
                <a:moveTo>
                  <a:pt x="135166" y="71346"/>
                </a:moveTo>
                <a:cubicBezTo>
                  <a:pt x="135166" y="71346"/>
                  <a:pt x="135166" y="71346"/>
                  <a:pt x="250383" y="71346"/>
                </a:cubicBezTo>
                <a:cubicBezTo>
                  <a:pt x="250383" y="71346"/>
                  <a:pt x="250383" y="71346"/>
                  <a:pt x="250383" y="127138"/>
                </a:cubicBezTo>
                <a:cubicBezTo>
                  <a:pt x="250383" y="127138"/>
                  <a:pt x="250383" y="127138"/>
                  <a:pt x="215088" y="127138"/>
                </a:cubicBezTo>
                <a:cubicBezTo>
                  <a:pt x="215088" y="127138"/>
                  <a:pt x="215088" y="127138"/>
                  <a:pt x="215088" y="106619"/>
                </a:cubicBezTo>
                <a:cubicBezTo>
                  <a:pt x="215088" y="106619"/>
                  <a:pt x="215088" y="106619"/>
                  <a:pt x="170800" y="106619"/>
                </a:cubicBezTo>
                <a:cubicBezTo>
                  <a:pt x="170461" y="115776"/>
                  <a:pt x="169612" y="127477"/>
                  <a:pt x="167746" y="141043"/>
                </a:cubicBezTo>
                <a:cubicBezTo>
                  <a:pt x="167406" y="143417"/>
                  <a:pt x="166897" y="145961"/>
                  <a:pt x="166558" y="148505"/>
                </a:cubicBezTo>
                <a:cubicBezTo>
                  <a:pt x="166558" y="148505"/>
                  <a:pt x="166558" y="148505"/>
                  <a:pt x="205925" y="148505"/>
                </a:cubicBezTo>
                <a:cubicBezTo>
                  <a:pt x="205925" y="148505"/>
                  <a:pt x="205925" y="148505"/>
                  <a:pt x="205925" y="183777"/>
                </a:cubicBezTo>
                <a:cubicBezTo>
                  <a:pt x="205925" y="183777"/>
                  <a:pt x="205925" y="183777"/>
                  <a:pt x="158922" y="183777"/>
                </a:cubicBezTo>
                <a:cubicBezTo>
                  <a:pt x="157904" y="187508"/>
                  <a:pt x="156886" y="191069"/>
                  <a:pt x="155698" y="194800"/>
                </a:cubicBezTo>
                <a:cubicBezTo>
                  <a:pt x="152474" y="204974"/>
                  <a:pt x="148571" y="215488"/>
                  <a:pt x="143990" y="225663"/>
                </a:cubicBezTo>
                <a:cubicBezTo>
                  <a:pt x="143990" y="225663"/>
                  <a:pt x="143990" y="225663"/>
                  <a:pt x="251061" y="225663"/>
                </a:cubicBezTo>
                <a:lnTo>
                  <a:pt x="251061" y="260935"/>
                </a:lnTo>
                <a:cubicBezTo>
                  <a:pt x="251061" y="260935"/>
                  <a:pt x="251061" y="260935"/>
                  <a:pt x="82394" y="260935"/>
                </a:cubicBezTo>
                <a:cubicBezTo>
                  <a:pt x="82394" y="260935"/>
                  <a:pt x="82394" y="260935"/>
                  <a:pt x="99532" y="233803"/>
                </a:cubicBezTo>
                <a:cubicBezTo>
                  <a:pt x="104793" y="225493"/>
                  <a:pt x="109374" y="216675"/>
                  <a:pt x="113277" y="207857"/>
                </a:cubicBezTo>
                <a:cubicBezTo>
                  <a:pt x="116671" y="199887"/>
                  <a:pt x="119725" y="191747"/>
                  <a:pt x="122100" y="183777"/>
                </a:cubicBezTo>
                <a:cubicBezTo>
                  <a:pt x="122100" y="183777"/>
                  <a:pt x="122100" y="183777"/>
                  <a:pt x="107168" y="183777"/>
                </a:cubicBezTo>
                <a:cubicBezTo>
                  <a:pt x="107168" y="183777"/>
                  <a:pt x="107168" y="183777"/>
                  <a:pt x="107168" y="148505"/>
                </a:cubicBezTo>
                <a:cubicBezTo>
                  <a:pt x="107168" y="148505"/>
                  <a:pt x="107168" y="148505"/>
                  <a:pt x="130755" y="148505"/>
                </a:cubicBezTo>
                <a:cubicBezTo>
                  <a:pt x="130755" y="148335"/>
                  <a:pt x="130755" y="148165"/>
                  <a:pt x="130755" y="147996"/>
                </a:cubicBezTo>
                <a:cubicBezTo>
                  <a:pt x="133469" y="133242"/>
                  <a:pt x="134657" y="120185"/>
                  <a:pt x="135336" y="110180"/>
                </a:cubicBezTo>
                <a:cubicBezTo>
                  <a:pt x="135675" y="102718"/>
                  <a:pt x="135845" y="96953"/>
                  <a:pt x="135845" y="93561"/>
                </a:cubicBezTo>
                <a:cubicBezTo>
                  <a:pt x="135845" y="91187"/>
                  <a:pt x="135845" y="89830"/>
                  <a:pt x="135845" y="89661"/>
                </a:cubicBezTo>
                <a:cubicBezTo>
                  <a:pt x="135845" y="89661"/>
                  <a:pt x="135845" y="89661"/>
                  <a:pt x="135166" y="71346"/>
                </a:cubicBezTo>
                <a:close/>
                <a:moveTo>
                  <a:pt x="174871" y="35268"/>
                </a:moveTo>
                <a:cubicBezTo>
                  <a:pt x="137556" y="35268"/>
                  <a:pt x="102616" y="49850"/>
                  <a:pt x="76156" y="76302"/>
                </a:cubicBezTo>
                <a:cubicBezTo>
                  <a:pt x="70050" y="82406"/>
                  <a:pt x="64453" y="89188"/>
                  <a:pt x="59534" y="96140"/>
                </a:cubicBezTo>
                <a:cubicBezTo>
                  <a:pt x="43760" y="119201"/>
                  <a:pt x="35279" y="146500"/>
                  <a:pt x="35279" y="174986"/>
                </a:cubicBezTo>
                <a:cubicBezTo>
                  <a:pt x="35279" y="174986"/>
                  <a:pt x="35279" y="175155"/>
                  <a:pt x="35279" y="175155"/>
                </a:cubicBezTo>
                <a:cubicBezTo>
                  <a:pt x="35279" y="183972"/>
                  <a:pt x="36127" y="192789"/>
                  <a:pt x="37824" y="201267"/>
                </a:cubicBezTo>
                <a:cubicBezTo>
                  <a:pt x="38841" y="207371"/>
                  <a:pt x="40368" y="213306"/>
                  <a:pt x="42403" y="219071"/>
                </a:cubicBezTo>
                <a:cubicBezTo>
                  <a:pt x="43251" y="221954"/>
                  <a:pt x="44438" y="224836"/>
                  <a:pt x="45626" y="227719"/>
                </a:cubicBezTo>
                <a:cubicBezTo>
                  <a:pt x="49357" y="236875"/>
                  <a:pt x="54106" y="245861"/>
                  <a:pt x="59873" y="254000"/>
                </a:cubicBezTo>
                <a:cubicBezTo>
                  <a:pt x="64622" y="260952"/>
                  <a:pt x="70050" y="267565"/>
                  <a:pt x="76156" y="273669"/>
                </a:cubicBezTo>
                <a:cubicBezTo>
                  <a:pt x="102616" y="299951"/>
                  <a:pt x="137556" y="314533"/>
                  <a:pt x="174871" y="314533"/>
                </a:cubicBezTo>
                <a:cubicBezTo>
                  <a:pt x="212186" y="314533"/>
                  <a:pt x="247296" y="299951"/>
                  <a:pt x="273586" y="273669"/>
                </a:cubicBezTo>
                <a:cubicBezTo>
                  <a:pt x="279692" y="267565"/>
                  <a:pt x="285289" y="260952"/>
                  <a:pt x="290038" y="254000"/>
                </a:cubicBezTo>
                <a:cubicBezTo>
                  <a:pt x="295805" y="245861"/>
                  <a:pt x="300554" y="236875"/>
                  <a:pt x="304285" y="227719"/>
                </a:cubicBezTo>
                <a:cubicBezTo>
                  <a:pt x="305473" y="224836"/>
                  <a:pt x="306490" y="221954"/>
                  <a:pt x="307508" y="219071"/>
                </a:cubicBezTo>
                <a:cubicBezTo>
                  <a:pt x="309374" y="213306"/>
                  <a:pt x="310900" y="207371"/>
                  <a:pt x="312088" y="201267"/>
                </a:cubicBezTo>
                <a:cubicBezTo>
                  <a:pt x="313784" y="192789"/>
                  <a:pt x="314462" y="183972"/>
                  <a:pt x="314632" y="175155"/>
                </a:cubicBezTo>
                <a:cubicBezTo>
                  <a:pt x="314632" y="175155"/>
                  <a:pt x="314632" y="174986"/>
                  <a:pt x="314632" y="174986"/>
                </a:cubicBezTo>
                <a:cubicBezTo>
                  <a:pt x="314632" y="146500"/>
                  <a:pt x="305982" y="119201"/>
                  <a:pt x="290208" y="96140"/>
                </a:cubicBezTo>
                <a:cubicBezTo>
                  <a:pt x="285458" y="89188"/>
                  <a:pt x="279861" y="82406"/>
                  <a:pt x="273586" y="76302"/>
                </a:cubicBezTo>
                <a:cubicBezTo>
                  <a:pt x="247296" y="49850"/>
                  <a:pt x="212186" y="35268"/>
                  <a:pt x="174871" y="35268"/>
                </a:cubicBezTo>
                <a:close/>
                <a:moveTo>
                  <a:pt x="174871" y="0"/>
                </a:moveTo>
                <a:cubicBezTo>
                  <a:pt x="198447" y="0"/>
                  <a:pt x="221514" y="4747"/>
                  <a:pt x="243055" y="13904"/>
                </a:cubicBezTo>
                <a:cubicBezTo>
                  <a:pt x="263918" y="22721"/>
                  <a:pt x="282575" y="35268"/>
                  <a:pt x="298688" y="51376"/>
                </a:cubicBezTo>
                <a:cubicBezTo>
                  <a:pt x="314632" y="67315"/>
                  <a:pt x="327353" y="85967"/>
                  <a:pt x="336003" y="106823"/>
                </a:cubicBezTo>
                <a:cubicBezTo>
                  <a:pt x="345162" y="128526"/>
                  <a:pt x="349911" y="151417"/>
                  <a:pt x="349911" y="174986"/>
                </a:cubicBezTo>
                <a:cubicBezTo>
                  <a:pt x="349911" y="183803"/>
                  <a:pt x="349233" y="192620"/>
                  <a:pt x="347876" y="201267"/>
                </a:cubicBezTo>
                <a:cubicBezTo>
                  <a:pt x="349233" y="209915"/>
                  <a:pt x="349911" y="218732"/>
                  <a:pt x="349911" y="227719"/>
                </a:cubicBezTo>
                <a:cubicBezTo>
                  <a:pt x="349911" y="236536"/>
                  <a:pt x="349233" y="245353"/>
                  <a:pt x="347876" y="254000"/>
                </a:cubicBezTo>
                <a:cubicBezTo>
                  <a:pt x="349233" y="262817"/>
                  <a:pt x="349911" y="271634"/>
                  <a:pt x="349911" y="280452"/>
                </a:cubicBezTo>
                <a:cubicBezTo>
                  <a:pt x="349911" y="289438"/>
                  <a:pt x="349233" y="298255"/>
                  <a:pt x="347876" y="306903"/>
                </a:cubicBezTo>
                <a:cubicBezTo>
                  <a:pt x="349233" y="315550"/>
                  <a:pt x="349911" y="324198"/>
                  <a:pt x="349911" y="333184"/>
                </a:cubicBezTo>
                <a:cubicBezTo>
                  <a:pt x="349911" y="356753"/>
                  <a:pt x="345162" y="379644"/>
                  <a:pt x="336003" y="401178"/>
                </a:cubicBezTo>
                <a:cubicBezTo>
                  <a:pt x="327353" y="422034"/>
                  <a:pt x="314632" y="440685"/>
                  <a:pt x="298688" y="456793"/>
                </a:cubicBezTo>
                <a:cubicBezTo>
                  <a:pt x="282575" y="472901"/>
                  <a:pt x="263918" y="485449"/>
                  <a:pt x="243055" y="494266"/>
                </a:cubicBezTo>
                <a:cubicBezTo>
                  <a:pt x="221514" y="503422"/>
                  <a:pt x="198447" y="508000"/>
                  <a:pt x="174871" y="508000"/>
                </a:cubicBezTo>
                <a:cubicBezTo>
                  <a:pt x="151295" y="508000"/>
                  <a:pt x="128397" y="503422"/>
                  <a:pt x="106856" y="494266"/>
                </a:cubicBezTo>
                <a:cubicBezTo>
                  <a:pt x="85994" y="485449"/>
                  <a:pt x="67336" y="472901"/>
                  <a:pt x="51223" y="456793"/>
                </a:cubicBezTo>
                <a:cubicBezTo>
                  <a:pt x="35110" y="440685"/>
                  <a:pt x="22558" y="422034"/>
                  <a:pt x="13739" y="401178"/>
                </a:cubicBezTo>
                <a:cubicBezTo>
                  <a:pt x="4579" y="379644"/>
                  <a:pt x="0" y="356753"/>
                  <a:pt x="0" y="333184"/>
                </a:cubicBezTo>
                <a:cubicBezTo>
                  <a:pt x="0" y="324198"/>
                  <a:pt x="678" y="315550"/>
                  <a:pt x="2035" y="306903"/>
                </a:cubicBezTo>
                <a:cubicBezTo>
                  <a:pt x="678" y="298255"/>
                  <a:pt x="0" y="289438"/>
                  <a:pt x="0" y="280452"/>
                </a:cubicBezTo>
                <a:cubicBezTo>
                  <a:pt x="0" y="271634"/>
                  <a:pt x="678" y="262817"/>
                  <a:pt x="2035" y="254000"/>
                </a:cubicBezTo>
                <a:cubicBezTo>
                  <a:pt x="678" y="245353"/>
                  <a:pt x="0" y="236536"/>
                  <a:pt x="0" y="227719"/>
                </a:cubicBezTo>
                <a:cubicBezTo>
                  <a:pt x="0" y="218732"/>
                  <a:pt x="678" y="209915"/>
                  <a:pt x="2035" y="201267"/>
                </a:cubicBezTo>
                <a:cubicBezTo>
                  <a:pt x="678" y="192620"/>
                  <a:pt x="0" y="183803"/>
                  <a:pt x="0" y="174986"/>
                </a:cubicBezTo>
                <a:cubicBezTo>
                  <a:pt x="0" y="151417"/>
                  <a:pt x="4579" y="128526"/>
                  <a:pt x="13739" y="106823"/>
                </a:cubicBezTo>
                <a:cubicBezTo>
                  <a:pt x="22558" y="85967"/>
                  <a:pt x="35110" y="67315"/>
                  <a:pt x="51223" y="51376"/>
                </a:cubicBezTo>
                <a:cubicBezTo>
                  <a:pt x="67336" y="35268"/>
                  <a:pt x="85994" y="22721"/>
                  <a:pt x="106856" y="13904"/>
                </a:cubicBezTo>
                <a:cubicBezTo>
                  <a:pt x="128397" y="4747"/>
                  <a:pt x="151295" y="0"/>
                  <a:pt x="17487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4" name="business49"/>
          <p:cNvSpPr>
            <a:spLocks noChangeAspect="1"/>
          </p:cNvSpPr>
          <p:nvPr/>
        </p:nvSpPr>
        <p:spPr bwMode="auto">
          <a:xfrm>
            <a:off x="734178" y="3958994"/>
            <a:ext cx="202454" cy="248063"/>
          </a:xfrm>
          <a:custGeom>
            <a:avLst/>
            <a:gdLst>
              <a:gd name="connsiteX0" fmla="*/ 207300 w 414600"/>
              <a:gd name="connsiteY0" fmla="*/ 145143 h 508000"/>
              <a:gd name="connsiteX1" fmla="*/ 151273 w 414600"/>
              <a:gd name="connsiteY1" fmla="*/ 200967 h 508000"/>
              <a:gd name="connsiteX2" fmla="*/ 184889 w 414600"/>
              <a:gd name="connsiteY2" fmla="*/ 256791 h 508000"/>
              <a:gd name="connsiteX3" fmla="*/ 106451 w 414600"/>
              <a:gd name="connsiteY3" fmla="*/ 334945 h 508000"/>
              <a:gd name="connsiteX4" fmla="*/ 170270 w 414600"/>
              <a:gd name="connsiteY4" fmla="*/ 358496 h 508000"/>
              <a:gd name="connsiteX5" fmla="*/ 205108 w 414600"/>
              <a:gd name="connsiteY5" fmla="*/ 359973 h 508000"/>
              <a:gd name="connsiteX6" fmla="*/ 203884 w 414600"/>
              <a:gd name="connsiteY6" fmla="*/ 358726 h 508000"/>
              <a:gd name="connsiteX7" fmla="*/ 179964 w 414600"/>
              <a:gd name="connsiteY7" fmla="*/ 334364 h 508000"/>
              <a:gd name="connsiteX8" fmla="*/ 201833 w 414600"/>
              <a:gd name="connsiteY8" fmla="*/ 273110 h 508000"/>
              <a:gd name="connsiteX9" fmla="*/ 196366 w 414600"/>
              <a:gd name="connsiteY9" fmla="*/ 261973 h 508000"/>
              <a:gd name="connsiteX10" fmla="*/ 207301 w 414600"/>
              <a:gd name="connsiteY10" fmla="*/ 267542 h 508000"/>
              <a:gd name="connsiteX11" fmla="*/ 223703 w 414600"/>
              <a:gd name="connsiteY11" fmla="*/ 261973 h 508000"/>
              <a:gd name="connsiteX12" fmla="*/ 212768 w 414600"/>
              <a:gd name="connsiteY12" fmla="*/ 273110 h 508000"/>
              <a:gd name="connsiteX13" fmla="*/ 234637 w 414600"/>
              <a:gd name="connsiteY13" fmla="*/ 334364 h 508000"/>
              <a:gd name="connsiteX14" fmla="*/ 223105 w 414600"/>
              <a:gd name="connsiteY14" fmla="*/ 346110 h 508000"/>
              <a:gd name="connsiteX15" fmla="*/ 209493 w 414600"/>
              <a:gd name="connsiteY15" fmla="*/ 359973 h 508000"/>
              <a:gd name="connsiteX16" fmla="*/ 244330 w 414600"/>
              <a:gd name="connsiteY16" fmla="*/ 358496 h 508000"/>
              <a:gd name="connsiteX17" fmla="*/ 308149 w 414600"/>
              <a:gd name="connsiteY17" fmla="*/ 334945 h 508000"/>
              <a:gd name="connsiteX18" fmla="*/ 229711 w 414600"/>
              <a:gd name="connsiteY18" fmla="*/ 256791 h 508000"/>
              <a:gd name="connsiteX19" fmla="*/ 263327 w 414600"/>
              <a:gd name="connsiteY19" fmla="*/ 200967 h 508000"/>
              <a:gd name="connsiteX20" fmla="*/ 207300 w 414600"/>
              <a:gd name="connsiteY20" fmla="*/ 145143 h 508000"/>
              <a:gd name="connsiteX21" fmla="*/ 56027 w 414600"/>
              <a:gd name="connsiteY21" fmla="*/ 0 h 508000"/>
              <a:gd name="connsiteX22" fmla="*/ 358573 w 414600"/>
              <a:gd name="connsiteY22" fmla="*/ 0 h 508000"/>
              <a:gd name="connsiteX23" fmla="*/ 414600 w 414600"/>
              <a:gd name="connsiteY23" fmla="*/ 55824 h 508000"/>
              <a:gd name="connsiteX24" fmla="*/ 414600 w 414600"/>
              <a:gd name="connsiteY24" fmla="*/ 446593 h 508000"/>
              <a:gd name="connsiteX25" fmla="*/ 358573 w 414600"/>
              <a:gd name="connsiteY25" fmla="*/ 508000 h 508000"/>
              <a:gd name="connsiteX26" fmla="*/ 56027 w 414600"/>
              <a:gd name="connsiteY26" fmla="*/ 508000 h 508000"/>
              <a:gd name="connsiteX27" fmla="*/ 0 w 414600"/>
              <a:gd name="connsiteY27" fmla="*/ 446593 h 508000"/>
              <a:gd name="connsiteX28" fmla="*/ 0 w 414600"/>
              <a:gd name="connsiteY28" fmla="*/ 435429 h 508000"/>
              <a:gd name="connsiteX29" fmla="*/ 33616 w 414600"/>
              <a:gd name="connsiteY29" fmla="*/ 435429 h 508000"/>
              <a:gd name="connsiteX30" fmla="*/ 56027 w 414600"/>
              <a:gd name="connsiteY30" fmla="*/ 413099 h 508000"/>
              <a:gd name="connsiteX31" fmla="*/ 33616 w 414600"/>
              <a:gd name="connsiteY31" fmla="*/ 390769 h 508000"/>
              <a:gd name="connsiteX32" fmla="*/ 0 w 414600"/>
              <a:gd name="connsiteY32" fmla="*/ 390769 h 508000"/>
              <a:gd name="connsiteX33" fmla="*/ 0 w 414600"/>
              <a:gd name="connsiteY33" fmla="*/ 357275 h 508000"/>
              <a:gd name="connsiteX34" fmla="*/ 33616 w 414600"/>
              <a:gd name="connsiteY34" fmla="*/ 357275 h 508000"/>
              <a:gd name="connsiteX35" fmla="*/ 56027 w 414600"/>
              <a:gd name="connsiteY35" fmla="*/ 334945 h 508000"/>
              <a:gd name="connsiteX36" fmla="*/ 33616 w 414600"/>
              <a:gd name="connsiteY36" fmla="*/ 312615 h 508000"/>
              <a:gd name="connsiteX37" fmla="*/ 0 w 414600"/>
              <a:gd name="connsiteY37" fmla="*/ 312615 h 508000"/>
              <a:gd name="connsiteX38" fmla="*/ 0 w 414600"/>
              <a:gd name="connsiteY38" fmla="*/ 273539 h 508000"/>
              <a:gd name="connsiteX39" fmla="*/ 33616 w 414600"/>
              <a:gd name="connsiteY39" fmla="*/ 273539 h 508000"/>
              <a:gd name="connsiteX40" fmla="*/ 56027 w 414600"/>
              <a:gd name="connsiteY40" fmla="*/ 251209 h 508000"/>
              <a:gd name="connsiteX41" fmla="*/ 33616 w 414600"/>
              <a:gd name="connsiteY41" fmla="*/ 228879 h 508000"/>
              <a:gd name="connsiteX42" fmla="*/ 0 w 414600"/>
              <a:gd name="connsiteY42" fmla="*/ 228879 h 508000"/>
              <a:gd name="connsiteX43" fmla="*/ 0 w 414600"/>
              <a:gd name="connsiteY43" fmla="*/ 195385 h 508000"/>
              <a:gd name="connsiteX44" fmla="*/ 33616 w 414600"/>
              <a:gd name="connsiteY44" fmla="*/ 195385 h 508000"/>
              <a:gd name="connsiteX45" fmla="*/ 56027 w 414600"/>
              <a:gd name="connsiteY45" fmla="*/ 173055 h 508000"/>
              <a:gd name="connsiteX46" fmla="*/ 33616 w 414600"/>
              <a:gd name="connsiteY46" fmla="*/ 150725 h 508000"/>
              <a:gd name="connsiteX47" fmla="*/ 0 w 414600"/>
              <a:gd name="connsiteY47" fmla="*/ 150725 h 508000"/>
              <a:gd name="connsiteX48" fmla="*/ 0 w 414600"/>
              <a:gd name="connsiteY48" fmla="*/ 111648 h 508000"/>
              <a:gd name="connsiteX49" fmla="*/ 33616 w 414600"/>
              <a:gd name="connsiteY49" fmla="*/ 111648 h 508000"/>
              <a:gd name="connsiteX50" fmla="*/ 56027 w 414600"/>
              <a:gd name="connsiteY50" fmla="*/ 94901 h 508000"/>
              <a:gd name="connsiteX51" fmla="*/ 33616 w 414600"/>
              <a:gd name="connsiteY51" fmla="*/ 72571 h 508000"/>
              <a:gd name="connsiteX52" fmla="*/ 0 w 414600"/>
              <a:gd name="connsiteY52" fmla="*/ 72571 h 508000"/>
              <a:gd name="connsiteX53" fmla="*/ 0 w 414600"/>
              <a:gd name="connsiteY53" fmla="*/ 55824 h 508000"/>
              <a:gd name="connsiteX54" fmla="*/ 56027 w 414600"/>
              <a:gd name="connsiteY5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4600" h="508000">
                <a:moveTo>
                  <a:pt x="207300" y="145143"/>
                </a:moveTo>
                <a:cubicBezTo>
                  <a:pt x="179287" y="145143"/>
                  <a:pt x="151273" y="173055"/>
                  <a:pt x="151273" y="200967"/>
                </a:cubicBezTo>
                <a:cubicBezTo>
                  <a:pt x="151273" y="223297"/>
                  <a:pt x="162479" y="245626"/>
                  <a:pt x="184889" y="256791"/>
                </a:cubicBezTo>
                <a:cubicBezTo>
                  <a:pt x="140068" y="267956"/>
                  <a:pt x="106451" y="307033"/>
                  <a:pt x="106451" y="334945"/>
                </a:cubicBezTo>
                <a:cubicBezTo>
                  <a:pt x="106451" y="347506"/>
                  <a:pt x="134815" y="355356"/>
                  <a:pt x="170270" y="358496"/>
                </a:cubicBezTo>
                <a:lnTo>
                  <a:pt x="205108" y="359973"/>
                </a:lnTo>
                <a:lnTo>
                  <a:pt x="203884" y="358726"/>
                </a:lnTo>
                <a:cubicBezTo>
                  <a:pt x="200467" y="355245"/>
                  <a:pt x="193633" y="348285"/>
                  <a:pt x="179964" y="334364"/>
                </a:cubicBezTo>
                <a:cubicBezTo>
                  <a:pt x="179964" y="334364"/>
                  <a:pt x="179964" y="334364"/>
                  <a:pt x="201833" y="273110"/>
                </a:cubicBezTo>
                <a:cubicBezTo>
                  <a:pt x="201833" y="273110"/>
                  <a:pt x="201833" y="273110"/>
                  <a:pt x="196366" y="261973"/>
                </a:cubicBezTo>
                <a:cubicBezTo>
                  <a:pt x="196366" y="267542"/>
                  <a:pt x="201833" y="267542"/>
                  <a:pt x="207301" y="267542"/>
                </a:cubicBezTo>
                <a:cubicBezTo>
                  <a:pt x="212768" y="267542"/>
                  <a:pt x="218235" y="267542"/>
                  <a:pt x="223703" y="261973"/>
                </a:cubicBezTo>
                <a:cubicBezTo>
                  <a:pt x="223703" y="261973"/>
                  <a:pt x="223703" y="261973"/>
                  <a:pt x="212768" y="273110"/>
                </a:cubicBezTo>
                <a:cubicBezTo>
                  <a:pt x="212768" y="273110"/>
                  <a:pt x="212768" y="273110"/>
                  <a:pt x="234637" y="334364"/>
                </a:cubicBezTo>
                <a:cubicBezTo>
                  <a:pt x="234637" y="334364"/>
                  <a:pt x="234637" y="334364"/>
                  <a:pt x="223105" y="346110"/>
                </a:cubicBezTo>
                <a:lnTo>
                  <a:pt x="209493" y="359973"/>
                </a:lnTo>
                <a:lnTo>
                  <a:pt x="244330" y="358496"/>
                </a:lnTo>
                <a:cubicBezTo>
                  <a:pt x="279785" y="355356"/>
                  <a:pt x="308149" y="347506"/>
                  <a:pt x="308149" y="334945"/>
                </a:cubicBezTo>
                <a:cubicBezTo>
                  <a:pt x="308149" y="307033"/>
                  <a:pt x="274533" y="267956"/>
                  <a:pt x="229711" y="256791"/>
                </a:cubicBezTo>
                <a:cubicBezTo>
                  <a:pt x="252122" y="245626"/>
                  <a:pt x="263327" y="223297"/>
                  <a:pt x="263327" y="200967"/>
                </a:cubicBezTo>
                <a:cubicBezTo>
                  <a:pt x="263327" y="173055"/>
                  <a:pt x="240916" y="145143"/>
                  <a:pt x="207300" y="145143"/>
                </a:cubicBezTo>
                <a:close/>
                <a:moveTo>
                  <a:pt x="56027" y="0"/>
                </a:moveTo>
                <a:cubicBezTo>
                  <a:pt x="56027" y="0"/>
                  <a:pt x="56027" y="0"/>
                  <a:pt x="358573" y="0"/>
                </a:cubicBezTo>
                <a:cubicBezTo>
                  <a:pt x="386587" y="0"/>
                  <a:pt x="414600" y="27912"/>
                  <a:pt x="414600" y="55824"/>
                </a:cubicBezTo>
                <a:cubicBezTo>
                  <a:pt x="414600" y="55824"/>
                  <a:pt x="414600" y="55824"/>
                  <a:pt x="414600" y="446593"/>
                </a:cubicBezTo>
                <a:cubicBezTo>
                  <a:pt x="414600" y="480088"/>
                  <a:pt x="386587" y="508000"/>
                  <a:pt x="358573" y="508000"/>
                </a:cubicBezTo>
                <a:cubicBezTo>
                  <a:pt x="358573" y="508000"/>
                  <a:pt x="358573" y="508000"/>
                  <a:pt x="56027" y="508000"/>
                </a:cubicBezTo>
                <a:cubicBezTo>
                  <a:pt x="28014" y="508000"/>
                  <a:pt x="0" y="480088"/>
                  <a:pt x="0" y="446593"/>
                </a:cubicBezTo>
                <a:cubicBezTo>
                  <a:pt x="0" y="446593"/>
                  <a:pt x="0" y="446593"/>
                  <a:pt x="0" y="435429"/>
                </a:cubicBezTo>
                <a:cubicBezTo>
                  <a:pt x="0" y="435429"/>
                  <a:pt x="0" y="435429"/>
                  <a:pt x="33616" y="435429"/>
                </a:cubicBezTo>
                <a:cubicBezTo>
                  <a:pt x="50424" y="435429"/>
                  <a:pt x="56027" y="424264"/>
                  <a:pt x="56027" y="413099"/>
                </a:cubicBezTo>
                <a:cubicBezTo>
                  <a:pt x="56027" y="401934"/>
                  <a:pt x="50424" y="390769"/>
                  <a:pt x="33616" y="390769"/>
                </a:cubicBezTo>
                <a:cubicBezTo>
                  <a:pt x="33616" y="390769"/>
                  <a:pt x="33616" y="390769"/>
                  <a:pt x="0" y="390769"/>
                </a:cubicBezTo>
                <a:cubicBezTo>
                  <a:pt x="0" y="390769"/>
                  <a:pt x="0" y="390769"/>
                  <a:pt x="0" y="357275"/>
                </a:cubicBezTo>
                <a:cubicBezTo>
                  <a:pt x="0" y="357275"/>
                  <a:pt x="0" y="357275"/>
                  <a:pt x="33616" y="357275"/>
                </a:cubicBezTo>
                <a:cubicBezTo>
                  <a:pt x="50424" y="357275"/>
                  <a:pt x="56027" y="346110"/>
                  <a:pt x="56027" y="334945"/>
                </a:cubicBezTo>
                <a:cubicBezTo>
                  <a:pt x="56027" y="323780"/>
                  <a:pt x="50424" y="312615"/>
                  <a:pt x="33616" y="312615"/>
                </a:cubicBezTo>
                <a:cubicBezTo>
                  <a:pt x="33616" y="312615"/>
                  <a:pt x="33616" y="312615"/>
                  <a:pt x="0" y="312615"/>
                </a:cubicBezTo>
                <a:cubicBezTo>
                  <a:pt x="0" y="312615"/>
                  <a:pt x="0" y="312615"/>
                  <a:pt x="0" y="273539"/>
                </a:cubicBezTo>
                <a:cubicBezTo>
                  <a:pt x="0" y="273539"/>
                  <a:pt x="0" y="273539"/>
                  <a:pt x="33616" y="273539"/>
                </a:cubicBezTo>
                <a:cubicBezTo>
                  <a:pt x="50424" y="273539"/>
                  <a:pt x="56027" y="262374"/>
                  <a:pt x="56027" y="251209"/>
                </a:cubicBezTo>
                <a:cubicBezTo>
                  <a:pt x="56027" y="240044"/>
                  <a:pt x="50424" y="228879"/>
                  <a:pt x="33616" y="228879"/>
                </a:cubicBezTo>
                <a:cubicBezTo>
                  <a:pt x="33616" y="228879"/>
                  <a:pt x="33616" y="228879"/>
                  <a:pt x="0" y="228879"/>
                </a:cubicBezTo>
                <a:cubicBezTo>
                  <a:pt x="0" y="228879"/>
                  <a:pt x="0" y="228879"/>
                  <a:pt x="0" y="195385"/>
                </a:cubicBezTo>
                <a:cubicBezTo>
                  <a:pt x="0" y="195385"/>
                  <a:pt x="0" y="195385"/>
                  <a:pt x="33616" y="195385"/>
                </a:cubicBezTo>
                <a:cubicBezTo>
                  <a:pt x="50424" y="195385"/>
                  <a:pt x="56027" y="184220"/>
                  <a:pt x="56027" y="173055"/>
                </a:cubicBezTo>
                <a:cubicBezTo>
                  <a:pt x="56027" y="161890"/>
                  <a:pt x="50424" y="150725"/>
                  <a:pt x="33616" y="150725"/>
                </a:cubicBezTo>
                <a:cubicBezTo>
                  <a:pt x="33616" y="150725"/>
                  <a:pt x="33616" y="150725"/>
                  <a:pt x="0" y="150725"/>
                </a:cubicBezTo>
                <a:cubicBezTo>
                  <a:pt x="0" y="150725"/>
                  <a:pt x="0" y="150725"/>
                  <a:pt x="0" y="111648"/>
                </a:cubicBezTo>
                <a:cubicBezTo>
                  <a:pt x="0" y="111648"/>
                  <a:pt x="0" y="111648"/>
                  <a:pt x="33616" y="111648"/>
                </a:cubicBezTo>
                <a:cubicBezTo>
                  <a:pt x="50424" y="111648"/>
                  <a:pt x="56027" y="106066"/>
                  <a:pt x="56027" y="94901"/>
                </a:cubicBezTo>
                <a:cubicBezTo>
                  <a:pt x="56027" y="78154"/>
                  <a:pt x="50424" y="72571"/>
                  <a:pt x="33616" y="72571"/>
                </a:cubicBezTo>
                <a:cubicBezTo>
                  <a:pt x="33616" y="72571"/>
                  <a:pt x="33616" y="72571"/>
                  <a:pt x="0" y="72571"/>
                </a:cubicBezTo>
                <a:cubicBezTo>
                  <a:pt x="0" y="72571"/>
                  <a:pt x="0" y="72571"/>
                  <a:pt x="0" y="55824"/>
                </a:cubicBezTo>
                <a:cubicBezTo>
                  <a:pt x="0" y="27912"/>
                  <a:pt x="28014" y="0"/>
                  <a:pt x="5602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5" name="central4"/>
          <p:cNvSpPr>
            <a:spLocks noChangeAspect="1"/>
          </p:cNvSpPr>
          <p:nvPr/>
        </p:nvSpPr>
        <p:spPr bwMode="auto">
          <a:xfrm>
            <a:off x="1266538" y="3963117"/>
            <a:ext cx="248063" cy="239818"/>
          </a:xfrm>
          <a:custGeom>
            <a:avLst/>
            <a:gdLst>
              <a:gd name="connsiteX0" fmla="*/ 291395 w 508000"/>
              <a:gd name="connsiteY0" fmla="*/ 341950 h 491114"/>
              <a:gd name="connsiteX1" fmla="*/ 304946 w 508000"/>
              <a:gd name="connsiteY1" fmla="*/ 396192 h 491114"/>
              <a:gd name="connsiteX2" fmla="*/ 348986 w 508000"/>
              <a:gd name="connsiteY2" fmla="*/ 443653 h 491114"/>
              <a:gd name="connsiteX3" fmla="*/ 304946 w 508000"/>
              <a:gd name="connsiteY3" fmla="*/ 491114 h 491114"/>
              <a:gd name="connsiteX4" fmla="*/ 257518 w 508000"/>
              <a:gd name="connsiteY4" fmla="*/ 443653 h 491114"/>
              <a:gd name="connsiteX5" fmla="*/ 284620 w 508000"/>
              <a:gd name="connsiteY5" fmla="*/ 402972 h 491114"/>
              <a:gd name="connsiteX6" fmla="*/ 271069 w 508000"/>
              <a:gd name="connsiteY6" fmla="*/ 348730 h 491114"/>
              <a:gd name="connsiteX7" fmla="*/ 291395 w 508000"/>
              <a:gd name="connsiteY7" fmla="*/ 341950 h 491114"/>
              <a:gd name="connsiteX8" fmla="*/ 155085 w 508000"/>
              <a:gd name="connsiteY8" fmla="*/ 264554 h 491114"/>
              <a:gd name="connsiteX9" fmla="*/ 161828 w 508000"/>
              <a:gd name="connsiteY9" fmla="*/ 288125 h 491114"/>
              <a:gd name="connsiteX10" fmla="*/ 91028 w 508000"/>
              <a:gd name="connsiteY10" fmla="*/ 311696 h 491114"/>
              <a:gd name="connsiteX11" fmla="*/ 91028 w 508000"/>
              <a:gd name="connsiteY11" fmla="*/ 315063 h 491114"/>
              <a:gd name="connsiteX12" fmla="*/ 47200 w 508000"/>
              <a:gd name="connsiteY12" fmla="*/ 358837 h 491114"/>
              <a:gd name="connsiteX13" fmla="*/ 0 w 508000"/>
              <a:gd name="connsiteY13" fmla="*/ 315063 h 491114"/>
              <a:gd name="connsiteX14" fmla="*/ 47200 w 508000"/>
              <a:gd name="connsiteY14" fmla="*/ 267921 h 491114"/>
              <a:gd name="connsiteX15" fmla="*/ 84285 w 508000"/>
              <a:gd name="connsiteY15" fmla="*/ 288125 h 491114"/>
              <a:gd name="connsiteX16" fmla="*/ 155085 w 508000"/>
              <a:gd name="connsiteY16" fmla="*/ 264554 h 491114"/>
              <a:gd name="connsiteX17" fmla="*/ 463755 w 508000"/>
              <a:gd name="connsiteY17" fmla="*/ 216709 h 491114"/>
              <a:gd name="connsiteX18" fmla="*/ 508000 w 508000"/>
              <a:gd name="connsiteY18" fmla="*/ 264137 h 491114"/>
              <a:gd name="connsiteX19" fmla="*/ 463755 w 508000"/>
              <a:gd name="connsiteY19" fmla="*/ 308177 h 491114"/>
              <a:gd name="connsiteX20" fmla="*/ 416106 w 508000"/>
              <a:gd name="connsiteY20" fmla="*/ 270913 h 491114"/>
              <a:gd name="connsiteX21" fmla="*/ 361651 w 508000"/>
              <a:gd name="connsiteY21" fmla="*/ 264137 h 491114"/>
              <a:gd name="connsiteX22" fmla="*/ 361651 w 508000"/>
              <a:gd name="connsiteY22" fmla="*/ 243811 h 491114"/>
              <a:gd name="connsiteX23" fmla="*/ 361651 w 508000"/>
              <a:gd name="connsiteY23" fmla="*/ 240423 h 491114"/>
              <a:gd name="connsiteX24" fmla="*/ 419510 w 508000"/>
              <a:gd name="connsiteY24" fmla="*/ 247199 h 491114"/>
              <a:gd name="connsiteX25" fmla="*/ 463755 w 508000"/>
              <a:gd name="connsiteY25" fmla="*/ 216709 h 491114"/>
              <a:gd name="connsiteX26" fmla="*/ 257219 w 508000"/>
              <a:gd name="connsiteY26" fmla="*/ 161828 h 491114"/>
              <a:gd name="connsiteX27" fmla="*/ 339136 w 508000"/>
              <a:gd name="connsiteY27" fmla="*/ 243745 h 491114"/>
              <a:gd name="connsiteX28" fmla="*/ 257219 w 508000"/>
              <a:gd name="connsiteY28" fmla="*/ 322249 h 491114"/>
              <a:gd name="connsiteX29" fmla="*/ 178715 w 508000"/>
              <a:gd name="connsiteY29" fmla="*/ 243745 h 491114"/>
              <a:gd name="connsiteX30" fmla="*/ 257219 w 508000"/>
              <a:gd name="connsiteY30" fmla="*/ 161828 h 491114"/>
              <a:gd name="connsiteX31" fmla="*/ 118702 w 508000"/>
              <a:gd name="connsiteY31" fmla="*/ 63324 h 491114"/>
              <a:gd name="connsiteX32" fmla="*/ 166216 w 508000"/>
              <a:gd name="connsiteY32" fmla="*/ 110838 h 491114"/>
              <a:gd name="connsiteX33" fmla="*/ 159428 w 508000"/>
              <a:gd name="connsiteY33" fmla="*/ 131201 h 491114"/>
              <a:gd name="connsiteX34" fmla="*/ 189973 w 508000"/>
              <a:gd name="connsiteY34" fmla="*/ 161745 h 491114"/>
              <a:gd name="connsiteX35" fmla="*/ 176398 w 508000"/>
              <a:gd name="connsiteY35" fmla="*/ 178715 h 491114"/>
              <a:gd name="connsiteX36" fmla="*/ 142459 w 508000"/>
              <a:gd name="connsiteY36" fmla="*/ 148170 h 491114"/>
              <a:gd name="connsiteX37" fmla="*/ 118702 w 508000"/>
              <a:gd name="connsiteY37" fmla="*/ 158352 h 491114"/>
              <a:gd name="connsiteX38" fmla="*/ 74582 w 508000"/>
              <a:gd name="connsiteY38" fmla="*/ 110838 h 491114"/>
              <a:gd name="connsiteX39" fmla="*/ 118702 w 508000"/>
              <a:gd name="connsiteY39" fmla="*/ 63324 h 491114"/>
              <a:gd name="connsiteX40" fmla="*/ 375441 w 508000"/>
              <a:gd name="connsiteY40" fmla="*/ 0 h 491114"/>
              <a:gd name="connsiteX41" fmla="*/ 419346 w 508000"/>
              <a:gd name="connsiteY41" fmla="*/ 47366 h 491114"/>
              <a:gd name="connsiteX42" fmla="*/ 375441 w 508000"/>
              <a:gd name="connsiteY42" fmla="*/ 91348 h 491114"/>
              <a:gd name="connsiteX43" fmla="*/ 361932 w 508000"/>
              <a:gd name="connsiteY43" fmla="*/ 91348 h 491114"/>
              <a:gd name="connsiteX44" fmla="*/ 321405 w 508000"/>
              <a:gd name="connsiteY44" fmla="*/ 159014 h 491114"/>
              <a:gd name="connsiteX45" fmla="*/ 301141 w 508000"/>
              <a:gd name="connsiteY45" fmla="*/ 145481 h 491114"/>
              <a:gd name="connsiteX46" fmla="*/ 341668 w 508000"/>
              <a:gd name="connsiteY46" fmla="*/ 77815 h 491114"/>
              <a:gd name="connsiteX47" fmla="*/ 328159 w 508000"/>
              <a:gd name="connsiteY47" fmla="*/ 47366 h 491114"/>
              <a:gd name="connsiteX48" fmla="*/ 375441 w 508000"/>
              <a:gd name="connsiteY48" fmla="*/ 0 h 4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8000" h="491114">
                <a:moveTo>
                  <a:pt x="291395" y="341950"/>
                </a:moveTo>
                <a:cubicBezTo>
                  <a:pt x="291395" y="341950"/>
                  <a:pt x="291395" y="341950"/>
                  <a:pt x="304946" y="396192"/>
                </a:cubicBezTo>
                <a:cubicBezTo>
                  <a:pt x="332047" y="399582"/>
                  <a:pt x="348986" y="419922"/>
                  <a:pt x="348986" y="443653"/>
                </a:cubicBezTo>
                <a:cubicBezTo>
                  <a:pt x="348986" y="467384"/>
                  <a:pt x="328660" y="491114"/>
                  <a:pt x="304946" y="491114"/>
                </a:cubicBezTo>
                <a:cubicBezTo>
                  <a:pt x="277844" y="491114"/>
                  <a:pt x="257518" y="467384"/>
                  <a:pt x="257518" y="443653"/>
                </a:cubicBezTo>
                <a:cubicBezTo>
                  <a:pt x="257518" y="426703"/>
                  <a:pt x="267681" y="409752"/>
                  <a:pt x="284620" y="402972"/>
                </a:cubicBezTo>
                <a:cubicBezTo>
                  <a:pt x="284620" y="402972"/>
                  <a:pt x="284620" y="402972"/>
                  <a:pt x="271069" y="348730"/>
                </a:cubicBezTo>
                <a:cubicBezTo>
                  <a:pt x="277844" y="345340"/>
                  <a:pt x="284620" y="345340"/>
                  <a:pt x="291395" y="341950"/>
                </a:cubicBezTo>
                <a:close/>
                <a:moveTo>
                  <a:pt x="155085" y="264554"/>
                </a:moveTo>
                <a:cubicBezTo>
                  <a:pt x="155085" y="274656"/>
                  <a:pt x="158457" y="281390"/>
                  <a:pt x="161828" y="288125"/>
                </a:cubicBezTo>
                <a:cubicBezTo>
                  <a:pt x="161828" y="288125"/>
                  <a:pt x="161828" y="288125"/>
                  <a:pt x="91028" y="311696"/>
                </a:cubicBezTo>
                <a:cubicBezTo>
                  <a:pt x="91028" y="311696"/>
                  <a:pt x="91028" y="311696"/>
                  <a:pt x="91028" y="315063"/>
                </a:cubicBezTo>
                <a:cubicBezTo>
                  <a:pt x="91028" y="338634"/>
                  <a:pt x="70800" y="358837"/>
                  <a:pt x="47200" y="358837"/>
                </a:cubicBezTo>
                <a:cubicBezTo>
                  <a:pt x="20228" y="358837"/>
                  <a:pt x="0" y="338634"/>
                  <a:pt x="0" y="315063"/>
                </a:cubicBezTo>
                <a:cubicBezTo>
                  <a:pt x="0" y="288125"/>
                  <a:pt x="20228" y="267921"/>
                  <a:pt x="47200" y="267921"/>
                </a:cubicBezTo>
                <a:cubicBezTo>
                  <a:pt x="60686" y="267921"/>
                  <a:pt x="77543" y="278023"/>
                  <a:pt x="84285" y="288125"/>
                </a:cubicBezTo>
                <a:cubicBezTo>
                  <a:pt x="84285" y="288125"/>
                  <a:pt x="84285" y="288125"/>
                  <a:pt x="155085" y="264554"/>
                </a:cubicBezTo>
                <a:close/>
                <a:moveTo>
                  <a:pt x="463755" y="216709"/>
                </a:moveTo>
                <a:cubicBezTo>
                  <a:pt x="487579" y="216709"/>
                  <a:pt x="508000" y="237035"/>
                  <a:pt x="508000" y="264137"/>
                </a:cubicBezTo>
                <a:cubicBezTo>
                  <a:pt x="508000" y="287851"/>
                  <a:pt x="487579" y="308177"/>
                  <a:pt x="463755" y="308177"/>
                </a:cubicBezTo>
                <a:cubicBezTo>
                  <a:pt x="439931" y="308177"/>
                  <a:pt x="422913" y="291239"/>
                  <a:pt x="416106" y="270913"/>
                </a:cubicBezTo>
                <a:cubicBezTo>
                  <a:pt x="416106" y="270913"/>
                  <a:pt x="416106" y="270913"/>
                  <a:pt x="361651" y="264137"/>
                </a:cubicBezTo>
                <a:cubicBezTo>
                  <a:pt x="361651" y="257362"/>
                  <a:pt x="361651" y="250586"/>
                  <a:pt x="361651" y="243811"/>
                </a:cubicBezTo>
                <a:cubicBezTo>
                  <a:pt x="361651" y="243811"/>
                  <a:pt x="361651" y="240423"/>
                  <a:pt x="361651" y="240423"/>
                </a:cubicBezTo>
                <a:cubicBezTo>
                  <a:pt x="361651" y="240423"/>
                  <a:pt x="361651" y="240423"/>
                  <a:pt x="419510" y="247199"/>
                </a:cubicBezTo>
                <a:cubicBezTo>
                  <a:pt x="426317" y="230260"/>
                  <a:pt x="443334" y="216709"/>
                  <a:pt x="463755" y="216709"/>
                </a:cubicBezTo>
                <a:close/>
                <a:moveTo>
                  <a:pt x="257219" y="161828"/>
                </a:moveTo>
                <a:cubicBezTo>
                  <a:pt x="301591" y="161828"/>
                  <a:pt x="339136" y="199374"/>
                  <a:pt x="339136" y="243745"/>
                </a:cubicBezTo>
                <a:cubicBezTo>
                  <a:pt x="339136" y="288117"/>
                  <a:pt x="301591" y="322249"/>
                  <a:pt x="257219" y="322249"/>
                </a:cubicBezTo>
                <a:cubicBezTo>
                  <a:pt x="212847" y="322249"/>
                  <a:pt x="178715" y="288117"/>
                  <a:pt x="178715" y="243745"/>
                </a:cubicBezTo>
                <a:cubicBezTo>
                  <a:pt x="178715" y="199374"/>
                  <a:pt x="212847" y="161828"/>
                  <a:pt x="257219" y="161828"/>
                </a:cubicBezTo>
                <a:close/>
                <a:moveTo>
                  <a:pt x="118702" y="63324"/>
                </a:moveTo>
                <a:cubicBezTo>
                  <a:pt x="145853" y="63324"/>
                  <a:pt x="166216" y="83687"/>
                  <a:pt x="166216" y="110838"/>
                </a:cubicBezTo>
                <a:cubicBezTo>
                  <a:pt x="166216" y="117625"/>
                  <a:pt x="162822" y="124413"/>
                  <a:pt x="159428" y="131201"/>
                </a:cubicBezTo>
                <a:cubicBezTo>
                  <a:pt x="159428" y="131201"/>
                  <a:pt x="159428" y="131201"/>
                  <a:pt x="189973" y="161745"/>
                </a:cubicBezTo>
                <a:cubicBezTo>
                  <a:pt x="183185" y="168534"/>
                  <a:pt x="179791" y="171928"/>
                  <a:pt x="176398" y="178715"/>
                </a:cubicBezTo>
                <a:cubicBezTo>
                  <a:pt x="176398" y="178715"/>
                  <a:pt x="176398" y="178715"/>
                  <a:pt x="142459" y="148170"/>
                </a:cubicBezTo>
                <a:cubicBezTo>
                  <a:pt x="135671" y="154958"/>
                  <a:pt x="128884" y="158352"/>
                  <a:pt x="118702" y="158352"/>
                </a:cubicBezTo>
                <a:cubicBezTo>
                  <a:pt x="94945" y="158352"/>
                  <a:pt x="74582" y="134595"/>
                  <a:pt x="74582" y="110838"/>
                </a:cubicBezTo>
                <a:cubicBezTo>
                  <a:pt x="74582" y="83687"/>
                  <a:pt x="94945" y="63324"/>
                  <a:pt x="118702" y="63324"/>
                </a:cubicBezTo>
                <a:close/>
                <a:moveTo>
                  <a:pt x="375441" y="0"/>
                </a:moveTo>
                <a:cubicBezTo>
                  <a:pt x="399082" y="0"/>
                  <a:pt x="419346" y="20299"/>
                  <a:pt x="419346" y="47366"/>
                </a:cubicBezTo>
                <a:cubicBezTo>
                  <a:pt x="419346" y="71049"/>
                  <a:pt x="399082" y="91348"/>
                  <a:pt x="375441" y="91348"/>
                </a:cubicBezTo>
                <a:cubicBezTo>
                  <a:pt x="372064" y="91348"/>
                  <a:pt x="365309" y="91348"/>
                  <a:pt x="361932" y="91348"/>
                </a:cubicBezTo>
                <a:cubicBezTo>
                  <a:pt x="361932" y="91348"/>
                  <a:pt x="361932" y="91348"/>
                  <a:pt x="321405" y="159014"/>
                </a:cubicBezTo>
                <a:cubicBezTo>
                  <a:pt x="314650" y="155630"/>
                  <a:pt x="307896" y="148864"/>
                  <a:pt x="301141" y="145481"/>
                </a:cubicBezTo>
                <a:cubicBezTo>
                  <a:pt x="301141" y="145481"/>
                  <a:pt x="301141" y="145481"/>
                  <a:pt x="341668" y="77815"/>
                </a:cubicBezTo>
                <a:cubicBezTo>
                  <a:pt x="334914" y="71049"/>
                  <a:pt x="328159" y="57515"/>
                  <a:pt x="328159" y="47366"/>
                </a:cubicBezTo>
                <a:cubicBezTo>
                  <a:pt x="328159" y="20299"/>
                  <a:pt x="348423" y="0"/>
                  <a:pt x="3754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" name="exit14"/>
          <p:cNvSpPr>
            <a:spLocks noChangeAspect="1"/>
          </p:cNvSpPr>
          <p:nvPr/>
        </p:nvSpPr>
        <p:spPr bwMode="auto">
          <a:xfrm>
            <a:off x="4056129" y="3973605"/>
            <a:ext cx="262607" cy="218840"/>
          </a:xfrm>
          <a:custGeom>
            <a:avLst/>
            <a:gdLst>
              <a:gd name="T0" fmla="*/ 125 w 147"/>
              <a:gd name="T1" fmla="*/ 35 h 122"/>
              <a:gd name="T2" fmla="*/ 133 w 147"/>
              <a:gd name="T3" fmla="*/ 15 h 122"/>
              <a:gd name="T4" fmla="*/ 104 w 147"/>
              <a:gd name="T5" fmla="*/ 15 h 122"/>
              <a:gd name="T6" fmla="*/ 112 w 147"/>
              <a:gd name="T7" fmla="*/ 35 h 122"/>
              <a:gd name="T8" fmla="*/ 35 w 147"/>
              <a:gd name="T9" fmla="*/ 28 h 122"/>
              <a:gd name="T10" fmla="*/ 29 w 147"/>
              <a:gd name="T11" fmla="*/ 0 h 122"/>
              <a:gd name="T12" fmla="*/ 23 w 147"/>
              <a:gd name="T13" fmla="*/ 28 h 122"/>
              <a:gd name="T14" fmla="*/ 19 w 147"/>
              <a:gd name="T15" fmla="*/ 35 h 122"/>
              <a:gd name="T16" fmla="*/ 0 w 147"/>
              <a:gd name="T17" fmla="*/ 102 h 122"/>
              <a:gd name="T18" fmla="*/ 128 w 147"/>
              <a:gd name="T19" fmla="*/ 122 h 122"/>
              <a:gd name="T20" fmla="*/ 147 w 147"/>
              <a:gd name="T21" fmla="*/ 55 h 122"/>
              <a:gd name="T22" fmla="*/ 51 w 147"/>
              <a:gd name="T23" fmla="*/ 92 h 122"/>
              <a:gd name="T24" fmla="*/ 32 w 147"/>
              <a:gd name="T25" fmla="*/ 62 h 122"/>
              <a:gd name="T26" fmla="*/ 51 w 147"/>
              <a:gd name="T27" fmla="*/ 67 h 122"/>
              <a:gd name="T28" fmla="*/ 39 w 147"/>
              <a:gd name="T29" fmla="*/ 73 h 122"/>
              <a:gd name="T30" fmla="*/ 50 w 147"/>
              <a:gd name="T31" fmla="*/ 79 h 122"/>
              <a:gd name="T32" fmla="*/ 39 w 147"/>
              <a:gd name="T33" fmla="*/ 86 h 122"/>
              <a:gd name="T34" fmla="*/ 51 w 147"/>
              <a:gd name="T35" fmla="*/ 92 h 122"/>
              <a:gd name="T36" fmla="*/ 69 w 147"/>
              <a:gd name="T37" fmla="*/ 86 h 122"/>
              <a:gd name="T38" fmla="*/ 67 w 147"/>
              <a:gd name="T39" fmla="*/ 81 h 122"/>
              <a:gd name="T40" fmla="*/ 62 w 147"/>
              <a:gd name="T41" fmla="*/ 92 h 122"/>
              <a:gd name="T42" fmla="*/ 63 w 147"/>
              <a:gd name="T43" fmla="*/ 76 h 122"/>
              <a:gd name="T44" fmla="*/ 62 w 147"/>
              <a:gd name="T45" fmla="*/ 61 h 122"/>
              <a:gd name="T46" fmla="*/ 67 w 147"/>
              <a:gd name="T47" fmla="*/ 72 h 122"/>
              <a:gd name="T48" fmla="*/ 69 w 147"/>
              <a:gd name="T49" fmla="*/ 67 h 122"/>
              <a:gd name="T50" fmla="*/ 80 w 147"/>
              <a:gd name="T51" fmla="*/ 61 h 122"/>
              <a:gd name="T52" fmla="*/ 80 w 147"/>
              <a:gd name="T53" fmla="*/ 92 h 122"/>
              <a:gd name="T54" fmla="*/ 90 w 147"/>
              <a:gd name="T55" fmla="*/ 92 h 122"/>
              <a:gd name="T56" fmla="*/ 84 w 147"/>
              <a:gd name="T57" fmla="*/ 62 h 122"/>
              <a:gd name="T58" fmla="*/ 90 w 147"/>
              <a:gd name="T59" fmla="*/ 92 h 122"/>
              <a:gd name="T60" fmla="*/ 109 w 147"/>
              <a:gd name="T61" fmla="*/ 67 h 122"/>
              <a:gd name="T62" fmla="*/ 102 w 147"/>
              <a:gd name="T63" fmla="*/ 92 h 122"/>
              <a:gd name="T64" fmla="*/ 94 w 147"/>
              <a:gd name="T65" fmla="*/ 67 h 122"/>
              <a:gd name="T66" fmla="*/ 117 w 147"/>
              <a:gd name="T67" fmla="*/ 62 h 122"/>
              <a:gd name="T68" fmla="*/ 117 w 147"/>
              <a:gd name="T69" fmla="*/ 6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7" h="122">
                <a:moveTo>
                  <a:pt x="128" y="35"/>
                </a:moveTo>
                <a:cubicBezTo>
                  <a:pt x="125" y="35"/>
                  <a:pt x="125" y="35"/>
                  <a:pt x="125" y="35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30" y="25"/>
                  <a:pt x="133" y="20"/>
                  <a:pt x="133" y="15"/>
                </a:cubicBezTo>
                <a:cubicBezTo>
                  <a:pt x="133" y="7"/>
                  <a:pt x="127" y="0"/>
                  <a:pt x="119" y="0"/>
                </a:cubicBezTo>
                <a:cubicBezTo>
                  <a:pt x="111" y="0"/>
                  <a:pt x="104" y="7"/>
                  <a:pt x="104" y="15"/>
                </a:cubicBezTo>
                <a:cubicBezTo>
                  <a:pt x="104" y="20"/>
                  <a:pt x="107" y="25"/>
                  <a:pt x="112" y="28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8"/>
                  <a:pt x="35" y="28"/>
                  <a:pt x="35" y="28"/>
                </a:cubicBezTo>
                <a:cubicBezTo>
                  <a:pt x="40" y="25"/>
                  <a:pt x="44" y="20"/>
                  <a:pt x="44" y="15"/>
                </a:cubicBezTo>
                <a:cubicBezTo>
                  <a:pt x="44" y="7"/>
                  <a:pt x="37" y="0"/>
                  <a:pt x="29" y="0"/>
                </a:cubicBezTo>
                <a:cubicBezTo>
                  <a:pt x="21" y="0"/>
                  <a:pt x="14" y="7"/>
                  <a:pt x="14" y="15"/>
                </a:cubicBezTo>
                <a:cubicBezTo>
                  <a:pt x="14" y="20"/>
                  <a:pt x="18" y="25"/>
                  <a:pt x="23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9" y="35"/>
                  <a:pt x="0" y="44"/>
                  <a:pt x="0" y="5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3"/>
                  <a:pt x="9" y="122"/>
                  <a:pt x="19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39" y="122"/>
                  <a:pt x="147" y="113"/>
                  <a:pt x="147" y="102"/>
                </a:cubicBezTo>
                <a:cubicBezTo>
                  <a:pt x="147" y="55"/>
                  <a:pt x="147" y="55"/>
                  <a:pt x="147" y="55"/>
                </a:cubicBezTo>
                <a:cubicBezTo>
                  <a:pt x="147" y="44"/>
                  <a:pt x="139" y="35"/>
                  <a:pt x="128" y="35"/>
                </a:cubicBezTo>
                <a:close/>
                <a:moveTo>
                  <a:pt x="51" y="92"/>
                </a:moveTo>
                <a:cubicBezTo>
                  <a:pt x="32" y="92"/>
                  <a:pt x="32" y="92"/>
                  <a:pt x="32" y="92"/>
                </a:cubicBezTo>
                <a:cubicBezTo>
                  <a:pt x="32" y="62"/>
                  <a:pt x="32" y="62"/>
                  <a:pt x="32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7"/>
                  <a:pt x="51" y="67"/>
                  <a:pt x="51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73"/>
                  <a:pt x="39" y="73"/>
                  <a:pt x="3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9"/>
                  <a:pt x="50" y="79"/>
                  <a:pt x="50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6"/>
                  <a:pt x="39" y="86"/>
                  <a:pt x="39" y="86"/>
                </a:cubicBezTo>
                <a:cubicBezTo>
                  <a:pt x="51" y="86"/>
                  <a:pt x="51" y="86"/>
                  <a:pt x="51" y="86"/>
                </a:cubicBezTo>
                <a:lnTo>
                  <a:pt x="51" y="92"/>
                </a:lnTo>
                <a:close/>
                <a:moveTo>
                  <a:pt x="72" y="92"/>
                </a:moveTo>
                <a:cubicBezTo>
                  <a:pt x="69" y="86"/>
                  <a:pt x="69" y="86"/>
                  <a:pt x="69" y="86"/>
                </a:cubicBezTo>
                <a:cubicBezTo>
                  <a:pt x="68" y="84"/>
                  <a:pt x="68" y="83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6" y="83"/>
                  <a:pt x="65" y="84"/>
                  <a:pt x="64" y="86"/>
                </a:cubicBezTo>
                <a:cubicBezTo>
                  <a:pt x="62" y="92"/>
                  <a:pt x="62" y="92"/>
                  <a:pt x="6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63" y="76"/>
                  <a:pt x="63" y="76"/>
                  <a:pt x="63" y="76"/>
                </a:cubicBezTo>
                <a:cubicBezTo>
                  <a:pt x="54" y="61"/>
                  <a:pt x="54" y="61"/>
                  <a:pt x="54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9"/>
                  <a:pt x="66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0"/>
                  <a:pt x="68" y="69"/>
                  <a:pt x="69" y="67"/>
                </a:cubicBezTo>
                <a:cubicBezTo>
                  <a:pt x="72" y="61"/>
                  <a:pt x="72" y="61"/>
                  <a:pt x="72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71" y="76"/>
                  <a:pt x="71" y="76"/>
                  <a:pt x="71" y="76"/>
                </a:cubicBezTo>
                <a:cubicBezTo>
                  <a:pt x="80" y="92"/>
                  <a:pt x="80" y="92"/>
                  <a:pt x="80" y="92"/>
                </a:cubicBezTo>
                <a:lnTo>
                  <a:pt x="72" y="92"/>
                </a:lnTo>
                <a:close/>
                <a:moveTo>
                  <a:pt x="90" y="92"/>
                </a:moveTo>
                <a:cubicBezTo>
                  <a:pt x="84" y="92"/>
                  <a:pt x="84" y="92"/>
                  <a:pt x="84" y="92"/>
                </a:cubicBezTo>
                <a:cubicBezTo>
                  <a:pt x="84" y="62"/>
                  <a:pt x="84" y="62"/>
                  <a:pt x="84" y="62"/>
                </a:cubicBezTo>
                <a:cubicBezTo>
                  <a:pt x="90" y="62"/>
                  <a:pt x="90" y="62"/>
                  <a:pt x="90" y="62"/>
                </a:cubicBezTo>
                <a:lnTo>
                  <a:pt x="90" y="92"/>
                </a:lnTo>
                <a:close/>
                <a:moveTo>
                  <a:pt x="117" y="67"/>
                </a:moveTo>
                <a:cubicBezTo>
                  <a:pt x="109" y="67"/>
                  <a:pt x="109" y="67"/>
                  <a:pt x="109" y="67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2"/>
                  <a:pt x="94" y="62"/>
                  <a:pt x="94" y="62"/>
                </a:cubicBezTo>
                <a:cubicBezTo>
                  <a:pt x="117" y="62"/>
                  <a:pt x="117" y="62"/>
                  <a:pt x="117" y="62"/>
                </a:cubicBezTo>
                <a:lnTo>
                  <a:pt x="117" y="67"/>
                </a:lnTo>
                <a:close/>
                <a:moveTo>
                  <a:pt x="117" y="67"/>
                </a:moveTo>
                <a:cubicBezTo>
                  <a:pt x="117" y="67"/>
                  <a:pt x="117" y="67"/>
                  <a:pt x="117" y="6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7" name="atm2"/>
          <p:cNvSpPr>
            <a:spLocks noChangeAspect="1"/>
          </p:cNvSpPr>
          <p:nvPr/>
        </p:nvSpPr>
        <p:spPr bwMode="auto">
          <a:xfrm>
            <a:off x="4653307" y="3969883"/>
            <a:ext cx="188427" cy="226285"/>
          </a:xfrm>
          <a:custGeom>
            <a:avLst/>
            <a:gdLst>
              <a:gd name="connsiteX0" fmla="*/ 330099 w 423011"/>
              <a:gd name="connsiteY0" fmla="*/ 413467 h 508001"/>
              <a:gd name="connsiteX1" fmla="*/ 325192 w 423011"/>
              <a:gd name="connsiteY1" fmla="*/ 418046 h 508001"/>
              <a:gd name="connsiteX2" fmla="*/ 325192 w 423011"/>
              <a:gd name="connsiteY2" fmla="*/ 445523 h 508001"/>
              <a:gd name="connsiteX3" fmla="*/ 330099 w 423011"/>
              <a:gd name="connsiteY3" fmla="*/ 450430 h 508001"/>
              <a:gd name="connsiteX4" fmla="*/ 357580 w 423011"/>
              <a:gd name="connsiteY4" fmla="*/ 450430 h 508001"/>
              <a:gd name="connsiteX5" fmla="*/ 362160 w 423011"/>
              <a:gd name="connsiteY5" fmla="*/ 445523 h 508001"/>
              <a:gd name="connsiteX6" fmla="*/ 362160 w 423011"/>
              <a:gd name="connsiteY6" fmla="*/ 418046 h 508001"/>
              <a:gd name="connsiteX7" fmla="*/ 357580 w 423011"/>
              <a:gd name="connsiteY7" fmla="*/ 413467 h 508001"/>
              <a:gd name="connsiteX8" fmla="*/ 330099 w 423011"/>
              <a:gd name="connsiteY8" fmla="*/ 413467 h 508001"/>
              <a:gd name="connsiteX9" fmla="*/ 275791 w 423011"/>
              <a:gd name="connsiteY9" fmla="*/ 413467 h 508001"/>
              <a:gd name="connsiteX10" fmla="*/ 270884 w 423011"/>
              <a:gd name="connsiteY10" fmla="*/ 418046 h 508001"/>
              <a:gd name="connsiteX11" fmla="*/ 270884 w 423011"/>
              <a:gd name="connsiteY11" fmla="*/ 445523 h 508001"/>
              <a:gd name="connsiteX12" fmla="*/ 275791 w 423011"/>
              <a:gd name="connsiteY12" fmla="*/ 450430 h 508001"/>
              <a:gd name="connsiteX13" fmla="*/ 303272 w 423011"/>
              <a:gd name="connsiteY13" fmla="*/ 450430 h 508001"/>
              <a:gd name="connsiteX14" fmla="*/ 307853 w 423011"/>
              <a:gd name="connsiteY14" fmla="*/ 445523 h 508001"/>
              <a:gd name="connsiteX15" fmla="*/ 307853 w 423011"/>
              <a:gd name="connsiteY15" fmla="*/ 418046 h 508001"/>
              <a:gd name="connsiteX16" fmla="*/ 303272 w 423011"/>
              <a:gd name="connsiteY16" fmla="*/ 413467 h 508001"/>
              <a:gd name="connsiteX17" fmla="*/ 275791 w 423011"/>
              <a:gd name="connsiteY17" fmla="*/ 413467 h 508001"/>
              <a:gd name="connsiteX18" fmla="*/ 221157 w 423011"/>
              <a:gd name="connsiteY18" fmla="*/ 413467 h 508001"/>
              <a:gd name="connsiteX19" fmla="*/ 216576 w 423011"/>
              <a:gd name="connsiteY19" fmla="*/ 418046 h 508001"/>
              <a:gd name="connsiteX20" fmla="*/ 216576 w 423011"/>
              <a:gd name="connsiteY20" fmla="*/ 445523 h 508001"/>
              <a:gd name="connsiteX21" fmla="*/ 221157 w 423011"/>
              <a:gd name="connsiteY21" fmla="*/ 450430 h 508001"/>
              <a:gd name="connsiteX22" fmla="*/ 248965 w 423011"/>
              <a:gd name="connsiteY22" fmla="*/ 450430 h 508001"/>
              <a:gd name="connsiteX23" fmla="*/ 253545 w 423011"/>
              <a:gd name="connsiteY23" fmla="*/ 445523 h 508001"/>
              <a:gd name="connsiteX24" fmla="*/ 253545 w 423011"/>
              <a:gd name="connsiteY24" fmla="*/ 418046 h 508001"/>
              <a:gd name="connsiteX25" fmla="*/ 248965 w 423011"/>
              <a:gd name="connsiteY25" fmla="*/ 413467 h 508001"/>
              <a:gd name="connsiteX26" fmla="*/ 221157 w 423011"/>
              <a:gd name="connsiteY26" fmla="*/ 413467 h 508001"/>
              <a:gd name="connsiteX27" fmla="*/ 330099 w 423011"/>
              <a:gd name="connsiteY27" fmla="*/ 359166 h 508001"/>
              <a:gd name="connsiteX28" fmla="*/ 325192 w 423011"/>
              <a:gd name="connsiteY28" fmla="*/ 363746 h 508001"/>
              <a:gd name="connsiteX29" fmla="*/ 325192 w 423011"/>
              <a:gd name="connsiteY29" fmla="*/ 391223 h 508001"/>
              <a:gd name="connsiteX30" fmla="*/ 330099 w 423011"/>
              <a:gd name="connsiteY30" fmla="*/ 396130 h 508001"/>
              <a:gd name="connsiteX31" fmla="*/ 357580 w 423011"/>
              <a:gd name="connsiteY31" fmla="*/ 396130 h 508001"/>
              <a:gd name="connsiteX32" fmla="*/ 362160 w 423011"/>
              <a:gd name="connsiteY32" fmla="*/ 391223 h 508001"/>
              <a:gd name="connsiteX33" fmla="*/ 362160 w 423011"/>
              <a:gd name="connsiteY33" fmla="*/ 363746 h 508001"/>
              <a:gd name="connsiteX34" fmla="*/ 357580 w 423011"/>
              <a:gd name="connsiteY34" fmla="*/ 359166 h 508001"/>
              <a:gd name="connsiteX35" fmla="*/ 330099 w 423011"/>
              <a:gd name="connsiteY35" fmla="*/ 359166 h 508001"/>
              <a:gd name="connsiteX36" fmla="*/ 275791 w 423011"/>
              <a:gd name="connsiteY36" fmla="*/ 359166 h 508001"/>
              <a:gd name="connsiteX37" fmla="*/ 270884 w 423011"/>
              <a:gd name="connsiteY37" fmla="*/ 363746 h 508001"/>
              <a:gd name="connsiteX38" fmla="*/ 270884 w 423011"/>
              <a:gd name="connsiteY38" fmla="*/ 391223 h 508001"/>
              <a:gd name="connsiteX39" fmla="*/ 275791 w 423011"/>
              <a:gd name="connsiteY39" fmla="*/ 396130 h 508001"/>
              <a:gd name="connsiteX40" fmla="*/ 303272 w 423011"/>
              <a:gd name="connsiteY40" fmla="*/ 396130 h 508001"/>
              <a:gd name="connsiteX41" fmla="*/ 307853 w 423011"/>
              <a:gd name="connsiteY41" fmla="*/ 391223 h 508001"/>
              <a:gd name="connsiteX42" fmla="*/ 307853 w 423011"/>
              <a:gd name="connsiteY42" fmla="*/ 363746 h 508001"/>
              <a:gd name="connsiteX43" fmla="*/ 303272 w 423011"/>
              <a:gd name="connsiteY43" fmla="*/ 359166 h 508001"/>
              <a:gd name="connsiteX44" fmla="*/ 275791 w 423011"/>
              <a:gd name="connsiteY44" fmla="*/ 359166 h 508001"/>
              <a:gd name="connsiteX45" fmla="*/ 221157 w 423011"/>
              <a:gd name="connsiteY45" fmla="*/ 359166 h 508001"/>
              <a:gd name="connsiteX46" fmla="*/ 216576 w 423011"/>
              <a:gd name="connsiteY46" fmla="*/ 363746 h 508001"/>
              <a:gd name="connsiteX47" fmla="*/ 216576 w 423011"/>
              <a:gd name="connsiteY47" fmla="*/ 391223 h 508001"/>
              <a:gd name="connsiteX48" fmla="*/ 221157 w 423011"/>
              <a:gd name="connsiteY48" fmla="*/ 396130 h 508001"/>
              <a:gd name="connsiteX49" fmla="*/ 248965 w 423011"/>
              <a:gd name="connsiteY49" fmla="*/ 396130 h 508001"/>
              <a:gd name="connsiteX50" fmla="*/ 253545 w 423011"/>
              <a:gd name="connsiteY50" fmla="*/ 391223 h 508001"/>
              <a:gd name="connsiteX51" fmla="*/ 253545 w 423011"/>
              <a:gd name="connsiteY51" fmla="*/ 363746 h 508001"/>
              <a:gd name="connsiteX52" fmla="*/ 248965 w 423011"/>
              <a:gd name="connsiteY52" fmla="*/ 359166 h 508001"/>
              <a:gd name="connsiteX53" fmla="*/ 221157 w 423011"/>
              <a:gd name="connsiteY53" fmla="*/ 359166 h 508001"/>
              <a:gd name="connsiteX54" fmla="*/ 93239 w 423011"/>
              <a:gd name="connsiteY54" fmla="*/ 317623 h 508001"/>
              <a:gd name="connsiteX55" fmla="*/ 86369 w 423011"/>
              <a:gd name="connsiteY55" fmla="*/ 324493 h 508001"/>
              <a:gd name="connsiteX56" fmla="*/ 86369 w 423011"/>
              <a:gd name="connsiteY56" fmla="*/ 440617 h 508001"/>
              <a:gd name="connsiteX57" fmla="*/ 93239 w 423011"/>
              <a:gd name="connsiteY57" fmla="*/ 447486 h 508001"/>
              <a:gd name="connsiteX58" fmla="*/ 168157 w 423011"/>
              <a:gd name="connsiteY58" fmla="*/ 447486 h 508001"/>
              <a:gd name="connsiteX59" fmla="*/ 175028 w 423011"/>
              <a:gd name="connsiteY59" fmla="*/ 440617 h 508001"/>
              <a:gd name="connsiteX60" fmla="*/ 175028 w 423011"/>
              <a:gd name="connsiteY60" fmla="*/ 324493 h 508001"/>
              <a:gd name="connsiteX61" fmla="*/ 168157 w 423011"/>
              <a:gd name="connsiteY61" fmla="*/ 317623 h 508001"/>
              <a:gd name="connsiteX62" fmla="*/ 93239 w 423011"/>
              <a:gd name="connsiteY62" fmla="*/ 317623 h 508001"/>
              <a:gd name="connsiteX63" fmla="*/ 330099 w 423011"/>
              <a:gd name="connsiteY63" fmla="*/ 304539 h 508001"/>
              <a:gd name="connsiteX64" fmla="*/ 325192 w 423011"/>
              <a:gd name="connsiteY64" fmla="*/ 309446 h 508001"/>
              <a:gd name="connsiteX65" fmla="*/ 325192 w 423011"/>
              <a:gd name="connsiteY65" fmla="*/ 336923 h 508001"/>
              <a:gd name="connsiteX66" fmla="*/ 330099 w 423011"/>
              <a:gd name="connsiteY66" fmla="*/ 341502 h 508001"/>
              <a:gd name="connsiteX67" fmla="*/ 357580 w 423011"/>
              <a:gd name="connsiteY67" fmla="*/ 341502 h 508001"/>
              <a:gd name="connsiteX68" fmla="*/ 362160 w 423011"/>
              <a:gd name="connsiteY68" fmla="*/ 336923 h 508001"/>
              <a:gd name="connsiteX69" fmla="*/ 362160 w 423011"/>
              <a:gd name="connsiteY69" fmla="*/ 309446 h 508001"/>
              <a:gd name="connsiteX70" fmla="*/ 357580 w 423011"/>
              <a:gd name="connsiteY70" fmla="*/ 304539 h 508001"/>
              <a:gd name="connsiteX71" fmla="*/ 330099 w 423011"/>
              <a:gd name="connsiteY71" fmla="*/ 304539 h 508001"/>
              <a:gd name="connsiteX72" fmla="*/ 275791 w 423011"/>
              <a:gd name="connsiteY72" fmla="*/ 304539 h 508001"/>
              <a:gd name="connsiteX73" fmla="*/ 270884 w 423011"/>
              <a:gd name="connsiteY73" fmla="*/ 309446 h 508001"/>
              <a:gd name="connsiteX74" fmla="*/ 270884 w 423011"/>
              <a:gd name="connsiteY74" fmla="*/ 336923 h 508001"/>
              <a:gd name="connsiteX75" fmla="*/ 275791 w 423011"/>
              <a:gd name="connsiteY75" fmla="*/ 341502 h 508001"/>
              <a:gd name="connsiteX76" fmla="*/ 303272 w 423011"/>
              <a:gd name="connsiteY76" fmla="*/ 341502 h 508001"/>
              <a:gd name="connsiteX77" fmla="*/ 307853 w 423011"/>
              <a:gd name="connsiteY77" fmla="*/ 336923 h 508001"/>
              <a:gd name="connsiteX78" fmla="*/ 307853 w 423011"/>
              <a:gd name="connsiteY78" fmla="*/ 309446 h 508001"/>
              <a:gd name="connsiteX79" fmla="*/ 303272 w 423011"/>
              <a:gd name="connsiteY79" fmla="*/ 304539 h 508001"/>
              <a:gd name="connsiteX80" fmla="*/ 275791 w 423011"/>
              <a:gd name="connsiteY80" fmla="*/ 304539 h 508001"/>
              <a:gd name="connsiteX81" fmla="*/ 221157 w 423011"/>
              <a:gd name="connsiteY81" fmla="*/ 304539 h 508001"/>
              <a:gd name="connsiteX82" fmla="*/ 216576 w 423011"/>
              <a:gd name="connsiteY82" fmla="*/ 309446 h 508001"/>
              <a:gd name="connsiteX83" fmla="*/ 216576 w 423011"/>
              <a:gd name="connsiteY83" fmla="*/ 336923 h 508001"/>
              <a:gd name="connsiteX84" fmla="*/ 221157 w 423011"/>
              <a:gd name="connsiteY84" fmla="*/ 341502 h 508001"/>
              <a:gd name="connsiteX85" fmla="*/ 248965 w 423011"/>
              <a:gd name="connsiteY85" fmla="*/ 341502 h 508001"/>
              <a:gd name="connsiteX86" fmla="*/ 253545 w 423011"/>
              <a:gd name="connsiteY86" fmla="*/ 336923 h 508001"/>
              <a:gd name="connsiteX87" fmla="*/ 253545 w 423011"/>
              <a:gd name="connsiteY87" fmla="*/ 309446 h 508001"/>
              <a:gd name="connsiteX88" fmla="*/ 248965 w 423011"/>
              <a:gd name="connsiteY88" fmla="*/ 304539 h 508001"/>
              <a:gd name="connsiteX89" fmla="*/ 221157 w 423011"/>
              <a:gd name="connsiteY89" fmla="*/ 304539 h 508001"/>
              <a:gd name="connsiteX90" fmla="*/ 67394 w 423011"/>
              <a:gd name="connsiteY90" fmla="*/ 287856 h 508001"/>
              <a:gd name="connsiteX91" fmla="*/ 60523 w 423011"/>
              <a:gd name="connsiteY91" fmla="*/ 294726 h 508001"/>
              <a:gd name="connsiteX92" fmla="*/ 60523 w 423011"/>
              <a:gd name="connsiteY92" fmla="*/ 313371 h 508001"/>
              <a:gd name="connsiteX93" fmla="*/ 67394 w 423011"/>
              <a:gd name="connsiteY93" fmla="*/ 320240 h 508001"/>
              <a:gd name="connsiteX94" fmla="*/ 75900 w 423011"/>
              <a:gd name="connsiteY94" fmla="*/ 320240 h 508001"/>
              <a:gd name="connsiteX95" fmla="*/ 82770 w 423011"/>
              <a:gd name="connsiteY95" fmla="*/ 313371 h 508001"/>
              <a:gd name="connsiteX96" fmla="*/ 82770 w 423011"/>
              <a:gd name="connsiteY96" fmla="*/ 309773 h 508001"/>
              <a:gd name="connsiteX97" fmla="*/ 179281 w 423011"/>
              <a:gd name="connsiteY97" fmla="*/ 309773 h 508001"/>
              <a:gd name="connsiteX98" fmla="*/ 179281 w 423011"/>
              <a:gd name="connsiteY98" fmla="*/ 313371 h 508001"/>
              <a:gd name="connsiteX99" fmla="*/ 185824 w 423011"/>
              <a:gd name="connsiteY99" fmla="*/ 320240 h 508001"/>
              <a:gd name="connsiteX100" fmla="*/ 194330 w 423011"/>
              <a:gd name="connsiteY100" fmla="*/ 320240 h 508001"/>
              <a:gd name="connsiteX101" fmla="*/ 200873 w 423011"/>
              <a:gd name="connsiteY101" fmla="*/ 313371 h 508001"/>
              <a:gd name="connsiteX102" fmla="*/ 200873 w 423011"/>
              <a:gd name="connsiteY102" fmla="*/ 294726 h 508001"/>
              <a:gd name="connsiteX103" fmla="*/ 194330 w 423011"/>
              <a:gd name="connsiteY103" fmla="*/ 287856 h 508001"/>
              <a:gd name="connsiteX104" fmla="*/ 67394 w 423011"/>
              <a:gd name="connsiteY104" fmla="*/ 287856 h 508001"/>
              <a:gd name="connsiteX105" fmla="*/ 130536 w 423011"/>
              <a:gd name="connsiteY105" fmla="*/ 118780 h 508001"/>
              <a:gd name="connsiteX106" fmla="*/ 129881 w 423011"/>
              <a:gd name="connsiteY106" fmla="*/ 121721 h 508001"/>
              <a:gd name="connsiteX107" fmla="*/ 127592 w 423011"/>
              <a:gd name="connsiteY107" fmla="*/ 131525 h 508001"/>
              <a:gd name="connsiteX108" fmla="*/ 122685 w 423011"/>
              <a:gd name="connsiteY108" fmla="*/ 148191 h 508001"/>
              <a:gd name="connsiteX109" fmla="*/ 138714 w 423011"/>
              <a:gd name="connsiteY109" fmla="*/ 148191 h 508001"/>
              <a:gd name="connsiteX110" fmla="*/ 133807 w 423011"/>
              <a:gd name="connsiteY110" fmla="*/ 131525 h 508001"/>
              <a:gd name="connsiteX111" fmla="*/ 130536 w 423011"/>
              <a:gd name="connsiteY111" fmla="*/ 118780 h 508001"/>
              <a:gd name="connsiteX112" fmla="*/ 244137 w 423011"/>
              <a:gd name="connsiteY112" fmla="*/ 99500 h 508001"/>
              <a:gd name="connsiteX113" fmla="*/ 263758 w 423011"/>
              <a:gd name="connsiteY113" fmla="*/ 99500 h 508001"/>
              <a:gd name="connsiteX114" fmla="*/ 268337 w 423011"/>
              <a:gd name="connsiteY114" fmla="*/ 102768 h 508001"/>
              <a:gd name="connsiteX115" fmla="*/ 275858 w 423011"/>
              <a:gd name="connsiteY115" fmla="*/ 128584 h 508001"/>
              <a:gd name="connsiteX116" fmla="*/ 282399 w 423011"/>
              <a:gd name="connsiteY116" fmla="*/ 155053 h 508001"/>
              <a:gd name="connsiteX117" fmla="*/ 289594 w 423011"/>
              <a:gd name="connsiteY117" fmla="*/ 128584 h 508001"/>
              <a:gd name="connsiteX118" fmla="*/ 289594 w 423011"/>
              <a:gd name="connsiteY118" fmla="*/ 128257 h 508001"/>
              <a:gd name="connsiteX119" fmla="*/ 297769 w 423011"/>
              <a:gd name="connsiteY119" fmla="*/ 102441 h 508001"/>
              <a:gd name="connsiteX120" fmla="*/ 302021 w 423011"/>
              <a:gd name="connsiteY120" fmla="*/ 99500 h 508001"/>
              <a:gd name="connsiteX121" fmla="*/ 321315 w 423011"/>
              <a:gd name="connsiteY121" fmla="*/ 99500 h 508001"/>
              <a:gd name="connsiteX122" fmla="*/ 325894 w 423011"/>
              <a:gd name="connsiteY122" fmla="*/ 103748 h 508001"/>
              <a:gd name="connsiteX123" fmla="*/ 330145 w 423011"/>
              <a:gd name="connsiteY123" fmla="*/ 181522 h 508001"/>
              <a:gd name="connsiteX124" fmla="*/ 328837 w 423011"/>
              <a:gd name="connsiteY124" fmla="*/ 185117 h 508001"/>
              <a:gd name="connsiteX125" fmla="*/ 325567 w 423011"/>
              <a:gd name="connsiteY125" fmla="*/ 186424 h 508001"/>
              <a:gd name="connsiteX126" fmla="*/ 313794 w 423011"/>
              <a:gd name="connsiteY126" fmla="*/ 186424 h 508001"/>
              <a:gd name="connsiteX127" fmla="*/ 309215 w 423011"/>
              <a:gd name="connsiteY127" fmla="*/ 182176 h 508001"/>
              <a:gd name="connsiteX128" fmla="*/ 308234 w 423011"/>
              <a:gd name="connsiteY128" fmla="*/ 153092 h 508001"/>
              <a:gd name="connsiteX129" fmla="*/ 307580 w 423011"/>
              <a:gd name="connsiteY129" fmla="*/ 124662 h 508001"/>
              <a:gd name="connsiteX130" fmla="*/ 299731 w 423011"/>
              <a:gd name="connsiteY130" fmla="*/ 151132 h 508001"/>
              <a:gd name="connsiteX131" fmla="*/ 290248 w 423011"/>
              <a:gd name="connsiteY131" fmla="*/ 181849 h 508001"/>
              <a:gd name="connsiteX132" fmla="*/ 285669 w 423011"/>
              <a:gd name="connsiteY132" fmla="*/ 185117 h 508001"/>
              <a:gd name="connsiteX133" fmla="*/ 275858 w 423011"/>
              <a:gd name="connsiteY133" fmla="*/ 185117 h 508001"/>
              <a:gd name="connsiteX134" fmla="*/ 271607 w 423011"/>
              <a:gd name="connsiteY134" fmla="*/ 181849 h 508001"/>
              <a:gd name="connsiteX135" fmla="*/ 263104 w 423011"/>
              <a:gd name="connsiteY135" fmla="*/ 151458 h 508001"/>
              <a:gd name="connsiteX136" fmla="*/ 256891 w 423011"/>
              <a:gd name="connsiteY136" fmla="*/ 125969 h 508001"/>
              <a:gd name="connsiteX137" fmla="*/ 256891 w 423011"/>
              <a:gd name="connsiteY137" fmla="*/ 130544 h 508001"/>
              <a:gd name="connsiteX138" fmla="*/ 255910 w 423011"/>
              <a:gd name="connsiteY138" fmla="*/ 153419 h 508001"/>
              <a:gd name="connsiteX139" fmla="*/ 254602 w 423011"/>
              <a:gd name="connsiteY139" fmla="*/ 182176 h 508001"/>
              <a:gd name="connsiteX140" fmla="*/ 250023 w 423011"/>
              <a:gd name="connsiteY140" fmla="*/ 186424 h 508001"/>
              <a:gd name="connsiteX141" fmla="*/ 239231 w 423011"/>
              <a:gd name="connsiteY141" fmla="*/ 186424 h 508001"/>
              <a:gd name="connsiteX142" fmla="*/ 235961 w 423011"/>
              <a:gd name="connsiteY142" fmla="*/ 185117 h 508001"/>
              <a:gd name="connsiteX143" fmla="*/ 234653 w 423011"/>
              <a:gd name="connsiteY143" fmla="*/ 181522 h 508001"/>
              <a:gd name="connsiteX144" fmla="*/ 239558 w 423011"/>
              <a:gd name="connsiteY144" fmla="*/ 103748 h 508001"/>
              <a:gd name="connsiteX145" fmla="*/ 244137 w 423011"/>
              <a:gd name="connsiteY145" fmla="*/ 99500 h 508001"/>
              <a:gd name="connsiteX146" fmla="*/ 166958 w 423011"/>
              <a:gd name="connsiteY146" fmla="*/ 99500 h 508001"/>
              <a:gd name="connsiteX147" fmla="*/ 225513 w 423011"/>
              <a:gd name="connsiteY147" fmla="*/ 99500 h 508001"/>
              <a:gd name="connsiteX148" fmla="*/ 230093 w 423011"/>
              <a:gd name="connsiteY148" fmla="*/ 104075 h 508001"/>
              <a:gd name="connsiteX149" fmla="*/ 230093 w 423011"/>
              <a:gd name="connsiteY149" fmla="*/ 113225 h 508001"/>
              <a:gd name="connsiteX150" fmla="*/ 225513 w 423011"/>
              <a:gd name="connsiteY150" fmla="*/ 117800 h 508001"/>
              <a:gd name="connsiteX151" fmla="*/ 206867 w 423011"/>
              <a:gd name="connsiteY151" fmla="*/ 117800 h 508001"/>
              <a:gd name="connsiteX152" fmla="*/ 206867 w 423011"/>
              <a:gd name="connsiteY152" fmla="*/ 181849 h 508001"/>
              <a:gd name="connsiteX153" fmla="*/ 202287 w 423011"/>
              <a:gd name="connsiteY153" fmla="*/ 186424 h 508001"/>
              <a:gd name="connsiteX154" fmla="*/ 189857 w 423011"/>
              <a:gd name="connsiteY154" fmla="*/ 186424 h 508001"/>
              <a:gd name="connsiteX155" fmla="*/ 185277 w 423011"/>
              <a:gd name="connsiteY155" fmla="*/ 181849 h 508001"/>
              <a:gd name="connsiteX156" fmla="*/ 185277 w 423011"/>
              <a:gd name="connsiteY156" fmla="*/ 117800 h 508001"/>
              <a:gd name="connsiteX157" fmla="*/ 166958 w 423011"/>
              <a:gd name="connsiteY157" fmla="*/ 117800 h 508001"/>
              <a:gd name="connsiteX158" fmla="*/ 162378 w 423011"/>
              <a:gd name="connsiteY158" fmla="*/ 113225 h 508001"/>
              <a:gd name="connsiteX159" fmla="*/ 162378 w 423011"/>
              <a:gd name="connsiteY159" fmla="*/ 104075 h 508001"/>
              <a:gd name="connsiteX160" fmla="*/ 166958 w 423011"/>
              <a:gd name="connsiteY160" fmla="*/ 99500 h 508001"/>
              <a:gd name="connsiteX161" fmla="*/ 121049 w 423011"/>
              <a:gd name="connsiteY161" fmla="*/ 99500 h 508001"/>
              <a:gd name="connsiteX162" fmla="*/ 141331 w 423011"/>
              <a:gd name="connsiteY162" fmla="*/ 99500 h 508001"/>
              <a:gd name="connsiteX163" fmla="*/ 145583 w 423011"/>
              <a:gd name="connsiteY163" fmla="*/ 102768 h 508001"/>
              <a:gd name="connsiteX164" fmla="*/ 169790 w 423011"/>
              <a:gd name="connsiteY164" fmla="*/ 180542 h 508001"/>
              <a:gd name="connsiteX165" fmla="*/ 169136 w 423011"/>
              <a:gd name="connsiteY165" fmla="*/ 184790 h 508001"/>
              <a:gd name="connsiteX166" fmla="*/ 165537 w 423011"/>
              <a:gd name="connsiteY166" fmla="*/ 186424 h 508001"/>
              <a:gd name="connsiteX167" fmla="*/ 152126 w 423011"/>
              <a:gd name="connsiteY167" fmla="*/ 186424 h 508001"/>
              <a:gd name="connsiteX168" fmla="*/ 147873 w 423011"/>
              <a:gd name="connsiteY168" fmla="*/ 183156 h 508001"/>
              <a:gd name="connsiteX169" fmla="*/ 142312 w 423011"/>
              <a:gd name="connsiteY169" fmla="*/ 164530 h 508001"/>
              <a:gd name="connsiteX170" fmla="*/ 119414 w 423011"/>
              <a:gd name="connsiteY170" fmla="*/ 164530 h 508001"/>
              <a:gd name="connsiteX171" fmla="*/ 114180 w 423011"/>
              <a:gd name="connsiteY171" fmla="*/ 183156 h 508001"/>
              <a:gd name="connsiteX172" fmla="*/ 109927 w 423011"/>
              <a:gd name="connsiteY172" fmla="*/ 186424 h 508001"/>
              <a:gd name="connsiteX173" fmla="*/ 97497 w 423011"/>
              <a:gd name="connsiteY173" fmla="*/ 186424 h 508001"/>
              <a:gd name="connsiteX174" fmla="*/ 93571 w 423011"/>
              <a:gd name="connsiteY174" fmla="*/ 184790 h 508001"/>
              <a:gd name="connsiteX175" fmla="*/ 92917 w 423011"/>
              <a:gd name="connsiteY175" fmla="*/ 180542 h 508001"/>
              <a:gd name="connsiteX176" fmla="*/ 116797 w 423011"/>
              <a:gd name="connsiteY176" fmla="*/ 102768 h 508001"/>
              <a:gd name="connsiteX177" fmla="*/ 121049 w 423011"/>
              <a:gd name="connsiteY177" fmla="*/ 99500 h 508001"/>
              <a:gd name="connsiteX178" fmla="*/ 76227 w 423011"/>
              <a:gd name="connsiteY178" fmla="*/ 59207 h 508001"/>
              <a:gd name="connsiteX179" fmla="*/ 69357 w 423011"/>
              <a:gd name="connsiteY179" fmla="*/ 66076 h 508001"/>
              <a:gd name="connsiteX180" fmla="*/ 69357 w 423011"/>
              <a:gd name="connsiteY180" fmla="*/ 225706 h 508001"/>
              <a:gd name="connsiteX181" fmla="*/ 76227 w 423011"/>
              <a:gd name="connsiteY181" fmla="*/ 232575 h 508001"/>
              <a:gd name="connsiteX182" fmla="*/ 346457 w 423011"/>
              <a:gd name="connsiteY182" fmla="*/ 232575 h 508001"/>
              <a:gd name="connsiteX183" fmla="*/ 353327 w 423011"/>
              <a:gd name="connsiteY183" fmla="*/ 225706 h 508001"/>
              <a:gd name="connsiteX184" fmla="*/ 353327 w 423011"/>
              <a:gd name="connsiteY184" fmla="*/ 66076 h 508001"/>
              <a:gd name="connsiteX185" fmla="*/ 346457 w 423011"/>
              <a:gd name="connsiteY185" fmla="*/ 59207 h 508001"/>
              <a:gd name="connsiteX186" fmla="*/ 76227 w 423011"/>
              <a:gd name="connsiteY186" fmla="*/ 59207 h 508001"/>
              <a:gd name="connsiteX187" fmla="*/ 18975 w 423011"/>
              <a:gd name="connsiteY187" fmla="*/ 0 h 508001"/>
              <a:gd name="connsiteX188" fmla="*/ 404036 w 423011"/>
              <a:gd name="connsiteY188" fmla="*/ 0 h 508001"/>
              <a:gd name="connsiteX189" fmla="*/ 423011 w 423011"/>
              <a:gd name="connsiteY189" fmla="*/ 18972 h 508001"/>
              <a:gd name="connsiteX190" fmla="*/ 423011 w 423011"/>
              <a:gd name="connsiteY190" fmla="*/ 489029 h 508001"/>
              <a:gd name="connsiteX191" fmla="*/ 404036 w 423011"/>
              <a:gd name="connsiteY191" fmla="*/ 508001 h 508001"/>
              <a:gd name="connsiteX192" fmla="*/ 18975 w 423011"/>
              <a:gd name="connsiteY192" fmla="*/ 508001 h 508001"/>
              <a:gd name="connsiteX193" fmla="*/ 0 w 423011"/>
              <a:gd name="connsiteY193" fmla="*/ 489029 h 508001"/>
              <a:gd name="connsiteX194" fmla="*/ 0 w 423011"/>
              <a:gd name="connsiteY194" fmla="*/ 18972 h 508001"/>
              <a:gd name="connsiteX195" fmla="*/ 18975 w 423011"/>
              <a:gd name="connsiteY195" fmla="*/ 0 h 50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423011" h="508001">
                <a:moveTo>
                  <a:pt x="330099" y="413467"/>
                </a:moveTo>
                <a:cubicBezTo>
                  <a:pt x="327482" y="413467"/>
                  <a:pt x="325192" y="415429"/>
                  <a:pt x="325192" y="418046"/>
                </a:cubicBezTo>
                <a:cubicBezTo>
                  <a:pt x="325192" y="418046"/>
                  <a:pt x="325192" y="418046"/>
                  <a:pt x="325192" y="445523"/>
                </a:cubicBezTo>
                <a:cubicBezTo>
                  <a:pt x="325192" y="448140"/>
                  <a:pt x="327482" y="450430"/>
                  <a:pt x="330099" y="450430"/>
                </a:cubicBezTo>
                <a:cubicBezTo>
                  <a:pt x="330099" y="450430"/>
                  <a:pt x="330099" y="450430"/>
                  <a:pt x="357580" y="450430"/>
                </a:cubicBezTo>
                <a:cubicBezTo>
                  <a:pt x="360197" y="450430"/>
                  <a:pt x="362160" y="448140"/>
                  <a:pt x="362160" y="445523"/>
                </a:cubicBezTo>
                <a:lnTo>
                  <a:pt x="362160" y="418046"/>
                </a:lnTo>
                <a:cubicBezTo>
                  <a:pt x="362160" y="415429"/>
                  <a:pt x="360197" y="413467"/>
                  <a:pt x="357580" y="413467"/>
                </a:cubicBezTo>
                <a:cubicBezTo>
                  <a:pt x="357580" y="413467"/>
                  <a:pt x="357580" y="413467"/>
                  <a:pt x="330099" y="413467"/>
                </a:cubicBezTo>
                <a:close/>
                <a:moveTo>
                  <a:pt x="275791" y="413467"/>
                </a:moveTo>
                <a:cubicBezTo>
                  <a:pt x="273174" y="413467"/>
                  <a:pt x="270884" y="415429"/>
                  <a:pt x="270884" y="418046"/>
                </a:cubicBezTo>
                <a:cubicBezTo>
                  <a:pt x="270884" y="418046"/>
                  <a:pt x="270884" y="418046"/>
                  <a:pt x="270884" y="445523"/>
                </a:cubicBezTo>
                <a:cubicBezTo>
                  <a:pt x="270884" y="448140"/>
                  <a:pt x="273174" y="450430"/>
                  <a:pt x="275791" y="450430"/>
                </a:cubicBezTo>
                <a:cubicBezTo>
                  <a:pt x="275791" y="450430"/>
                  <a:pt x="275791" y="450430"/>
                  <a:pt x="303272" y="450430"/>
                </a:cubicBezTo>
                <a:cubicBezTo>
                  <a:pt x="305890" y="450430"/>
                  <a:pt x="307853" y="448140"/>
                  <a:pt x="307853" y="445523"/>
                </a:cubicBezTo>
                <a:lnTo>
                  <a:pt x="307853" y="418046"/>
                </a:lnTo>
                <a:cubicBezTo>
                  <a:pt x="307853" y="415429"/>
                  <a:pt x="305890" y="413467"/>
                  <a:pt x="303272" y="413467"/>
                </a:cubicBezTo>
                <a:cubicBezTo>
                  <a:pt x="303272" y="413467"/>
                  <a:pt x="303272" y="413467"/>
                  <a:pt x="275791" y="413467"/>
                </a:cubicBezTo>
                <a:close/>
                <a:moveTo>
                  <a:pt x="221157" y="413467"/>
                </a:moveTo>
                <a:cubicBezTo>
                  <a:pt x="218539" y="413467"/>
                  <a:pt x="216576" y="415429"/>
                  <a:pt x="216576" y="418046"/>
                </a:cubicBezTo>
                <a:cubicBezTo>
                  <a:pt x="216576" y="418046"/>
                  <a:pt x="216576" y="418046"/>
                  <a:pt x="216576" y="445523"/>
                </a:cubicBezTo>
                <a:cubicBezTo>
                  <a:pt x="216576" y="448140"/>
                  <a:pt x="218539" y="450430"/>
                  <a:pt x="221157" y="450430"/>
                </a:cubicBezTo>
                <a:cubicBezTo>
                  <a:pt x="221157" y="450430"/>
                  <a:pt x="221157" y="450430"/>
                  <a:pt x="248965" y="450430"/>
                </a:cubicBezTo>
                <a:cubicBezTo>
                  <a:pt x="251582" y="450430"/>
                  <a:pt x="253545" y="448140"/>
                  <a:pt x="253545" y="445523"/>
                </a:cubicBezTo>
                <a:lnTo>
                  <a:pt x="253545" y="418046"/>
                </a:lnTo>
                <a:cubicBezTo>
                  <a:pt x="253545" y="415429"/>
                  <a:pt x="251582" y="413467"/>
                  <a:pt x="248965" y="413467"/>
                </a:cubicBezTo>
                <a:cubicBezTo>
                  <a:pt x="248965" y="413467"/>
                  <a:pt x="248965" y="413467"/>
                  <a:pt x="221157" y="413467"/>
                </a:cubicBezTo>
                <a:close/>
                <a:moveTo>
                  <a:pt x="330099" y="359166"/>
                </a:moveTo>
                <a:cubicBezTo>
                  <a:pt x="327482" y="359166"/>
                  <a:pt x="325192" y="361129"/>
                  <a:pt x="325192" y="363746"/>
                </a:cubicBezTo>
                <a:cubicBezTo>
                  <a:pt x="325192" y="363746"/>
                  <a:pt x="325192" y="363746"/>
                  <a:pt x="325192" y="391223"/>
                </a:cubicBezTo>
                <a:cubicBezTo>
                  <a:pt x="325192" y="393840"/>
                  <a:pt x="327482" y="396130"/>
                  <a:pt x="330099" y="396130"/>
                </a:cubicBezTo>
                <a:cubicBezTo>
                  <a:pt x="330099" y="396130"/>
                  <a:pt x="330099" y="396130"/>
                  <a:pt x="357580" y="396130"/>
                </a:cubicBezTo>
                <a:cubicBezTo>
                  <a:pt x="360197" y="396130"/>
                  <a:pt x="362160" y="393840"/>
                  <a:pt x="362160" y="391223"/>
                </a:cubicBezTo>
                <a:lnTo>
                  <a:pt x="362160" y="363746"/>
                </a:lnTo>
                <a:cubicBezTo>
                  <a:pt x="362160" y="361129"/>
                  <a:pt x="360197" y="359166"/>
                  <a:pt x="357580" y="359166"/>
                </a:cubicBezTo>
                <a:cubicBezTo>
                  <a:pt x="357580" y="359166"/>
                  <a:pt x="357580" y="359166"/>
                  <a:pt x="330099" y="359166"/>
                </a:cubicBezTo>
                <a:close/>
                <a:moveTo>
                  <a:pt x="275791" y="359166"/>
                </a:moveTo>
                <a:cubicBezTo>
                  <a:pt x="273174" y="359166"/>
                  <a:pt x="270884" y="361129"/>
                  <a:pt x="270884" y="363746"/>
                </a:cubicBezTo>
                <a:cubicBezTo>
                  <a:pt x="270884" y="363746"/>
                  <a:pt x="270884" y="363746"/>
                  <a:pt x="270884" y="391223"/>
                </a:cubicBezTo>
                <a:cubicBezTo>
                  <a:pt x="270884" y="393840"/>
                  <a:pt x="273174" y="396130"/>
                  <a:pt x="275791" y="396130"/>
                </a:cubicBezTo>
                <a:cubicBezTo>
                  <a:pt x="275791" y="396130"/>
                  <a:pt x="275791" y="396130"/>
                  <a:pt x="303272" y="396130"/>
                </a:cubicBezTo>
                <a:cubicBezTo>
                  <a:pt x="305890" y="396130"/>
                  <a:pt x="307853" y="393840"/>
                  <a:pt x="307853" y="391223"/>
                </a:cubicBezTo>
                <a:lnTo>
                  <a:pt x="307853" y="363746"/>
                </a:lnTo>
                <a:cubicBezTo>
                  <a:pt x="307853" y="361129"/>
                  <a:pt x="305890" y="359166"/>
                  <a:pt x="303272" y="359166"/>
                </a:cubicBezTo>
                <a:cubicBezTo>
                  <a:pt x="303272" y="359166"/>
                  <a:pt x="303272" y="359166"/>
                  <a:pt x="275791" y="359166"/>
                </a:cubicBezTo>
                <a:close/>
                <a:moveTo>
                  <a:pt x="221157" y="359166"/>
                </a:moveTo>
                <a:cubicBezTo>
                  <a:pt x="218539" y="359166"/>
                  <a:pt x="216576" y="361129"/>
                  <a:pt x="216576" y="363746"/>
                </a:cubicBezTo>
                <a:cubicBezTo>
                  <a:pt x="216576" y="363746"/>
                  <a:pt x="216576" y="363746"/>
                  <a:pt x="216576" y="391223"/>
                </a:cubicBezTo>
                <a:cubicBezTo>
                  <a:pt x="216576" y="393840"/>
                  <a:pt x="218539" y="396130"/>
                  <a:pt x="221157" y="396130"/>
                </a:cubicBezTo>
                <a:cubicBezTo>
                  <a:pt x="221157" y="396130"/>
                  <a:pt x="221157" y="396130"/>
                  <a:pt x="248965" y="396130"/>
                </a:cubicBezTo>
                <a:cubicBezTo>
                  <a:pt x="251582" y="396130"/>
                  <a:pt x="253545" y="393840"/>
                  <a:pt x="253545" y="391223"/>
                </a:cubicBezTo>
                <a:lnTo>
                  <a:pt x="253545" y="363746"/>
                </a:lnTo>
                <a:cubicBezTo>
                  <a:pt x="253545" y="361129"/>
                  <a:pt x="251582" y="359166"/>
                  <a:pt x="248965" y="359166"/>
                </a:cubicBezTo>
                <a:cubicBezTo>
                  <a:pt x="248965" y="359166"/>
                  <a:pt x="248965" y="359166"/>
                  <a:pt x="221157" y="359166"/>
                </a:cubicBezTo>
                <a:close/>
                <a:moveTo>
                  <a:pt x="93239" y="317623"/>
                </a:moveTo>
                <a:cubicBezTo>
                  <a:pt x="89640" y="317623"/>
                  <a:pt x="86369" y="320567"/>
                  <a:pt x="86369" y="324493"/>
                </a:cubicBezTo>
                <a:cubicBezTo>
                  <a:pt x="86369" y="324493"/>
                  <a:pt x="86369" y="324493"/>
                  <a:pt x="86369" y="440617"/>
                </a:cubicBezTo>
                <a:cubicBezTo>
                  <a:pt x="86369" y="444215"/>
                  <a:pt x="89640" y="447486"/>
                  <a:pt x="93239" y="447486"/>
                </a:cubicBezTo>
                <a:cubicBezTo>
                  <a:pt x="93239" y="447486"/>
                  <a:pt x="93239" y="447486"/>
                  <a:pt x="168157" y="447486"/>
                </a:cubicBezTo>
                <a:cubicBezTo>
                  <a:pt x="172083" y="447486"/>
                  <a:pt x="175028" y="444215"/>
                  <a:pt x="175028" y="440617"/>
                </a:cubicBezTo>
                <a:lnTo>
                  <a:pt x="175028" y="324493"/>
                </a:lnTo>
                <a:cubicBezTo>
                  <a:pt x="175028" y="320567"/>
                  <a:pt x="172083" y="317623"/>
                  <a:pt x="168157" y="317623"/>
                </a:cubicBezTo>
                <a:cubicBezTo>
                  <a:pt x="168157" y="317623"/>
                  <a:pt x="168157" y="317623"/>
                  <a:pt x="93239" y="317623"/>
                </a:cubicBezTo>
                <a:close/>
                <a:moveTo>
                  <a:pt x="330099" y="304539"/>
                </a:moveTo>
                <a:cubicBezTo>
                  <a:pt x="327482" y="304539"/>
                  <a:pt x="325192" y="306829"/>
                  <a:pt x="325192" y="309446"/>
                </a:cubicBezTo>
                <a:cubicBezTo>
                  <a:pt x="325192" y="309446"/>
                  <a:pt x="325192" y="309446"/>
                  <a:pt x="325192" y="336923"/>
                </a:cubicBezTo>
                <a:cubicBezTo>
                  <a:pt x="325192" y="339540"/>
                  <a:pt x="327482" y="341502"/>
                  <a:pt x="330099" y="341502"/>
                </a:cubicBezTo>
                <a:cubicBezTo>
                  <a:pt x="330099" y="341502"/>
                  <a:pt x="330099" y="341502"/>
                  <a:pt x="357580" y="341502"/>
                </a:cubicBezTo>
                <a:cubicBezTo>
                  <a:pt x="360197" y="341502"/>
                  <a:pt x="362160" y="339540"/>
                  <a:pt x="362160" y="336923"/>
                </a:cubicBezTo>
                <a:lnTo>
                  <a:pt x="362160" y="309446"/>
                </a:lnTo>
                <a:cubicBezTo>
                  <a:pt x="362160" y="306829"/>
                  <a:pt x="360197" y="304539"/>
                  <a:pt x="357580" y="304539"/>
                </a:cubicBezTo>
                <a:cubicBezTo>
                  <a:pt x="357580" y="304539"/>
                  <a:pt x="357580" y="304539"/>
                  <a:pt x="330099" y="304539"/>
                </a:cubicBezTo>
                <a:close/>
                <a:moveTo>
                  <a:pt x="275791" y="304539"/>
                </a:moveTo>
                <a:cubicBezTo>
                  <a:pt x="273174" y="304539"/>
                  <a:pt x="270884" y="306829"/>
                  <a:pt x="270884" y="309446"/>
                </a:cubicBezTo>
                <a:cubicBezTo>
                  <a:pt x="270884" y="309446"/>
                  <a:pt x="270884" y="309446"/>
                  <a:pt x="270884" y="336923"/>
                </a:cubicBezTo>
                <a:cubicBezTo>
                  <a:pt x="270884" y="339540"/>
                  <a:pt x="273174" y="341502"/>
                  <a:pt x="275791" y="341502"/>
                </a:cubicBezTo>
                <a:cubicBezTo>
                  <a:pt x="275791" y="341502"/>
                  <a:pt x="275791" y="341502"/>
                  <a:pt x="303272" y="341502"/>
                </a:cubicBezTo>
                <a:cubicBezTo>
                  <a:pt x="305890" y="341502"/>
                  <a:pt x="307853" y="339540"/>
                  <a:pt x="307853" y="336923"/>
                </a:cubicBezTo>
                <a:lnTo>
                  <a:pt x="307853" y="309446"/>
                </a:lnTo>
                <a:cubicBezTo>
                  <a:pt x="307853" y="306829"/>
                  <a:pt x="305890" y="304539"/>
                  <a:pt x="303272" y="304539"/>
                </a:cubicBezTo>
                <a:cubicBezTo>
                  <a:pt x="303272" y="304539"/>
                  <a:pt x="303272" y="304539"/>
                  <a:pt x="275791" y="304539"/>
                </a:cubicBezTo>
                <a:close/>
                <a:moveTo>
                  <a:pt x="221157" y="304539"/>
                </a:moveTo>
                <a:cubicBezTo>
                  <a:pt x="218539" y="304539"/>
                  <a:pt x="216576" y="306829"/>
                  <a:pt x="216576" y="309446"/>
                </a:cubicBezTo>
                <a:cubicBezTo>
                  <a:pt x="216576" y="309446"/>
                  <a:pt x="216576" y="309446"/>
                  <a:pt x="216576" y="336923"/>
                </a:cubicBezTo>
                <a:cubicBezTo>
                  <a:pt x="216576" y="339540"/>
                  <a:pt x="218539" y="341502"/>
                  <a:pt x="221157" y="341502"/>
                </a:cubicBezTo>
                <a:cubicBezTo>
                  <a:pt x="221157" y="341502"/>
                  <a:pt x="221157" y="341502"/>
                  <a:pt x="248965" y="341502"/>
                </a:cubicBezTo>
                <a:cubicBezTo>
                  <a:pt x="251582" y="341502"/>
                  <a:pt x="253545" y="339540"/>
                  <a:pt x="253545" y="336923"/>
                </a:cubicBezTo>
                <a:lnTo>
                  <a:pt x="253545" y="309446"/>
                </a:lnTo>
                <a:cubicBezTo>
                  <a:pt x="253545" y="306829"/>
                  <a:pt x="251582" y="304539"/>
                  <a:pt x="248965" y="304539"/>
                </a:cubicBezTo>
                <a:cubicBezTo>
                  <a:pt x="248965" y="304539"/>
                  <a:pt x="248965" y="304539"/>
                  <a:pt x="221157" y="304539"/>
                </a:cubicBezTo>
                <a:close/>
                <a:moveTo>
                  <a:pt x="67394" y="287856"/>
                </a:moveTo>
                <a:cubicBezTo>
                  <a:pt x="63795" y="287856"/>
                  <a:pt x="60523" y="290800"/>
                  <a:pt x="60523" y="294726"/>
                </a:cubicBezTo>
                <a:cubicBezTo>
                  <a:pt x="60523" y="294726"/>
                  <a:pt x="60523" y="294726"/>
                  <a:pt x="60523" y="313371"/>
                </a:cubicBezTo>
                <a:cubicBezTo>
                  <a:pt x="60523" y="316969"/>
                  <a:pt x="63795" y="320240"/>
                  <a:pt x="67394" y="320240"/>
                </a:cubicBezTo>
                <a:cubicBezTo>
                  <a:pt x="67394" y="320240"/>
                  <a:pt x="67394" y="320240"/>
                  <a:pt x="75900" y="320240"/>
                </a:cubicBezTo>
                <a:cubicBezTo>
                  <a:pt x="79498" y="320240"/>
                  <a:pt x="82770" y="316969"/>
                  <a:pt x="82770" y="313371"/>
                </a:cubicBezTo>
                <a:cubicBezTo>
                  <a:pt x="82770" y="313371"/>
                  <a:pt x="82770" y="313371"/>
                  <a:pt x="82770" y="309773"/>
                </a:cubicBezTo>
                <a:cubicBezTo>
                  <a:pt x="82770" y="309773"/>
                  <a:pt x="82770" y="309773"/>
                  <a:pt x="179281" y="309773"/>
                </a:cubicBezTo>
                <a:cubicBezTo>
                  <a:pt x="179281" y="309773"/>
                  <a:pt x="179281" y="309773"/>
                  <a:pt x="179281" y="313371"/>
                </a:cubicBezTo>
                <a:cubicBezTo>
                  <a:pt x="179281" y="316969"/>
                  <a:pt x="182225" y="320240"/>
                  <a:pt x="185824" y="320240"/>
                </a:cubicBezTo>
                <a:cubicBezTo>
                  <a:pt x="185824" y="320240"/>
                  <a:pt x="185824" y="320240"/>
                  <a:pt x="194330" y="320240"/>
                </a:cubicBezTo>
                <a:cubicBezTo>
                  <a:pt x="197929" y="320240"/>
                  <a:pt x="200873" y="316969"/>
                  <a:pt x="200873" y="313371"/>
                </a:cubicBezTo>
                <a:lnTo>
                  <a:pt x="200873" y="294726"/>
                </a:lnTo>
                <a:cubicBezTo>
                  <a:pt x="200873" y="290800"/>
                  <a:pt x="197929" y="287856"/>
                  <a:pt x="194330" y="287856"/>
                </a:cubicBezTo>
                <a:cubicBezTo>
                  <a:pt x="194330" y="287856"/>
                  <a:pt x="194330" y="287856"/>
                  <a:pt x="67394" y="287856"/>
                </a:cubicBezTo>
                <a:close/>
                <a:moveTo>
                  <a:pt x="130536" y="118780"/>
                </a:moveTo>
                <a:cubicBezTo>
                  <a:pt x="130209" y="119761"/>
                  <a:pt x="130209" y="120741"/>
                  <a:pt x="129881" y="121721"/>
                </a:cubicBezTo>
                <a:cubicBezTo>
                  <a:pt x="129227" y="124989"/>
                  <a:pt x="128246" y="128584"/>
                  <a:pt x="127592" y="131525"/>
                </a:cubicBezTo>
                <a:lnTo>
                  <a:pt x="122685" y="148191"/>
                </a:lnTo>
                <a:cubicBezTo>
                  <a:pt x="122685" y="148191"/>
                  <a:pt x="122685" y="148191"/>
                  <a:pt x="138714" y="148191"/>
                </a:cubicBezTo>
                <a:cubicBezTo>
                  <a:pt x="138714" y="148191"/>
                  <a:pt x="138714" y="148191"/>
                  <a:pt x="133807" y="131525"/>
                </a:cubicBezTo>
                <a:cubicBezTo>
                  <a:pt x="132826" y="127603"/>
                  <a:pt x="131517" y="123028"/>
                  <a:pt x="130536" y="118780"/>
                </a:cubicBezTo>
                <a:close/>
                <a:moveTo>
                  <a:pt x="244137" y="99500"/>
                </a:moveTo>
                <a:cubicBezTo>
                  <a:pt x="244137" y="99500"/>
                  <a:pt x="244137" y="99500"/>
                  <a:pt x="263758" y="99500"/>
                </a:cubicBezTo>
                <a:cubicBezTo>
                  <a:pt x="266048" y="99500"/>
                  <a:pt x="267683" y="100807"/>
                  <a:pt x="268337" y="102768"/>
                </a:cubicBezTo>
                <a:cubicBezTo>
                  <a:pt x="268337" y="102768"/>
                  <a:pt x="268337" y="102768"/>
                  <a:pt x="275858" y="128584"/>
                </a:cubicBezTo>
                <a:cubicBezTo>
                  <a:pt x="278802" y="139041"/>
                  <a:pt x="280764" y="147537"/>
                  <a:pt x="282399" y="155053"/>
                </a:cubicBezTo>
                <a:cubicBezTo>
                  <a:pt x="284361" y="147537"/>
                  <a:pt x="286650" y="137407"/>
                  <a:pt x="289594" y="128584"/>
                </a:cubicBezTo>
                <a:cubicBezTo>
                  <a:pt x="289594" y="128584"/>
                  <a:pt x="289594" y="128584"/>
                  <a:pt x="289594" y="128257"/>
                </a:cubicBezTo>
                <a:cubicBezTo>
                  <a:pt x="289594" y="128257"/>
                  <a:pt x="289594" y="128257"/>
                  <a:pt x="297769" y="102441"/>
                </a:cubicBezTo>
                <a:cubicBezTo>
                  <a:pt x="298423" y="100807"/>
                  <a:pt x="300058" y="99500"/>
                  <a:pt x="302021" y="99500"/>
                </a:cubicBezTo>
                <a:cubicBezTo>
                  <a:pt x="302021" y="99500"/>
                  <a:pt x="302021" y="99500"/>
                  <a:pt x="321315" y="99500"/>
                </a:cubicBezTo>
                <a:cubicBezTo>
                  <a:pt x="323604" y="99500"/>
                  <a:pt x="325894" y="101461"/>
                  <a:pt x="325894" y="103748"/>
                </a:cubicBezTo>
                <a:cubicBezTo>
                  <a:pt x="325894" y="103748"/>
                  <a:pt x="325894" y="103748"/>
                  <a:pt x="330145" y="181522"/>
                </a:cubicBezTo>
                <a:cubicBezTo>
                  <a:pt x="330145" y="182829"/>
                  <a:pt x="329818" y="184137"/>
                  <a:pt x="328837" y="185117"/>
                </a:cubicBezTo>
                <a:cubicBezTo>
                  <a:pt x="328183" y="186097"/>
                  <a:pt x="326875" y="186424"/>
                  <a:pt x="325567" y="186424"/>
                </a:cubicBezTo>
                <a:cubicBezTo>
                  <a:pt x="325567" y="186424"/>
                  <a:pt x="325567" y="186424"/>
                  <a:pt x="313794" y="186424"/>
                </a:cubicBezTo>
                <a:cubicBezTo>
                  <a:pt x="311504" y="186424"/>
                  <a:pt x="309542" y="184463"/>
                  <a:pt x="309215" y="182176"/>
                </a:cubicBezTo>
                <a:cubicBezTo>
                  <a:pt x="309215" y="182176"/>
                  <a:pt x="309215" y="182176"/>
                  <a:pt x="308234" y="153092"/>
                </a:cubicBezTo>
                <a:cubicBezTo>
                  <a:pt x="307907" y="145250"/>
                  <a:pt x="307580" y="135119"/>
                  <a:pt x="307580" y="124662"/>
                </a:cubicBezTo>
                <a:cubicBezTo>
                  <a:pt x="305291" y="133485"/>
                  <a:pt x="302348" y="142635"/>
                  <a:pt x="299731" y="151132"/>
                </a:cubicBezTo>
                <a:cubicBezTo>
                  <a:pt x="299731" y="151132"/>
                  <a:pt x="299731" y="151132"/>
                  <a:pt x="290248" y="181849"/>
                </a:cubicBezTo>
                <a:cubicBezTo>
                  <a:pt x="289594" y="183810"/>
                  <a:pt x="287631" y="185117"/>
                  <a:pt x="285669" y="185117"/>
                </a:cubicBezTo>
                <a:cubicBezTo>
                  <a:pt x="285669" y="185117"/>
                  <a:pt x="285669" y="185117"/>
                  <a:pt x="275858" y="185117"/>
                </a:cubicBezTo>
                <a:cubicBezTo>
                  <a:pt x="273896" y="185117"/>
                  <a:pt x="272261" y="183810"/>
                  <a:pt x="271607" y="181849"/>
                </a:cubicBezTo>
                <a:cubicBezTo>
                  <a:pt x="271607" y="181849"/>
                  <a:pt x="271607" y="181849"/>
                  <a:pt x="263104" y="151458"/>
                </a:cubicBezTo>
                <a:cubicBezTo>
                  <a:pt x="260815" y="143289"/>
                  <a:pt x="258853" y="134139"/>
                  <a:pt x="256891" y="125969"/>
                </a:cubicBezTo>
                <a:cubicBezTo>
                  <a:pt x="256891" y="127277"/>
                  <a:pt x="256891" y="128910"/>
                  <a:pt x="256891" y="130544"/>
                </a:cubicBezTo>
                <a:cubicBezTo>
                  <a:pt x="256564" y="138387"/>
                  <a:pt x="256237" y="146230"/>
                  <a:pt x="255910" y="153419"/>
                </a:cubicBezTo>
                <a:cubicBezTo>
                  <a:pt x="255910" y="153419"/>
                  <a:pt x="255910" y="153419"/>
                  <a:pt x="254602" y="182176"/>
                </a:cubicBezTo>
                <a:cubicBezTo>
                  <a:pt x="254275" y="184463"/>
                  <a:pt x="252312" y="186424"/>
                  <a:pt x="250023" y="186424"/>
                </a:cubicBezTo>
                <a:cubicBezTo>
                  <a:pt x="250023" y="186424"/>
                  <a:pt x="250023" y="186424"/>
                  <a:pt x="239231" y="186424"/>
                </a:cubicBezTo>
                <a:cubicBezTo>
                  <a:pt x="237923" y="186424"/>
                  <a:pt x="236615" y="186097"/>
                  <a:pt x="235961" y="185117"/>
                </a:cubicBezTo>
                <a:cubicBezTo>
                  <a:pt x="234980" y="184137"/>
                  <a:pt x="234653" y="182829"/>
                  <a:pt x="234653" y="181522"/>
                </a:cubicBezTo>
                <a:cubicBezTo>
                  <a:pt x="234653" y="181522"/>
                  <a:pt x="234653" y="181522"/>
                  <a:pt x="239558" y="103748"/>
                </a:cubicBezTo>
                <a:cubicBezTo>
                  <a:pt x="239885" y="101134"/>
                  <a:pt x="241848" y="99500"/>
                  <a:pt x="244137" y="99500"/>
                </a:cubicBezTo>
                <a:close/>
                <a:moveTo>
                  <a:pt x="166958" y="99500"/>
                </a:moveTo>
                <a:cubicBezTo>
                  <a:pt x="166958" y="99500"/>
                  <a:pt x="166958" y="99500"/>
                  <a:pt x="225513" y="99500"/>
                </a:cubicBezTo>
                <a:cubicBezTo>
                  <a:pt x="227803" y="99500"/>
                  <a:pt x="230093" y="101461"/>
                  <a:pt x="230093" y="104075"/>
                </a:cubicBezTo>
                <a:cubicBezTo>
                  <a:pt x="230093" y="104075"/>
                  <a:pt x="230093" y="104075"/>
                  <a:pt x="230093" y="113225"/>
                </a:cubicBezTo>
                <a:cubicBezTo>
                  <a:pt x="230093" y="115512"/>
                  <a:pt x="227803" y="117800"/>
                  <a:pt x="225513" y="117800"/>
                </a:cubicBezTo>
                <a:cubicBezTo>
                  <a:pt x="225513" y="117800"/>
                  <a:pt x="225513" y="117800"/>
                  <a:pt x="206867" y="117800"/>
                </a:cubicBezTo>
                <a:cubicBezTo>
                  <a:pt x="206867" y="117800"/>
                  <a:pt x="206867" y="117800"/>
                  <a:pt x="206867" y="181849"/>
                </a:cubicBezTo>
                <a:cubicBezTo>
                  <a:pt x="206867" y="184463"/>
                  <a:pt x="204577" y="186424"/>
                  <a:pt x="202287" y="186424"/>
                </a:cubicBezTo>
                <a:cubicBezTo>
                  <a:pt x="202287" y="186424"/>
                  <a:pt x="202287" y="186424"/>
                  <a:pt x="189857" y="186424"/>
                </a:cubicBezTo>
                <a:cubicBezTo>
                  <a:pt x="187240" y="186424"/>
                  <a:pt x="185277" y="184463"/>
                  <a:pt x="185277" y="181849"/>
                </a:cubicBezTo>
                <a:cubicBezTo>
                  <a:pt x="185277" y="181849"/>
                  <a:pt x="185277" y="181849"/>
                  <a:pt x="185277" y="117800"/>
                </a:cubicBezTo>
                <a:cubicBezTo>
                  <a:pt x="185277" y="117800"/>
                  <a:pt x="185277" y="117800"/>
                  <a:pt x="166958" y="117800"/>
                </a:cubicBezTo>
                <a:cubicBezTo>
                  <a:pt x="164668" y="117800"/>
                  <a:pt x="162378" y="115512"/>
                  <a:pt x="162378" y="113225"/>
                </a:cubicBezTo>
                <a:cubicBezTo>
                  <a:pt x="162378" y="113225"/>
                  <a:pt x="162378" y="113225"/>
                  <a:pt x="162378" y="104075"/>
                </a:cubicBezTo>
                <a:cubicBezTo>
                  <a:pt x="162378" y="101461"/>
                  <a:pt x="164668" y="99500"/>
                  <a:pt x="166958" y="99500"/>
                </a:cubicBezTo>
                <a:close/>
                <a:moveTo>
                  <a:pt x="121049" y="99500"/>
                </a:moveTo>
                <a:cubicBezTo>
                  <a:pt x="121049" y="99500"/>
                  <a:pt x="121049" y="99500"/>
                  <a:pt x="141331" y="99500"/>
                </a:cubicBezTo>
                <a:cubicBezTo>
                  <a:pt x="143293" y="99500"/>
                  <a:pt x="144929" y="100807"/>
                  <a:pt x="145583" y="102768"/>
                </a:cubicBezTo>
                <a:cubicBezTo>
                  <a:pt x="145583" y="102768"/>
                  <a:pt x="145583" y="102768"/>
                  <a:pt x="169790" y="180542"/>
                </a:cubicBezTo>
                <a:cubicBezTo>
                  <a:pt x="170117" y="181849"/>
                  <a:pt x="170117" y="183483"/>
                  <a:pt x="169136" y="184790"/>
                </a:cubicBezTo>
                <a:cubicBezTo>
                  <a:pt x="168154" y="185771"/>
                  <a:pt x="166846" y="186424"/>
                  <a:pt x="165537" y="186424"/>
                </a:cubicBezTo>
                <a:cubicBezTo>
                  <a:pt x="165537" y="186424"/>
                  <a:pt x="165537" y="186424"/>
                  <a:pt x="152126" y="186424"/>
                </a:cubicBezTo>
                <a:cubicBezTo>
                  <a:pt x="150163" y="186424"/>
                  <a:pt x="148200" y="185117"/>
                  <a:pt x="147873" y="183156"/>
                </a:cubicBezTo>
                <a:cubicBezTo>
                  <a:pt x="147873" y="183156"/>
                  <a:pt x="147873" y="183156"/>
                  <a:pt x="142312" y="164530"/>
                </a:cubicBezTo>
                <a:cubicBezTo>
                  <a:pt x="142312" y="164530"/>
                  <a:pt x="142312" y="164530"/>
                  <a:pt x="119414" y="164530"/>
                </a:cubicBezTo>
                <a:cubicBezTo>
                  <a:pt x="119414" y="164530"/>
                  <a:pt x="119414" y="164530"/>
                  <a:pt x="114180" y="183156"/>
                </a:cubicBezTo>
                <a:cubicBezTo>
                  <a:pt x="113853" y="185117"/>
                  <a:pt x="111890" y="186424"/>
                  <a:pt x="109927" y="186424"/>
                </a:cubicBezTo>
                <a:cubicBezTo>
                  <a:pt x="109927" y="186424"/>
                  <a:pt x="109927" y="186424"/>
                  <a:pt x="97497" y="186424"/>
                </a:cubicBezTo>
                <a:cubicBezTo>
                  <a:pt x="95861" y="186424"/>
                  <a:pt x="94553" y="185771"/>
                  <a:pt x="93571" y="184790"/>
                </a:cubicBezTo>
                <a:cubicBezTo>
                  <a:pt x="92917" y="183483"/>
                  <a:pt x="92590" y="181849"/>
                  <a:pt x="92917" y="180542"/>
                </a:cubicBezTo>
                <a:cubicBezTo>
                  <a:pt x="92917" y="180542"/>
                  <a:pt x="92917" y="180542"/>
                  <a:pt x="116797" y="102768"/>
                </a:cubicBezTo>
                <a:cubicBezTo>
                  <a:pt x="117451" y="100807"/>
                  <a:pt x="119087" y="99500"/>
                  <a:pt x="121049" y="99500"/>
                </a:cubicBezTo>
                <a:close/>
                <a:moveTo>
                  <a:pt x="76227" y="59207"/>
                </a:moveTo>
                <a:cubicBezTo>
                  <a:pt x="72628" y="59207"/>
                  <a:pt x="69357" y="62151"/>
                  <a:pt x="69357" y="66076"/>
                </a:cubicBezTo>
                <a:lnTo>
                  <a:pt x="69357" y="225706"/>
                </a:lnTo>
                <a:cubicBezTo>
                  <a:pt x="69357" y="229304"/>
                  <a:pt x="72628" y="232575"/>
                  <a:pt x="76227" y="232575"/>
                </a:cubicBezTo>
                <a:cubicBezTo>
                  <a:pt x="76227" y="232575"/>
                  <a:pt x="76227" y="232575"/>
                  <a:pt x="346457" y="232575"/>
                </a:cubicBezTo>
                <a:cubicBezTo>
                  <a:pt x="350383" y="232575"/>
                  <a:pt x="353327" y="229304"/>
                  <a:pt x="353327" y="225706"/>
                </a:cubicBezTo>
                <a:cubicBezTo>
                  <a:pt x="353327" y="225706"/>
                  <a:pt x="353327" y="225706"/>
                  <a:pt x="353327" y="66076"/>
                </a:cubicBezTo>
                <a:cubicBezTo>
                  <a:pt x="353327" y="62151"/>
                  <a:pt x="350383" y="59207"/>
                  <a:pt x="346457" y="59207"/>
                </a:cubicBezTo>
                <a:cubicBezTo>
                  <a:pt x="346457" y="59207"/>
                  <a:pt x="346457" y="59207"/>
                  <a:pt x="76227" y="59207"/>
                </a:cubicBezTo>
                <a:close/>
                <a:moveTo>
                  <a:pt x="18975" y="0"/>
                </a:moveTo>
                <a:cubicBezTo>
                  <a:pt x="18975" y="0"/>
                  <a:pt x="18975" y="0"/>
                  <a:pt x="404036" y="0"/>
                </a:cubicBezTo>
                <a:cubicBezTo>
                  <a:pt x="414505" y="0"/>
                  <a:pt x="423011" y="8505"/>
                  <a:pt x="423011" y="18972"/>
                </a:cubicBezTo>
                <a:cubicBezTo>
                  <a:pt x="423011" y="18972"/>
                  <a:pt x="423011" y="18972"/>
                  <a:pt x="423011" y="489029"/>
                </a:cubicBezTo>
                <a:cubicBezTo>
                  <a:pt x="423011" y="499496"/>
                  <a:pt x="414505" y="508001"/>
                  <a:pt x="404036" y="508001"/>
                </a:cubicBezTo>
                <a:cubicBezTo>
                  <a:pt x="404036" y="508001"/>
                  <a:pt x="404036" y="508001"/>
                  <a:pt x="18975" y="508001"/>
                </a:cubicBezTo>
                <a:cubicBezTo>
                  <a:pt x="8506" y="508001"/>
                  <a:pt x="0" y="499496"/>
                  <a:pt x="0" y="489029"/>
                </a:cubicBezTo>
                <a:cubicBezTo>
                  <a:pt x="0" y="489029"/>
                  <a:pt x="0" y="489029"/>
                  <a:pt x="0" y="18972"/>
                </a:cubicBezTo>
                <a:cubicBezTo>
                  <a:pt x="0" y="8505"/>
                  <a:pt x="8506" y="0"/>
                  <a:pt x="189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8" name="wedding9"/>
          <p:cNvSpPr>
            <a:spLocks noChangeAspect="1"/>
          </p:cNvSpPr>
          <p:nvPr/>
        </p:nvSpPr>
        <p:spPr bwMode="auto">
          <a:xfrm>
            <a:off x="5177024" y="3957902"/>
            <a:ext cx="248811" cy="250245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9" name="bar2"/>
          <p:cNvSpPr>
            <a:spLocks noChangeAspect="1" noChangeArrowheads="1"/>
          </p:cNvSpPr>
          <p:nvPr/>
        </p:nvSpPr>
        <p:spPr bwMode="auto">
          <a:xfrm>
            <a:off x="2376116" y="4412546"/>
            <a:ext cx="248063" cy="248063"/>
          </a:xfrm>
          <a:custGeom>
            <a:avLst/>
            <a:gdLst>
              <a:gd name="connsiteX0" fmla="*/ 0 w 508000"/>
              <a:gd name="connsiteY0" fmla="*/ 317500 h 508000"/>
              <a:gd name="connsiteX1" fmla="*/ 130969 w 508000"/>
              <a:gd name="connsiteY1" fmla="*/ 317500 h 508000"/>
              <a:gd name="connsiteX2" fmla="*/ 130969 w 508000"/>
              <a:gd name="connsiteY2" fmla="*/ 508000 h 508000"/>
              <a:gd name="connsiteX3" fmla="*/ 0 w 508000"/>
              <a:gd name="connsiteY3" fmla="*/ 508000 h 508000"/>
              <a:gd name="connsiteX4" fmla="*/ 190500 w 508000"/>
              <a:gd name="connsiteY4" fmla="*/ 186531 h 508000"/>
              <a:gd name="connsiteX5" fmla="*/ 317500 w 508000"/>
              <a:gd name="connsiteY5" fmla="*/ 186531 h 508000"/>
              <a:gd name="connsiteX6" fmla="*/ 317500 w 508000"/>
              <a:gd name="connsiteY6" fmla="*/ 508000 h 508000"/>
              <a:gd name="connsiteX7" fmla="*/ 190500 w 508000"/>
              <a:gd name="connsiteY7" fmla="*/ 508000 h 508000"/>
              <a:gd name="connsiteX8" fmla="*/ 377031 w 508000"/>
              <a:gd name="connsiteY8" fmla="*/ 0 h 508000"/>
              <a:gd name="connsiteX9" fmla="*/ 508000 w 508000"/>
              <a:gd name="connsiteY9" fmla="*/ 0 h 508000"/>
              <a:gd name="connsiteX10" fmla="*/ 508000 w 508000"/>
              <a:gd name="connsiteY10" fmla="*/ 508000 h 508000"/>
              <a:gd name="connsiteX11" fmla="*/ 377031 w 508000"/>
              <a:gd name="connsiteY11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8000">
                <a:moveTo>
                  <a:pt x="0" y="317500"/>
                </a:moveTo>
                <a:lnTo>
                  <a:pt x="130969" y="317500"/>
                </a:lnTo>
                <a:lnTo>
                  <a:pt x="130969" y="508000"/>
                </a:lnTo>
                <a:lnTo>
                  <a:pt x="0" y="508000"/>
                </a:lnTo>
                <a:close/>
                <a:moveTo>
                  <a:pt x="190500" y="186531"/>
                </a:moveTo>
                <a:lnTo>
                  <a:pt x="317500" y="186531"/>
                </a:lnTo>
                <a:lnTo>
                  <a:pt x="317500" y="508000"/>
                </a:lnTo>
                <a:lnTo>
                  <a:pt x="190500" y="508000"/>
                </a:lnTo>
                <a:close/>
                <a:moveTo>
                  <a:pt x="377031" y="0"/>
                </a:moveTo>
                <a:lnTo>
                  <a:pt x="508000" y="0"/>
                </a:lnTo>
                <a:lnTo>
                  <a:pt x="508000" y="508000"/>
                </a:lnTo>
                <a:lnTo>
                  <a:pt x="377031" y="50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0" name="businessman73"/>
          <p:cNvSpPr>
            <a:spLocks noChangeAspect="1"/>
          </p:cNvSpPr>
          <p:nvPr/>
        </p:nvSpPr>
        <p:spPr bwMode="auto">
          <a:xfrm>
            <a:off x="216331" y="4412546"/>
            <a:ext cx="127816" cy="248063"/>
          </a:xfrm>
          <a:custGeom>
            <a:avLst/>
            <a:gdLst>
              <a:gd name="T0" fmla="*/ 61 w 61"/>
              <a:gd name="T1" fmla="*/ 78 h 122"/>
              <a:gd name="T2" fmla="*/ 53 w 61"/>
              <a:gd name="T3" fmla="*/ 122 h 122"/>
              <a:gd name="T4" fmla="*/ 40 w 61"/>
              <a:gd name="T5" fmla="*/ 91 h 122"/>
              <a:gd name="T6" fmla="*/ 36 w 61"/>
              <a:gd name="T7" fmla="*/ 122 h 122"/>
              <a:gd name="T8" fmla="*/ 23 w 61"/>
              <a:gd name="T9" fmla="*/ 78 h 122"/>
              <a:gd name="T10" fmla="*/ 15 w 61"/>
              <a:gd name="T11" fmla="*/ 28 h 122"/>
              <a:gd name="T12" fmla="*/ 38 w 61"/>
              <a:gd name="T13" fmla="*/ 55 h 122"/>
              <a:gd name="T14" fmla="*/ 61 w 61"/>
              <a:gd name="T15" fmla="*/ 28 h 122"/>
              <a:gd name="T16" fmla="*/ 25 w 61"/>
              <a:gd name="T17" fmla="*/ 15 h 122"/>
              <a:gd name="T18" fmla="*/ 51 w 61"/>
              <a:gd name="T19" fmla="*/ 15 h 122"/>
              <a:gd name="T20" fmla="*/ 10 w 61"/>
              <a:gd name="T21" fmla="*/ 5 h 122"/>
              <a:gd name="T22" fmla="*/ 11 w 61"/>
              <a:gd name="T23" fmla="*/ 11 h 122"/>
              <a:gd name="T24" fmla="*/ 18 w 61"/>
              <a:gd name="T25" fmla="*/ 17 h 122"/>
              <a:gd name="T26" fmla="*/ 11 w 61"/>
              <a:gd name="T27" fmla="*/ 23 h 122"/>
              <a:gd name="T28" fmla="*/ 10 w 61"/>
              <a:gd name="T29" fmla="*/ 25 h 122"/>
              <a:gd name="T30" fmla="*/ 8 w 61"/>
              <a:gd name="T31" fmla="*/ 23 h 122"/>
              <a:gd name="T32" fmla="*/ 2 w 61"/>
              <a:gd name="T33" fmla="*/ 21 h 122"/>
              <a:gd name="T34" fmla="*/ 0 w 61"/>
              <a:gd name="T35" fmla="*/ 16 h 122"/>
              <a:gd name="T36" fmla="*/ 4 w 61"/>
              <a:gd name="T37" fmla="*/ 16 h 122"/>
              <a:gd name="T38" fmla="*/ 7 w 61"/>
              <a:gd name="T39" fmla="*/ 20 h 122"/>
              <a:gd name="T40" fmla="*/ 8 w 61"/>
              <a:gd name="T41" fmla="*/ 14 h 122"/>
              <a:gd name="T42" fmla="*/ 0 w 61"/>
              <a:gd name="T43" fmla="*/ 8 h 122"/>
              <a:gd name="T44" fmla="*/ 8 w 61"/>
              <a:gd name="T45" fmla="*/ 2 h 122"/>
              <a:gd name="T46" fmla="*/ 10 w 61"/>
              <a:gd name="T47" fmla="*/ 0 h 122"/>
              <a:gd name="T48" fmla="*/ 16 w 61"/>
              <a:gd name="T49" fmla="*/ 3 h 122"/>
              <a:gd name="T50" fmla="*/ 17 w 61"/>
              <a:gd name="T51" fmla="*/ 8 h 122"/>
              <a:gd name="T52" fmla="*/ 14 w 61"/>
              <a:gd name="T53" fmla="*/ 8 h 122"/>
              <a:gd name="T54" fmla="*/ 10 w 61"/>
              <a:gd name="T55" fmla="*/ 5 h 122"/>
              <a:gd name="T56" fmla="*/ 8 w 61"/>
              <a:gd name="T57" fmla="*/ 5 h 122"/>
              <a:gd name="T58" fmla="*/ 4 w 61"/>
              <a:gd name="T59" fmla="*/ 8 h 122"/>
              <a:gd name="T60" fmla="*/ 8 w 61"/>
              <a:gd name="T61" fmla="*/ 11 h 122"/>
              <a:gd name="T62" fmla="*/ 10 w 61"/>
              <a:gd name="T63" fmla="*/ 20 h 122"/>
              <a:gd name="T64" fmla="*/ 14 w 61"/>
              <a:gd name="T65" fmla="*/ 17 h 122"/>
              <a:gd name="T66" fmla="*/ 10 w 61"/>
              <a:gd name="T67" fmla="*/ 14 h 122"/>
              <a:gd name="T68" fmla="*/ 10 w 61"/>
              <a:gd name="T69" fmla="*/ 2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22">
                <a:moveTo>
                  <a:pt x="61" y="28"/>
                </a:moveTo>
                <a:cubicBezTo>
                  <a:pt x="61" y="78"/>
                  <a:pt x="61" y="78"/>
                  <a:pt x="61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91"/>
                  <a:pt x="40" y="91"/>
                  <a:pt x="40" y="91"/>
                </a:cubicBezTo>
                <a:cubicBezTo>
                  <a:pt x="36" y="91"/>
                  <a:pt x="36" y="91"/>
                  <a:pt x="36" y="9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78"/>
                  <a:pt x="23" y="78"/>
                  <a:pt x="23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28"/>
                  <a:pt x="15" y="28"/>
                  <a:pt x="15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8" y="55"/>
                  <a:pt x="38" y="55"/>
                  <a:pt x="38" y="55"/>
                </a:cubicBezTo>
                <a:cubicBezTo>
                  <a:pt x="48" y="28"/>
                  <a:pt x="48" y="28"/>
                  <a:pt x="48" y="28"/>
                </a:cubicBezTo>
                <a:lnTo>
                  <a:pt x="61" y="28"/>
                </a:lnTo>
                <a:close/>
                <a:moveTo>
                  <a:pt x="38" y="2"/>
                </a:moveTo>
                <a:cubicBezTo>
                  <a:pt x="31" y="2"/>
                  <a:pt x="25" y="8"/>
                  <a:pt x="25" y="15"/>
                </a:cubicBezTo>
                <a:cubicBezTo>
                  <a:pt x="25" y="22"/>
                  <a:pt x="31" y="28"/>
                  <a:pt x="38" y="28"/>
                </a:cubicBezTo>
                <a:cubicBezTo>
                  <a:pt x="45" y="28"/>
                  <a:pt x="51" y="22"/>
                  <a:pt x="51" y="15"/>
                </a:cubicBezTo>
                <a:cubicBezTo>
                  <a:pt x="51" y="8"/>
                  <a:pt x="45" y="2"/>
                  <a:pt x="38" y="2"/>
                </a:cubicBezTo>
                <a:close/>
                <a:moveTo>
                  <a:pt x="10" y="5"/>
                </a:move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1"/>
                  <a:pt x="15" y="11"/>
                  <a:pt x="16" y="12"/>
                </a:cubicBezTo>
                <a:cubicBezTo>
                  <a:pt x="17" y="13"/>
                  <a:pt x="18" y="14"/>
                  <a:pt x="18" y="17"/>
                </a:cubicBezTo>
                <a:cubicBezTo>
                  <a:pt x="18" y="19"/>
                  <a:pt x="17" y="20"/>
                  <a:pt x="16" y="21"/>
                </a:cubicBezTo>
                <a:cubicBezTo>
                  <a:pt x="15" y="22"/>
                  <a:pt x="13" y="23"/>
                  <a:pt x="11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5"/>
                  <a:pt x="10" y="25"/>
                  <a:pt x="1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4" y="23"/>
                  <a:pt x="3" y="22"/>
                  <a:pt x="2" y="21"/>
                </a:cubicBezTo>
                <a:cubicBezTo>
                  <a:pt x="1" y="21"/>
                  <a:pt x="0" y="19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4" y="19"/>
                  <a:pt x="4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14"/>
                  <a:pt x="3" y="13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3" y="3"/>
                  <a:pt x="5" y="2"/>
                  <a:pt x="8" y="2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13" y="2"/>
                  <a:pt x="15" y="2"/>
                  <a:pt x="16" y="3"/>
                </a:cubicBezTo>
                <a:cubicBezTo>
                  <a:pt x="17" y="4"/>
                  <a:pt x="17" y="5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6"/>
                  <a:pt x="13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lose/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5" y="5"/>
                  <a:pt x="4" y="6"/>
                  <a:pt x="4" y="8"/>
                </a:cubicBezTo>
                <a:cubicBezTo>
                  <a:pt x="4" y="10"/>
                  <a:pt x="5" y="11"/>
                  <a:pt x="7" y="11"/>
                </a:cubicBezTo>
                <a:cubicBezTo>
                  <a:pt x="7" y="11"/>
                  <a:pt x="7" y="11"/>
                  <a:pt x="8" y="11"/>
                </a:cubicBezTo>
                <a:lnTo>
                  <a:pt x="8" y="5"/>
                </a:lnTo>
                <a:close/>
                <a:moveTo>
                  <a:pt x="10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4" y="19"/>
                  <a:pt x="14" y="17"/>
                </a:cubicBezTo>
                <a:cubicBezTo>
                  <a:pt x="14" y="15"/>
                  <a:pt x="14" y="15"/>
                  <a:pt x="13" y="14"/>
                </a:cubicBezTo>
                <a:cubicBezTo>
                  <a:pt x="13" y="14"/>
                  <a:pt x="12" y="14"/>
                  <a:pt x="10" y="14"/>
                </a:cubicBezTo>
                <a:lnTo>
                  <a:pt x="10" y="20"/>
                </a:lnTo>
                <a:close/>
                <a:moveTo>
                  <a:pt x="10" y="20"/>
                </a:moveTo>
                <a:cubicBezTo>
                  <a:pt x="10" y="20"/>
                  <a:pt x="10" y="20"/>
                  <a:pt x="10" y="2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1" name="budget1"/>
          <p:cNvSpPr>
            <a:spLocks noChangeAspect="1"/>
          </p:cNvSpPr>
          <p:nvPr/>
        </p:nvSpPr>
        <p:spPr bwMode="auto">
          <a:xfrm>
            <a:off x="1821703" y="4452794"/>
            <a:ext cx="248063" cy="167566"/>
          </a:xfrm>
          <a:custGeom>
            <a:avLst/>
            <a:gdLst>
              <a:gd name="T0" fmla="*/ 930 w 971"/>
              <a:gd name="T1" fmla="*/ 295 h 655"/>
              <a:gd name="T2" fmla="*/ 852 w 971"/>
              <a:gd name="T3" fmla="*/ 287 h 655"/>
              <a:gd name="T4" fmla="*/ 835 w 971"/>
              <a:gd name="T5" fmla="*/ 151 h 655"/>
              <a:gd name="T6" fmla="*/ 855 w 971"/>
              <a:gd name="T7" fmla="*/ 116 h 655"/>
              <a:gd name="T8" fmla="*/ 603 w 971"/>
              <a:gd name="T9" fmla="*/ 5 h 655"/>
              <a:gd name="T10" fmla="*/ 508 w 971"/>
              <a:gd name="T11" fmla="*/ 94 h 655"/>
              <a:gd name="T12" fmla="*/ 469 w 971"/>
              <a:gd name="T13" fmla="*/ 61 h 655"/>
              <a:gd name="T14" fmla="*/ 424 w 971"/>
              <a:gd name="T15" fmla="*/ 103 h 655"/>
              <a:gd name="T16" fmla="*/ 416 w 971"/>
              <a:gd name="T17" fmla="*/ 213 h 655"/>
              <a:gd name="T18" fmla="*/ 446 w 971"/>
              <a:gd name="T19" fmla="*/ 258 h 655"/>
              <a:gd name="T20" fmla="*/ 501 w 971"/>
              <a:gd name="T21" fmla="*/ 384 h 655"/>
              <a:gd name="T22" fmla="*/ 185 w 971"/>
              <a:gd name="T23" fmla="*/ 500 h 655"/>
              <a:gd name="T24" fmla="*/ 188 w 971"/>
              <a:gd name="T25" fmla="*/ 455 h 655"/>
              <a:gd name="T26" fmla="*/ 246 w 971"/>
              <a:gd name="T27" fmla="*/ 349 h 655"/>
              <a:gd name="T28" fmla="*/ 69 w 971"/>
              <a:gd name="T29" fmla="*/ 272 h 655"/>
              <a:gd name="T30" fmla="*/ 97 w 971"/>
              <a:gd name="T31" fmla="*/ 238 h 655"/>
              <a:gd name="T32" fmla="*/ 175 w 971"/>
              <a:gd name="T33" fmla="*/ 241 h 655"/>
              <a:gd name="T34" fmla="*/ 176 w 971"/>
              <a:gd name="T35" fmla="*/ 186 h 655"/>
              <a:gd name="T36" fmla="*/ 107 w 971"/>
              <a:gd name="T37" fmla="*/ 160 h 655"/>
              <a:gd name="T38" fmla="*/ 55 w 971"/>
              <a:gd name="T39" fmla="*/ 174 h 655"/>
              <a:gd name="T40" fmla="*/ 11 w 971"/>
              <a:gd name="T41" fmla="*/ 293 h 655"/>
              <a:gd name="T42" fmla="*/ 124 w 971"/>
              <a:gd name="T43" fmla="*/ 352 h 655"/>
              <a:gd name="T44" fmla="*/ 188 w 971"/>
              <a:gd name="T45" fmla="*/ 372 h 655"/>
              <a:gd name="T46" fmla="*/ 80 w 971"/>
              <a:gd name="T47" fmla="*/ 403 h 655"/>
              <a:gd name="T48" fmla="*/ 41 w 971"/>
              <a:gd name="T49" fmla="*/ 437 h 655"/>
              <a:gd name="T50" fmla="*/ 136 w 971"/>
              <a:gd name="T51" fmla="*/ 467 h 655"/>
              <a:gd name="T52" fmla="*/ 162 w 971"/>
              <a:gd name="T53" fmla="*/ 507 h 655"/>
              <a:gd name="T54" fmla="*/ 23 w 971"/>
              <a:gd name="T55" fmla="*/ 577 h 655"/>
              <a:gd name="T56" fmla="*/ 393 w 971"/>
              <a:gd name="T57" fmla="*/ 506 h 655"/>
              <a:gd name="T58" fmla="*/ 282 w 971"/>
              <a:gd name="T59" fmla="*/ 639 h 655"/>
              <a:gd name="T60" fmla="*/ 595 w 971"/>
              <a:gd name="T61" fmla="*/ 655 h 655"/>
              <a:gd name="T62" fmla="*/ 613 w 971"/>
              <a:gd name="T63" fmla="*/ 612 h 655"/>
              <a:gd name="T64" fmla="*/ 946 w 971"/>
              <a:gd name="T65" fmla="*/ 354 h 655"/>
              <a:gd name="T66" fmla="*/ 576 w 971"/>
              <a:gd name="T67" fmla="*/ 259 h 655"/>
              <a:gd name="T68" fmla="*/ 647 w 971"/>
              <a:gd name="T69" fmla="*/ 260 h 655"/>
              <a:gd name="T70" fmla="*/ 647 w 971"/>
              <a:gd name="T71" fmla="*/ 331 h 655"/>
              <a:gd name="T72" fmla="*/ 576 w 971"/>
              <a:gd name="T73" fmla="*/ 330 h 655"/>
              <a:gd name="T74" fmla="*/ 576 w 971"/>
              <a:gd name="T75" fmla="*/ 259 h 655"/>
              <a:gd name="T76" fmla="*/ 761 w 971"/>
              <a:gd name="T77" fmla="*/ 279 h 655"/>
              <a:gd name="T78" fmla="*/ 700 w 971"/>
              <a:gd name="T79" fmla="*/ 316 h 655"/>
              <a:gd name="T80" fmla="*/ 663 w 971"/>
              <a:gd name="T81" fmla="*/ 255 h 655"/>
              <a:gd name="T82" fmla="*/ 724 w 971"/>
              <a:gd name="T83" fmla="*/ 219 h 655"/>
              <a:gd name="T84" fmla="*/ 649 w 971"/>
              <a:gd name="T85" fmla="*/ 133 h 655"/>
              <a:gd name="T86" fmla="*/ 720 w 971"/>
              <a:gd name="T87" fmla="*/ 133 h 655"/>
              <a:gd name="T88" fmla="*/ 720 w 971"/>
              <a:gd name="T89" fmla="*/ 204 h 655"/>
              <a:gd name="T90" fmla="*/ 649 w 971"/>
              <a:gd name="T91" fmla="*/ 203 h 655"/>
              <a:gd name="T92" fmla="*/ 649 w 971"/>
              <a:gd name="T93" fmla="*/ 133 h 655"/>
              <a:gd name="T94" fmla="*/ 596 w 971"/>
              <a:gd name="T95" fmla="*/ 147 h 655"/>
              <a:gd name="T96" fmla="*/ 633 w 971"/>
              <a:gd name="T97" fmla="*/ 208 h 655"/>
              <a:gd name="T98" fmla="*/ 572 w 971"/>
              <a:gd name="T99" fmla="*/ 245 h 655"/>
              <a:gd name="T100" fmla="*/ 535 w 971"/>
              <a:gd name="T101" fmla="*/ 184 h 655"/>
              <a:gd name="T102" fmla="*/ 549 w 971"/>
              <a:gd name="T103" fmla="*/ 16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655">
                <a:moveTo>
                  <a:pt x="967" y="317"/>
                </a:moveTo>
                <a:cubicBezTo>
                  <a:pt x="962" y="300"/>
                  <a:pt x="946" y="291"/>
                  <a:pt x="930" y="295"/>
                </a:cubicBezTo>
                <a:cubicBezTo>
                  <a:pt x="833" y="322"/>
                  <a:pt x="833" y="322"/>
                  <a:pt x="833" y="322"/>
                </a:cubicBezTo>
                <a:cubicBezTo>
                  <a:pt x="848" y="317"/>
                  <a:pt x="856" y="302"/>
                  <a:pt x="852" y="287"/>
                </a:cubicBezTo>
                <a:cubicBezTo>
                  <a:pt x="816" y="156"/>
                  <a:pt x="816" y="156"/>
                  <a:pt x="816" y="156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50" y="147"/>
                  <a:pt x="859" y="131"/>
                  <a:pt x="855" y="116"/>
                </a:cubicBezTo>
                <a:cubicBezTo>
                  <a:pt x="852" y="106"/>
                  <a:pt x="844" y="98"/>
                  <a:pt x="835" y="96"/>
                </a:cubicBezTo>
                <a:cubicBezTo>
                  <a:pt x="603" y="5"/>
                  <a:pt x="603" y="5"/>
                  <a:pt x="603" y="5"/>
                </a:cubicBezTo>
                <a:cubicBezTo>
                  <a:pt x="591" y="0"/>
                  <a:pt x="578" y="4"/>
                  <a:pt x="570" y="14"/>
                </a:cubicBezTo>
                <a:cubicBezTo>
                  <a:pt x="508" y="94"/>
                  <a:pt x="508" y="94"/>
                  <a:pt x="508" y="94"/>
                </a:cubicBezTo>
                <a:cubicBezTo>
                  <a:pt x="505" y="81"/>
                  <a:pt x="505" y="81"/>
                  <a:pt x="505" y="81"/>
                </a:cubicBezTo>
                <a:cubicBezTo>
                  <a:pt x="501" y="66"/>
                  <a:pt x="485" y="57"/>
                  <a:pt x="469" y="61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28" y="72"/>
                  <a:pt x="419" y="88"/>
                  <a:pt x="424" y="103"/>
                </a:cubicBezTo>
                <a:cubicBezTo>
                  <a:pt x="444" y="177"/>
                  <a:pt x="444" y="177"/>
                  <a:pt x="444" y="177"/>
                </a:cubicBezTo>
                <a:cubicBezTo>
                  <a:pt x="416" y="213"/>
                  <a:pt x="416" y="213"/>
                  <a:pt x="416" y="213"/>
                </a:cubicBezTo>
                <a:cubicBezTo>
                  <a:pt x="408" y="223"/>
                  <a:pt x="408" y="236"/>
                  <a:pt x="415" y="247"/>
                </a:cubicBezTo>
                <a:cubicBezTo>
                  <a:pt x="422" y="257"/>
                  <a:pt x="434" y="262"/>
                  <a:pt x="446" y="258"/>
                </a:cubicBezTo>
                <a:cubicBezTo>
                  <a:pt x="465" y="253"/>
                  <a:pt x="465" y="253"/>
                  <a:pt x="465" y="253"/>
                </a:cubicBezTo>
                <a:cubicBezTo>
                  <a:pt x="501" y="384"/>
                  <a:pt x="501" y="384"/>
                  <a:pt x="501" y="384"/>
                </a:cubicBezTo>
                <a:cubicBezTo>
                  <a:pt x="505" y="399"/>
                  <a:pt x="520" y="407"/>
                  <a:pt x="535" y="404"/>
                </a:cubicBezTo>
                <a:cubicBezTo>
                  <a:pt x="185" y="500"/>
                  <a:pt x="185" y="500"/>
                  <a:pt x="185" y="500"/>
                </a:cubicBezTo>
                <a:cubicBezTo>
                  <a:pt x="193" y="494"/>
                  <a:pt x="196" y="484"/>
                  <a:pt x="193" y="474"/>
                </a:cubicBezTo>
                <a:cubicBezTo>
                  <a:pt x="188" y="455"/>
                  <a:pt x="188" y="455"/>
                  <a:pt x="188" y="455"/>
                </a:cubicBezTo>
                <a:cubicBezTo>
                  <a:pt x="234" y="435"/>
                  <a:pt x="259" y="397"/>
                  <a:pt x="246" y="350"/>
                </a:cubicBezTo>
                <a:cubicBezTo>
                  <a:pt x="246" y="349"/>
                  <a:pt x="246" y="349"/>
                  <a:pt x="246" y="349"/>
                </a:cubicBezTo>
                <a:cubicBezTo>
                  <a:pt x="232" y="302"/>
                  <a:pt x="196" y="291"/>
                  <a:pt x="137" y="291"/>
                </a:cubicBezTo>
                <a:cubicBezTo>
                  <a:pt x="87" y="292"/>
                  <a:pt x="74" y="290"/>
                  <a:pt x="69" y="272"/>
                </a:cubicBezTo>
                <a:cubicBezTo>
                  <a:pt x="69" y="271"/>
                  <a:pt x="69" y="271"/>
                  <a:pt x="69" y="271"/>
                </a:cubicBezTo>
                <a:cubicBezTo>
                  <a:pt x="65" y="258"/>
                  <a:pt x="74" y="244"/>
                  <a:pt x="97" y="238"/>
                </a:cubicBezTo>
                <a:cubicBezTo>
                  <a:pt x="116" y="233"/>
                  <a:pt x="136" y="234"/>
                  <a:pt x="159" y="240"/>
                </a:cubicBezTo>
                <a:cubicBezTo>
                  <a:pt x="164" y="242"/>
                  <a:pt x="169" y="242"/>
                  <a:pt x="175" y="241"/>
                </a:cubicBezTo>
                <a:cubicBezTo>
                  <a:pt x="191" y="236"/>
                  <a:pt x="200" y="221"/>
                  <a:pt x="196" y="205"/>
                </a:cubicBezTo>
                <a:cubicBezTo>
                  <a:pt x="192" y="194"/>
                  <a:pt x="184" y="188"/>
                  <a:pt x="176" y="186"/>
                </a:cubicBezTo>
                <a:cubicBezTo>
                  <a:pt x="156" y="179"/>
                  <a:pt x="135" y="177"/>
                  <a:pt x="112" y="180"/>
                </a:cubicBezTo>
                <a:cubicBezTo>
                  <a:pt x="107" y="160"/>
                  <a:pt x="107" y="160"/>
                  <a:pt x="107" y="160"/>
                </a:cubicBezTo>
                <a:cubicBezTo>
                  <a:pt x="103" y="145"/>
                  <a:pt x="88" y="137"/>
                  <a:pt x="74" y="141"/>
                </a:cubicBezTo>
                <a:cubicBezTo>
                  <a:pt x="60" y="145"/>
                  <a:pt x="51" y="159"/>
                  <a:pt x="55" y="17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20" y="214"/>
                  <a:pt x="0" y="251"/>
                  <a:pt x="11" y="293"/>
                </a:cubicBezTo>
                <a:cubicBezTo>
                  <a:pt x="11" y="294"/>
                  <a:pt x="11" y="294"/>
                  <a:pt x="11" y="294"/>
                </a:cubicBezTo>
                <a:cubicBezTo>
                  <a:pt x="26" y="347"/>
                  <a:pt x="66" y="353"/>
                  <a:pt x="124" y="352"/>
                </a:cubicBezTo>
                <a:cubicBezTo>
                  <a:pt x="172" y="351"/>
                  <a:pt x="184" y="356"/>
                  <a:pt x="188" y="371"/>
                </a:cubicBezTo>
                <a:cubicBezTo>
                  <a:pt x="188" y="372"/>
                  <a:pt x="188" y="372"/>
                  <a:pt x="188" y="372"/>
                </a:cubicBezTo>
                <a:cubicBezTo>
                  <a:pt x="193" y="388"/>
                  <a:pt x="180" y="401"/>
                  <a:pt x="156" y="408"/>
                </a:cubicBezTo>
                <a:cubicBezTo>
                  <a:pt x="130" y="415"/>
                  <a:pt x="105" y="412"/>
                  <a:pt x="80" y="403"/>
                </a:cubicBezTo>
                <a:cubicBezTo>
                  <a:pt x="76" y="401"/>
                  <a:pt x="69" y="400"/>
                  <a:pt x="62" y="402"/>
                </a:cubicBezTo>
                <a:cubicBezTo>
                  <a:pt x="46" y="406"/>
                  <a:pt x="37" y="422"/>
                  <a:pt x="41" y="437"/>
                </a:cubicBezTo>
                <a:cubicBezTo>
                  <a:pt x="44" y="447"/>
                  <a:pt x="51" y="454"/>
                  <a:pt x="59" y="457"/>
                </a:cubicBezTo>
                <a:cubicBezTo>
                  <a:pt x="84" y="466"/>
                  <a:pt x="110" y="469"/>
                  <a:pt x="136" y="467"/>
                </a:cubicBezTo>
                <a:cubicBezTo>
                  <a:pt x="142" y="488"/>
                  <a:pt x="142" y="488"/>
                  <a:pt x="142" y="488"/>
                </a:cubicBezTo>
                <a:cubicBezTo>
                  <a:pt x="145" y="498"/>
                  <a:pt x="153" y="505"/>
                  <a:pt x="162" y="507"/>
                </a:cubicBezTo>
                <a:cubicBezTo>
                  <a:pt x="44" y="539"/>
                  <a:pt x="44" y="539"/>
                  <a:pt x="44" y="539"/>
                </a:cubicBezTo>
                <a:cubicBezTo>
                  <a:pt x="28" y="544"/>
                  <a:pt x="19" y="560"/>
                  <a:pt x="23" y="577"/>
                </a:cubicBezTo>
                <a:cubicBezTo>
                  <a:pt x="28" y="593"/>
                  <a:pt x="44" y="602"/>
                  <a:pt x="60" y="598"/>
                </a:cubicBezTo>
                <a:cubicBezTo>
                  <a:pt x="393" y="506"/>
                  <a:pt x="393" y="506"/>
                  <a:pt x="393" y="506"/>
                </a:cubicBezTo>
                <a:cubicBezTo>
                  <a:pt x="288" y="612"/>
                  <a:pt x="288" y="612"/>
                  <a:pt x="288" y="612"/>
                </a:cubicBezTo>
                <a:cubicBezTo>
                  <a:pt x="281" y="619"/>
                  <a:pt x="278" y="630"/>
                  <a:pt x="282" y="639"/>
                </a:cubicBezTo>
                <a:cubicBezTo>
                  <a:pt x="286" y="648"/>
                  <a:pt x="295" y="655"/>
                  <a:pt x="305" y="655"/>
                </a:cubicBezTo>
                <a:cubicBezTo>
                  <a:pt x="595" y="655"/>
                  <a:pt x="595" y="655"/>
                  <a:pt x="595" y="655"/>
                </a:cubicBezTo>
                <a:cubicBezTo>
                  <a:pt x="605" y="655"/>
                  <a:pt x="615" y="648"/>
                  <a:pt x="619" y="639"/>
                </a:cubicBezTo>
                <a:cubicBezTo>
                  <a:pt x="622" y="630"/>
                  <a:pt x="620" y="619"/>
                  <a:pt x="613" y="612"/>
                </a:cubicBezTo>
                <a:cubicBezTo>
                  <a:pt x="483" y="481"/>
                  <a:pt x="483" y="481"/>
                  <a:pt x="483" y="481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62" y="349"/>
                  <a:pt x="971" y="333"/>
                  <a:pt x="967" y="317"/>
                </a:cubicBezTo>
                <a:close/>
                <a:moveTo>
                  <a:pt x="576" y="259"/>
                </a:moveTo>
                <a:cubicBezTo>
                  <a:pt x="623" y="246"/>
                  <a:pt x="623" y="246"/>
                  <a:pt x="623" y="246"/>
                </a:cubicBezTo>
                <a:cubicBezTo>
                  <a:pt x="634" y="243"/>
                  <a:pt x="644" y="250"/>
                  <a:pt x="647" y="260"/>
                </a:cubicBezTo>
                <a:cubicBezTo>
                  <a:pt x="660" y="307"/>
                  <a:pt x="660" y="307"/>
                  <a:pt x="660" y="307"/>
                </a:cubicBezTo>
                <a:cubicBezTo>
                  <a:pt x="663" y="317"/>
                  <a:pt x="657" y="328"/>
                  <a:pt x="647" y="331"/>
                </a:cubicBezTo>
                <a:cubicBezTo>
                  <a:pt x="599" y="344"/>
                  <a:pt x="599" y="344"/>
                  <a:pt x="599" y="344"/>
                </a:cubicBezTo>
                <a:cubicBezTo>
                  <a:pt x="589" y="346"/>
                  <a:pt x="579" y="340"/>
                  <a:pt x="576" y="330"/>
                </a:cubicBezTo>
                <a:cubicBezTo>
                  <a:pt x="563" y="283"/>
                  <a:pt x="563" y="283"/>
                  <a:pt x="563" y="283"/>
                </a:cubicBezTo>
                <a:cubicBezTo>
                  <a:pt x="560" y="273"/>
                  <a:pt x="566" y="262"/>
                  <a:pt x="576" y="259"/>
                </a:cubicBezTo>
                <a:close/>
                <a:moveTo>
                  <a:pt x="748" y="232"/>
                </a:moveTo>
                <a:cubicBezTo>
                  <a:pt x="761" y="279"/>
                  <a:pt x="761" y="279"/>
                  <a:pt x="761" y="279"/>
                </a:cubicBezTo>
                <a:cubicBezTo>
                  <a:pt x="763" y="289"/>
                  <a:pt x="757" y="300"/>
                  <a:pt x="747" y="303"/>
                </a:cubicBezTo>
                <a:cubicBezTo>
                  <a:pt x="700" y="316"/>
                  <a:pt x="700" y="316"/>
                  <a:pt x="700" y="316"/>
                </a:cubicBezTo>
                <a:cubicBezTo>
                  <a:pt x="690" y="319"/>
                  <a:pt x="679" y="313"/>
                  <a:pt x="676" y="302"/>
                </a:cubicBezTo>
                <a:cubicBezTo>
                  <a:pt x="663" y="255"/>
                  <a:pt x="663" y="255"/>
                  <a:pt x="663" y="255"/>
                </a:cubicBezTo>
                <a:cubicBezTo>
                  <a:pt x="660" y="245"/>
                  <a:pt x="666" y="234"/>
                  <a:pt x="677" y="232"/>
                </a:cubicBezTo>
                <a:cubicBezTo>
                  <a:pt x="724" y="219"/>
                  <a:pt x="724" y="219"/>
                  <a:pt x="724" y="219"/>
                </a:cubicBezTo>
                <a:cubicBezTo>
                  <a:pt x="734" y="216"/>
                  <a:pt x="745" y="222"/>
                  <a:pt x="748" y="232"/>
                </a:cubicBezTo>
                <a:close/>
                <a:moveTo>
                  <a:pt x="649" y="133"/>
                </a:moveTo>
                <a:cubicBezTo>
                  <a:pt x="697" y="120"/>
                  <a:pt x="697" y="120"/>
                  <a:pt x="697" y="120"/>
                </a:cubicBezTo>
                <a:cubicBezTo>
                  <a:pt x="707" y="117"/>
                  <a:pt x="717" y="123"/>
                  <a:pt x="720" y="133"/>
                </a:cubicBezTo>
                <a:cubicBezTo>
                  <a:pt x="733" y="180"/>
                  <a:pt x="733" y="180"/>
                  <a:pt x="733" y="180"/>
                </a:cubicBezTo>
                <a:cubicBezTo>
                  <a:pt x="736" y="191"/>
                  <a:pt x="730" y="201"/>
                  <a:pt x="720" y="204"/>
                </a:cubicBezTo>
                <a:cubicBezTo>
                  <a:pt x="673" y="217"/>
                  <a:pt x="673" y="217"/>
                  <a:pt x="673" y="217"/>
                </a:cubicBezTo>
                <a:cubicBezTo>
                  <a:pt x="662" y="220"/>
                  <a:pt x="652" y="214"/>
                  <a:pt x="649" y="203"/>
                </a:cubicBezTo>
                <a:cubicBezTo>
                  <a:pt x="636" y="156"/>
                  <a:pt x="636" y="156"/>
                  <a:pt x="636" y="156"/>
                </a:cubicBezTo>
                <a:cubicBezTo>
                  <a:pt x="633" y="146"/>
                  <a:pt x="639" y="135"/>
                  <a:pt x="649" y="133"/>
                </a:cubicBezTo>
                <a:close/>
                <a:moveTo>
                  <a:pt x="549" y="160"/>
                </a:moveTo>
                <a:cubicBezTo>
                  <a:pt x="596" y="147"/>
                  <a:pt x="596" y="147"/>
                  <a:pt x="596" y="147"/>
                </a:cubicBezTo>
                <a:cubicBezTo>
                  <a:pt x="606" y="145"/>
                  <a:pt x="617" y="151"/>
                  <a:pt x="620" y="161"/>
                </a:cubicBezTo>
                <a:cubicBezTo>
                  <a:pt x="633" y="208"/>
                  <a:pt x="633" y="208"/>
                  <a:pt x="633" y="208"/>
                </a:cubicBezTo>
                <a:cubicBezTo>
                  <a:pt x="636" y="218"/>
                  <a:pt x="630" y="229"/>
                  <a:pt x="619" y="232"/>
                </a:cubicBezTo>
                <a:cubicBezTo>
                  <a:pt x="572" y="245"/>
                  <a:pt x="572" y="245"/>
                  <a:pt x="572" y="245"/>
                </a:cubicBezTo>
                <a:cubicBezTo>
                  <a:pt x="562" y="247"/>
                  <a:pt x="551" y="241"/>
                  <a:pt x="548" y="231"/>
                </a:cubicBezTo>
                <a:cubicBezTo>
                  <a:pt x="535" y="184"/>
                  <a:pt x="535" y="184"/>
                  <a:pt x="535" y="184"/>
                </a:cubicBezTo>
                <a:cubicBezTo>
                  <a:pt x="533" y="174"/>
                  <a:pt x="539" y="163"/>
                  <a:pt x="549" y="160"/>
                </a:cubicBezTo>
                <a:close/>
                <a:moveTo>
                  <a:pt x="549" y="160"/>
                </a:moveTo>
                <a:cubicBezTo>
                  <a:pt x="549" y="160"/>
                  <a:pt x="549" y="160"/>
                  <a:pt x="549" y="16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2" name="scissors65"/>
          <p:cNvSpPr>
            <a:spLocks noChangeAspect="1"/>
          </p:cNvSpPr>
          <p:nvPr/>
        </p:nvSpPr>
        <p:spPr bwMode="auto">
          <a:xfrm>
            <a:off x="3502600" y="4436159"/>
            <a:ext cx="248063" cy="200838"/>
          </a:xfrm>
          <a:custGeom>
            <a:avLst/>
            <a:gdLst>
              <a:gd name="connsiteX0" fmla="*/ 405584 w 508000"/>
              <a:gd name="connsiteY0" fmla="*/ 290694 h 411290"/>
              <a:gd name="connsiteX1" fmla="*/ 365879 w 508000"/>
              <a:gd name="connsiteY1" fmla="*/ 320765 h 411290"/>
              <a:gd name="connsiteX2" fmla="*/ 405584 w 508000"/>
              <a:gd name="connsiteY2" fmla="*/ 351207 h 411290"/>
              <a:gd name="connsiteX3" fmla="*/ 445289 w 508000"/>
              <a:gd name="connsiteY3" fmla="*/ 320765 h 411290"/>
              <a:gd name="connsiteX4" fmla="*/ 405584 w 508000"/>
              <a:gd name="connsiteY4" fmla="*/ 290694 h 411290"/>
              <a:gd name="connsiteX5" fmla="*/ 135425 w 508000"/>
              <a:gd name="connsiteY5" fmla="*/ 193733 h 411290"/>
              <a:gd name="connsiteX6" fmla="*/ 279000 w 508000"/>
              <a:gd name="connsiteY6" fmla="*/ 270955 h 411290"/>
              <a:gd name="connsiteX7" fmla="*/ 279000 w 508000"/>
              <a:gd name="connsiteY7" fmla="*/ 373051 h 411290"/>
              <a:gd name="connsiteX8" fmla="*/ 240788 w 508000"/>
              <a:gd name="connsiteY8" fmla="*/ 411290 h 411290"/>
              <a:gd name="connsiteX9" fmla="*/ 135425 w 508000"/>
              <a:gd name="connsiteY9" fmla="*/ 411290 h 411290"/>
              <a:gd name="connsiteX10" fmla="*/ 13323 w 508000"/>
              <a:gd name="connsiteY10" fmla="*/ 128058 h 411290"/>
              <a:gd name="connsiteX11" fmla="*/ 81976 w 508000"/>
              <a:gd name="connsiteY11" fmla="*/ 165179 h 411290"/>
              <a:gd name="connsiteX12" fmla="*/ 81976 w 508000"/>
              <a:gd name="connsiteY12" fmla="*/ 411290 h 411290"/>
              <a:gd name="connsiteX13" fmla="*/ 51546 w 508000"/>
              <a:gd name="connsiteY13" fmla="*/ 411290 h 411290"/>
              <a:gd name="connsiteX14" fmla="*/ 13323 w 508000"/>
              <a:gd name="connsiteY14" fmla="*/ 373056 h 411290"/>
              <a:gd name="connsiteX15" fmla="*/ 405584 w 508000"/>
              <a:gd name="connsiteY15" fmla="*/ 83909 h 411290"/>
              <a:gd name="connsiteX16" fmla="*/ 365879 w 508000"/>
              <a:gd name="connsiteY16" fmla="*/ 113980 h 411290"/>
              <a:gd name="connsiteX17" fmla="*/ 405584 w 508000"/>
              <a:gd name="connsiteY17" fmla="*/ 144051 h 411290"/>
              <a:gd name="connsiteX18" fmla="*/ 445289 w 508000"/>
              <a:gd name="connsiteY18" fmla="*/ 113980 h 411290"/>
              <a:gd name="connsiteX19" fmla="*/ 405584 w 508000"/>
              <a:gd name="connsiteY19" fmla="*/ 83909 h 411290"/>
              <a:gd name="connsiteX20" fmla="*/ 405584 w 508000"/>
              <a:gd name="connsiteY20" fmla="*/ 31192 h 411290"/>
              <a:gd name="connsiteX21" fmla="*/ 508000 w 508000"/>
              <a:gd name="connsiteY21" fmla="*/ 113980 h 411290"/>
              <a:gd name="connsiteX22" fmla="*/ 405955 w 508000"/>
              <a:gd name="connsiteY22" fmla="*/ 196768 h 411290"/>
              <a:gd name="connsiteX23" fmla="*/ 367363 w 508000"/>
              <a:gd name="connsiteY23" fmla="*/ 217558 h 411290"/>
              <a:gd name="connsiteX24" fmla="*/ 405955 w 508000"/>
              <a:gd name="connsiteY24" fmla="*/ 237977 h 411290"/>
              <a:gd name="connsiteX25" fmla="*/ 508000 w 508000"/>
              <a:gd name="connsiteY25" fmla="*/ 320765 h 411290"/>
              <a:gd name="connsiteX26" fmla="*/ 405584 w 508000"/>
              <a:gd name="connsiteY26" fmla="*/ 403924 h 411290"/>
              <a:gd name="connsiteX27" fmla="*/ 303167 w 508000"/>
              <a:gd name="connsiteY27" fmla="*/ 320765 h 411290"/>
              <a:gd name="connsiteX28" fmla="*/ 328029 w 508000"/>
              <a:gd name="connsiteY28" fmla="*/ 266563 h 411290"/>
              <a:gd name="connsiteX29" fmla="*/ 1855 w 508000"/>
              <a:gd name="connsiteY29" fmla="*/ 90592 h 411290"/>
              <a:gd name="connsiteX30" fmla="*/ 0 w 508000"/>
              <a:gd name="connsiteY30" fmla="*/ 88736 h 411290"/>
              <a:gd name="connsiteX31" fmla="*/ 742 w 508000"/>
              <a:gd name="connsiteY31" fmla="*/ 85766 h 411290"/>
              <a:gd name="connsiteX32" fmla="*/ 62340 w 508000"/>
              <a:gd name="connsiteY32" fmla="*/ 55323 h 411290"/>
              <a:gd name="connsiteX33" fmla="*/ 62711 w 508000"/>
              <a:gd name="connsiteY33" fmla="*/ 55323 h 411290"/>
              <a:gd name="connsiteX34" fmla="*/ 301683 w 508000"/>
              <a:gd name="connsiteY34" fmla="*/ 182290 h 411290"/>
              <a:gd name="connsiteX35" fmla="*/ 328029 w 508000"/>
              <a:gd name="connsiteY35" fmla="*/ 168182 h 411290"/>
              <a:gd name="connsiteX36" fmla="*/ 303167 w 508000"/>
              <a:gd name="connsiteY36" fmla="*/ 113980 h 411290"/>
              <a:gd name="connsiteX37" fmla="*/ 405584 w 508000"/>
              <a:gd name="connsiteY37" fmla="*/ 31192 h 411290"/>
              <a:gd name="connsiteX38" fmla="*/ 135425 w 508000"/>
              <a:gd name="connsiteY38" fmla="*/ 0 h 411290"/>
              <a:gd name="connsiteX39" fmla="*/ 240788 w 508000"/>
              <a:gd name="connsiteY39" fmla="*/ 0 h 411290"/>
              <a:gd name="connsiteX40" fmla="*/ 279000 w 508000"/>
              <a:gd name="connsiteY40" fmla="*/ 38213 h 411290"/>
              <a:gd name="connsiteX41" fmla="*/ 279000 w 508000"/>
              <a:gd name="connsiteY41" fmla="*/ 143575 h 411290"/>
              <a:gd name="connsiteX42" fmla="*/ 135425 w 508000"/>
              <a:gd name="connsiteY42" fmla="*/ 67521 h 411290"/>
              <a:gd name="connsiteX43" fmla="*/ 135425 w 508000"/>
              <a:gd name="connsiteY43" fmla="*/ 0 h 411290"/>
              <a:gd name="connsiteX44" fmla="*/ 51546 w 508000"/>
              <a:gd name="connsiteY44" fmla="*/ 0 h 411290"/>
              <a:gd name="connsiteX45" fmla="*/ 81976 w 508000"/>
              <a:gd name="connsiteY45" fmla="*/ 0 h 411290"/>
              <a:gd name="connsiteX46" fmla="*/ 81976 w 508000"/>
              <a:gd name="connsiteY46" fmla="*/ 38875 h 411290"/>
              <a:gd name="connsiteX47" fmla="*/ 74554 w 508000"/>
              <a:gd name="connsiteY47" fmla="*/ 34802 h 411290"/>
              <a:gd name="connsiteX48" fmla="*/ 52659 w 508000"/>
              <a:gd name="connsiteY48" fmla="*/ 29989 h 411290"/>
              <a:gd name="connsiteX49" fmla="*/ 13323 w 508000"/>
              <a:gd name="connsiteY49" fmla="*/ 42947 h 411290"/>
              <a:gd name="connsiteX50" fmla="*/ 13323 w 508000"/>
              <a:gd name="connsiteY50" fmla="*/ 38134 h 411290"/>
              <a:gd name="connsiteX51" fmla="*/ 51546 w 508000"/>
              <a:gd name="connsiteY51" fmla="*/ 0 h 41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8000" h="411290">
                <a:moveTo>
                  <a:pt x="405584" y="290694"/>
                </a:moveTo>
                <a:cubicBezTo>
                  <a:pt x="383690" y="290694"/>
                  <a:pt x="365879" y="304059"/>
                  <a:pt x="365879" y="320765"/>
                </a:cubicBezTo>
                <a:cubicBezTo>
                  <a:pt x="365879" y="337471"/>
                  <a:pt x="383690" y="351207"/>
                  <a:pt x="405584" y="351207"/>
                </a:cubicBezTo>
                <a:cubicBezTo>
                  <a:pt x="427477" y="351207"/>
                  <a:pt x="445289" y="337471"/>
                  <a:pt x="445289" y="320765"/>
                </a:cubicBezTo>
                <a:cubicBezTo>
                  <a:pt x="445289" y="304059"/>
                  <a:pt x="427477" y="290694"/>
                  <a:pt x="405584" y="290694"/>
                </a:cubicBezTo>
                <a:close/>
                <a:moveTo>
                  <a:pt x="135425" y="193733"/>
                </a:moveTo>
                <a:cubicBezTo>
                  <a:pt x="135425" y="193733"/>
                  <a:pt x="135425" y="193733"/>
                  <a:pt x="279000" y="270955"/>
                </a:cubicBezTo>
                <a:cubicBezTo>
                  <a:pt x="279000" y="270955"/>
                  <a:pt x="279000" y="270955"/>
                  <a:pt x="279000" y="373051"/>
                </a:cubicBezTo>
                <a:cubicBezTo>
                  <a:pt x="279000" y="394212"/>
                  <a:pt x="261934" y="411290"/>
                  <a:pt x="240788" y="411290"/>
                </a:cubicBezTo>
                <a:cubicBezTo>
                  <a:pt x="240788" y="411290"/>
                  <a:pt x="240788" y="411290"/>
                  <a:pt x="135425" y="411290"/>
                </a:cubicBezTo>
                <a:close/>
                <a:moveTo>
                  <a:pt x="13323" y="128058"/>
                </a:moveTo>
                <a:cubicBezTo>
                  <a:pt x="13323" y="128058"/>
                  <a:pt x="13323" y="128058"/>
                  <a:pt x="81976" y="165179"/>
                </a:cubicBezTo>
                <a:cubicBezTo>
                  <a:pt x="81976" y="165179"/>
                  <a:pt x="81976" y="165179"/>
                  <a:pt x="81976" y="411290"/>
                </a:cubicBezTo>
                <a:cubicBezTo>
                  <a:pt x="81976" y="411290"/>
                  <a:pt x="81976" y="411290"/>
                  <a:pt x="51546" y="411290"/>
                </a:cubicBezTo>
                <a:cubicBezTo>
                  <a:pt x="30393" y="411290"/>
                  <a:pt x="13323" y="394215"/>
                  <a:pt x="13323" y="373056"/>
                </a:cubicBezTo>
                <a:close/>
                <a:moveTo>
                  <a:pt x="405584" y="83909"/>
                </a:moveTo>
                <a:cubicBezTo>
                  <a:pt x="383690" y="83909"/>
                  <a:pt x="365879" y="97274"/>
                  <a:pt x="365879" y="113980"/>
                </a:cubicBezTo>
                <a:cubicBezTo>
                  <a:pt x="365879" y="130686"/>
                  <a:pt x="383690" y="144051"/>
                  <a:pt x="405584" y="144051"/>
                </a:cubicBezTo>
                <a:cubicBezTo>
                  <a:pt x="427477" y="144051"/>
                  <a:pt x="445289" y="130686"/>
                  <a:pt x="445289" y="113980"/>
                </a:cubicBezTo>
                <a:cubicBezTo>
                  <a:pt x="445289" y="97274"/>
                  <a:pt x="427477" y="83909"/>
                  <a:pt x="405584" y="83909"/>
                </a:cubicBezTo>
                <a:close/>
                <a:moveTo>
                  <a:pt x="405584" y="31192"/>
                </a:moveTo>
                <a:cubicBezTo>
                  <a:pt x="461987" y="31192"/>
                  <a:pt x="508000" y="68317"/>
                  <a:pt x="508000" y="113980"/>
                </a:cubicBezTo>
                <a:cubicBezTo>
                  <a:pt x="508000" y="159644"/>
                  <a:pt x="462358" y="196768"/>
                  <a:pt x="405955" y="196768"/>
                </a:cubicBezTo>
                <a:cubicBezTo>
                  <a:pt x="405955" y="196768"/>
                  <a:pt x="405955" y="196768"/>
                  <a:pt x="367363" y="217558"/>
                </a:cubicBezTo>
                <a:cubicBezTo>
                  <a:pt x="367363" y="217558"/>
                  <a:pt x="367363" y="217558"/>
                  <a:pt x="405955" y="237977"/>
                </a:cubicBezTo>
                <a:cubicBezTo>
                  <a:pt x="462358" y="237977"/>
                  <a:pt x="508000" y="275102"/>
                  <a:pt x="508000" y="320765"/>
                </a:cubicBezTo>
                <a:cubicBezTo>
                  <a:pt x="508000" y="366800"/>
                  <a:pt x="461987" y="403924"/>
                  <a:pt x="405584" y="403924"/>
                </a:cubicBezTo>
                <a:cubicBezTo>
                  <a:pt x="349180" y="403924"/>
                  <a:pt x="303167" y="366800"/>
                  <a:pt x="303167" y="320765"/>
                </a:cubicBezTo>
                <a:cubicBezTo>
                  <a:pt x="303167" y="300346"/>
                  <a:pt x="312444" y="281413"/>
                  <a:pt x="328029" y="266563"/>
                </a:cubicBezTo>
                <a:cubicBezTo>
                  <a:pt x="328029" y="266563"/>
                  <a:pt x="328029" y="266563"/>
                  <a:pt x="1855" y="90592"/>
                </a:cubicBezTo>
                <a:cubicBezTo>
                  <a:pt x="742" y="90221"/>
                  <a:pt x="371" y="89478"/>
                  <a:pt x="0" y="88736"/>
                </a:cubicBezTo>
                <a:cubicBezTo>
                  <a:pt x="0" y="87622"/>
                  <a:pt x="0" y="86508"/>
                  <a:pt x="742" y="85766"/>
                </a:cubicBezTo>
                <a:cubicBezTo>
                  <a:pt x="2226" y="84281"/>
                  <a:pt x="35252" y="44557"/>
                  <a:pt x="62340" y="55323"/>
                </a:cubicBezTo>
                <a:cubicBezTo>
                  <a:pt x="62340" y="55323"/>
                  <a:pt x="62711" y="55323"/>
                  <a:pt x="62711" y="55323"/>
                </a:cubicBezTo>
                <a:cubicBezTo>
                  <a:pt x="62711" y="55323"/>
                  <a:pt x="62711" y="55323"/>
                  <a:pt x="301683" y="182290"/>
                </a:cubicBezTo>
                <a:cubicBezTo>
                  <a:pt x="301683" y="182290"/>
                  <a:pt x="301683" y="182290"/>
                  <a:pt x="328029" y="168182"/>
                </a:cubicBezTo>
                <a:cubicBezTo>
                  <a:pt x="312444" y="153704"/>
                  <a:pt x="303167" y="134770"/>
                  <a:pt x="303167" y="113980"/>
                </a:cubicBezTo>
                <a:cubicBezTo>
                  <a:pt x="303167" y="68317"/>
                  <a:pt x="349180" y="31192"/>
                  <a:pt x="405584" y="31192"/>
                </a:cubicBezTo>
                <a:close/>
                <a:moveTo>
                  <a:pt x="135425" y="0"/>
                </a:moveTo>
                <a:cubicBezTo>
                  <a:pt x="135425" y="0"/>
                  <a:pt x="135425" y="0"/>
                  <a:pt x="240788" y="0"/>
                </a:cubicBezTo>
                <a:cubicBezTo>
                  <a:pt x="261934" y="0"/>
                  <a:pt x="279000" y="17066"/>
                  <a:pt x="279000" y="38213"/>
                </a:cubicBezTo>
                <a:cubicBezTo>
                  <a:pt x="279000" y="38213"/>
                  <a:pt x="279000" y="38213"/>
                  <a:pt x="279000" y="143575"/>
                </a:cubicBezTo>
                <a:cubicBezTo>
                  <a:pt x="279000" y="143575"/>
                  <a:pt x="279000" y="143575"/>
                  <a:pt x="135425" y="67521"/>
                </a:cubicBezTo>
                <a:cubicBezTo>
                  <a:pt x="135425" y="67521"/>
                  <a:pt x="135425" y="67521"/>
                  <a:pt x="135425" y="0"/>
                </a:cubicBezTo>
                <a:close/>
                <a:moveTo>
                  <a:pt x="51546" y="0"/>
                </a:moveTo>
                <a:cubicBezTo>
                  <a:pt x="51546" y="0"/>
                  <a:pt x="51546" y="0"/>
                  <a:pt x="81976" y="0"/>
                </a:cubicBezTo>
                <a:cubicBezTo>
                  <a:pt x="81976" y="0"/>
                  <a:pt x="81976" y="0"/>
                  <a:pt x="81976" y="38875"/>
                </a:cubicBezTo>
                <a:cubicBezTo>
                  <a:pt x="81976" y="38875"/>
                  <a:pt x="81976" y="38875"/>
                  <a:pt x="74554" y="34802"/>
                </a:cubicBezTo>
                <a:cubicBezTo>
                  <a:pt x="73441" y="34432"/>
                  <a:pt x="65277" y="29989"/>
                  <a:pt x="52659" y="29989"/>
                </a:cubicBezTo>
                <a:cubicBezTo>
                  <a:pt x="38187" y="29989"/>
                  <a:pt x="24827" y="35913"/>
                  <a:pt x="13323" y="42947"/>
                </a:cubicBezTo>
                <a:cubicBezTo>
                  <a:pt x="13323" y="42947"/>
                  <a:pt x="13323" y="42947"/>
                  <a:pt x="13323" y="38134"/>
                </a:cubicBezTo>
                <a:cubicBezTo>
                  <a:pt x="13323" y="17031"/>
                  <a:pt x="30393" y="0"/>
                  <a:pt x="5154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3" name="pounds23"/>
          <p:cNvSpPr>
            <a:spLocks noChangeAspect="1"/>
          </p:cNvSpPr>
          <p:nvPr/>
        </p:nvSpPr>
        <p:spPr bwMode="auto">
          <a:xfrm>
            <a:off x="2973613" y="4412546"/>
            <a:ext cx="173166" cy="248063"/>
          </a:xfrm>
          <a:custGeom>
            <a:avLst/>
            <a:gdLst>
              <a:gd name="connsiteX0" fmla="*/ 148917 w 354622"/>
              <a:gd name="connsiteY0" fmla="*/ 444877 h 508000"/>
              <a:gd name="connsiteX1" fmla="*/ 135517 w 354622"/>
              <a:gd name="connsiteY1" fmla="*/ 458272 h 508000"/>
              <a:gd name="connsiteX2" fmla="*/ 135517 w 354622"/>
              <a:gd name="connsiteY2" fmla="*/ 464132 h 508000"/>
              <a:gd name="connsiteX3" fmla="*/ 148917 w 354622"/>
              <a:gd name="connsiteY3" fmla="*/ 477527 h 508000"/>
              <a:gd name="connsiteX4" fmla="*/ 205704 w 354622"/>
              <a:gd name="connsiteY4" fmla="*/ 477527 h 508000"/>
              <a:gd name="connsiteX5" fmla="*/ 219104 w 354622"/>
              <a:gd name="connsiteY5" fmla="*/ 464132 h 508000"/>
              <a:gd name="connsiteX6" fmla="*/ 219104 w 354622"/>
              <a:gd name="connsiteY6" fmla="*/ 458272 h 508000"/>
              <a:gd name="connsiteX7" fmla="*/ 205704 w 354622"/>
              <a:gd name="connsiteY7" fmla="*/ 444877 h 508000"/>
              <a:gd name="connsiteX8" fmla="*/ 148917 w 354622"/>
              <a:gd name="connsiteY8" fmla="*/ 444877 h 508000"/>
              <a:gd name="connsiteX9" fmla="*/ 148435 w 354622"/>
              <a:gd name="connsiteY9" fmla="*/ 139915 h 508000"/>
              <a:gd name="connsiteX10" fmla="*/ 239190 w 354622"/>
              <a:gd name="connsiteY10" fmla="*/ 139915 h 508000"/>
              <a:gd name="connsiteX11" fmla="*/ 257943 w 354622"/>
              <a:gd name="connsiteY11" fmla="*/ 158670 h 508000"/>
              <a:gd name="connsiteX12" fmla="*/ 257943 w 354622"/>
              <a:gd name="connsiteY12" fmla="*/ 196345 h 508000"/>
              <a:gd name="connsiteX13" fmla="*/ 239190 w 354622"/>
              <a:gd name="connsiteY13" fmla="*/ 215100 h 508000"/>
              <a:gd name="connsiteX14" fmla="*/ 220436 w 354622"/>
              <a:gd name="connsiteY14" fmla="*/ 196345 h 508000"/>
              <a:gd name="connsiteX15" fmla="*/ 220436 w 354622"/>
              <a:gd name="connsiteY15" fmla="*/ 177424 h 508000"/>
              <a:gd name="connsiteX16" fmla="*/ 167022 w 354622"/>
              <a:gd name="connsiteY16" fmla="*/ 177424 h 508000"/>
              <a:gd name="connsiteX17" fmla="*/ 162836 w 354622"/>
              <a:gd name="connsiteY17" fmla="*/ 221295 h 508000"/>
              <a:gd name="connsiteX18" fmla="*/ 161663 w 354622"/>
              <a:gd name="connsiteY18" fmla="*/ 228161 h 508000"/>
              <a:gd name="connsiteX19" fmla="*/ 188789 w 354622"/>
              <a:gd name="connsiteY19" fmla="*/ 228161 h 508000"/>
              <a:gd name="connsiteX20" fmla="*/ 207543 w 354622"/>
              <a:gd name="connsiteY20" fmla="*/ 246915 h 508000"/>
              <a:gd name="connsiteX21" fmla="*/ 188789 w 354622"/>
              <a:gd name="connsiteY21" fmla="*/ 265669 h 508000"/>
              <a:gd name="connsiteX22" fmla="*/ 153626 w 354622"/>
              <a:gd name="connsiteY22" fmla="*/ 265669 h 508000"/>
              <a:gd name="connsiteX23" fmla="*/ 135375 w 354622"/>
              <a:gd name="connsiteY23" fmla="*/ 316574 h 508000"/>
              <a:gd name="connsiteX24" fmla="*/ 247897 w 354622"/>
              <a:gd name="connsiteY24" fmla="*/ 316574 h 508000"/>
              <a:gd name="connsiteX25" fmla="*/ 266650 w 354622"/>
              <a:gd name="connsiteY25" fmla="*/ 335328 h 508000"/>
              <a:gd name="connsiteX26" fmla="*/ 247897 w 354622"/>
              <a:gd name="connsiteY26" fmla="*/ 354082 h 508000"/>
              <a:gd name="connsiteX27" fmla="*/ 103896 w 354622"/>
              <a:gd name="connsiteY27" fmla="*/ 354082 h 508000"/>
              <a:gd name="connsiteX28" fmla="*/ 87486 w 354622"/>
              <a:gd name="connsiteY28" fmla="*/ 344370 h 508000"/>
              <a:gd name="connsiteX29" fmla="*/ 87988 w 354622"/>
              <a:gd name="connsiteY29" fmla="*/ 325114 h 508000"/>
              <a:gd name="connsiteX30" fmla="*/ 114612 w 354622"/>
              <a:gd name="connsiteY30" fmla="*/ 265669 h 508000"/>
              <a:gd name="connsiteX31" fmla="*/ 104230 w 354622"/>
              <a:gd name="connsiteY31" fmla="*/ 265669 h 508000"/>
              <a:gd name="connsiteX32" fmla="*/ 85477 w 354622"/>
              <a:gd name="connsiteY32" fmla="*/ 246915 h 508000"/>
              <a:gd name="connsiteX33" fmla="*/ 104230 w 354622"/>
              <a:gd name="connsiteY33" fmla="*/ 228161 h 508000"/>
              <a:gd name="connsiteX34" fmla="*/ 123654 w 354622"/>
              <a:gd name="connsiteY34" fmla="*/ 228161 h 508000"/>
              <a:gd name="connsiteX35" fmla="*/ 125496 w 354622"/>
              <a:gd name="connsiteY35" fmla="*/ 216439 h 508000"/>
              <a:gd name="connsiteX36" fmla="*/ 129682 w 354622"/>
              <a:gd name="connsiteY36" fmla="*/ 159339 h 508000"/>
              <a:gd name="connsiteX37" fmla="*/ 135040 w 354622"/>
              <a:gd name="connsiteY37" fmla="*/ 145609 h 508000"/>
              <a:gd name="connsiteX38" fmla="*/ 148435 w 354622"/>
              <a:gd name="connsiteY38" fmla="*/ 139915 h 508000"/>
              <a:gd name="connsiteX39" fmla="*/ 46065 w 354622"/>
              <a:gd name="connsiteY39" fmla="*/ 75346 h 508000"/>
              <a:gd name="connsiteX40" fmla="*/ 46065 w 354622"/>
              <a:gd name="connsiteY40" fmla="*/ 416580 h 508000"/>
              <a:gd name="connsiteX41" fmla="*/ 308723 w 354622"/>
              <a:gd name="connsiteY41" fmla="*/ 416580 h 508000"/>
              <a:gd name="connsiteX42" fmla="*/ 308723 w 354622"/>
              <a:gd name="connsiteY42" fmla="*/ 75346 h 508000"/>
              <a:gd name="connsiteX43" fmla="*/ 46065 w 354622"/>
              <a:gd name="connsiteY43" fmla="*/ 75346 h 508000"/>
              <a:gd name="connsiteX44" fmla="*/ 26801 w 354622"/>
              <a:gd name="connsiteY44" fmla="*/ 0 h 508000"/>
              <a:gd name="connsiteX45" fmla="*/ 327986 w 354622"/>
              <a:gd name="connsiteY45" fmla="*/ 0 h 508000"/>
              <a:gd name="connsiteX46" fmla="*/ 354621 w 354622"/>
              <a:gd name="connsiteY46" fmla="*/ 26789 h 508000"/>
              <a:gd name="connsiteX47" fmla="*/ 354621 w 354622"/>
              <a:gd name="connsiteY47" fmla="*/ 481211 h 508000"/>
              <a:gd name="connsiteX48" fmla="*/ 327819 w 354622"/>
              <a:gd name="connsiteY48" fmla="*/ 508000 h 508000"/>
              <a:gd name="connsiteX49" fmla="*/ 26801 w 354622"/>
              <a:gd name="connsiteY49" fmla="*/ 508000 h 508000"/>
              <a:gd name="connsiteX50" fmla="*/ 0 w 354622"/>
              <a:gd name="connsiteY50" fmla="*/ 481211 h 508000"/>
              <a:gd name="connsiteX51" fmla="*/ 0 w 354622"/>
              <a:gd name="connsiteY51" fmla="*/ 26789 h 508000"/>
              <a:gd name="connsiteX52" fmla="*/ 26801 w 354622"/>
              <a:gd name="connsiteY5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54622" h="508000">
                <a:moveTo>
                  <a:pt x="148917" y="444877"/>
                </a:moveTo>
                <a:cubicBezTo>
                  <a:pt x="141547" y="444877"/>
                  <a:pt x="135517" y="450905"/>
                  <a:pt x="135517" y="458272"/>
                </a:cubicBezTo>
                <a:cubicBezTo>
                  <a:pt x="135517" y="458272"/>
                  <a:pt x="135517" y="458272"/>
                  <a:pt x="135517" y="464132"/>
                </a:cubicBezTo>
                <a:cubicBezTo>
                  <a:pt x="135517" y="471499"/>
                  <a:pt x="141547" y="477527"/>
                  <a:pt x="148917" y="477527"/>
                </a:cubicBezTo>
                <a:cubicBezTo>
                  <a:pt x="148917" y="477527"/>
                  <a:pt x="148917" y="477527"/>
                  <a:pt x="205704" y="477527"/>
                </a:cubicBezTo>
                <a:cubicBezTo>
                  <a:pt x="213242" y="477527"/>
                  <a:pt x="219104" y="471499"/>
                  <a:pt x="219104" y="464132"/>
                </a:cubicBezTo>
                <a:lnTo>
                  <a:pt x="219104" y="458272"/>
                </a:lnTo>
                <a:cubicBezTo>
                  <a:pt x="219104" y="450905"/>
                  <a:pt x="213242" y="444877"/>
                  <a:pt x="205704" y="444877"/>
                </a:cubicBezTo>
                <a:cubicBezTo>
                  <a:pt x="205704" y="444877"/>
                  <a:pt x="205704" y="444877"/>
                  <a:pt x="148917" y="444877"/>
                </a:cubicBezTo>
                <a:close/>
                <a:moveTo>
                  <a:pt x="148435" y="139915"/>
                </a:moveTo>
                <a:cubicBezTo>
                  <a:pt x="148435" y="139915"/>
                  <a:pt x="148435" y="139915"/>
                  <a:pt x="239190" y="139915"/>
                </a:cubicBezTo>
                <a:cubicBezTo>
                  <a:pt x="249571" y="139915"/>
                  <a:pt x="257943" y="148288"/>
                  <a:pt x="257943" y="158670"/>
                </a:cubicBezTo>
                <a:cubicBezTo>
                  <a:pt x="257943" y="158670"/>
                  <a:pt x="257943" y="158670"/>
                  <a:pt x="257943" y="196345"/>
                </a:cubicBezTo>
                <a:cubicBezTo>
                  <a:pt x="257943" y="206727"/>
                  <a:pt x="249571" y="215100"/>
                  <a:pt x="239190" y="215100"/>
                </a:cubicBezTo>
                <a:cubicBezTo>
                  <a:pt x="228808" y="215100"/>
                  <a:pt x="220436" y="206727"/>
                  <a:pt x="220436" y="196345"/>
                </a:cubicBezTo>
                <a:cubicBezTo>
                  <a:pt x="220436" y="196345"/>
                  <a:pt x="220436" y="196345"/>
                  <a:pt x="220436" y="177424"/>
                </a:cubicBezTo>
                <a:cubicBezTo>
                  <a:pt x="220436" y="177424"/>
                  <a:pt x="220436" y="177424"/>
                  <a:pt x="167022" y="177424"/>
                </a:cubicBezTo>
                <a:cubicBezTo>
                  <a:pt x="166519" y="188475"/>
                  <a:pt x="165347" y="203713"/>
                  <a:pt x="162836" y="221295"/>
                </a:cubicBezTo>
                <a:cubicBezTo>
                  <a:pt x="162501" y="223640"/>
                  <a:pt x="162166" y="225816"/>
                  <a:pt x="161663" y="228161"/>
                </a:cubicBezTo>
                <a:cubicBezTo>
                  <a:pt x="161663" y="228161"/>
                  <a:pt x="161663" y="228161"/>
                  <a:pt x="188789" y="228161"/>
                </a:cubicBezTo>
                <a:cubicBezTo>
                  <a:pt x="199003" y="228161"/>
                  <a:pt x="207543" y="236533"/>
                  <a:pt x="207543" y="246915"/>
                </a:cubicBezTo>
                <a:cubicBezTo>
                  <a:pt x="207543" y="257297"/>
                  <a:pt x="199003" y="265669"/>
                  <a:pt x="188789" y="265669"/>
                </a:cubicBezTo>
                <a:cubicBezTo>
                  <a:pt x="188789" y="265669"/>
                  <a:pt x="188789" y="265669"/>
                  <a:pt x="153626" y="265669"/>
                </a:cubicBezTo>
                <a:cubicBezTo>
                  <a:pt x="148770" y="283921"/>
                  <a:pt x="142742" y="300834"/>
                  <a:pt x="135375" y="316574"/>
                </a:cubicBezTo>
                <a:cubicBezTo>
                  <a:pt x="135375" y="316574"/>
                  <a:pt x="135375" y="316574"/>
                  <a:pt x="247897" y="316574"/>
                </a:cubicBezTo>
                <a:cubicBezTo>
                  <a:pt x="258278" y="316574"/>
                  <a:pt x="266650" y="324946"/>
                  <a:pt x="266650" y="335328"/>
                </a:cubicBezTo>
                <a:cubicBezTo>
                  <a:pt x="266650" y="345542"/>
                  <a:pt x="258278" y="354082"/>
                  <a:pt x="247897" y="354082"/>
                </a:cubicBezTo>
                <a:cubicBezTo>
                  <a:pt x="247897" y="354082"/>
                  <a:pt x="247897" y="354082"/>
                  <a:pt x="103896" y="354082"/>
                </a:cubicBezTo>
                <a:cubicBezTo>
                  <a:pt x="97030" y="354082"/>
                  <a:pt x="90668" y="350231"/>
                  <a:pt x="87486" y="344370"/>
                </a:cubicBezTo>
                <a:cubicBezTo>
                  <a:pt x="84137" y="338342"/>
                  <a:pt x="84305" y="330974"/>
                  <a:pt x="87988" y="325114"/>
                </a:cubicBezTo>
                <a:cubicBezTo>
                  <a:pt x="100044" y="306192"/>
                  <a:pt x="108584" y="285428"/>
                  <a:pt x="114612" y="265669"/>
                </a:cubicBezTo>
                <a:cubicBezTo>
                  <a:pt x="114612" y="265669"/>
                  <a:pt x="114612" y="265669"/>
                  <a:pt x="104230" y="265669"/>
                </a:cubicBezTo>
                <a:cubicBezTo>
                  <a:pt x="93849" y="265669"/>
                  <a:pt x="85477" y="257297"/>
                  <a:pt x="85477" y="246915"/>
                </a:cubicBezTo>
                <a:cubicBezTo>
                  <a:pt x="85477" y="236533"/>
                  <a:pt x="93849" y="228161"/>
                  <a:pt x="104230" y="228161"/>
                </a:cubicBezTo>
                <a:cubicBezTo>
                  <a:pt x="104230" y="228161"/>
                  <a:pt x="104230" y="228161"/>
                  <a:pt x="123654" y="228161"/>
                </a:cubicBezTo>
                <a:cubicBezTo>
                  <a:pt x="124324" y="224142"/>
                  <a:pt x="124993" y="220291"/>
                  <a:pt x="125496" y="216439"/>
                </a:cubicBezTo>
                <a:cubicBezTo>
                  <a:pt x="130519" y="183787"/>
                  <a:pt x="129682" y="159507"/>
                  <a:pt x="129682" y="159339"/>
                </a:cubicBezTo>
                <a:cubicBezTo>
                  <a:pt x="129514" y="154148"/>
                  <a:pt x="131524" y="149292"/>
                  <a:pt x="135040" y="145609"/>
                </a:cubicBezTo>
                <a:cubicBezTo>
                  <a:pt x="138556" y="141925"/>
                  <a:pt x="143412" y="139915"/>
                  <a:pt x="148435" y="139915"/>
                </a:cubicBezTo>
                <a:close/>
                <a:moveTo>
                  <a:pt x="46065" y="75346"/>
                </a:moveTo>
                <a:cubicBezTo>
                  <a:pt x="46065" y="75346"/>
                  <a:pt x="46065" y="75346"/>
                  <a:pt x="46065" y="416580"/>
                </a:cubicBezTo>
                <a:cubicBezTo>
                  <a:pt x="46065" y="416580"/>
                  <a:pt x="46065" y="416580"/>
                  <a:pt x="308723" y="416580"/>
                </a:cubicBezTo>
                <a:cubicBezTo>
                  <a:pt x="308723" y="416580"/>
                  <a:pt x="308723" y="416580"/>
                  <a:pt x="308723" y="75346"/>
                </a:cubicBezTo>
                <a:cubicBezTo>
                  <a:pt x="308723" y="75346"/>
                  <a:pt x="308723" y="75346"/>
                  <a:pt x="46065" y="75346"/>
                </a:cubicBezTo>
                <a:close/>
                <a:moveTo>
                  <a:pt x="26801" y="0"/>
                </a:moveTo>
                <a:cubicBezTo>
                  <a:pt x="26801" y="0"/>
                  <a:pt x="26801" y="0"/>
                  <a:pt x="327986" y="0"/>
                </a:cubicBezTo>
                <a:cubicBezTo>
                  <a:pt x="342727" y="0"/>
                  <a:pt x="354788" y="12055"/>
                  <a:pt x="354621" y="26789"/>
                </a:cubicBezTo>
                <a:cubicBezTo>
                  <a:pt x="354621" y="26789"/>
                  <a:pt x="354621" y="26789"/>
                  <a:pt x="354621" y="481211"/>
                </a:cubicBezTo>
                <a:cubicBezTo>
                  <a:pt x="354621" y="495945"/>
                  <a:pt x="342727" y="508000"/>
                  <a:pt x="327819" y="508000"/>
                </a:cubicBezTo>
                <a:cubicBezTo>
                  <a:pt x="327819" y="508000"/>
                  <a:pt x="327819" y="508000"/>
                  <a:pt x="26801" y="508000"/>
                </a:cubicBezTo>
                <a:cubicBezTo>
                  <a:pt x="12061" y="508000"/>
                  <a:pt x="0" y="495945"/>
                  <a:pt x="0" y="481211"/>
                </a:cubicBezTo>
                <a:cubicBezTo>
                  <a:pt x="0" y="481211"/>
                  <a:pt x="0" y="481211"/>
                  <a:pt x="0" y="26789"/>
                </a:cubicBezTo>
                <a:cubicBezTo>
                  <a:pt x="0" y="12055"/>
                  <a:pt x="12061" y="0"/>
                  <a:pt x="2680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shopping cart1"/>
          <p:cNvSpPr>
            <a:spLocks noChangeAspect="1"/>
          </p:cNvSpPr>
          <p:nvPr/>
        </p:nvSpPr>
        <p:spPr bwMode="auto">
          <a:xfrm>
            <a:off x="711373" y="4421412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5" name="rotated9"/>
          <p:cNvSpPr>
            <a:spLocks noChangeAspect="1"/>
          </p:cNvSpPr>
          <p:nvPr/>
        </p:nvSpPr>
        <p:spPr bwMode="auto">
          <a:xfrm>
            <a:off x="1266538" y="4412721"/>
            <a:ext cx="248063" cy="247713"/>
          </a:xfrm>
          <a:custGeom>
            <a:avLst/>
            <a:gdLst>
              <a:gd name="connsiteX0" fmla="*/ 439216 w 508000"/>
              <a:gd name="connsiteY0" fmla="*/ 186291 h 507283"/>
              <a:gd name="connsiteX1" fmla="*/ 360401 w 508000"/>
              <a:gd name="connsiteY1" fmla="*/ 266539 h 507283"/>
              <a:gd name="connsiteX2" fmla="*/ 374014 w 508000"/>
              <a:gd name="connsiteY2" fmla="*/ 278719 h 507283"/>
              <a:gd name="connsiteX3" fmla="*/ 452830 w 508000"/>
              <a:gd name="connsiteY3" fmla="*/ 199904 h 507283"/>
              <a:gd name="connsiteX4" fmla="*/ 389777 w 508000"/>
              <a:gd name="connsiteY4" fmla="*/ 86697 h 507283"/>
              <a:gd name="connsiteX5" fmla="*/ 508000 w 508000"/>
              <a:gd name="connsiteY5" fmla="*/ 204920 h 507283"/>
              <a:gd name="connsiteX6" fmla="*/ 204920 w 508000"/>
              <a:gd name="connsiteY6" fmla="*/ 507283 h 507283"/>
              <a:gd name="connsiteX7" fmla="*/ 86697 w 508000"/>
              <a:gd name="connsiteY7" fmla="*/ 389777 h 507283"/>
              <a:gd name="connsiteX8" fmla="*/ 303797 w 508000"/>
              <a:gd name="connsiteY8" fmla="*/ 0 h 507283"/>
              <a:gd name="connsiteX9" fmla="*/ 353952 w 508000"/>
              <a:gd name="connsiteY9" fmla="*/ 49439 h 507283"/>
              <a:gd name="connsiteX10" fmla="*/ 49439 w 508000"/>
              <a:gd name="connsiteY10" fmla="*/ 353952 h 507283"/>
              <a:gd name="connsiteX11" fmla="*/ 0 w 508000"/>
              <a:gd name="connsiteY11" fmla="*/ 303797 h 50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7283">
                <a:moveTo>
                  <a:pt x="439216" y="186291"/>
                </a:moveTo>
                <a:lnTo>
                  <a:pt x="360401" y="266539"/>
                </a:lnTo>
                <a:lnTo>
                  <a:pt x="374014" y="278719"/>
                </a:lnTo>
                <a:lnTo>
                  <a:pt x="452830" y="199904"/>
                </a:lnTo>
                <a:close/>
                <a:moveTo>
                  <a:pt x="389777" y="86697"/>
                </a:moveTo>
                <a:lnTo>
                  <a:pt x="508000" y="204920"/>
                </a:lnTo>
                <a:lnTo>
                  <a:pt x="204920" y="507283"/>
                </a:lnTo>
                <a:lnTo>
                  <a:pt x="86697" y="389777"/>
                </a:lnTo>
                <a:close/>
                <a:moveTo>
                  <a:pt x="303797" y="0"/>
                </a:moveTo>
                <a:lnTo>
                  <a:pt x="353952" y="49439"/>
                </a:lnTo>
                <a:lnTo>
                  <a:pt x="49439" y="353952"/>
                </a:lnTo>
                <a:lnTo>
                  <a:pt x="0" y="3037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" name="male159"/>
          <p:cNvSpPr>
            <a:spLocks noChangeAspect="1"/>
          </p:cNvSpPr>
          <p:nvPr/>
        </p:nvSpPr>
        <p:spPr bwMode="auto">
          <a:xfrm>
            <a:off x="4091634" y="4405274"/>
            <a:ext cx="191597" cy="262607"/>
          </a:xfrm>
          <a:custGeom>
            <a:avLst/>
            <a:gdLst>
              <a:gd name="connsiteX0" fmla="*/ 139809 w 370634"/>
              <a:gd name="connsiteY0" fmla="*/ 223223 h 508000"/>
              <a:gd name="connsiteX1" fmla="*/ 232139 w 370634"/>
              <a:gd name="connsiteY1" fmla="*/ 223223 h 508000"/>
              <a:gd name="connsiteX2" fmla="*/ 370634 w 370634"/>
              <a:gd name="connsiteY2" fmla="*/ 361190 h 508000"/>
              <a:gd name="connsiteX3" fmla="*/ 370634 w 370634"/>
              <a:gd name="connsiteY3" fmla="*/ 472624 h 508000"/>
              <a:gd name="connsiteX4" fmla="*/ 368859 w 370634"/>
              <a:gd name="connsiteY4" fmla="*/ 472624 h 508000"/>
              <a:gd name="connsiteX5" fmla="*/ 361756 w 370634"/>
              <a:gd name="connsiteY5" fmla="*/ 476162 h 508000"/>
              <a:gd name="connsiteX6" fmla="*/ 198403 w 370634"/>
              <a:gd name="connsiteY6" fmla="*/ 508000 h 508000"/>
              <a:gd name="connsiteX7" fmla="*/ 8417 w 370634"/>
              <a:gd name="connsiteY7" fmla="*/ 477931 h 508000"/>
              <a:gd name="connsiteX8" fmla="*/ 1314 w 370634"/>
              <a:gd name="connsiteY8" fmla="*/ 474393 h 508000"/>
              <a:gd name="connsiteX9" fmla="*/ 1314 w 370634"/>
              <a:gd name="connsiteY9" fmla="*/ 472624 h 508000"/>
              <a:gd name="connsiteX10" fmla="*/ 1314 w 370634"/>
              <a:gd name="connsiteY10" fmla="*/ 361190 h 508000"/>
              <a:gd name="connsiteX11" fmla="*/ 139809 w 370634"/>
              <a:gd name="connsiteY11" fmla="*/ 223223 h 508000"/>
              <a:gd name="connsiteX12" fmla="*/ 140076 w 370634"/>
              <a:gd name="connsiteY12" fmla="*/ 160971 h 508000"/>
              <a:gd name="connsiteX13" fmla="*/ 189695 w 370634"/>
              <a:gd name="connsiteY13" fmla="*/ 189273 h 508000"/>
              <a:gd name="connsiteX14" fmla="*/ 239313 w 370634"/>
              <a:gd name="connsiteY14" fmla="*/ 160971 h 508000"/>
              <a:gd name="connsiteX15" fmla="*/ 186151 w 370634"/>
              <a:gd name="connsiteY15" fmla="*/ 0 h 508000"/>
              <a:gd name="connsiteX16" fmla="*/ 292476 w 370634"/>
              <a:gd name="connsiteY16" fmla="*/ 95521 h 508000"/>
              <a:gd name="connsiteX17" fmla="*/ 90458 w 370634"/>
              <a:gd name="connsiteY17" fmla="*/ 95521 h 508000"/>
              <a:gd name="connsiteX18" fmla="*/ 85141 w 370634"/>
              <a:gd name="connsiteY18" fmla="*/ 109672 h 508000"/>
              <a:gd name="connsiteX19" fmla="*/ 294248 w 370634"/>
              <a:gd name="connsiteY19" fmla="*/ 109672 h 508000"/>
              <a:gd name="connsiteX20" fmla="*/ 186151 w 370634"/>
              <a:gd name="connsiteY20" fmla="*/ 215807 h 508000"/>
              <a:gd name="connsiteX21" fmla="*/ 78053 w 370634"/>
              <a:gd name="connsiteY21" fmla="*/ 120286 h 508000"/>
              <a:gd name="connsiteX22" fmla="*/ 16030 w 370634"/>
              <a:gd name="connsiteY22" fmla="*/ 166278 h 508000"/>
              <a:gd name="connsiteX23" fmla="*/ 48592 w 370634"/>
              <a:gd name="connsiteY23" fmla="*/ 98838 h 508000"/>
              <a:gd name="connsiteX24" fmla="*/ 56912 w 370634"/>
              <a:gd name="connsiteY24" fmla="*/ 92115 h 508000"/>
              <a:gd name="connsiteX25" fmla="*/ 63876 w 370634"/>
              <a:gd name="connsiteY25" fmla="*/ 88446 h 508000"/>
              <a:gd name="connsiteX26" fmla="*/ 59640 w 370634"/>
              <a:gd name="connsiteY26" fmla="*/ 89910 h 508000"/>
              <a:gd name="connsiteX27" fmla="*/ 56912 w 370634"/>
              <a:gd name="connsiteY27" fmla="*/ 92115 h 508000"/>
              <a:gd name="connsiteX28" fmla="*/ 43470 w 370634"/>
              <a:gd name="connsiteY28" fmla="*/ 99197 h 508000"/>
              <a:gd name="connsiteX29" fmla="*/ 1853 w 370634"/>
              <a:gd name="connsiteY29" fmla="*/ 123824 h 508000"/>
              <a:gd name="connsiteX30" fmla="*/ 58560 w 370634"/>
              <a:gd name="connsiteY30" fmla="*/ 72525 h 508000"/>
              <a:gd name="connsiteX31" fmla="*/ 83369 w 370634"/>
              <a:gd name="connsiteY31" fmla="*/ 74294 h 508000"/>
              <a:gd name="connsiteX32" fmla="*/ 186151 w 370634"/>
              <a:gd name="connsiteY3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0634" h="508000">
                <a:moveTo>
                  <a:pt x="139809" y="223223"/>
                </a:moveTo>
                <a:cubicBezTo>
                  <a:pt x="139809" y="223223"/>
                  <a:pt x="139809" y="223223"/>
                  <a:pt x="232139" y="223223"/>
                </a:cubicBezTo>
                <a:cubicBezTo>
                  <a:pt x="308489" y="223223"/>
                  <a:pt x="370634" y="285131"/>
                  <a:pt x="370634" y="361190"/>
                </a:cubicBezTo>
                <a:cubicBezTo>
                  <a:pt x="370634" y="361190"/>
                  <a:pt x="370634" y="361190"/>
                  <a:pt x="370634" y="472624"/>
                </a:cubicBezTo>
                <a:cubicBezTo>
                  <a:pt x="370634" y="472624"/>
                  <a:pt x="370634" y="472624"/>
                  <a:pt x="368859" y="472624"/>
                </a:cubicBezTo>
                <a:cubicBezTo>
                  <a:pt x="368859" y="472624"/>
                  <a:pt x="368859" y="472624"/>
                  <a:pt x="361756" y="476162"/>
                </a:cubicBezTo>
                <a:cubicBezTo>
                  <a:pt x="358205" y="479699"/>
                  <a:pt x="299611" y="508000"/>
                  <a:pt x="198403" y="508000"/>
                </a:cubicBezTo>
                <a:cubicBezTo>
                  <a:pt x="145136" y="508000"/>
                  <a:pt x="82991" y="500925"/>
                  <a:pt x="8417" y="477931"/>
                </a:cubicBezTo>
                <a:cubicBezTo>
                  <a:pt x="8417" y="477931"/>
                  <a:pt x="8417" y="477931"/>
                  <a:pt x="1314" y="474393"/>
                </a:cubicBezTo>
                <a:cubicBezTo>
                  <a:pt x="1314" y="474393"/>
                  <a:pt x="1314" y="474393"/>
                  <a:pt x="1314" y="472624"/>
                </a:cubicBezTo>
                <a:cubicBezTo>
                  <a:pt x="1314" y="472624"/>
                  <a:pt x="1314" y="472624"/>
                  <a:pt x="1314" y="361190"/>
                </a:cubicBezTo>
                <a:cubicBezTo>
                  <a:pt x="1314" y="285131"/>
                  <a:pt x="63459" y="223223"/>
                  <a:pt x="139809" y="223223"/>
                </a:cubicBezTo>
                <a:close/>
                <a:moveTo>
                  <a:pt x="140076" y="160971"/>
                </a:moveTo>
                <a:cubicBezTo>
                  <a:pt x="140076" y="175122"/>
                  <a:pt x="161341" y="189273"/>
                  <a:pt x="189695" y="189273"/>
                </a:cubicBezTo>
                <a:cubicBezTo>
                  <a:pt x="216276" y="189273"/>
                  <a:pt x="239313" y="175122"/>
                  <a:pt x="239313" y="160971"/>
                </a:cubicBezTo>
                <a:close/>
                <a:moveTo>
                  <a:pt x="186151" y="0"/>
                </a:moveTo>
                <a:cubicBezTo>
                  <a:pt x="241085" y="0"/>
                  <a:pt x="287160" y="42454"/>
                  <a:pt x="292476" y="95521"/>
                </a:cubicBezTo>
                <a:cubicBezTo>
                  <a:pt x="292476" y="95521"/>
                  <a:pt x="292476" y="95521"/>
                  <a:pt x="90458" y="95521"/>
                </a:cubicBezTo>
                <a:cubicBezTo>
                  <a:pt x="88685" y="100828"/>
                  <a:pt x="86913" y="106135"/>
                  <a:pt x="85141" y="109672"/>
                </a:cubicBezTo>
                <a:cubicBezTo>
                  <a:pt x="85141" y="109672"/>
                  <a:pt x="85141" y="109672"/>
                  <a:pt x="294248" y="109672"/>
                </a:cubicBezTo>
                <a:cubicBezTo>
                  <a:pt x="292476" y="168047"/>
                  <a:pt x="244630" y="215807"/>
                  <a:pt x="186151" y="215807"/>
                </a:cubicBezTo>
                <a:cubicBezTo>
                  <a:pt x="131216" y="215807"/>
                  <a:pt x="85141" y="173353"/>
                  <a:pt x="78053" y="120286"/>
                </a:cubicBezTo>
                <a:cubicBezTo>
                  <a:pt x="53244" y="160971"/>
                  <a:pt x="16030" y="166278"/>
                  <a:pt x="16030" y="166278"/>
                </a:cubicBezTo>
                <a:cubicBezTo>
                  <a:pt x="27548" y="128246"/>
                  <a:pt x="39510" y="108788"/>
                  <a:pt x="48592" y="98838"/>
                </a:cubicBezTo>
                <a:lnTo>
                  <a:pt x="56912" y="92115"/>
                </a:lnTo>
                <a:lnTo>
                  <a:pt x="63876" y="88446"/>
                </a:lnTo>
                <a:cubicBezTo>
                  <a:pt x="63876" y="88446"/>
                  <a:pt x="62326" y="88556"/>
                  <a:pt x="59640" y="89910"/>
                </a:cubicBezTo>
                <a:lnTo>
                  <a:pt x="56912" y="92115"/>
                </a:lnTo>
                <a:lnTo>
                  <a:pt x="43470" y="99197"/>
                </a:lnTo>
                <a:cubicBezTo>
                  <a:pt x="20128" y="117854"/>
                  <a:pt x="-7451" y="151684"/>
                  <a:pt x="1853" y="123824"/>
                </a:cubicBezTo>
                <a:cubicBezTo>
                  <a:pt x="17802" y="81370"/>
                  <a:pt x="58560" y="72525"/>
                  <a:pt x="58560" y="72525"/>
                </a:cubicBezTo>
                <a:cubicBezTo>
                  <a:pt x="69192" y="72525"/>
                  <a:pt x="78053" y="72525"/>
                  <a:pt x="83369" y="74294"/>
                </a:cubicBezTo>
                <a:cubicBezTo>
                  <a:pt x="97546" y="31840"/>
                  <a:pt x="138304" y="0"/>
                  <a:pt x="18615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7" name="bag19"/>
          <p:cNvSpPr>
            <a:spLocks noChangeAspect="1"/>
          </p:cNvSpPr>
          <p:nvPr/>
        </p:nvSpPr>
        <p:spPr bwMode="auto">
          <a:xfrm>
            <a:off x="4634378" y="4437505"/>
            <a:ext cx="226285" cy="198146"/>
          </a:xfrm>
          <a:custGeom>
            <a:avLst/>
            <a:gdLst>
              <a:gd name="connsiteX0" fmla="*/ 158765 w 508000"/>
              <a:gd name="connsiteY0" fmla="*/ 63566 h 444829"/>
              <a:gd name="connsiteX1" fmla="*/ 190398 w 508000"/>
              <a:gd name="connsiteY1" fmla="*/ 95224 h 444829"/>
              <a:gd name="connsiteX2" fmla="*/ 176442 w 508000"/>
              <a:gd name="connsiteY2" fmla="*/ 120984 h 444829"/>
              <a:gd name="connsiteX3" fmla="*/ 253976 w 508000"/>
              <a:gd name="connsiteY3" fmla="*/ 222475 h 444829"/>
              <a:gd name="connsiteX4" fmla="*/ 331820 w 508000"/>
              <a:gd name="connsiteY4" fmla="*/ 120984 h 444829"/>
              <a:gd name="connsiteX5" fmla="*/ 317553 w 508000"/>
              <a:gd name="connsiteY5" fmla="*/ 95224 h 444829"/>
              <a:gd name="connsiteX6" fmla="*/ 349187 w 508000"/>
              <a:gd name="connsiteY6" fmla="*/ 63566 h 444829"/>
              <a:gd name="connsiteX7" fmla="*/ 381131 w 508000"/>
              <a:gd name="connsiteY7" fmla="*/ 95224 h 444829"/>
              <a:gd name="connsiteX8" fmla="*/ 363143 w 508000"/>
              <a:gd name="connsiteY8" fmla="*/ 123467 h 444829"/>
              <a:gd name="connsiteX9" fmla="*/ 253976 w 508000"/>
              <a:gd name="connsiteY9" fmla="*/ 254132 h 444829"/>
              <a:gd name="connsiteX10" fmla="*/ 144809 w 508000"/>
              <a:gd name="connsiteY10" fmla="*/ 123467 h 444829"/>
              <a:gd name="connsiteX11" fmla="*/ 127131 w 508000"/>
              <a:gd name="connsiteY11" fmla="*/ 95224 h 444829"/>
              <a:gd name="connsiteX12" fmla="*/ 158765 w 508000"/>
              <a:gd name="connsiteY12" fmla="*/ 63566 h 444829"/>
              <a:gd name="connsiteX13" fmla="*/ 91220 w 508000"/>
              <a:gd name="connsiteY13" fmla="*/ 31586 h 444829"/>
              <a:gd name="connsiteX14" fmla="*/ 36566 w 508000"/>
              <a:gd name="connsiteY14" fmla="*/ 412850 h 444829"/>
              <a:gd name="connsiteX15" fmla="*/ 471433 w 508000"/>
              <a:gd name="connsiteY15" fmla="*/ 412850 h 444829"/>
              <a:gd name="connsiteX16" fmla="*/ 417173 w 508000"/>
              <a:gd name="connsiteY16" fmla="*/ 31586 h 444829"/>
              <a:gd name="connsiteX17" fmla="*/ 63565 w 508000"/>
              <a:gd name="connsiteY17" fmla="*/ 0 h 444829"/>
              <a:gd name="connsiteX18" fmla="*/ 444697 w 508000"/>
              <a:gd name="connsiteY18" fmla="*/ 0 h 444829"/>
              <a:gd name="connsiteX19" fmla="*/ 508000 w 508000"/>
              <a:gd name="connsiteY19" fmla="*/ 444829 h 444829"/>
              <a:gd name="connsiteX20" fmla="*/ 0 w 508000"/>
              <a:gd name="connsiteY20" fmla="*/ 444829 h 44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000" h="444829">
                <a:moveTo>
                  <a:pt x="158765" y="63566"/>
                </a:moveTo>
                <a:cubicBezTo>
                  <a:pt x="176442" y="63566"/>
                  <a:pt x="190398" y="77843"/>
                  <a:pt x="190398" y="95224"/>
                </a:cubicBezTo>
                <a:cubicBezTo>
                  <a:pt x="190398" y="106087"/>
                  <a:pt x="184816" y="115398"/>
                  <a:pt x="176442" y="120984"/>
                </a:cubicBezTo>
                <a:cubicBezTo>
                  <a:pt x="184196" y="178092"/>
                  <a:pt x="216450" y="222475"/>
                  <a:pt x="253976" y="222475"/>
                </a:cubicBezTo>
                <a:cubicBezTo>
                  <a:pt x="291502" y="222475"/>
                  <a:pt x="324066" y="178092"/>
                  <a:pt x="331820" y="120984"/>
                </a:cubicBezTo>
                <a:cubicBezTo>
                  <a:pt x="323446" y="115398"/>
                  <a:pt x="317553" y="106087"/>
                  <a:pt x="317553" y="95224"/>
                </a:cubicBezTo>
                <a:cubicBezTo>
                  <a:pt x="317553" y="77843"/>
                  <a:pt x="331820" y="63566"/>
                  <a:pt x="349187" y="63566"/>
                </a:cubicBezTo>
                <a:cubicBezTo>
                  <a:pt x="366865" y="63566"/>
                  <a:pt x="381131" y="77843"/>
                  <a:pt x="381131" y="95224"/>
                </a:cubicBezTo>
                <a:cubicBezTo>
                  <a:pt x="381131" y="107638"/>
                  <a:pt x="373688" y="118191"/>
                  <a:pt x="363143" y="123467"/>
                </a:cubicBezTo>
                <a:cubicBezTo>
                  <a:pt x="354149" y="198576"/>
                  <a:pt x="309490" y="254132"/>
                  <a:pt x="253976" y="254132"/>
                </a:cubicBezTo>
                <a:cubicBezTo>
                  <a:pt x="198462" y="254132"/>
                  <a:pt x="153803" y="198576"/>
                  <a:pt x="144809" y="123467"/>
                </a:cubicBezTo>
                <a:cubicBezTo>
                  <a:pt x="134264" y="118191"/>
                  <a:pt x="127131" y="107638"/>
                  <a:pt x="127131" y="95224"/>
                </a:cubicBezTo>
                <a:cubicBezTo>
                  <a:pt x="127131" y="77843"/>
                  <a:pt x="141087" y="63566"/>
                  <a:pt x="158765" y="63566"/>
                </a:cubicBezTo>
                <a:close/>
                <a:moveTo>
                  <a:pt x="91220" y="31586"/>
                </a:moveTo>
                <a:lnTo>
                  <a:pt x="36566" y="412850"/>
                </a:lnTo>
                <a:lnTo>
                  <a:pt x="471433" y="412850"/>
                </a:lnTo>
                <a:lnTo>
                  <a:pt x="417173" y="31586"/>
                </a:lnTo>
                <a:close/>
                <a:moveTo>
                  <a:pt x="63565" y="0"/>
                </a:moveTo>
                <a:lnTo>
                  <a:pt x="444697" y="0"/>
                </a:lnTo>
                <a:lnTo>
                  <a:pt x="508000" y="444829"/>
                </a:lnTo>
                <a:lnTo>
                  <a:pt x="0" y="4448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8" name="package23"/>
          <p:cNvSpPr>
            <a:spLocks noChangeAspect="1"/>
          </p:cNvSpPr>
          <p:nvPr/>
        </p:nvSpPr>
        <p:spPr bwMode="auto">
          <a:xfrm>
            <a:off x="5176307" y="4418735"/>
            <a:ext cx="250246" cy="235686"/>
          </a:xfrm>
          <a:custGeom>
            <a:avLst/>
            <a:gdLst>
              <a:gd name="T0" fmla="*/ 2544 w 3139"/>
              <a:gd name="T1" fmla="*/ 402 h 2957"/>
              <a:gd name="T2" fmla="*/ 1485 w 3139"/>
              <a:gd name="T3" fmla="*/ 1976 h 2957"/>
              <a:gd name="T4" fmla="*/ 1815 w 3139"/>
              <a:gd name="T5" fmla="*/ 1321 h 2957"/>
              <a:gd name="T6" fmla="*/ 2189 w 3139"/>
              <a:gd name="T7" fmla="*/ 858 h 2957"/>
              <a:gd name="T8" fmla="*/ 1748 w 3139"/>
              <a:gd name="T9" fmla="*/ 608 h 2957"/>
              <a:gd name="T10" fmla="*/ 388 w 3139"/>
              <a:gd name="T11" fmla="*/ 511 h 2957"/>
              <a:gd name="T12" fmla="*/ 0 w 3139"/>
              <a:gd name="T13" fmla="*/ 1390 h 2957"/>
              <a:gd name="T14" fmla="*/ 1099 w 3139"/>
              <a:gd name="T15" fmla="*/ 2164 h 2957"/>
              <a:gd name="T16" fmla="*/ 50 w 3139"/>
              <a:gd name="T17" fmla="*/ 1823 h 2957"/>
              <a:gd name="T18" fmla="*/ 995 w 3139"/>
              <a:gd name="T19" fmla="*/ 2466 h 2957"/>
              <a:gd name="T20" fmla="*/ 1976 w 3139"/>
              <a:gd name="T21" fmla="*/ 2466 h 2957"/>
              <a:gd name="T22" fmla="*/ 2498 w 3139"/>
              <a:gd name="T23" fmla="*/ 928 h 2957"/>
              <a:gd name="T24" fmla="*/ 3139 w 3139"/>
              <a:gd name="T25" fmla="*/ 402 h 2957"/>
              <a:gd name="T26" fmla="*/ 1066 w 3139"/>
              <a:gd name="T27" fmla="*/ 1202 h 2957"/>
              <a:gd name="T28" fmla="*/ 1097 w 3139"/>
              <a:gd name="T29" fmla="*/ 922 h 2957"/>
              <a:gd name="T30" fmla="*/ 760 w 3139"/>
              <a:gd name="T31" fmla="*/ 297 h 2957"/>
              <a:gd name="T32" fmla="*/ 1808 w 3139"/>
              <a:gd name="T33" fmla="*/ 892 h 2957"/>
              <a:gd name="T34" fmla="*/ 1818 w 3139"/>
              <a:gd name="T35" fmla="*/ 1073 h 2957"/>
              <a:gd name="T36" fmla="*/ 769 w 3139"/>
              <a:gd name="T37" fmla="*/ 477 h 2957"/>
              <a:gd name="T38" fmla="*/ 760 w 3139"/>
              <a:gd name="T39" fmla="*/ 297 h 2957"/>
              <a:gd name="T40" fmla="*/ 672 w 3139"/>
              <a:gd name="T41" fmla="*/ 1228 h 2957"/>
              <a:gd name="T42" fmla="*/ 1387 w 3139"/>
              <a:gd name="T43" fmla="*/ 1078 h 2957"/>
              <a:gd name="T44" fmla="*/ 1261 w 3139"/>
              <a:gd name="T45" fmla="*/ 1856 h 2957"/>
              <a:gd name="T46" fmla="*/ 662 w 3139"/>
              <a:gd name="T47" fmla="*/ 666 h 2957"/>
              <a:gd name="T48" fmla="*/ 1758 w 3139"/>
              <a:gd name="T49" fmla="*/ 2466 h 2957"/>
              <a:gd name="T50" fmla="*/ 1213 w 3139"/>
              <a:gd name="T51" fmla="*/ 2477 h 2957"/>
              <a:gd name="T52" fmla="*/ 1293 w 3139"/>
              <a:gd name="T53" fmla="*/ 2273 h 2957"/>
              <a:gd name="T54" fmla="*/ 1534 w 3139"/>
              <a:gd name="T55" fmla="*/ 2198 h 2957"/>
              <a:gd name="T56" fmla="*/ 1758 w 3139"/>
              <a:gd name="T57" fmla="*/ 2466 h 2957"/>
              <a:gd name="T58" fmla="*/ 2620 w 3139"/>
              <a:gd name="T59" fmla="*/ 711 h 2957"/>
              <a:gd name="T60" fmla="*/ 2921 w 3139"/>
              <a:gd name="T61" fmla="*/ 620 h 2957"/>
              <a:gd name="T62" fmla="*/ 2921 w 3139"/>
              <a:gd name="T63" fmla="*/ 710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39" h="2957">
                <a:moveTo>
                  <a:pt x="3139" y="402"/>
                </a:moveTo>
                <a:cubicBezTo>
                  <a:pt x="2544" y="402"/>
                  <a:pt x="2544" y="402"/>
                  <a:pt x="2544" y="402"/>
                </a:cubicBezTo>
                <a:cubicBezTo>
                  <a:pt x="1644" y="2002"/>
                  <a:pt x="1644" y="2002"/>
                  <a:pt x="1644" y="2002"/>
                </a:cubicBezTo>
                <a:cubicBezTo>
                  <a:pt x="1594" y="1985"/>
                  <a:pt x="1541" y="1976"/>
                  <a:pt x="1485" y="1976"/>
                </a:cubicBezTo>
                <a:cubicBezTo>
                  <a:pt x="1471" y="1976"/>
                  <a:pt x="1456" y="1976"/>
                  <a:pt x="1442" y="1978"/>
                </a:cubicBezTo>
                <a:cubicBezTo>
                  <a:pt x="1815" y="1321"/>
                  <a:pt x="1815" y="1321"/>
                  <a:pt x="1815" y="1321"/>
                </a:cubicBezTo>
                <a:cubicBezTo>
                  <a:pt x="1899" y="1369"/>
                  <a:pt x="1899" y="1369"/>
                  <a:pt x="1899" y="1369"/>
                </a:cubicBezTo>
                <a:cubicBezTo>
                  <a:pt x="2189" y="858"/>
                  <a:pt x="2189" y="858"/>
                  <a:pt x="2189" y="858"/>
                </a:cubicBezTo>
                <a:cubicBezTo>
                  <a:pt x="2105" y="810"/>
                  <a:pt x="2105" y="810"/>
                  <a:pt x="2105" y="810"/>
                </a:cubicBezTo>
                <a:cubicBezTo>
                  <a:pt x="1748" y="608"/>
                  <a:pt x="1748" y="608"/>
                  <a:pt x="1748" y="608"/>
                </a:cubicBezTo>
                <a:cubicBezTo>
                  <a:pt x="678" y="0"/>
                  <a:pt x="678" y="0"/>
                  <a:pt x="678" y="0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472" y="559"/>
                  <a:pt x="472" y="559"/>
                  <a:pt x="472" y="559"/>
                </a:cubicBezTo>
                <a:cubicBezTo>
                  <a:pt x="0" y="1390"/>
                  <a:pt x="0" y="1390"/>
                  <a:pt x="0" y="1390"/>
                </a:cubicBezTo>
                <a:cubicBezTo>
                  <a:pt x="1197" y="2070"/>
                  <a:pt x="1197" y="2070"/>
                  <a:pt x="1197" y="2070"/>
                </a:cubicBezTo>
                <a:cubicBezTo>
                  <a:pt x="1160" y="2097"/>
                  <a:pt x="1127" y="2128"/>
                  <a:pt x="1099" y="2164"/>
                </a:cubicBezTo>
                <a:cubicBezTo>
                  <a:pt x="157" y="1633"/>
                  <a:pt x="157" y="1633"/>
                  <a:pt x="157" y="1633"/>
                </a:cubicBezTo>
                <a:cubicBezTo>
                  <a:pt x="50" y="1823"/>
                  <a:pt x="50" y="1823"/>
                  <a:pt x="50" y="1823"/>
                </a:cubicBezTo>
                <a:cubicBezTo>
                  <a:pt x="1006" y="2361"/>
                  <a:pt x="1006" y="2361"/>
                  <a:pt x="1006" y="2361"/>
                </a:cubicBezTo>
                <a:cubicBezTo>
                  <a:pt x="999" y="2395"/>
                  <a:pt x="995" y="2430"/>
                  <a:pt x="995" y="2466"/>
                </a:cubicBezTo>
                <a:cubicBezTo>
                  <a:pt x="995" y="2737"/>
                  <a:pt x="1215" y="2957"/>
                  <a:pt x="1485" y="2957"/>
                </a:cubicBezTo>
                <a:cubicBezTo>
                  <a:pt x="1756" y="2957"/>
                  <a:pt x="1976" y="2737"/>
                  <a:pt x="1976" y="2466"/>
                </a:cubicBezTo>
                <a:cubicBezTo>
                  <a:pt x="1976" y="2330"/>
                  <a:pt x="1920" y="2206"/>
                  <a:pt x="1829" y="2117"/>
                </a:cubicBezTo>
                <a:cubicBezTo>
                  <a:pt x="2498" y="928"/>
                  <a:pt x="2498" y="928"/>
                  <a:pt x="2498" y="928"/>
                </a:cubicBezTo>
                <a:cubicBezTo>
                  <a:pt x="3139" y="928"/>
                  <a:pt x="3139" y="928"/>
                  <a:pt x="3139" y="928"/>
                </a:cubicBezTo>
                <a:lnTo>
                  <a:pt x="3139" y="402"/>
                </a:lnTo>
                <a:close/>
                <a:moveTo>
                  <a:pt x="1194" y="977"/>
                </a:moveTo>
                <a:cubicBezTo>
                  <a:pt x="1066" y="1202"/>
                  <a:pt x="1066" y="1202"/>
                  <a:pt x="1066" y="1202"/>
                </a:cubicBezTo>
                <a:cubicBezTo>
                  <a:pt x="968" y="1147"/>
                  <a:pt x="968" y="1147"/>
                  <a:pt x="968" y="1147"/>
                </a:cubicBezTo>
                <a:cubicBezTo>
                  <a:pt x="1097" y="922"/>
                  <a:pt x="1097" y="922"/>
                  <a:pt x="1097" y="922"/>
                </a:cubicBezTo>
                <a:lnTo>
                  <a:pt x="1194" y="977"/>
                </a:lnTo>
                <a:close/>
                <a:moveTo>
                  <a:pt x="760" y="297"/>
                </a:moveTo>
                <a:cubicBezTo>
                  <a:pt x="1560" y="751"/>
                  <a:pt x="1560" y="751"/>
                  <a:pt x="1560" y="751"/>
                </a:cubicBezTo>
                <a:cubicBezTo>
                  <a:pt x="1808" y="892"/>
                  <a:pt x="1808" y="892"/>
                  <a:pt x="1808" y="892"/>
                </a:cubicBezTo>
                <a:cubicBezTo>
                  <a:pt x="1893" y="940"/>
                  <a:pt x="1893" y="940"/>
                  <a:pt x="1893" y="940"/>
                </a:cubicBezTo>
                <a:cubicBezTo>
                  <a:pt x="1818" y="1073"/>
                  <a:pt x="1818" y="1073"/>
                  <a:pt x="1818" y="1073"/>
                </a:cubicBezTo>
                <a:cubicBezTo>
                  <a:pt x="1733" y="1025"/>
                  <a:pt x="1733" y="1025"/>
                  <a:pt x="1733" y="1025"/>
                </a:cubicBezTo>
                <a:cubicBezTo>
                  <a:pt x="769" y="477"/>
                  <a:pt x="769" y="477"/>
                  <a:pt x="769" y="477"/>
                </a:cubicBezTo>
                <a:cubicBezTo>
                  <a:pt x="685" y="429"/>
                  <a:pt x="685" y="429"/>
                  <a:pt x="685" y="429"/>
                </a:cubicBezTo>
                <a:lnTo>
                  <a:pt x="760" y="297"/>
                </a:lnTo>
                <a:close/>
                <a:moveTo>
                  <a:pt x="911" y="808"/>
                </a:moveTo>
                <a:cubicBezTo>
                  <a:pt x="672" y="1228"/>
                  <a:pt x="672" y="1228"/>
                  <a:pt x="672" y="1228"/>
                </a:cubicBezTo>
                <a:cubicBezTo>
                  <a:pt x="1147" y="1499"/>
                  <a:pt x="1147" y="1499"/>
                  <a:pt x="1147" y="1499"/>
                </a:cubicBezTo>
                <a:cubicBezTo>
                  <a:pt x="1387" y="1078"/>
                  <a:pt x="1387" y="1078"/>
                  <a:pt x="1387" y="1078"/>
                </a:cubicBezTo>
                <a:cubicBezTo>
                  <a:pt x="1626" y="1214"/>
                  <a:pt x="1626" y="1214"/>
                  <a:pt x="1626" y="1214"/>
                </a:cubicBezTo>
                <a:cubicBezTo>
                  <a:pt x="1261" y="1856"/>
                  <a:pt x="1261" y="1856"/>
                  <a:pt x="1261" y="1856"/>
                </a:cubicBezTo>
                <a:cubicBezTo>
                  <a:pt x="297" y="1309"/>
                  <a:pt x="297" y="1309"/>
                  <a:pt x="297" y="1309"/>
                </a:cubicBezTo>
                <a:cubicBezTo>
                  <a:pt x="662" y="666"/>
                  <a:pt x="662" y="666"/>
                  <a:pt x="662" y="666"/>
                </a:cubicBezTo>
                <a:lnTo>
                  <a:pt x="911" y="808"/>
                </a:lnTo>
                <a:close/>
                <a:moveTo>
                  <a:pt x="1758" y="2466"/>
                </a:moveTo>
                <a:cubicBezTo>
                  <a:pt x="1758" y="2617"/>
                  <a:pt x="1636" y="2740"/>
                  <a:pt x="1485" y="2740"/>
                </a:cubicBezTo>
                <a:cubicBezTo>
                  <a:pt x="1338" y="2740"/>
                  <a:pt x="1218" y="2623"/>
                  <a:pt x="1213" y="2477"/>
                </a:cubicBezTo>
                <a:cubicBezTo>
                  <a:pt x="1212" y="2473"/>
                  <a:pt x="1212" y="2470"/>
                  <a:pt x="1212" y="2466"/>
                </a:cubicBezTo>
                <a:cubicBezTo>
                  <a:pt x="1212" y="2391"/>
                  <a:pt x="1243" y="2322"/>
                  <a:pt x="1293" y="2273"/>
                </a:cubicBezTo>
                <a:cubicBezTo>
                  <a:pt x="1343" y="2224"/>
                  <a:pt x="1410" y="2193"/>
                  <a:pt x="1485" y="2193"/>
                </a:cubicBezTo>
                <a:cubicBezTo>
                  <a:pt x="1502" y="2193"/>
                  <a:pt x="1518" y="2195"/>
                  <a:pt x="1534" y="2198"/>
                </a:cubicBezTo>
                <a:cubicBezTo>
                  <a:pt x="1610" y="2211"/>
                  <a:pt x="1675" y="2257"/>
                  <a:pt x="1715" y="2319"/>
                </a:cubicBezTo>
                <a:cubicBezTo>
                  <a:pt x="1743" y="2362"/>
                  <a:pt x="1758" y="2412"/>
                  <a:pt x="1758" y="2466"/>
                </a:cubicBezTo>
                <a:close/>
                <a:moveTo>
                  <a:pt x="2921" y="710"/>
                </a:moveTo>
                <a:cubicBezTo>
                  <a:pt x="2620" y="711"/>
                  <a:pt x="2620" y="711"/>
                  <a:pt x="2620" y="711"/>
                </a:cubicBezTo>
                <a:cubicBezTo>
                  <a:pt x="2671" y="620"/>
                  <a:pt x="2671" y="620"/>
                  <a:pt x="2671" y="620"/>
                </a:cubicBezTo>
                <a:cubicBezTo>
                  <a:pt x="2921" y="620"/>
                  <a:pt x="2921" y="620"/>
                  <a:pt x="2921" y="620"/>
                </a:cubicBezTo>
                <a:lnTo>
                  <a:pt x="2921" y="710"/>
                </a:lnTo>
                <a:close/>
                <a:moveTo>
                  <a:pt x="2921" y="710"/>
                </a:moveTo>
                <a:cubicBezTo>
                  <a:pt x="2921" y="710"/>
                  <a:pt x="2921" y="710"/>
                  <a:pt x="2921" y="71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9" name="business174"/>
          <p:cNvSpPr>
            <a:spLocks noChangeAspect="1"/>
          </p:cNvSpPr>
          <p:nvPr/>
        </p:nvSpPr>
        <p:spPr bwMode="auto">
          <a:xfrm>
            <a:off x="2376116" y="3513513"/>
            <a:ext cx="248063" cy="246463"/>
          </a:xfrm>
          <a:custGeom>
            <a:avLst/>
            <a:gdLst>
              <a:gd name="connsiteX0" fmla="*/ 17965 w 508000"/>
              <a:gd name="connsiteY0" fmla="*/ 426472 h 504725"/>
              <a:gd name="connsiteX1" fmla="*/ 490035 w 508000"/>
              <a:gd name="connsiteY1" fmla="*/ 426472 h 504725"/>
              <a:gd name="connsiteX2" fmla="*/ 508000 w 508000"/>
              <a:gd name="connsiteY2" fmla="*/ 444432 h 504725"/>
              <a:gd name="connsiteX3" fmla="*/ 490035 w 508000"/>
              <a:gd name="connsiteY3" fmla="*/ 462392 h 504725"/>
              <a:gd name="connsiteX4" fmla="*/ 428760 w 508000"/>
              <a:gd name="connsiteY4" fmla="*/ 462392 h 504725"/>
              <a:gd name="connsiteX5" fmla="*/ 438545 w 508000"/>
              <a:gd name="connsiteY5" fmla="*/ 476343 h 504725"/>
              <a:gd name="connsiteX6" fmla="*/ 434214 w 508000"/>
              <a:gd name="connsiteY6" fmla="*/ 501358 h 504725"/>
              <a:gd name="connsiteX7" fmla="*/ 423948 w 508000"/>
              <a:gd name="connsiteY7" fmla="*/ 504725 h 504725"/>
              <a:gd name="connsiteX8" fmla="*/ 409191 w 508000"/>
              <a:gd name="connsiteY8" fmla="*/ 497028 h 504725"/>
              <a:gd name="connsiteX9" fmla="*/ 384810 w 508000"/>
              <a:gd name="connsiteY9" fmla="*/ 462392 h 504725"/>
              <a:gd name="connsiteX10" fmla="*/ 123190 w 508000"/>
              <a:gd name="connsiteY10" fmla="*/ 462392 h 504725"/>
              <a:gd name="connsiteX11" fmla="*/ 98809 w 508000"/>
              <a:gd name="connsiteY11" fmla="*/ 497028 h 504725"/>
              <a:gd name="connsiteX12" fmla="*/ 84052 w 508000"/>
              <a:gd name="connsiteY12" fmla="*/ 504725 h 504725"/>
              <a:gd name="connsiteX13" fmla="*/ 73786 w 508000"/>
              <a:gd name="connsiteY13" fmla="*/ 501358 h 504725"/>
              <a:gd name="connsiteX14" fmla="*/ 69455 w 508000"/>
              <a:gd name="connsiteY14" fmla="*/ 476343 h 504725"/>
              <a:gd name="connsiteX15" fmla="*/ 79400 w 508000"/>
              <a:gd name="connsiteY15" fmla="*/ 462392 h 504725"/>
              <a:gd name="connsiteX16" fmla="*/ 17965 w 508000"/>
              <a:gd name="connsiteY16" fmla="*/ 462392 h 504725"/>
              <a:gd name="connsiteX17" fmla="*/ 0 w 508000"/>
              <a:gd name="connsiteY17" fmla="*/ 444432 h 504725"/>
              <a:gd name="connsiteX18" fmla="*/ 17965 w 508000"/>
              <a:gd name="connsiteY18" fmla="*/ 426472 h 504725"/>
              <a:gd name="connsiteX19" fmla="*/ 404434 w 508000"/>
              <a:gd name="connsiteY19" fmla="*/ 123763 h 504725"/>
              <a:gd name="connsiteX20" fmla="*/ 403792 w 508000"/>
              <a:gd name="connsiteY20" fmla="*/ 123923 h 504725"/>
              <a:gd name="connsiteX21" fmla="*/ 327914 w 508000"/>
              <a:gd name="connsiteY21" fmla="*/ 139638 h 504725"/>
              <a:gd name="connsiteX22" fmla="*/ 324545 w 508000"/>
              <a:gd name="connsiteY22" fmla="*/ 153749 h 504725"/>
              <a:gd name="connsiteX23" fmla="*/ 339946 w 508000"/>
              <a:gd name="connsiteY23" fmla="*/ 166417 h 504725"/>
              <a:gd name="connsiteX24" fmla="*/ 341229 w 508000"/>
              <a:gd name="connsiteY24" fmla="*/ 177802 h 504725"/>
              <a:gd name="connsiteX25" fmla="*/ 280430 w 508000"/>
              <a:gd name="connsiteY25" fmla="*/ 252046 h 504725"/>
              <a:gd name="connsiteX26" fmla="*/ 274174 w 508000"/>
              <a:gd name="connsiteY26" fmla="*/ 255093 h 504725"/>
              <a:gd name="connsiteX27" fmla="*/ 269201 w 508000"/>
              <a:gd name="connsiteY27" fmla="*/ 253168 h 504725"/>
              <a:gd name="connsiteX28" fmla="*/ 175677 w 508000"/>
              <a:gd name="connsiteY28" fmla="*/ 177161 h 504725"/>
              <a:gd name="connsiteX29" fmla="*/ 169902 w 508000"/>
              <a:gd name="connsiteY29" fmla="*/ 175076 h 504725"/>
              <a:gd name="connsiteX30" fmla="*/ 162683 w 508000"/>
              <a:gd name="connsiteY30" fmla="*/ 178444 h 504725"/>
              <a:gd name="connsiteX31" fmla="*/ 97072 w 508000"/>
              <a:gd name="connsiteY31" fmla="*/ 258781 h 504725"/>
              <a:gd name="connsiteX32" fmla="*/ 98516 w 508000"/>
              <a:gd name="connsiteY32" fmla="*/ 271609 h 504725"/>
              <a:gd name="connsiteX33" fmla="*/ 115841 w 508000"/>
              <a:gd name="connsiteY33" fmla="*/ 285880 h 504725"/>
              <a:gd name="connsiteX34" fmla="*/ 120975 w 508000"/>
              <a:gd name="connsiteY34" fmla="*/ 287644 h 504725"/>
              <a:gd name="connsiteX35" fmla="*/ 127231 w 508000"/>
              <a:gd name="connsiteY35" fmla="*/ 284758 h 504725"/>
              <a:gd name="connsiteX36" fmla="*/ 168458 w 508000"/>
              <a:gd name="connsiteY36" fmla="*/ 234247 h 504725"/>
              <a:gd name="connsiteX37" fmla="*/ 175517 w 508000"/>
              <a:gd name="connsiteY37" fmla="*/ 230879 h 504725"/>
              <a:gd name="connsiteX38" fmla="*/ 181292 w 508000"/>
              <a:gd name="connsiteY38" fmla="*/ 232964 h 504725"/>
              <a:gd name="connsiteX39" fmla="*/ 274655 w 508000"/>
              <a:gd name="connsiteY39" fmla="*/ 309132 h 504725"/>
              <a:gd name="connsiteX40" fmla="*/ 274816 w 508000"/>
              <a:gd name="connsiteY40" fmla="*/ 308971 h 504725"/>
              <a:gd name="connsiteX41" fmla="*/ 279789 w 508000"/>
              <a:gd name="connsiteY41" fmla="*/ 310896 h 504725"/>
              <a:gd name="connsiteX42" fmla="*/ 286045 w 508000"/>
              <a:gd name="connsiteY42" fmla="*/ 307849 h 504725"/>
              <a:gd name="connsiteX43" fmla="*/ 371869 w 508000"/>
              <a:gd name="connsiteY43" fmla="*/ 202978 h 504725"/>
              <a:gd name="connsiteX44" fmla="*/ 378125 w 508000"/>
              <a:gd name="connsiteY44" fmla="*/ 199931 h 504725"/>
              <a:gd name="connsiteX45" fmla="*/ 383259 w 508000"/>
              <a:gd name="connsiteY45" fmla="*/ 201695 h 504725"/>
              <a:gd name="connsiteX46" fmla="*/ 398338 w 508000"/>
              <a:gd name="connsiteY46" fmla="*/ 214202 h 504725"/>
              <a:gd name="connsiteX47" fmla="*/ 403792 w 508000"/>
              <a:gd name="connsiteY47" fmla="*/ 216127 h 504725"/>
              <a:gd name="connsiteX48" fmla="*/ 412294 w 508000"/>
              <a:gd name="connsiteY48" fmla="*/ 207468 h 504725"/>
              <a:gd name="connsiteX49" fmla="*/ 412294 w 508000"/>
              <a:gd name="connsiteY49" fmla="*/ 130819 h 504725"/>
              <a:gd name="connsiteX50" fmla="*/ 412134 w 508000"/>
              <a:gd name="connsiteY50" fmla="*/ 130177 h 504725"/>
              <a:gd name="connsiteX51" fmla="*/ 405236 w 508000"/>
              <a:gd name="connsiteY51" fmla="*/ 123763 h 504725"/>
              <a:gd name="connsiteX52" fmla="*/ 404434 w 508000"/>
              <a:gd name="connsiteY52" fmla="*/ 123763 h 504725"/>
              <a:gd name="connsiteX53" fmla="*/ 405236 w 508000"/>
              <a:gd name="connsiteY53" fmla="*/ 87844 h 504725"/>
              <a:gd name="connsiteX54" fmla="*/ 433951 w 508000"/>
              <a:gd name="connsiteY54" fmla="*/ 98908 h 504725"/>
              <a:gd name="connsiteX55" fmla="*/ 447907 w 508000"/>
              <a:gd name="connsiteY55" fmla="*/ 126489 h 504725"/>
              <a:gd name="connsiteX56" fmla="*/ 447907 w 508000"/>
              <a:gd name="connsiteY56" fmla="*/ 126649 h 504725"/>
              <a:gd name="connsiteX57" fmla="*/ 448228 w 508000"/>
              <a:gd name="connsiteY57" fmla="*/ 130658 h 504725"/>
              <a:gd name="connsiteX58" fmla="*/ 448228 w 508000"/>
              <a:gd name="connsiteY58" fmla="*/ 207468 h 504725"/>
              <a:gd name="connsiteX59" fmla="*/ 435395 w 508000"/>
              <a:gd name="connsiteY59" fmla="*/ 238897 h 504725"/>
              <a:gd name="connsiteX60" fmla="*/ 403792 w 508000"/>
              <a:gd name="connsiteY60" fmla="*/ 252046 h 504725"/>
              <a:gd name="connsiteX61" fmla="*/ 382617 w 508000"/>
              <a:gd name="connsiteY61" fmla="*/ 246594 h 504725"/>
              <a:gd name="connsiteX62" fmla="*/ 313958 w 508000"/>
              <a:gd name="connsiteY62" fmla="*/ 330619 h 504725"/>
              <a:gd name="connsiteX63" fmla="*/ 279789 w 508000"/>
              <a:gd name="connsiteY63" fmla="*/ 346815 h 504725"/>
              <a:gd name="connsiteX64" fmla="*/ 257651 w 508000"/>
              <a:gd name="connsiteY64" fmla="*/ 340721 h 504725"/>
              <a:gd name="connsiteX65" fmla="*/ 252036 w 508000"/>
              <a:gd name="connsiteY65" fmla="*/ 336873 h 504725"/>
              <a:gd name="connsiteX66" fmla="*/ 179367 w 508000"/>
              <a:gd name="connsiteY66" fmla="*/ 277702 h 504725"/>
              <a:gd name="connsiteX67" fmla="*/ 154983 w 508000"/>
              <a:gd name="connsiteY67" fmla="*/ 307368 h 504725"/>
              <a:gd name="connsiteX68" fmla="*/ 120975 w 508000"/>
              <a:gd name="connsiteY68" fmla="*/ 323563 h 504725"/>
              <a:gd name="connsiteX69" fmla="*/ 93062 w 508000"/>
              <a:gd name="connsiteY69" fmla="*/ 313622 h 504725"/>
              <a:gd name="connsiteX70" fmla="*/ 75737 w 508000"/>
              <a:gd name="connsiteY70" fmla="*/ 299510 h 504725"/>
              <a:gd name="connsiteX71" fmla="*/ 59374 w 508000"/>
              <a:gd name="connsiteY71" fmla="*/ 269043 h 504725"/>
              <a:gd name="connsiteX72" fmla="*/ 69320 w 508000"/>
              <a:gd name="connsiteY72" fmla="*/ 236171 h 504725"/>
              <a:gd name="connsiteX73" fmla="*/ 134931 w 508000"/>
              <a:gd name="connsiteY73" fmla="*/ 155834 h 504725"/>
              <a:gd name="connsiteX74" fmla="*/ 169902 w 508000"/>
              <a:gd name="connsiteY74" fmla="*/ 139157 h 504725"/>
              <a:gd name="connsiteX75" fmla="*/ 198296 w 508000"/>
              <a:gd name="connsiteY75" fmla="*/ 149259 h 504725"/>
              <a:gd name="connsiteX76" fmla="*/ 270164 w 508000"/>
              <a:gd name="connsiteY76" fmla="*/ 207788 h 504725"/>
              <a:gd name="connsiteX77" fmla="*/ 296151 w 508000"/>
              <a:gd name="connsiteY77" fmla="*/ 176199 h 504725"/>
              <a:gd name="connsiteX78" fmla="*/ 287489 w 508000"/>
              <a:gd name="connsiteY78" fmla="*/ 160644 h 504725"/>
              <a:gd name="connsiteX79" fmla="*/ 286847 w 508000"/>
              <a:gd name="connsiteY79" fmla="*/ 137072 h 504725"/>
              <a:gd name="connsiteX80" fmla="*/ 298397 w 508000"/>
              <a:gd name="connsiteY80" fmla="*/ 116547 h 504725"/>
              <a:gd name="connsiteX81" fmla="*/ 320535 w 508000"/>
              <a:gd name="connsiteY81" fmla="*/ 104521 h 504725"/>
              <a:gd name="connsiteX82" fmla="*/ 396413 w 508000"/>
              <a:gd name="connsiteY82" fmla="*/ 88806 h 504725"/>
              <a:gd name="connsiteX83" fmla="*/ 400905 w 508000"/>
              <a:gd name="connsiteY83" fmla="*/ 88004 h 504725"/>
              <a:gd name="connsiteX84" fmla="*/ 405236 w 508000"/>
              <a:gd name="connsiteY84" fmla="*/ 87844 h 504725"/>
              <a:gd name="connsiteX85" fmla="*/ 35931 w 508000"/>
              <a:gd name="connsiteY85" fmla="*/ 63367 h 504725"/>
              <a:gd name="connsiteX86" fmla="*/ 35931 w 508000"/>
              <a:gd name="connsiteY86" fmla="*/ 370418 h 504725"/>
              <a:gd name="connsiteX87" fmla="*/ 472069 w 508000"/>
              <a:gd name="connsiteY87" fmla="*/ 370418 h 504725"/>
              <a:gd name="connsiteX88" fmla="*/ 472069 w 508000"/>
              <a:gd name="connsiteY88" fmla="*/ 63367 h 504725"/>
              <a:gd name="connsiteX89" fmla="*/ 35931 w 508000"/>
              <a:gd name="connsiteY89" fmla="*/ 63367 h 504725"/>
              <a:gd name="connsiteX90" fmla="*/ 249428 w 508000"/>
              <a:gd name="connsiteY90" fmla="*/ 0 h 504725"/>
              <a:gd name="connsiteX91" fmla="*/ 267394 w 508000"/>
              <a:gd name="connsiteY91" fmla="*/ 17967 h 504725"/>
              <a:gd name="connsiteX92" fmla="*/ 267394 w 508000"/>
              <a:gd name="connsiteY92" fmla="*/ 27432 h 504725"/>
              <a:gd name="connsiteX93" fmla="*/ 490035 w 508000"/>
              <a:gd name="connsiteY93" fmla="*/ 27432 h 504725"/>
              <a:gd name="connsiteX94" fmla="*/ 508000 w 508000"/>
              <a:gd name="connsiteY94" fmla="*/ 45400 h 504725"/>
              <a:gd name="connsiteX95" fmla="*/ 508000 w 508000"/>
              <a:gd name="connsiteY95" fmla="*/ 388385 h 504725"/>
              <a:gd name="connsiteX96" fmla="*/ 490035 w 508000"/>
              <a:gd name="connsiteY96" fmla="*/ 406353 h 504725"/>
              <a:gd name="connsiteX97" fmla="*/ 17965 w 508000"/>
              <a:gd name="connsiteY97" fmla="*/ 406353 h 504725"/>
              <a:gd name="connsiteX98" fmla="*/ 0 w 508000"/>
              <a:gd name="connsiteY98" fmla="*/ 388385 h 504725"/>
              <a:gd name="connsiteX99" fmla="*/ 0 w 508000"/>
              <a:gd name="connsiteY99" fmla="*/ 45400 h 504725"/>
              <a:gd name="connsiteX100" fmla="*/ 17965 w 508000"/>
              <a:gd name="connsiteY100" fmla="*/ 27432 h 504725"/>
              <a:gd name="connsiteX101" fmla="*/ 231463 w 508000"/>
              <a:gd name="connsiteY101" fmla="*/ 27432 h 504725"/>
              <a:gd name="connsiteX102" fmla="*/ 231463 w 508000"/>
              <a:gd name="connsiteY102" fmla="*/ 17967 h 504725"/>
              <a:gd name="connsiteX103" fmla="*/ 249428 w 508000"/>
              <a:gd name="connsiteY103" fmla="*/ 0 h 50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4725">
                <a:moveTo>
                  <a:pt x="17965" y="426472"/>
                </a:moveTo>
                <a:cubicBezTo>
                  <a:pt x="17965" y="426472"/>
                  <a:pt x="17965" y="426472"/>
                  <a:pt x="490035" y="426472"/>
                </a:cubicBezTo>
                <a:cubicBezTo>
                  <a:pt x="499980" y="426472"/>
                  <a:pt x="508000" y="434490"/>
                  <a:pt x="508000" y="444432"/>
                </a:cubicBezTo>
                <a:cubicBezTo>
                  <a:pt x="508000" y="454374"/>
                  <a:pt x="499980" y="462392"/>
                  <a:pt x="490035" y="462392"/>
                </a:cubicBezTo>
                <a:cubicBezTo>
                  <a:pt x="490035" y="462392"/>
                  <a:pt x="490035" y="462392"/>
                  <a:pt x="428760" y="462392"/>
                </a:cubicBezTo>
                <a:cubicBezTo>
                  <a:pt x="428760" y="462392"/>
                  <a:pt x="428760" y="462392"/>
                  <a:pt x="438545" y="476343"/>
                </a:cubicBezTo>
                <a:cubicBezTo>
                  <a:pt x="444320" y="484521"/>
                  <a:pt x="442395" y="495745"/>
                  <a:pt x="434214" y="501358"/>
                </a:cubicBezTo>
                <a:cubicBezTo>
                  <a:pt x="431006" y="503603"/>
                  <a:pt x="427477" y="504725"/>
                  <a:pt x="423948" y="504725"/>
                </a:cubicBezTo>
                <a:cubicBezTo>
                  <a:pt x="418174" y="504725"/>
                  <a:pt x="412720" y="501999"/>
                  <a:pt x="409191" y="497028"/>
                </a:cubicBezTo>
                <a:cubicBezTo>
                  <a:pt x="409191" y="497028"/>
                  <a:pt x="409191" y="497028"/>
                  <a:pt x="384810" y="462392"/>
                </a:cubicBezTo>
                <a:cubicBezTo>
                  <a:pt x="384810" y="462392"/>
                  <a:pt x="384810" y="462392"/>
                  <a:pt x="123190" y="462392"/>
                </a:cubicBezTo>
                <a:cubicBezTo>
                  <a:pt x="123190" y="462392"/>
                  <a:pt x="123190" y="462392"/>
                  <a:pt x="98809" y="497028"/>
                </a:cubicBezTo>
                <a:cubicBezTo>
                  <a:pt x="95280" y="501999"/>
                  <a:pt x="89826" y="504725"/>
                  <a:pt x="84052" y="504725"/>
                </a:cubicBezTo>
                <a:cubicBezTo>
                  <a:pt x="80523" y="504725"/>
                  <a:pt x="76994" y="503603"/>
                  <a:pt x="73786" y="501358"/>
                </a:cubicBezTo>
                <a:cubicBezTo>
                  <a:pt x="65766" y="495745"/>
                  <a:pt x="63680" y="484521"/>
                  <a:pt x="69455" y="476343"/>
                </a:cubicBezTo>
                <a:cubicBezTo>
                  <a:pt x="69455" y="476343"/>
                  <a:pt x="69455" y="476343"/>
                  <a:pt x="79400" y="462392"/>
                </a:cubicBezTo>
                <a:cubicBezTo>
                  <a:pt x="79400" y="462392"/>
                  <a:pt x="79400" y="462392"/>
                  <a:pt x="17965" y="462392"/>
                </a:cubicBezTo>
                <a:cubicBezTo>
                  <a:pt x="8020" y="462392"/>
                  <a:pt x="0" y="454374"/>
                  <a:pt x="0" y="444432"/>
                </a:cubicBezTo>
                <a:cubicBezTo>
                  <a:pt x="0" y="434490"/>
                  <a:pt x="8020" y="426472"/>
                  <a:pt x="17965" y="426472"/>
                </a:cubicBezTo>
                <a:close/>
                <a:moveTo>
                  <a:pt x="404434" y="123763"/>
                </a:moveTo>
                <a:cubicBezTo>
                  <a:pt x="404273" y="123763"/>
                  <a:pt x="403953" y="123923"/>
                  <a:pt x="403792" y="123923"/>
                </a:cubicBezTo>
                <a:cubicBezTo>
                  <a:pt x="403792" y="123923"/>
                  <a:pt x="403792" y="123923"/>
                  <a:pt x="327914" y="139638"/>
                </a:cubicBezTo>
                <a:cubicBezTo>
                  <a:pt x="321337" y="141081"/>
                  <a:pt x="319252" y="149580"/>
                  <a:pt x="324545" y="153749"/>
                </a:cubicBezTo>
                <a:cubicBezTo>
                  <a:pt x="324545" y="153749"/>
                  <a:pt x="324545" y="153749"/>
                  <a:pt x="339946" y="166417"/>
                </a:cubicBezTo>
                <a:cubicBezTo>
                  <a:pt x="343475" y="169303"/>
                  <a:pt x="343956" y="174435"/>
                  <a:pt x="341229" y="177802"/>
                </a:cubicBezTo>
                <a:cubicBezTo>
                  <a:pt x="341229" y="177802"/>
                  <a:pt x="341229" y="177802"/>
                  <a:pt x="280430" y="252046"/>
                </a:cubicBezTo>
                <a:cubicBezTo>
                  <a:pt x="278826" y="253970"/>
                  <a:pt x="276580" y="255093"/>
                  <a:pt x="274174" y="255093"/>
                </a:cubicBezTo>
                <a:cubicBezTo>
                  <a:pt x="272410" y="255093"/>
                  <a:pt x="270645" y="254451"/>
                  <a:pt x="269201" y="253168"/>
                </a:cubicBezTo>
                <a:cubicBezTo>
                  <a:pt x="269201" y="253168"/>
                  <a:pt x="269201" y="253168"/>
                  <a:pt x="175677" y="177161"/>
                </a:cubicBezTo>
                <a:cubicBezTo>
                  <a:pt x="173913" y="175718"/>
                  <a:pt x="171827" y="175076"/>
                  <a:pt x="169902" y="175076"/>
                </a:cubicBezTo>
                <a:cubicBezTo>
                  <a:pt x="167175" y="175076"/>
                  <a:pt x="164448" y="176199"/>
                  <a:pt x="162683" y="178444"/>
                </a:cubicBezTo>
                <a:cubicBezTo>
                  <a:pt x="162683" y="178444"/>
                  <a:pt x="162683" y="178444"/>
                  <a:pt x="97072" y="258781"/>
                </a:cubicBezTo>
                <a:cubicBezTo>
                  <a:pt x="94024" y="262629"/>
                  <a:pt x="94506" y="268402"/>
                  <a:pt x="98516" y="271609"/>
                </a:cubicBezTo>
                <a:cubicBezTo>
                  <a:pt x="98516" y="271609"/>
                  <a:pt x="98516" y="271609"/>
                  <a:pt x="115841" y="285880"/>
                </a:cubicBezTo>
                <a:cubicBezTo>
                  <a:pt x="117285" y="287003"/>
                  <a:pt x="119210" y="287644"/>
                  <a:pt x="120975" y="287644"/>
                </a:cubicBezTo>
                <a:cubicBezTo>
                  <a:pt x="123220" y="287644"/>
                  <a:pt x="125627" y="286682"/>
                  <a:pt x="127231" y="284758"/>
                </a:cubicBezTo>
                <a:cubicBezTo>
                  <a:pt x="127231" y="284758"/>
                  <a:pt x="127231" y="284758"/>
                  <a:pt x="168458" y="234247"/>
                </a:cubicBezTo>
                <a:cubicBezTo>
                  <a:pt x="170223" y="232002"/>
                  <a:pt x="172950" y="230879"/>
                  <a:pt x="175517" y="230879"/>
                </a:cubicBezTo>
                <a:cubicBezTo>
                  <a:pt x="177602" y="230879"/>
                  <a:pt x="179688" y="231521"/>
                  <a:pt x="181292" y="232964"/>
                </a:cubicBezTo>
                <a:cubicBezTo>
                  <a:pt x="181292" y="232964"/>
                  <a:pt x="181292" y="232964"/>
                  <a:pt x="274655" y="309132"/>
                </a:cubicBezTo>
                <a:cubicBezTo>
                  <a:pt x="274655" y="309132"/>
                  <a:pt x="274655" y="309132"/>
                  <a:pt x="274816" y="308971"/>
                </a:cubicBezTo>
                <a:cubicBezTo>
                  <a:pt x="276260" y="310254"/>
                  <a:pt x="278024" y="310896"/>
                  <a:pt x="279789" y="310896"/>
                </a:cubicBezTo>
                <a:cubicBezTo>
                  <a:pt x="282195" y="310896"/>
                  <a:pt x="284441" y="309773"/>
                  <a:pt x="286045" y="307849"/>
                </a:cubicBezTo>
                <a:cubicBezTo>
                  <a:pt x="286045" y="307849"/>
                  <a:pt x="286045" y="307849"/>
                  <a:pt x="371869" y="202978"/>
                </a:cubicBezTo>
                <a:cubicBezTo>
                  <a:pt x="373473" y="200893"/>
                  <a:pt x="375719" y="199931"/>
                  <a:pt x="378125" y="199931"/>
                </a:cubicBezTo>
                <a:cubicBezTo>
                  <a:pt x="379890" y="199931"/>
                  <a:pt x="381654" y="200572"/>
                  <a:pt x="383259" y="201695"/>
                </a:cubicBezTo>
                <a:cubicBezTo>
                  <a:pt x="383259" y="201695"/>
                  <a:pt x="383259" y="201695"/>
                  <a:pt x="398338" y="214202"/>
                </a:cubicBezTo>
                <a:cubicBezTo>
                  <a:pt x="400102" y="215485"/>
                  <a:pt x="401867" y="216127"/>
                  <a:pt x="403792" y="216127"/>
                </a:cubicBezTo>
                <a:cubicBezTo>
                  <a:pt x="408123" y="216127"/>
                  <a:pt x="412294" y="212599"/>
                  <a:pt x="412294" y="207468"/>
                </a:cubicBezTo>
                <a:cubicBezTo>
                  <a:pt x="412294" y="207468"/>
                  <a:pt x="412294" y="207468"/>
                  <a:pt x="412294" y="130819"/>
                </a:cubicBezTo>
                <a:cubicBezTo>
                  <a:pt x="412294" y="130498"/>
                  <a:pt x="412294" y="130337"/>
                  <a:pt x="412134" y="130177"/>
                </a:cubicBezTo>
                <a:cubicBezTo>
                  <a:pt x="411813" y="126489"/>
                  <a:pt x="408765" y="123763"/>
                  <a:pt x="405236" y="123763"/>
                </a:cubicBezTo>
                <a:cubicBezTo>
                  <a:pt x="404915" y="123763"/>
                  <a:pt x="404755" y="123763"/>
                  <a:pt x="404434" y="123763"/>
                </a:cubicBezTo>
                <a:close/>
                <a:moveTo>
                  <a:pt x="405236" y="87844"/>
                </a:moveTo>
                <a:cubicBezTo>
                  <a:pt x="415824" y="87844"/>
                  <a:pt x="426090" y="91692"/>
                  <a:pt x="433951" y="98908"/>
                </a:cubicBezTo>
                <a:cubicBezTo>
                  <a:pt x="441972" y="106124"/>
                  <a:pt x="446945" y="115906"/>
                  <a:pt x="447907" y="126489"/>
                </a:cubicBezTo>
                <a:cubicBezTo>
                  <a:pt x="447907" y="126489"/>
                  <a:pt x="447907" y="126649"/>
                  <a:pt x="447907" y="126649"/>
                </a:cubicBezTo>
                <a:cubicBezTo>
                  <a:pt x="448068" y="127932"/>
                  <a:pt x="448228" y="129215"/>
                  <a:pt x="448228" y="130658"/>
                </a:cubicBezTo>
                <a:cubicBezTo>
                  <a:pt x="448228" y="130658"/>
                  <a:pt x="448228" y="130658"/>
                  <a:pt x="448228" y="207468"/>
                </a:cubicBezTo>
                <a:cubicBezTo>
                  <a:pt x="448228" y="219334"/>
                  <a:pt x="443736" y="230558"/>
                  <a:pt x="435395" y="238897"/>
                </a:cubicBezTo>
                <a:cubicBezTo>
                  <a:pt x="427053" y="247235"/>
                  <a:pt x="415503" y="252046"/>
                  <a:pt x="403792" y="252046"/>
                </a:cubicBezTo>
                <a:cubicBezTo>
                  <a:pt x="396413" y="252046"/>
                  <a:pt x="389034" y="250122"/>
                  <a:pt x="382617" y="246594"/>
                </a:cubicBezTo>
                <a:cubicBezTo>
                  <a:pt x="382617" y="246594"/>
                  <a:pt x="382617" y="246594"/>
                  <a:pt x="313958" y="330619"/>
                </a:cubicBezTo>
                <a:cubicBezTo>
                  <a:pt x="305456" y="340882"/>
                  <a:pt x="293103" y="346815"/>
                  <a:pt x="279789" y="346815"/>
                </a:cubicBezTo>
                <a:cubicBezTo>
                  <a:pt x="272089" y="346815"/>
                  <a:pt x="264228" y="344730"/>
                  <a:pt x="257651" y="340721"/>
                </a:cubicBezTo>
                <a:cubicBezTo>
                  <a:pt x="255566" y="339599"/>
                  <a:pt x="253801" y="338476"/>
                  <a:pt x="252036" y="336873"/>
                </a:cubicBezTo>
                <a:cubicBezTo>
                  <a:pt x="252036" y="336873"/>
                  <a:pt x="252036" y="336873"/>
                  <a:pt x="179367" y="277702"/>
                </a:cubicBezTo>
                <a:cubicBezTo>
                  <a:pt x="179367" y="277702"/>
                  <a:pt x="179367" y="277702"/>
                  <a:pt x="154983" y="307368"/>
                </a:cubicBezTo>
                <a:cubicBezTo>
                  <a:pt x="146642" y="317630"/>
                  <a:pt x="134289" y="323563"/>
                  <a:pt x="120975" y="323563"/>
                </a:cubicBezTo>
                <a:cubicBezTo>
                  <a:pt x="110868" y="323563"/>
                  <a:pt x="100922" y="320036"/>
                  <a:pt x="93062" y="313622"/>
                </a:cubicBezTo>
                <a:cubicBezTo>
                  <a:pt x="93062" y="313622"/>
                  <a:pt x="93062" y="313622"/>
                  <a:pt x="75737" y="299510"/>
                </a:cubicBezTo>
                <a:cubicBezTo>
                  <a:pt x="66432" y="291813"/>
                  <a:pt x="60657" y="281070"/>
                  <a:pt x="59374" y="269043"/>
                </a:cubicBezTo>
                <a:cubicBezTo>
                  <a:pt x="58251" y="257177"/>
                  <a:pt x="61620" y="245471"/>
                  <a:pt x="69320" y="236171"/>
                </a:cubicBezTo>
                <a:cubicBezTo>
                  <a:pt x="69320" y="236171"/>
                  <a:pt x="69320" y="236171"/>
                  <a:pt x="134931" y="155834"/>
                </a:cubicBezTo>
                <a:cubicBezTo>
                  <a:pt x="143433" y="145250"/>
                  <a:pt x="156267" y="139157"/>
                  <a:pt x="169902" y="139157"/>
                </a:cubicBezTo>
                <a:cubicBezTo>
                  <a:pt x="180169" y="139157"/>
                  <a:pt x="190275" y="142685"/>
                  <a:pt x="198296" y="149259"/>
                </a:cubicBezTo>
                <a:lnTo>
                  <a:pt x="270164" y="207788"/>
                </a:lnTo>
                <a:cubicBezTo>
                  <a:pt x="270164" y="207788"/>
                  <a:pt x="270164" y="207788"/>
                  <a:pt x="296151" y="176199"/>
                </a:cubicBezTo>
                <a:cubicBezTo>
                  <a:pt x="292301" y="171548"/>
                  <a:pt x="289253" y="166417"/>
                  <a:pt x="287489" y="160644"/>
                </a:cubicBezTo>
                <a:cubicBezTo>
                  <a:pt x="285243" y="152947"/>
                  <a:pt x="284922" y="144930"/>
                  <a:pt x="286847" y="137072"/>
                </a:cubicBezTo>
                <a:cubicBezTo>
                  <a:pt x="288772" y="129375"/>
                  <a:pt x="292783" y="122159"/>
                  <a:pt x="298397" y="116547"/>
                </a:cubicBezTo>
                <a:cubicBezTo>
                  <a:pt x="304333" y="110454"/>
                  <a:pt x="312033" y="106284"/>
                  <a:pt x="320535" y="104521"/>
                </a:cubicBezTo>
                <a:cubicBezTo>
                  <a:pt x="320535" y="104521"/>
                  <a:pt x="320535" y="104521"/>
                  <a:pt x="396413" y="88806"/>
                </a:cubicBezTo>
                <a:cubicBezTo>
                  <a:pt x="398017" y="88485"/>
                  <a:pt x="399461" y="88164"/>
                  <a:pt x="400905" y="88004"/>
                </a:cubicBezTo>
                <a:cubicBezTo>
                  <a:pt x="402348" y="87844"/>
                  <a:pt x="403792" y="87844"/>
                  <a:pt x="405236" y="87844"/>
                </a:cubicBezTo>
                <a:close/>
                <a:moveTo>
                  <a:pt x="35931" y="63367"/>
                </a:moveTo>
                <a:cubicBezTo>
                  <a:pt x="35931" y="63367"/>
                  <a:pt x="35931" y="63367"/>
                  <a:pt x="35931" y="370418"/>
                </a:cubicBezTo>
                <a:cubicBezTo>
                  <a:pt x="35931" y="370418"/>
                  <a:pt x="35931" y="370418"/>
                  <a:pt x="472069" y="370418"/>
                </a:cubicBezTo>
                <a:lnTo>
                  <a:pt x="472069" y="63367"/>
                </a:lnTo>
                <a:cubicBezTo>
                  <a:pt x="472069" y="63367"/>
                  <a:pt x="472069" y="63367"/>
                  <a:pt x="35931" y="63367"/>
                </a:cubicBezTo>
                <a:close/>
                <a:moveTo>
                  <a:pt x="249428" y="0"/>
                </a:moveTo>
                <a:cubicBezTo>
                  <a:pt x="259374" y="0"/>
                  <a:pt x="267394" y="8021"/>
                  <a:pt x="267394" y="17967"/>
                </a:cubicBezTo>
                <a:cubicBezTo>
                  <a:pt x="267394" y="17967"/>
                  <a:pt x="267394" y="17967"/>
                  <a:pt x="267394" y="27432"/>
                </a:cubicBezTo>
                <a:cubicBezTo>
                  <a:pt x="267394" y="27432"/>
                  <a:pt x="267394" y="27432"/>
                  <a:pt x="490035" y="27432"/>
                </a:cubicBezTo>
                <a:cubicBezTo>
                  <a:pt x="499980" y="27432"/>
                  <a:pt x="508000" y="35614"/>
                  <a:pt x="508000" y="45400"/>
                </a:cubicBezTo>
                <a:cubicBezTo>
                  <a:pt x="508000" y="45400"/>
                  <a:pt x="508000" y="45400"/>
                  <a:pt x="508000" y="388385"/>
                </a:cubicBezTo>
                <a:cubicBezTo>
                  <a:pt x="508000" y="398332"/>
                  <a:pt x="499980" y="406353"/>
                  <a:pt x="490035" y="406353"/>
                </a:cubicBezTo>
                <a:cubicBezTo>
                  <a:pt x="490035" y="406353"/>
                  <a:pt x="490035" y="406353"/>
                  <a:pt x="17965" y="406353"/>
                </a:cubicBezTo>
                <a:cubicBezTo>
                  <a:pt x="8181" y="406353"/>
                  <a:pt x="0" y="398332"/>
                  <a:pt x="0" y="388385"/>
                </a:cubicBezTo>
                <a:cubicBezTo>
                  <a:pt x="0" y="388385"/>
                  <a:pt x="0" y="388385"/>
                  <a:pt x="0" y="45400"/>
                </a:cubicBezTo>
                <a:cubicBezTo>
                  <a:pt x="0" y="35614"/>
                  <a:pt x="8181" y="27432"/>
                  <a:pt x="17965" y="27432"/>
                </a:cubicBezTo>
                <a:cubicBezTo>
                  <a:pt x="17965" y="27432"/>
                  <a:pt x="17965" y="27432"/>
                  <a:pt x="231463" y="27432"/>
                </a:cubicBezTo>
                <a:cubicBezTo>
                  <a:pt x="231463" y="27432"/>
                  <a:pt x="231463" y="27432"/>
                  <a:pt x="231463" y="17967"/>
                </a:cubicBezTo>
                <a:cubicBezTo>
                  <a:pt x="231463" y="8021"/>
                  <a:pt x="239483" y="0"/>
                  <a:pt x="24942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93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0" name="shopping108"/>
          <p:cNvSpPr>
            <a:spLocks noChangeAspect="1"/>
          </p:cNvSpPr>
          <p:nvPr/>
        </p:nvSpPr>
        <p:spPr bwMode="auto">
          <a:xfrm>
            <a:off x="158020" y="3512713"/>
            <a:ext cx="244439" cy="248063"/>
          </a:xfrm>
          <a:custGeom>
            <a:avLst/>
            <a:gdLst>
              <a:gd name="T0" fmla="*/ 269 w 311"/>
              <a:gd name="T1" fmla="*/ 85 h 316"/>
              <a:gd name="T2" fmla="*/ 263 w 311"/>
              <a:gd name="T3" fmla="*/ 78 h 316"/>
              <a:gd name="T4" fmla="*/ 211 w 311"/>
              <a:gd name="T5" fmla="*/ 78 h 316"/>
              <a:gd name="T6" fmla="*/ 211 w 311"/>
              <a:gd name="T7" fmla="*/ 61 h 316"/>
              <a:gd name="T8" fmla="*/ 150 w 311"/>
              <a:gd name="T9" fmla="*/ 0 h 316"/>
              <a:gd name="T10" fmla="*/ 89 w 311"/>
              <a:gd name="T11" fmla="*/ 61 h 316"/>
              <a:gd name="T12" fmla="*/ 89 w 311"/>
              <a:gd name="T13" fmla="*/ 78 h 316"/>
              <a:gd name="T14" fmla="*/ 45 w 311"/>
              <a:gd name="T15" fmla="*/ 78 h 316"/>
              <a:gd name="T16" fmla="*/ 38 w 311"/>
              <a:gd name="T17" fmla="*/ 85 h 316"/>
              <a:gd name="T18" fmla="*/ 0 w 311"/>
              <a:gd name="T19" fmla="*/ 310 h 316"/>
              <a:gd name="T20" fmla="*/ 7 w 311"/>
              <a:gd name="T21" fmla="*/ 316 h 316"/>
              <a:gd name="T22" fmla="*/ 304 w 311"/>
              <a:gd name="T23" fmla="*/ 316 h 316"/>
              <a:gd name="T24" fmla="*/ 311 w 311"/>
              <a:gd name="T25" fmla="*/ 310 h 316"/>
              <a:gd name="T26" fmla="*/ 269 w 311"/>
              <a:gd name="T27" fmla="*/ 85 h 316"/>
              <a:gd name="T28" fmla="*/ 102 w 311"/>
              <a:gd name="T29" fmla="*/ 61 h 316"/>
              <a:gd name="T30" fmla="*/ 150 w 311"/>
              <a:gd name="T31" fmla="*/ 13 h 316"/>
              <a:gd name="T32" fmla="*/ 198 w 311"/>
              <a:gd name="T33" fmla="*/ 61 h 316"/>
              <a:gd name="T34" fmla="*/ 198 w 311"/>
              <a:gd name="T35" fmla="*/ 78 h 316"/>
              <a:gd name="T36" fmla="*/ 102 w 311"/>
              <a:gd name="T37" fmla="*/ 78 h 316"/>
              <a:gd name="T38" fmla="*/ 102 w 311"/>
              <a:gd name="T39" fmla="*/ 61 h 316"/>
              <a:gd name="T40" fmla="*/ 95 w 311"/>
              <a:gd name="T41" fmla="*/ 144 h 316"/>
              <a:gd name="T42" fmla="*/ 83 w 311"/>
              <a:gd name="T43" fmla="*/ 132 h 316"/>
              <a:gd name="T44" fmla="*/ 90 w 311"/>
              <a:gd name="T45" fmla="*/ 121 h 316"/>
              <a:gd name="T46" fmla="*/ 90 w 311"/>
              <a:gd name="T47" fmla="*/ 133 h 316"/>
              <a:gd name="T48" fmla="*/ 100 w 311"/>
              <a:gd name="T49" fmla="*/ 133 h 316"/>
              <a:gd name="T50" fmla="*/ 100 w 311"/>
              <a:gd name="T51" fmla="*/ 121 h 316"/>
              <a:gd name="T52" fmla="*/ 107 w 311"/>
              <a:gd name="T53" fmla="*/ 132 h 316"/>
              <a:gd name="T54" fmla="*/ 95 w 311"/>
              <a:gd name="T55" fmla="*/ 144 h 316"/>
              <a:gd name="T56" fmla="*/ 205 w 311"/>
              <a:gd name="T57" fmla="*/ 144 h 316"/>
              <a:gd name="T58" fmla="*/ 193 w 311"/>
              <a:gd name="T59" fmla="*/ 132 h 316"/>
              <a:gd name="T60" fmla="*/ 200 w 311"/>
              <a:gd name="T61" fmla="*/ 121 h 316"/>
              <a:gd name="T62" fmla="*/ 200 w 311"/>
              <a:gd name="T63" fmla="*/ 133 h 316"/>
              <a:gd name="T64" fmla="*/ 210 w 311"/>
              <a:gd name="T65" fmla="*/ 133 h 316"/>
              <a:gd name="T66" fmla="*/ 210 w 311"/>
              <a:gd name="T67" fmla="*/ 121 h 316"/>
              <a:gd name="T68" fmla="*/ 217 w 311"/>
              <a:gd name="T69" fmla="*/ 132 h 316"/>
              <a:gd name="T70" fmla="*/ 205 w 311"/>
              <a:gd name="T71" fmla="*/ 144 h 316"/>
              <a:gd name="T72" fmla="*/ 205 w 311"/>
              <a:gd name="T73" fmla="*/ 144 h 316"/>
              <a:gd name="T74" fmla="*/ 205 w 311"/>
              <a:gd name="T75" fmla="*/ 14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6">
                <a:moveTo>
                  <a:pt x="269" y="85"/>
                </a:moveTo>
                <a:cubicBezTo>
                  <a:pt x="269" y="81"/>
                  <a:pt x="266" y="78"/>
                  <a:pt x="263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1" y="61"/>
                  <a:pt x="211" y="61"/>
                  <a:pt x="211" y="61"/>
                </a:cubicBezTo>
                <a:cubicBezTo>
                  <a:pt x="211" y="28"/>
                  <a:pt x="184" y="0"/>
                  <a:pt x="150" y="0"/>
                </a:cubicBezTo>
                <a:cubicBezTo>
                  <a:pt x="116" y="0"/>
                  <a:pt x="89" y="28"/>
                  <a:pt x="89" y="61"/>
                </a:cubicBezTo>
                <a:cubicBezTo>
                  <a:pt x="89" y="78"/>
                  <a:pt x="89" y="78"/>
                  <a:pt x="89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1" y="78"/>
                  <a:pt x="38" y="81"/>
                  <a:pt x="38" y="85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3"/>
                  <a:pt x="3" y="316"/>
                  <a:pt x="7" y="316"/>
                </a:cubicBezTo>
                <a:cubicBezTo>
                  <a:pt x="304" y="316"/>
                  <a:pt x="304" y="316"/>
                  <a:pt x="304" y="316"/>
                </a:cubicBezTo>
                <a:cubicBezTo>
                  <a:pt x="308" y="316"/>
                  <a:pt x="311" y="313"/>
                  <a:pt x="311" y="310"/>
                </a:cubicBezTo>
                <a:lnTo>
                  <a:pt x="269" y="85"/>
                </a:lnTo>
                <a:close/>
                <a:moveTo>
                  <a:pt x="102" y="61"/>
                </a:moveTo>
                <a:cubicBezTo>
                  <a:pt x="102" y="35"/>
                  <a:pt x="124" y="13"/>
                  <a:pt x="150" y="13"/>
                </a:cubicBezTo>
                <a:cubicBezTo>
                  <a:pt x="176" y="13"/>
                  <a:pt x="198" y="35"/>
                  <a:pt x="198" y="61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02" y="78"/>
                  <a:pt x="102" y="78"/>
                  <a:pt x="102" y="78"/>
                </a:cubicBezTo>
                <a:lnTo>
                  <a:pt x="102" y="61"/>
                </a:lnTo>
                <a:close/>
                <a:moveTo>
                  <a:pt x="95" y="144"/>
                </a:moveTo>
                <a:cubicBezTo>
                  <a:pt x="89" y="144"/>
                  <a:pt x="83" y="138"/>
                  <a:pt x="83" y="132"/>
                </a:cubicBezTo>
                <a:cubicBezTo>
                  <a:pt x="83" y="127"/>
                  <a:pt x="86" y="123"/>
                  <a:pt x="90" y="121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104" y="122"/>
                  <a:pt x="107" y="127"/>
                  <a:pt x="107" y="132"/>
                </a:cubicBezTo>
                <a:cubicBezTo>
                  <a:pt x="107" y="138"/>
                  <a:pt x="102" y="144"/>
                  <a:pt x="95" y="144"/>
                </a:cubicBezTo>
                <a:close/>
                <a:moveTo>
                  <a:pt x="205" y="144"/>
                </a:moveTo>
                <a:cubicBezTo>
                  <a:pt x="199" y="144"/>
                  <a:pt x="193" y="138"/>
                  <a:pt x="193" y="132"/>
                </a:cubicBezTo>
                <a:cubicBezTo>
                  <a:pt x="193" y="127"/>
                  <a:pt x="196" y="123"/>
                  <a:pt x="200" y="121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4" y="122"/>
                  <a:pt x="217" y="127"/>
                  <a:pt x="217" y="132"/>
                </a:cubicBezTo>
                <a:cubicBezTo>
                  <a:pt x="217" y="138"/>
                  <a:pt x="212" y="144"/>
                  <a:pt x="205" y="144"/>
                </a:cubicBezTo>
                <a:close/>
                <a:moveTo>
                  <a:pt x="205" y="144"/>
                </a:moveTo>
                <a:cubicBezTo>
                  <a:pt x="205" y="144"/>
                  <a:pt x="205" y="144"/>
                  <a:pt x="205" y="14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1" name="business152"/>
          <p:cNvSpPr>
            <a:spLocks noChangeAspect="1"/>
          </p:cNvSpPr>
          <p:nvPr/>
        </p:nvSpPr>
        <p:spPr bwMode="auto">
          <a:xfrm>
            <a:off x="1875648" y="3512713"/>
            <a:ext cx="140174" cy="248063"/>
          </a:xfrm>
          <a:custGeom>
            <a:avLst/>
            <a:gdLst>
              <a:gd name="connsiteX0" fmla="*/ 265589 w 287059"/>
              <a:gd name="connsiteY0" fmla="*/ 348353 h 508000"/>
              <a:gd name="connsiteX1" fmla="*/ 287059 w 287059"/>
              <a:gd name="connsiteY1" fmla="*/ 369805 h 508000"/>
              <a:gd name="connsiteX2" fmla="*/ 287059 w 287059"/>
              <a:gd name="connsiteY2" fmla="*/ 459052 h 508000"/>
              <a:gd name="connsiteX3" fmla="*/ 265589 w 287059"/>
              <a:gd name="connsiteY3" fmla="*/ 480706 h 508000"/>
              <a:gd name="connsiteX4" fmla="*/ 244118 w 287059"/>
              <a:gd name="connsiteY4" fmla="*/ 459052 h 508000"/>
              <a:gd name="connsiteX5" fmla="*/ 244118 w 287059"/>
              <a:gd name="connsiteY5" fmla="*/ 369805 h 508000"/>
              <a:gd name="connsiteX6" fmla="*/ 265589 w 287059"/>
              <a:gd name="connsiteY6" fmla="*/ 348353 h 508000"/>
              <a:gd name="connsiteX7" fmla="*/ 63596 w 287059"/>
              <a:gd name="connsiteY7" fmla="*/ 30202 h 508000"/>
              <a:gd name="connsiteX8" fmla="*/ 88103 w 287059"/>
              <a:gd name="connsiteY8" fmla="*/ 65415 h 508000"/>
              <a:gd name="connsiteX9" fmla="*/ 65419 w 287059"/>
              <a:gd name="connsiteY9" fmla="*/ 129162 h 508000"/>
              <a:gd name="connsiteX10" fmla="*/ 123344 w 287059"/>
              <a:gd name="connsiteY10" fmla="*/ 129162 h 508000"/>
              <a:gd name="connsiteX11" fmla="*/ 145623 w 287059"/>
              <a:gd name="connsiteY11" fmla="*/ 206670 h 508000"/>
              <a:gd name="connsiteX12" fmla="*/ 152914 w 287059"/>
              <a:gd name="connsiteY12" fmla="*/ 146565 h 508000"/>
              <a:gd name="connsiteX13" fmla="*/ 152712 w 287059"/>
              <a:gd name="connsiteY13" fmla="*/ 146363 h 508000"/>
              <a:gd name="connsiteX14" fmla="*/ 142990 w 287059"/>
              <a:gd name="connsiteY14" fmla="*/ 130376 h 508000"/>
              <a:gd name="connsiteX15" fmla="*/ 177624 w 287059"/>
              <a:gd name="connsiteY15" fmla="*/ 130376 h 508000"/>
              <a:gd name="connsiteX16" fmla="*/ 167902 w 287059"/>
              <a:gd name="connsiteY16" fmla="*/ 146363 h 508000"/>
              <a:gd name="connsiteX17" fmla="*/ 167700 w 287059"/>
              <a:gd name="connsiteY17" fmla="*/ 146565 h 508000"/>
              <a:gd name="connsiteX18" fmla="*/ 174991 w 287059"/>
              <a:gd name="connsiteY18" fmla="*/ 206670 h 508000"/>
              <a:gd name="connsiteX19" fmla="*/ 196865 w 287059"/>
              <a:gd name="connsiteY19" fmla="*/ 130376 h 508000"/>
              <a:gd name="connsiteX20" fmla="*/ 256005 w 287059"/>
              <a:gd name="connsiteY20" fmla="*/ 150208 h 508000"/>
              <a:gd name="connsiteX21" fmla="*/ 267752 w 287059"/>
              <a:gd name="connsiteY21" fmla="*/ 175302 h 508000"/>
              <a:gd name="connsiteX22" fmla="*/ 269372 w 287059"/>
              <a:gd name="connsiteY22" fmla="*/ 185016 h 508000"/>
              <a:gd name="connsiteX23" fmla="*/ 281525 w 287059"/>
              <a:gd name="connsiteY23" fmla="*/ 263738 h 508000"/>
              <a:gd name="connsiteX24" fmla="*/ 285170 w 287059"/>
              <a:gd name="connsiteY24" fmla="*/ 286606 h 508000"/>
              <a:gd name="connsiteX25" fmla="*/ 285575 w 287059"/>
              <a:gd name="connsiteY25" fmla="*/ 289034 h 508000"/>
              <a:gd name="connsiteX26" fmla="*/ 285575 w 287059"/>
              <a:gd name="connsiteY26" fmla="*/ 289642 h 508000"/>
              <a:gd name="connsiteX27" fmla="*/ 286588 w 287059"/>
              <a:gd name="connsiteY27" fmla="*/ 300570 h 508000"/>
              <a:gd name="connsiteX28" fmla="*/ 286588 w 287059"/>
              <a:gd name="connsiteY28" fmla="*/ 301177 h 508000"/>
              <a:gd name="connsiteX29" fmla="*/ 257423 w 287059"/>
              <a:gd name="connsiteY29" fmla="*/ 330116 h 508000"/>
              <a:gd name="connsiteX30" fmla="*/ 232713 w 287059"/>
              <a:gd name="connsiteY30" fmla="*/ 316152 h 508000"/>
              <a:gd name="connsiteX31" fmla="*/ 232511 w 287059"/>
              <a:gd name="connsiteY31" fmla="*/ 316152 h 508000"/>
              <a:gd name="connsiteX32" fmla="*/ 232511 w 287059"/>
              <a:gd name="connsiteY32" fmla="*/ 316557 h 508000"/>
              <a:gd name="connsiteX33" fmla="*/ 232511 w 287059"/>
              <a:gd name="connsiteY33" fmla="*/ 462669 h 508000"/>
              <a:gd name="connsiteX34" fmla="*/ 232511 w 287059"/>
              <a:gd name="connsiteY34" fmla="*/ 470562 h 508000"/>
              <a:gd name="connsiteX35" fmla="*/ 195244 w 287059"/>
              <a:gd name="connsiteY35" fmla="*/ 508000 h 508000"/>
              <a:gd name="connsiteX36" fmla="*/ 160813 w 287059"/>
              <a:gd name="connsiteY36" fmla="*/ 484930 h 508000"/>
              <a:gd name="connsiteX37" fmla="*/ 160206 w 287059"/>
              <a:gd name="connsiteY37" fmla="*/ 484930 h 508000"/>
              <a:gd name="connsiteX38" fmla="*/ 125775 w 287059"/>
              <a:gd name="connsiteY38" fmla="*/ 508000 h 508000"/>
              <a:gd name="connsiteX39" fmla="*/ 88508 w 287059"/>
              <a:gd name="connsiteY39" fmla="*/ 470562 h 508000"/>
              <a:gd name="connsiteX40" fmla="*/ 88306 w 287059"/>
              <a:gd name="connsiteY40" fmla="*/ 462669 h 508000"/>
              <a:gd name="connsiteX41" fmla="*/ 88306 w 287059"/>
              <a:gd name="connsiteY41" fmla="*/ 316557 h 508000"/>
              <a:gd name="connsiteX42" fmla="*/ 88306 w 287059"/>
              <a:gd name="connsiteY42" fmla="*/ 316152 h 508000"/>
              <a:gd name="connsiteX43" fmla="*/ 88306 w 287059"/>
              <a:gd name="connsiteY43" fmla="*/ 200801 h 508000"/>
              <a:gd name="connsiteX44" fmla="*/ 88306 w 287059"/>
              <a:gd name="connsiteY44" fmla="*/ 185016 h 508000"/>
              <a:gd name="connsiteX45" fmla="*/ 30583 w 287059"/>
              <a:gd name="connsiteY45" fmla="*/ 185016 h 508000"/>
              <a:gd name="connsiteX46" fmla="*/ 13772 w 287059"/>
              <a:gd name="connsiteY46" fmla="*/ 179957 h 508000"/>
              <a:gd name="connsiteX47" fmla="*/ 0 w 287059"/>
              <a:gd name="connsiteY47" fmla="*/ 154256 h 508000"/>
              <a:gd name="connsiteX48" fmla="*/ 405 w 287059"/>
              <a:gd name="connsiteY48" fmla="*/ 148994 h 508000"/>
              <a:gd name="connsiteX49" fmla="*/ 3848 w 287059"/>
              <a:gd name="connsiteY49" fmla="*/ 139280 h 508000"/>
              <a:gd name="connsiteX50" fmla="*/ 35646 w 287059"/>
              <a:gd name="connsiteY50" fmla="*/ 53880 h 508000"/>
              <a:gd name="connsiteX51" fmla="*/ 63596 w 287059"/>
              <a:gd name="connsiteY51" fmla="*/ 30202 h 508000"/>
              <a:gd name="connsiteX52" fmla="*/ 159647 w 287059"/>
              <a:gd name="connsiteY52" fmla="*/ 0 h 508000"/>
              <a:gd name="connsiteX53" fmla="*/ 218000 w 287059"/>
              <a:gd name="connsiteY53" fmla="*/ 58294 h 508000"/>
              <a:gd name="connsiteX54" fmla="*/ 159647 w 287059"/>
              <a:gd name="connsiteY54" fmla="*/ 116588 h 508000"/>
              <a:gd name="connsiteX55" fmla="*/ 101294 w 287059"/>
              <a:gd name="connsiteY55" fmla="*/ 58294 h 508000"/>
              <a:gd name="connsiteX56" fmla="*/ 159647 w 287059"/>
              <a:gd name="connsiteY5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7059" h="508000">
                <a:moveTo>
                  <a:pt x="265589" y="348353"/>
                </a:moveTo>
                <a:cubicBezTo>
                  <a:pt x="277539" y="348353"/>
                  <a:pt x="287059" y="357865"/>
                  <a:pt x="287059" y="369805"/>
                </a:cubicBezTo>
                <a:lnTo>
                  <a:pt x="287059" y="459052"/>
                </a:lnTo>
                <a:cubicBezTo>
                  <a:pt x="287059" y="470992"/>
                  <a:pt x="277539" y="480706"/>
                  <a:pt x="265589" y="480706"/>
                </a:cubicBezTo>
                <a:cubicBezTo>
                  <a:pt x="253638" y="480706"/>
                  <a:pt x="244118" y="470992"/>
                  <a:pt x="244118" y="459052"/>
                </a:cubicBezTo>
                <a:cubicBezTo>
                  <a:pt x="244118" y="459052"/>
                  <a:pt x="244118" y="459052"/>
                  <a:pt x="244118" y="369805"/>
                </a:cubicBezTo>
                <a:cubicBezTo>
                  <a:pt x="244118" y="357865"/>
                  <a:pt x="253638" y="348353"/>
                  <a:pt x="265589" y="348353"/>
                </a:cubicBezTo>
                <a:close/>
                <a:moveTo>
                  <a:pt x="63596" y="30202"/>
                </a:moveTo>
                <a:cubicBezTo>
                  <a:pt x="81014" y="30000"/>
                  <a:pt x="94179" y="49023"/>
                  <a:pt x="88103" y="65415"/>
                </a:cubicBezTo>
                <a:cubicBezTo>
                  <a:pt x="81014" y="84438"/>
                  <a:pt x="69267" y="120662"/>
                  <a:pt x="65419" y="129162"/>
                </a:cubicBezTo>
                <a:cubicBezTo>
                  <a:pt x="65419" y="129162"/>
                  <a:pt x="65419" y="129162"/>
                  <a:pt x="123344" y="129162"/>
                </a:cubicBezTo>
                <a:cubicBezTo>
                  <a:pt x="123547" y="129566"/>
                  <a:pt x="145421" y="205860"/>
                  <a:pt x="145623" y="206670"/>
                </a:cubicBezTo>
                <a:cubicBezTo>
                  <a:pt x="146028" y="200599"/>
                  <a:pt x="152914" y="146565"/>
                  <a:pt x="152914" y="146565"/>
                </a:cubicBezTo>
                <a:cubicBezTo>
                  <a:pt x="152914" y="146565"/>
                  <a:pt x="152914" y="146565"/>
                  <a:pt x="152712" y="146363"/>
                </a:cubicBezTo>
                <a:cubicBezTo>
                  <a:pt x="152712" y="146363"/>
                  <a:pt x="152712" y="146363"/>
                  <a:pt x="142990" y="130376"/>
                </a:cubicBezTo>
                <a:cubicBezTo>
                  <a:pt x="142990" y="130376"/>
                  <a:pt x="142990" y="130376"/>
                  <a:pt x="177624" y="130376"/>
                </a:cubicBezTo>
                <a:cubicBezTo>
                  <a:pt x="177624" y="130376"/>
                  <a:pt x="177624" y="130376"/>
                  <a:pt x="167902" y="146363"/>
                </a:cubicBezTo>
                <a:cubicBezTo>
                  <a:pt x="167902" y="146565"/>
                  <a:pt x="167700" y="146565"/>
                  <a:pt x="167700" y="146565"/>
                </a:cubicBezTo>
                <a:cubicBezTo>
                  <a:pt x="167700" y="146565"/>
                  <a:pt x="174788" y="200599"/>
                  <a:pt x="174991" y="206670"/>
                </a:cubicBezTo>
                <a:cubicBezTo>
                  <a:pt x="175193" y="205860"/>
                  <a:pt x="196865" y="130376"/>
                  <a:pt x="196865" y="130376"/>
                </a:cubicBezTo>
                <a:cubicBezTo>
                  <a:pt x="198688" y="130376"/>
                  <a:pt x="240410" y="132197"/>
                  <a:pt x="256005" y="150208"/>
                </a:cubicBezTo>
                <a:cubicBezTo>
                  <a:pt x="262689" y="157898"/>
                  <a:pt x="266334" y="166195"/>
                  <a:pt x="267752" y="175302"/>
                </a:cubicBezTo>
                <a:cubicBezTo>
                  <a:pt x="267752" y="175302"/>
                  <a:pt x="267752" y="175302"/>
                  <a:pt x="269372" y="185016"/>
                </a:cubicBezTo>
                <a:cubicBezTo>
                  <a:pt x="269372" y="185016"/>
                  <a:pt x="269372" y="185016"/>
                  <a:pt x="281525" y="263738"/>
                </a:cubicBezTo>
                <a:cubicBezTo>
                  <a:pt x="281525" y="263738"/>
                  <a:pt x="283955" y="275273"/>
                  <a:pt x="285170" y="286606"/>
                </a:cubicBezTo>
                <a:cubicBezTo>
                  <a:pt x="285373" y="287416"/>
                  <a:pt x="285575" y="288225"/>
                  <a:pt x="285575" y="289034"/>
                </a:cubicBezTo>
                <a:cubicBezTo>
                  <a:pt x="285575" y="289034"/>
                  <a:pt x="285575" y="289034"/>
                  <a:pt x="285575" y="289642"/>
                </a:cubicBezTo>
                <a:cubicBezTo>
                  <a:pt x="285980" y="293689"/>
                  <a:pt x="286183" y="297534"/>
                  <a:pt x="286588" y="300570"/>
                </a:cubicBezTo>
                <a:cubicBezTo>
                  <a:pt x="286588" y="300570"/>
                  <a:pt x="286588" y="300570"/>
                  <a:pt x="286588" y="301177"/>
                </a:cubicBezTo>
                <a:cubicBezTo>
                  <a:pt x="286588" y="317164"/>
                  <a:pt x="273423" y="330116"/>
                  <a:pt x="257423" y="330116"/>
                </a:cubicBezTo>
                <a:cubicBezTo>
                  <a:pt x="246891" y="330116"/>
                  <a:pt x="237777" y="324449"/>
                  <a:pt x="232713" y="316152"/>
                </a:cubicBezTo>
                <a:cubicBezTo>
                  <a:pt x="232713" y="316152"/>
                  <a:pt x="232713" y="316152"/>
                  <a:pt x="232511" y="316152"/>
                </a:cubicBezTo>
                <a:cubicBezTo>
                  <a:pt x="232511" y="316152"/>
                  <a:pt x="232511" y="316152"/>
                  <a:pt x="232511" y="316557"/>
                </a:cubicBezTo>
                <a:cubicBezTo>
                  <a:pt x="232511" y="365329"/>
                  <a:pt x="232713" y="413898"/>
                  <a:pt x="232511" y="462669"/>
                </a:cubicBezTo>
                <a:cubicBezTo>
                  <a:pt x="232511" y="464490"/>
                  <a:pt x="232511" y="469550"/>
                  <a:pt x="232511" y="470562"/>
                </a:cubicBezTo>
                <a:cubicBezTo>
                  <a:pt x="232511" y="491203"/>
                  <a:pt x="215903" y="508000"/>
                  <a:pt x="195244" y="508000"/>
                </a:cubicBezTo>
                <a:cubicBezTo>
                  <a:pt x="179649" y="508000"/>
                  <a:pt x="166484" y="498489"/>
                  <a:pt x="160813" y="484930"/>
                </a:cubicBezTo>
                <a:cubicBezTo>
                  <a:pt x="160813" y="484930"/>
                  <a:pt x="160813" y="484930"/>
                  <a:pt x="160206" y="484930"/>
                </a:cubicBezTo>
                <a:cubicBezTo>
                  <a:pt x="154535" y="498489"/>
                  <a:pt x="141370" y="508000"/>
                  <a:pt x="125775" y="508000"/>
                </a:cubicBezTo>
                <a:cubicBezTo>
                  <a:pt x="105319" y="508000"/>
                  <a:pt x="88508" y="491203"/>
                  <a:pt x="88508" y="470562"/>
                </a:cubicBezTo>
                <a:cubicBezTo>
                  <a:pt x="88508" y="469550"/>
                  <a:pt x="88306" y="464490"/>
                  <a:pt x="88306" y="462669"/>
                </a:cubicBezTo>
                <a:cubicBezTo>
                  <a:pt x="88306" y="413898"/>
                  <a:pt x="88306" y="365329"/>
                  <a:pt x="88306" y="316557"/>
                </a:cubicBezTo>
                <a:cubicBezTo>
                  <a:pt x="88306" y="316557"/>
                  <a:pt x="88306" y="316557"/>
                  <a:pt x="88306" y="316152"/>
                </a:cubicBezTo>
                <a:cubicBezTo>
                  <a:pt x="88306" y="277702"/>
                  <a:pt x="88306" y="239251"/>
                  <a:pt x="88306" y="200801"/>
                </a:cubicBezTo>
                <a:cubicBezTo>
                  <a:pt x="88306" y="200801"/>
                  <a:pt x="88306" y="200801"/>
                  <a:pt x="88306" y="185016"/>
                </a:cubicBezTo>
                <a:cubicBezTo>
                  <a:pt x="88306" y="185016"/>
                  <a:pt x="88306" y="185016"/>
                  <a:pt x="30583" y="185016"/>
                </a:cubicBezTo>
                <a:cubicBezTo>
                  <a:pt x="24507" y="185016"/>
                  <a:pt x="18633" y="183195"/>
                  <a:pt x="13772" y="179957"/>
                </a:cubicBezTo>
                <a:cubicBezTo>
                  <a:pt x="5468" y="174493"/>
                  <a:pt x="0" y="164981"/>
                  <a:pt x="0" y="154256"/>
                </a:cubicBezTo>
                <a:cubicBezTo>
                  <a:pt x="0" y="152434"/>
                  <a:pt x="202" y="150613"/>
                  <a:pt x="405" y="148994"/>
                </a:cubicBezTo>
                <a:cubicBezTo>
                  <a:pt x="1620" y="145756"/>
                  <a:pt x="2633" y="142518"/>
                  <a:pt x="3848" y="139280"/>
                </a:cubicBezTo>
                <a:cubicBezTo>
                  <a:pt x="14177" y="110746"/>
                  <a:pt x="24304" y="82009"/>
                  <a:pt x="35646" y="53880"/>
                </a:cubicBezTo>
                <a:cubicBezTo>
                  <a:pt x="40305" y="41940"/>
                  <a:pt x="48001" y="30405"/>
                  <a:pt x="63596" y="30202"/>
                </a:cubicBezTo>
                <a:close/>
                <a:moveTo>
                  <a:pt x="159647" y="0"/>
                </a:moveTo>
                <a:cubicBezTo>
                  <a:pt x="191863" y="0"/>
                  <a:pt x="218000" y="26111"/>
                  <a:pt x="218000" y="58294"/>
                </a:cubicBezTo>
                <a:cubicBezTo>
                  <a:pt x="218000" y="90477"/>
                  <a:pt x="191863" y="116588"/>
                  <a:pt x="159647" y="116588"/>
                </a:cubicBezTo>
                <a:cubicBezTo>
                  <a:pt x="127431" y="116588"/>
                  <a:pt x="101294" y="90477"/>
                  <a:pt x="101294" y="58294"/>
                </a:cubicBezTo>
                <a:cubicBezTo>
                  <a:pt x="101294" y="26111"/>
                  <a:pt x="127431" y="0"/>
                  <a:pt x="1596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2" name="centralized"/>
          <p:cNvSpPr>
            <a:spLocks noChangeAspect="1"/>
          </p:cNvSpPr>
          <p:nvPr/>
        </p:nvSpPr>
        <p:spPr bwMode="auto">
          <a:xfrm>
            <a:off x="3502601" y="3514579"/>
            <a:ext cx="248062" cy="244330"/>
          </a:xfrm>
          <a:custGeom>
            <a:avLst/>
            <a:gdLst>
              <a:gd name="T0" fmla="*/ 1176 w 1263"/>
              <a:gd name="T1" fmla="*/ 633 h 1244"/>
              <a:gd name="T2" fmla="*/ 1143 w 1263"/>
              <a:gd name="T3" fmla="*/ 444 h 1244"/>
              <a:gd name="T4" fmla="*/ 800 w 1263"/>
              <a:gd name="T5" fmla="*/ 570 h 1244"/>
              <a:gd name="T6" fmla="*/ 942 w 1263"/>
              <a:gd name="T7" fmla="*/ 311 h 1244"/>
              <a:gd name="T8" fmla="*/ 1038 w 1263"/>
              <a:gd name="T9" fmla="*/ 148 h 1244"/>
              <a:gd name="T10" fmla="*/ 893 w 1263"/>
              <a:gd name="T11" fmla="*/ 270 h 1244"/>
              <a:gd name="T12" fmla="*/ 664 w 1263"/>
              <a:gd name="T13" fmla="*/ 444 h 1244"/>
              <a:gd name="T14" fmla="*/ 728 w 1263"/>
              <a:gd name="T15" fmla="*/ 96 h 1244"/>
              <a:gd name="T16" fmla="*/ 536 w 1263"/>
              <a:gd name="T17" fmla="*/ 96 h 1244"/>
              <a:gd name="T18" fmla="*/ 600 w 1263"/>
              <a:gd name="T19" fmla="*/ 444 h 1244"/>
              <a:gd name="T20" fmla="*/ 370 w 1263"/>
              <a:gd name="T21" fmla="*/ 270 h 1244"/>
              <a:gd name="T22" fmla="*/ 226 w 1263"/>
              <a:gd name="T23" fmla="*/ 148 h 1244"/>
              <a:gd name="T24" fmla="*/ 321 w 1263"/>
              <a:gd name="T25" fmla="*/ 311 h 1244"/>
              <a:gd name="T26" fmla="*/ 463 w 1263"/>
              <a:gd name="T27" fmla="*/ 570 h 1244"/>
              <a:gd name="T28" fmla="*/ 121 w 1263"/>
              <a:gd name="T29" fmla="*/ 444 h 1244"/>
              <a:gd name="T30" fmla="*/ 87 w 1263"/>
              <a:gd name="T31" fmla="*/ 633 h 1244"/>
              <a:gd name="T32" fmla="*/ 458 w 1263"/>
              <a:gd name="T33" fmla="*/ 634 h 1244"/>
              <a:gd name="T34" fmla="*/ 230 w 1263"/>
              <a:gd name="T35" fmla="*/ 827 h 1244"/>
              <a:gd name="T36" fmla="*/ 85 w 1263"/>
              <a:gd name="T37" fmla="*/ 948 h 1244"/>
              <a:gd name="T38" fmla="*/ 262 w 1263"/>
              <a:gd name="T39" fmla="*/ 882 h 1244"/>
              <a:gd name="T40" fmla="*/ 548 w 1263"/>
              <a:gd name="T41" fmla="*/ 769 h 1244"/>
              <a:gd name="T42" fmla="*/ 358 w 1263"/>
              <a:gd name="T43" fmla="*/ 1103 h 1244"/>
              <a:gd name="T44" fmla="*/ 539 w 1263"/>
              <a:gd name="T45" fmla="*/ 1168 h 1244"/>
              <a:gd name="T46" fmla="*/ 609 w 1263"/>
              <a:gd name="T47" fmla="*/ 789 h 1244"/>
              <a:gd name="T48" fmla="*/ 655 w 1263"/>
              <a:gd name="T49" fmla="*/ 789 h 1244"/>
              <a:gd name="T50" fmla="*/ 725 w 1263"/>
              <a:gd name="T51" fmla="*/ 1168 h 1244"/>
              <a:gd name="T52" fmla="*/ 905 w 1263"/>
              <a:gd name="T53" fmla="*/ 1103 h 1244"/>
              <a:gd name="T54" fmla="*/ 716 w 1263"/>
              <a:gd name="T55" fmla="*/ 769 h 1244"/>
              <a:gd name="T56" fmla="*/ 1001 w 1263"/>
              <a:gd name="T57" fmla="*/ 882 h 1244"/>
              <a:gd name="T58" fmla="*/ 1179 w 1263"/>
              <a:gd name="T59" fmla="*/ 948 h 1244"/>
              <a:gd name="T60" fmla="*/ 1033 w 1263"/>
              <a:gd name="T61" fmla="*/ 827 h 1244"/>
              <a:gd name="T62" fmla="*/ 806 w 1263"/>
              <a:gd name="T63" fmla="*/ 634 h 1244"/>
              <a:gd name="T64" fmla="*/ 1076 w 1263"/>
              <a:gd name="T65" fmla="*/ 586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3" h="1244">
                <a:moveTo>
                  <a:pt x="1076" y="586"/>
                </a:moveTo>
                <a:cubicBezTo>
                  <a:pt x="1095" y="620"/>
                  <a:pt x="1135" y="641"/>
                  <a:pt x="1176" y="633"/>
                </a:cubicBezTo>
                <a:cubicBezTo>
                  <a:pt x="1228" y="624"/>
                  <a:pt x="1263" y="574"/>
                  <a:pt x="1254" y="522"/>
                </a:cubicBezTo>
                <a:cubicBezTo>
                  <a:pt x="1245" y="470"/>
                  <a:pt x="1195" y="435"/>
                  <a:pt x="1143" y="444"/>
                </a:cubicBezTo>
                <a:cubicBezTo>
                  <a:pt x="1102" y="452"/>
                  <a:pt x="1071" y="484"/>
                  <a:pt x="1065" y="523"/>
                </a:cubicBezTo>
                <a:cubicBezTo>
                  <a:pt x="800" y="570"/>
                  <a:pt x="800" y="570"/>
                  <a:pt x="800" y="570"/>
                </a:cubicBezTo>
                <a:cubicBezTo>
                  <a:pt x="795" y="549"/>
                  <a:pt x="785" y="530"/>
                  <a:pt x="773" y="513"/>
                </a:cubicBezTo>
                <a:cubicBezTo>
                  <a:pt x="942" y="311"/>
                  <a:pt x="942" y="311"/>
                  <a:pt x="942" y="311"/>
                </a:cubicBezTo>
                <a:cubicBezTo>
                  <a:pt x="980" y="325"/>
                  <a:pt x="1023" y="315"/>
                  <a:pt x="1050" y="283"/>
                </a:cubicBezTo>
                <a:cubicBezTo>
                  <a:pt x="1084" y="242"/>
                  <a:pt x="1078" y="182"/>
                  <a:pt x="1038" y="148"/>
                </a:cubicBezTo>
                <a:cubicBezTo>
                  <a:pt x="997" y="114"/>
                  <a:pt x="937" y="119"/>
                  <a:pt x="903" y="160"/>
                </a:cubicBezTo>
                <a:cubicBezTo>
                  <a:pt x="876" y="192"/>
                  <a:pt x="873" y="236"/>
                  <a:pt x="893" y="270"/>
                </a:cubicBezTo>
                <a:cubicBezTo>
                  <a:pt x="727" y="469"/>
                  <a:pt x="727" y="469"/>
                  <a:pt x="727" y="469"/>
                </a:cubicBezTo>
                <a:cubicBezTo>
                  <a:pt x="708" y="457"/>
                  <a:pt x="687" y="448"/>
                  <a:pt x="664" y="444"/>
                </a:cubicBezTo>
                <a:cubicBezTo>
                  <a:pt x="664" y="187"/>
                  <a:pt x="664" y="187"/>
                  <a:pt x="664" y="187"/>
                </a:cubicBezTo>
                <a:cubicBezTo>
                  <a:pt x="701" y="173"/>
                  <a:pt x="728" y="138"/>
                  <a:pt x="728" y="96"/>
                </a:cubicBezTo>
                <a:cubicBezTo>
                  <a:pt x="728" y="43"/>
                  <a:pt x="685" y="0"/>
                  <a:pt x="632" y="0"/>
                </a:cubicBezTo>
                <a:cubicBezTo>
                  <a:pt x="579" y="0"/>
                  <a:pt x="536" y="43"/>
                  <a:pt x="536" y="96"/>
                </a:cubicBezTo>
                <a:cubicBezTo>
                  <a:pt x="536" y="138"/>
                  <a:pt x="562" y="173"/>
                  <a:pt x="600" y="187"/>
                </a:cubicBezTo>
                <a:cubicBezTo>
                  <a:pt x="600" y="444"/>
                  <a:pt x="600" y="444"/>
                  <a:pt x="600" y="444"/>
                </a:cubicBezTo>
                <a:cubicBezTo>
                  <a:pt x="577" y="448"/>
                  <a:pt x="556" y="457"/>
                  <a:pt x="537" y="469"/>
                </a:cubicBezTo>
                <a:cubicBezTo>
                  <a:pt x="370" y="270"/>
                  <a:pt x="370" y="270"/>
                  <a:pt x="370" y="270"/>
                </a:cubicBezTo>
                <a:cubicBezTo>
                  <a:pt x="390" y="236"/>
                  <a:pt x="388" y="192"/>
                  <a:pt x="361" y="160"/>
                </a:cubicBezTo>
                <a:cubicBezTo>
                  <a:pt x="327" y="119"/>
                  <a:pt x="266" y="114"/>
                  <a:pt x="226" y="148"/>
                </a:cubicBezTo>
                <a:cubicBezTo>
                  <a:pt x="185" y="182"/>
                  <a:pt x="180" y="242"/>
                  <a:pt x="214" y="283"/>
                </a:cubicBezTo>
                <a:cubicBezTo>
                  <a:pt x="241" y="315"/>
                  <a:pt x="284" y="325"/>
                  <a:pt x="321" y="311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78" y="530"/>
                  <a:pt x="469" y="549"/>
                  <a:pt x="463" y="570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192" y="484"/>
                  <a:pt x="162" y="452"/>
                  <a:pt x="121" y="444"/>
                </a:cubicBezTo>
                <a:cubicBezTo>
                  <a:pt x="68" y="435"/>
                  <a:pt x="19" y="470"/>
                  <a:pt x="9" y="522"/>
                </a:cubicBezTo>
                <a:cubicBezTo>
                  <a:pt x="0" y="574"/>
                  <a:pt x="35" y="624"/>
                  <a:pt x="87" y="633"/>
                </a:cubicBezTo>
                <a:cubicBezTo>
                  <a:pt x="129" y="641"/>
                  <a:pt x="168" y="620"/>
                  <a:pt x="188" y="586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60" y="653"/>
                  <a:pt x="465" y="670"/>
                  <a:pt x="472" y="687"/>
                </a:cubicBezTo>
                <a:cubicBezTo>
                  <a:pt x="230" y="827"/>
                  <a:pt x="230" y="827"/>
                  <a:pt x="230" y="827"/>
                </a:cubicBezTo>
                <a:cubicBezTo>
                  <a:pt x="200" y="801"/>
                  <a:pt x="156" y="796"/>
                  <a:pt x="120" y="817"/>
                </a:cubicBezTo>
                <a:cubicBezTo>
                  <a:pt x="74" y="843"/>
                  <a:pt x="58" y="902"/>
                  <a:pt x="85" y="948"/>
                </a:cubicBezTo>
                <a:cubicBezTo>
                  <a:pt x="111" y="994"/>
                  <a:pt x="170" y="1009"/>
                  <a:pt x="216" y="983"/>
                </a:cubicBezTo>
                <a:cubicBezTo>
                  <a:pt x="252" y="962"/>
                  <a:pt x="269" y="921"/>
                  <a:pt x="262" y="882"/>
                </a:cubicBezTo>
                <a:cubicBezTo>
                  <a:pt x="509" y="740"/>
                  <a:pt x="509" y="740"/>
                  <a:pt x="509" y="740"/>
                </a:cubicBezTo>
                <a:cubicBezTo>
                  <a:pt x="520" y="751"/>
                  <a:pt x="533" y="761"/>
                  <a:pt x="548" y="769"/>
                </a:cubicBezTo>
                <a:cubicBezTo>
                  <a:pt x="449" y="1039"/>
                  <a:pt x="449" y="1039"/>
                  <a:pt x="449" y="1039"/>
                </a:cubicBezTo>
                <a:cubicBezTo>
                  <a:pt x="410" y="1039"/>
                  <a:pt x="373" y="1063"/>
                  <a:pt x="358" y="1103"/>
                </a:cubicBezTo>
                <a:cubicBezTo>
                  <a:pt x="340" y="1152"/>
                  <a:pt x="366" y="1207"/>
                  <a:pt x="416" y="1226"/>
                </a:cubicBezTo>
                <a:cubicBezTo>
                  <a:pt x="465" y="1244"/>
                  <a:pt x="521" y="1218"/>
                  <a:pt x="539" y="1168"/>
                </a:cubicBezTo>
                <a:cubicBezTo>
                  <a:pt x="553" y="1129"/>
                  <a:pt x="540" y="1086"/>
                  <a:pt x="509" y="1061"/>
                </a:cubicBezTo>
                <a:cubicBezTo>
                  <a:pt x="609" y="789"/>
                  <a:pt x="609" y="789"/>
                  <a:pt x="609" y="789"/>
                </a:cubicBezTo>
                <a:cubicBezTo>
                  <a:pt x="616" y="790"/>
                  <a:pt x="624" y="791"/>
                  <a:pt x="632" y="791"/>
                </a:cubicBezTo>
                <a:cubicBezTo>
                  <a:pt x="640" y="791"/>
                  <a:pt x="647" y="790"/>
                  <a:pt x="655" y="789"/>
                </a:cubicBezTo>
                <a:cubicBezTo>
                  <a:pt x="754" y="1061"/>
                  <a:pt x="754" y="1061"/>
                  <a:pt x="754" y="1061"/>
                </a:cubicBezTo>
                <a:cubicBezTo>
                  <a:pt x="723" y="1086"/>
                  <a:pt x="710" y="1129"/>
                  <a:pt x="725" y="1168"/>
                </a:cubicBezTo>
                <a:cubicBezTo>
                  <a:pt x="743" y="1218"/>
                  <a:pt x="798" y="1244"/>
                  <a:pt x="848" y="1226"/>
                </a:cubicBezTo>
                <a:cubicBezTo>
                  <a:pt x="898" y="1207"/>
                  <a:pt x="923" y="1152"/>
                  <a:pt x="905" y="1103"/>
                </a:cubicBezTo>
                <a:cubicBezTo>
                  <a:pt x="891" y="1063"/>
                  <a:pt x="854" y="1039"/>
                  <a:pt x="814" y="1039"/>
                </a:cubicBezTo>
                <a:cubicBezTo>
                  <a:pt x="716" y="769"/>
                  <a:pt x="716" y="769"/>
                  <a:pt x="716" y="769"/>
                </a:cubicBezTo>
                <a:cubicBezTo>
                  <a:pt x="730" y="761"/>
                  <a:pt x="743" y="751"/>
                  <a:pt x="755" y="740"/>
                </a:cubicBezTo>
                <a:cubicBezTo>
                  <a:pt x="1001" y="882"/>
                  <a:pt x="1001" y="882"/>
                  <a:pt x="1001" y="882"/>
                </a:cubicBezTo>
                <a:cubicBezTo>
                  <a:pt x="994" y="921"/>
                  <a:pt x="1012" y="962"/>
                  <a:pt x="1048" y="983"/>
                </a:cubicBezTo>
                <a:cubicBezTo>
                  <a:pt x="1094" y="1009"/>
                  <a:pt x="1152" y="994"/>
                  <a:pt x="1179" y="948"/>
                </a:cubicBezTo>
                <a:cubicBezTo>
                  <a:pt x="1205" y="902"/>
                  <a:pt x="1190" y="843"/>
                  <a:pt x="1144" y="817"/>
                </a:cubicBezTo>
                <a:cubicBezTo>
                  <a:pt x="1108" y="796"/>
                  <a:pt x="1063" y="801"/>
                  <a:pt x="1033" y="827"/>
                </a:cubicBezTo>
                <a:cubicBezTo>
                  <a:pt x="791" y="687"/>
                  <a:pt x="791" y="687"/>
                  <a:pt x="791" y="687"/>
                </a:cubicBezTo>
                <a:cubicBezTo>
                  <a:pt x="799" y="670"/>
                  <a:pt x="804" y="653"/>
                  <a:pt x="806" y="634"/>
                </a:cubicBezTo>
                <a:lnTo>
                  <a:pt x="1076" y="586"/>
                </a:lnTo>
                <a:close/>
                <a:moveTo>
                  <a:pt x="1076" y="586"/>
                </a:moveTo>
                <a:cubicBezTo>
                  <a:pt x="1076" y="586"/>
                  <a:pt x="1076" y="586"/>
                  <a:pt x="1076" y="58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3" name="folder18"/>
          <p:cNvSpPr>
            <a:spLocks noChangeAspect="1"/>
          </p:cNvSpPr>
          <p:nvPr/>
        </p:nvSpPr>
        <p:spPr bwMode="auto">
          <a:xfrm>
            <a:off x="2936164" y="3536964"/>
            <a:ext cx="248063" cy="199560"/>
          </a:xfrm>
          <a:custGeom>
            <a:avLst/>
            <a:gdLst>
              <a:gd name="T0" fmla="*/ 1784 w 1909"/>
              <a:gd name="T1" fmla="*/ 172 h 1535"/>
              <a:gd name="T2" fmla="*/ 1872 w 1909"/>
              <a:gd name="T3" fmla="*/ 210 h 1535"/>
              <a:gd name="T4" fmla="*/ 1909 w 1909"/>
              <a:gd name="T5" fmla="*/ 298 h 1535"/>
              <a:gd name="T6" fmla="*/ 1909 w 1909"/>
              <a:gd name="T7" fmla="*/ 1408 h 1535"/>
              <a:gd name="T8" fmla="*/ 1872 w 1909"/>
              <a:gd name="T9" fmla="*/ 1498 h 1535"/>
              <a:gd name="T10" fmla="*/ 1784 w 1909"/>
              <a:gd name="T11" fmla="*/ 1535 h 1535"/>
              <a:gd name="T12" fmla="*/ 127 w 1909"/>
              <a:gd name="T13" fmla="*/ 1535 h 1535"/>
              <a:gd name="T14" fmla="*/ 37 w 1909"/>
              <a:gd name="T15" fmla="*/ 1498 h 1535"/>
              <a:gd name="T16" fmla="*/ 0 w 1909"/>
              <a:gd name="T17" fmla="*/ 1408 h 1535"/>
              <a:gd name="T18" fmla="*/ 0 w 1909"/>
              <a:gd name="T19" fmla="*/ 298 h 1535"/>
              <a:gd name="T20" fmla="*/ 37 w 1909"/>
              <a:gd name="T21" fmla="*/ 210 h 1535"/>
              <a:gd name="T22" fmla="*/ 127 w 1909"/>
              <a:gd name="T23" fmla="*/ 172 h 1535"/>
              <a:gd name="T24" fmla="*/ 262 w 1909"/>
              <a:gd name="T25" fmla="*/ 172 h 1535"/>
              <a:gd name="T26" fmla="*/ 378 w 1909"/>
              <a:gd name="T27" fmla="*/ 27 h 1535"/>
              <a:gd name="T28" fmla="*/ 435 w 1909"/>
              <a:gd name="T29" fmla="*/ 0 h 1535"/>
              <a:gd name="T30" fmla="*/ 770 w 1909"/>
              <a:gd name="T31" fmla="*/ 0 h 1535"/>
              <a:gd name="T32" fmla="*/ 834 w 1909"/>
              <a:gd name="T33" fmla="*/ 43 h 1535"/>
              <a:gd name="T34" fmla="*/ 874 w 1909"/>
              <a:gd name="T35" fmla="*/ 94 h 1535"/>
              <a:gd name="T36" fmla="*/ 940 w 1909"/>
              <a:gd name="T37" fmla="*/ 172 h 1535"/>
              <a:gd name="T38" fmla="*/ 1784 w 1909"/>
              <a:gd name="T39" fmla="*/ 172 h 1535"/>
              <a:gd name="T40" fmla="*/ 1784 w 1909"/>
              <a:gd name="T41" fmla="*/ 172 h 1535"/>
              <a:gd name="T42" fmla="*/ 1784 w 1909"/>
              <a:gd name="T43" fmla="*/ 172 h 1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09" h="1535">
                <a:moveTo>
                  <a:pt x="1784" y="172"/>
                </a:moveTo>
                <a:cubicBezTo>
                  <a:pt x="1818" y="172"/>
                  <a:pt x="1847" y="185"/>
                  <a:pt x="1872" y="210"/>
                </a:cubicBezTo>
                <a:cubicBezTo>
                  <a:pt x="1897" y="234"/>
                  <a:pt x="1909" y="264"/>
                  <a:pt x="1909" y="298"/>
                </a:cubicBezTo>
                <a:cubicBezTo>
                  <a:pt x="1909" y="1408"/>
                  <a:pt x="1909" y="1408"/>
                  <a:pt x="1909" y="1408"/>
                </a:cubicBezTo>
                <a:cubicBezTo>
                  <a:pt x="1909" y="1443"/>
                  <a:pt x="1897" y="1473"/>
                  <a:pt x="1872" y="1498"/>
                </a:cubicBezTo>
                <a:cubicBezTo>
                  <a:pt x="1847" y="1523"/>
                  <a:pt x="1818" y="1535"/>
                  <a:pt x="1784" y="1535"/>
                </a:cubicBezTo>
                <a:cubicBezTo>
                  <a:pt x="127" y="1535"/>
                  <a:pt x="127" y="1535"/>
                  <a:pt x="127" y="1535"/>
                </a:cubicBezTo>
                <a:cubicBezTo>
                  <a:pt x="92" y="1535"/>
                  <a:pt x="62" y="1523"/>
                  <a:pt x="37" y="1498"/>
                </a:cubicBezTo>
                <a:cubicBezTo>
                  <a:pt x="12" y="1473"/>
                  <a:pt x="0" y="1443"/>
                  <a:pt x="0" y="140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64"/>
                  <a:pt x="12" y="234"/>
                  <a:pt x="37" y="210"/>
                </a:cubicBezTo>
                <a:cubicBezTo>
                  <a:pt x="62" y="185"/>
                  <a:pt x="92" y="172"/>
                  <a:pt x="127" y="172"/>
                </a:cubicBezTo>
                <a:cubicBezTo>
                  <a:pt x="262" y="172"/>
                  <a:pt x="262" y="172"/>
                  <a:pt x="262" y="172"/>
                </a:cubicBezTo>
                <a:cubicBezTo>
                  <a:pt x="378" y="27"/>
                  <a:pt x="378" y="27"/>
                  <a:pt x="378" y="27"/>
                </a:cubicBezTo>
                <a:cubicBezTo>
                  <a:pt x="394" y="9"/>
                  <a:pt x="413" y="0"/>
                  <a:pt x="435" y="0"/>
                </a:cubicBezTo>
                <a:cubicBezTo>
                  <a:pt x="770" y="0"/>
                  <a:pt x="770" y="0"/>
                  <a:pt x="770" y="0"/>
                </a:cubicBezTo>
                <a:cubicBezTo>
                  <a:pt x="800" y="0"/>
                  <a:pt x="821" y="14"/>
                  <a:pt x="834" y="43"/>
                </a:cubicBezTo>
                <a:cubicBezTo>
                  <a:pt x="841" y="52"/>
                  <a:pt x="854" y="69"/>
                  <a:pt x="874" y="94"/>
                </a:cubicBezTo>
                <a:cubicBezTo>
                  <a:pt x="895" y="119"/>
                  <a:pt x="917" y="145"/>
                  <a:pt x="940" y="172"/>
                </a:cubicBezTo>
                <a:lnTo>
                  <a:pt x="1784" y="172"/>
                </a:lnTo>
                <a:close/>
                <a:moveTo>
                  <a:pt x="1784" y="172"/>
                </a:moveTo>
                <a:cubicBezTo>
                  <a:pt x="1784" y="172"/>
                  <a:pt x="1784" y="172"/>
                  <a:pt x="1784" y="17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4" name="shop5"/>
          <p:cNvSpPr>
            <a:spLocks noChangeAspect="1"/>
          </p:cNvSpPr>
          <p:nvPr/>
        </p:nvSpPr>
        <p:spPr bwMode="auto">
          <a:xfrm>
            <a:off x="711373" y="3512713"/>
            <a:ext cx="248063" cy="248063"/>
          </a:xfrm>
          <a:custGeom>
            <a:avLst/>
            <a:gdLst>
              <a:gd name="T0" fmla="*/ 1331 w 1638"/>
              <a:gd name="T1" fmla="*/ 0 h 1638"/>
              <a:gd name="T2" fmla="*/ 307 w 1638"/>
              <a:gd name="T3" fmla="*/ 0 h 1638"/>
              <a:gd name="T4" fmla="*/ 0 w 1638"/>
              <a:gd name="T5" fmla="*/ 307 h 1638"/>
              <a:gd name="T6" fmla="*/ 0 w 1638"/>
              <a:gd name="T7" fmla="*/ 477 h 1638"/>
              <a:gd name="T8" fmla="*/ 154 w 1638"/>
              <a:gd name="T9" fmla="*/ 674 h 1638"/>
              <a:gd name="T10" fmla="*/ 154 w 1638"/>
              <a:gd name="T11" fmla="*/ 1638 h 1638"/>
              <a:gd name="T12" fmla="*/ 1485 w 1638"/>
              <a:gd name="T13" fmla="*/ 1638 h 1638"/>
              <a:gd name="T14" fmla="*/ 1485 w 1638"/>
              <a:gd name="T15" fmla="*/ 674 h 1638"/>
              <a:gd name="T16" fmla="*/ 1638 w 1638"/>
              <a:gd name="T17" fmla="*/ 477 h 1638"/>
              <a:gd name="T18" fmla="*/ 1638 w 1638"/>
              <a:gd name="T19" fmla="*/ 307 h 1638"/>
              <a:gd name="T20" fmla="*/ 1331 w 1638"/>
              <a:gd name="T21" fmla="*/ 0 h 1638"/>
              <a:gd name="T22" fmla="*/ 1331 w 1638"/>
              <a:gd name="T23" fmla="*/ 1536 h 1638"/>
              <a:gd name="T24" fmla="*/ 1331 w 1638"/>
              <a:gd name="T25" fmla="*/ 819 h 1638"/>
              <a:gd name="T26" fmla="*/ 922 w 1638"/>
              <a:gd name="T27" fmla="*/ 819 h 1638"/>
              <a:gd name="T28" fmla="*/ 922 w 1638"/>
              <a:gd name="T29" fmla="*/ 1536 h 1638"/>
              <a:gd name="T30" fmla="*/ 256 w 1638"/>
              <a:gd name="T31" fmla="*/ 1536 h 1638"/>
              <a:gd name="T32" fmla="*/ 256 w 1638"/>
              <a:gd name="T33" fmla="*/ 674 h 1638"/>
              <a:gd name="T34" fmla="*/ 410 w 1638"/>
              <a:gd name="T35" fmla="*/ 477 h 1638"/>
              <a:gd name="T36" fmla="*/ 614 w 1638"/>
              <a:gd name="T37" fmla="*/ 682 h 1638"/>
              <a:gd name="T38" fmla="*/ 819 w 1638"/>
              <a:gd name="T39" fmla="*/ 477 h 1638"/>
              <a:gd name="T40" fmla="*/ 1024 w 1638"/>
              <a:gd name="T41" fmla="*/ 682 h 1638"/>
              <a:gd name="T42" fmla="*/ 1229 w 1638"/>
              <a:gd name="T43" fmla="*/ 477 h 1638"/>
              <a:gd name="T44" fmla="*/ 1382 w 1638"/>
              <a:gd name="T45" fmla="*/ 674 h 1638"/>
              <a:gd name="T46" fmla="*/ 1382 w 1638"/>
              <a:gd name="T47" fmla="*/ 1536 h 1638"/>
              <a:gd name="T48" fmla="*/ 1331 w 1638"/>
              <a:gd name="T49" fmla="*/ 1536 h 1638"/>
              <a:gd name="T50" fmla="*/ 1024 w 1638"/>
              <a:gd name="T51" fmla="*/ 1126 h 1638"/>
              <a:gd name="T52" fmla="*/ 1024 w 1638"/>
              <a:gd name="T53" fmla="*/ 922 h 1638"/>
              <a:gd name="T54" fmla="*/ 1229 w 1638"/>
              <a:gd name="T55" fmla="*/ 922 h 1638"/>
              <a:gd name="T56" fmla="*/ 1229 w 1638"/>
              <a:gd name="T57" fmla="*/ 1126 h 1638"/>
              <a:gd name="T58" fmla="*/ 1024 w 1638"/>
              <a:gd name="T59" fmla="*/ 1126 h 1638"/>
              <a:gd name="T60" fmla="*/ 307 w 1638"/>
              <a:gd name="T61" fmla="*/ 1126 h 1638"/>
              <a:gd name="T62" fmla="*/ 717 w 1638"/>
              <a:gd name="T63" fmla="*/ 1126 h 1638"/>
              <a:gd name="T64" fmla="*/ 717 w 1638"/>
              <a:gd name="T65" fmla="*/ 819 h 1638"/>
              <a:gd name="T66" fmla="*/ 307 w 1638"/>
              <a:gd name="T67" fmla="*/ 819 h 1638"/>
              <a:gd name="T68" fmla="*/ 307 w 1638"/>
              <a:gd name="T69" fmla="*/ 1126 h 1638"/>
              <a:gd name="T70" fmla="*/ 410 w 1638"/>
              <a:gd name="T71" fmla="*/ 922 h 1638"/>
              <a:gd name="T72" fmla="*/ 614 w 1638"/>
              <a:gd name="T73" fmla="*/ 922 h 1638"/>
              <a:gd name="T74" fmla="*/ 614 w 1638"/>
              <a:gd name="T75" fmla="*/ 1024 h 1638"/>
              <a:gd name="T76" fmla="*/ 410 w 1638"/>
              <a:gd name="T77" fmla="*/ 1024 h 1638"/>
              <a:gd name="T78" fmla="*/ 410 w 1638"/>
              <a:gd name="T79" fmla="*/ 922 h 1638"/>
              <a:gd name="T80" fmla="*/ 410 w 1638"/>
              <a:gd name="T81" fmla="*/ 922 h 1638"/>
              <a:gd name="T82" fmla="*/ 410 w 1638"/>
              <a:gd name="T83" fmla="*/ 92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8" h="1638">
                <a:moveTo>
                  <a:pt x="1331" y="0"/>
                </a:moveTo>
                <a:cubicBezTo>
                  <a:pt x="307" y="0"/>
                  <a:pt x="307" y="0"/>
                  <a:pt x="307" y="0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572"/>
                  <a:pt x="65" y="651"/>
                  <a:pt x="154" y="674"/>
                </a:cubicBezTo>
                <a:cubicBezTo>
                  <a:pt x="154" y="1638"/>
                  <a:pt x="154" y="1638"/>
                  <a:pt x="154" y="1638"/>
                </a:cubicBezTo>
                <a:cubicBezTo>
                  <a:pt x="1485" y="1638"/>
                  <a:pt x="1485" y="1638"/>
                  <a:pt x="1485" y="1638"/>
                </a:cubicBezTo>
                <a:cubicBezTo>
                  <a:pt x="1485" y="674"/>
                  <a:pt x="1485" y="674"/>
                  <a:pt x="1485" y="674"/>
                </a:cubicBezTo>
                <a:cubicBezTo>
                  <a:pt x="1573" y="651"/>
                  <a:pt x="1638" y="572"/>
                  <a:pt x="1638" y="477"/>
                </a:cubicBezTo>
                <a:cubicBezTo>
                  <a:pt x="1638" y="307"/>
                  <a:pt x="1638" y="307"/>
                  <a:pt x="1638" y="307"/>
                </a:cubicBezTo>
                <a:lnTo>
                  <a:pt x="1331" y="0"/>
                </a:lnTo>
                <a:close/>
                <a:moveTo>
                  <a:pt x="1331" y="1536"/>
                </a:moveTo>
                <a:cubicBezTo>
                  <a:pt x="1331" y="819"/>
                  <a:pt x="1331" y="819"/>
                  <a:pt x="1331" y="819"/>
                </a:cubicBezTo>
                <a:cubicBezTo>
                  <a:pt x="922" y="819"/>
                  <a:pt x="922" y="819"/>
                  <a:pt x="922" y="819"/>
                </a:cubicBezTo>
                <a:cubicBezTo>
                  <a:pt x="922" y="1536"/>
                  <a:pt x="922" y="1536"/>
                  <a:pt x="922" y="1536"/>
                </a:cubicBezTo>
                <a:cubicBezTo>
                  <a:pt x="256" y="1536"/>
                  <a:pt x="256" y="1536"/>
                  <a:pt x="256" y="1536"/>
                </a:cubicBezTo>
                <a:cubicBezTo>
                  <a:pt x="256" y="674"/>
                  <a:pt x="256" y="674"/>
                  <a:pt x="256" y="674"/>
                </a:cubicBezTo>
                <a:cubicBezTo>
                  <a:pt x="344" y="651"/>
                  <a:pt x="410" y="572"/>
                  <a:pt x="410" y="477"/>
                </a:cubicBezTo>
                <a:cubicBezTo>
                  <a:pt x="410" y="590"/>
                  <a:pt x="501" y="682"/>
                  <a:pt x="614" y="682"/>
                </a:cubicBezTo>
                <a:cubicBezTo>
                  <a:pt x="728" y="682"/>
                  <a:pt x="819" y="590"/>
                  <a:pt x="819" y="477"/>
                </a:cubicBezTo>
                <a:cubicBezTo>
                  <a:pt x="819" y="590"/>
                  <a:pt x="911" y="682"/>
                  <a:pt x="1024" y="682"/>
                </a:cubicBezTo>
                <a:cubicBezTo>
                  <a:pt x="1137" y="682"/>
                  <a:pt x="1229" y="590"/>
                  <a:pt x="1229" y="477"/>
                </a:cubicBezTo>
                <a:cubicBezTo>
                  <a:pt x="1229" y="572"/>
                  <a:pt x="1294" y="651"/>
                  <a:pt x="1382" y="674"/>
                </a:cubicBezTo>
                <a:cubicBezTo>
                  <a:pt x="1382" y="1536"/>
                  <a:pt x="1382" y="1536"/>
                  <a:pt x="1382" y="1536"/>
                </a:cubicBezTo>
                <a:lnTo>
                  <a:pt x="1331" y="1536"/>
                </a:lnTo>
                <a:close/>
                <a:moveTo>
                  <a:pt x="1024" y="1126"/>
                </a:moveTo>
                <a:cubicBezTo>
                  <a:pt x="1024" y="922"/>
                  <a:pt x="1024" y="922"/>
                  <a:pt x="1024" y="922"/>
                </a:cubicBezTo>
                <a:cubicBezTo>
                  <a:pt x="1229" y="922"/>
                  <a:pt x="1229" y="922"/>
                  <a:pt x="1229" y="922"/>
                </a:cubicBezTo>
                <a:cubicBezTo>
                  <a:pt x="1229" y="1126"/>
                  <a:pt x="1229" y="1126"/>
                  <a:pt x="1229" y="1126"/>
                </a:cubicBezTo>
                <a:lnTo>
                  <a:pt x="1024" y="1126"/>
                </a:lnTo>
                <a:close/>
                <a:moveTo>
                  <a:pt x="307" y="1126"/>
                </a:moveTo>
                <a:cubicBezTo>
                  <a:pt x="717" y="1126"/>
                  <a:pt x="717" y="1126"/>
                  <a:pt x="717" y="1126"/>
                </a:cubicBezTo>
                <a:cubicBezTo>
                  <a:pt x="717" y="819"/>
                  <a:pt x="717" y="819"/>
                  <a:pt x="717" y="819"/>
                </a:cubicBezTo>
                <a:cubicBezTo>
                  <a:pt x="307" y="819"/>
                  <a:pt x="307" y="819"/>
                  <a:pt x="307" y="819"/>
                </a:cubicBezTo>
                <a:lnTo>
                  <a:pt x="307" y="1126"/>
                </a:lnTo>
                <a:close/>
                <a:moveTo>
                  <a:pt x="410" y="922"/>
                </a:moveTo>
                <a:cubicBezTo>
                  <a:pt x="614" y="922"/>
                  <a:pt x="614" y="922"/>
                  <a:pt x="614" y="922"/>
                </a:cubicBezTo>
                <a:cubicBezTo>
                  <a:pt x="614" y="1024"/>
                  <a:pt x="614" y="1024"/>
                  <a:pt x="614" y="1024"/>
                </a:cubicBezTo>
                <a:cubicBezTo>
                  <a:pt x="410" y="1024"/>
                  <a:pt x="410" y="1024"/>
                  <a:pt x="410" y="1024"/>
                </a:cubicBezTo>
                <a:lnTo>
                  <a:pt x="410" y="922"/>
                </a:lnTo>
                <a:close/>
                <a:moveTo>
                  <a:pt x="410" y="922"/>
                </a:moveTo>
                <a:cubicBezTo>
                  <a:pt x="410" y="922"/>
                  <a:pt x="410" y="922"/>
                  <a:pt x="410" y="92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5" name="businessman72"/>
          <p:cNvSpPr>
            <a:spLocks noChangeAspect="1"/>
          </p:cNvSpPr>
          <p:nvPr/>
        </p:nvSpPr>
        <p:spPr bwMode="auto">
          <a:xfrm>
            <a:off x="1297326" y="3512713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" name="exclamation20"/>
          <p:cNvSpPr>
            <a:spLocks noChangeAspect="1"/>
          </p:cNvSpPr>
          <p:nvPr/>
        </p:nvSpPr>
        <p:spPr bwMode="auto">
          <a:xfrm>
            <a:off x="4056129" y="3519788"/>
            <a:ext cx="262607" cy="233913"/>
          </a:xfrm>
          <a:custGeom>
            <a:avLst/>
            <a:gdLst>
              <a:gd name="T0" fmla="*/ 151 w 303"/>
              <a:gd name="T1" fmla="*/ 0 h 270"/>
              <a:gd name="T2" fmla="*/ 0 w 303"/>
              <a:gd name="T3" fmla="*/ 270 h 270"/>
              <a:gd name="T4" fmla="*/ 303 w 303"/>
              <a:gd name="T5" fmla="*/ 270 h 270"/>
              <a:gd name="T6" fmla="*/ 151 w 303"/>
              <a:gd name="T7" fmla="*/ 0 h 270"/>
              <a:gd name="T8" fmla="*/ 163 w 303"/>
              <a:gd name="T9" fmla="*/ 86 h 270"/>
              <a:gd name="T10" fmla="*/ 163 w 303"/>
              <a:gd name="T11" fmla="*/ 178 h 270"/>
              <a:gd name="T12" fmla="*/ 140 w 303"/>
              <a:gd name="T13" fmla="*/ 178 h 270"/>
              <a:gd name="T14" fmla="*/ 140 w 303"/>
              <a:gd name="T15" fmla="*/ 86 h 270"/>
              <a:gd name="T16" fmla="*/ 163 w 303"/>
              <a:gd name="T17" fmla="*/ 86 h 270"/>
              <a:gd name="T18" fmla="*/ 151 w 303"/>
              <a:gd name="T19" fmla="*/ 225 h 270"/>
              <a:gd name="T20" fmla="*/ 133 w 303"/>
              <a:gd name="T21" fmla="*/ 206 h 270"/>
              <a:gd name="T22" fmla="*/ 151 w 303"/>
              <a:gd name="T23" fmla="*/ 188 h 270"/>
              <a:gd name="T24" fmla="*/ 170 w 303"/>
              <a:gd name="T25" fmla="*/ 206 h 270"/>
              <a:gd name="T26" fmla="*/ 151 w 303"/>
              <a:gd name="T27" fmla="*/ 225 h 270"/>
              <a:gd name="T28" fmla="*/ 151 w 303"/>
              <a:gd name="T29" fmla="*/ 225 h 270"/>
              <a:gd name="T30" fmla="*/ 151 w 303"/>
              <a:gd name="T31" fmla="*/ 22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70">
                <a:moveTo>
                  <a:pt x="151" y="0"/>
                </a:moveTo>
                <a:cubicBezTo>
                  <a:pt x="0" y="270"/>
                  <a:pt x="0" y="270"/>
                  <a:pt x="0" y="270"/>
                </a:cubicBezTo>
                <a:cubicBezTo>
                  <a:pt x="303" y="270"/>
                  <a:pt x="303" y="270"/>
                  <a:pt x="303" y="270"/>
                </a:cubicBezTo>
                <a:lnTo>
                  <a:pt x="151" y="0"/>
                </a:lnTo>
                <a:close/>
                <a:moveTo>
                  <a:pt x="163" y="86"/>
                </a:moveTo>
                <a:cubicBezTo>
                  <a:pt x="163" y="178"/>
                  <a:pt x="163" y="178"/>
                  <a:pt x="163" y="178"/>
                </a:cubicBezTo>
                <a:cubicBezTo>
                  <a:pt x="140" y="178"/>
                  <a:pt x="140" y="178"/>
                  <a:pt x="140" y="178"/>
                </a:cubicBezTo>
                <a:cubicBezTo>
                  <a:pt x="140" y="86"/>
                  <a:pt x="140" y="86"/>
                  <a:pt x="140" y="86"/>
                </a:cubicBezTo>
                <a:lnTo>
                  <a:pt x="163" y="86"/>
                </a:lnTo>
                <a:close/>
                <a:moveTo>
                  <a:pt x="151" y="225"/>
                </a:moveTo>
                <a:cubicBezTo>
                  <a:pt x="141" y="225"/>
                  <a:pt x="133" y="217"/>
                  <a:pt x="133" y="206"/>
                </a:cubicBezTo>
                <a:cubicBezTo>
                  <a:pt x="133" y="196"/>
                  <a:pt x="141" y="188"/>
                  <a:pt x="151" y="188"/>
                </a:cubicBezTo>
                <a:cubicBezTo>
                  <a:pt x="162" y="188"/>
                  <a:pt x="169" y="196"/>
                  <a:pt x="170" y="206"/>
                </a:cubicBezTo>
                <a:cubicBezTo>
                  <a:pt x="170" y="217"/>
                  <a:pt x="162" y="225"/>
                  <a:pt x="151" y="225"/>
                </a:cubicBezTo>
                <a:close/>
                <a:moveTo>
                  <a:pt x="151" y="225"/>
                </a:moveTo>
                <a:cubicBezTo>
                  <a:pt x="151" y="225"/>
                  <a:pt x="151" y="225"/>
                  <a:pt x="151" y="2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7" name="basket31"/>
          <p:cNvSpPr>
            <a:spLocks noChangeAspect="1"/>
          </p:cNvSpPr>
          <p:nvPr/>
        </p:nvSpPr>
        <p:spPr bwMode="auto">
          <a:xfrm>
            <a:off x="4634378" y="3532030"/>
            <a:ext cx="226285" cy="209429"/>
          </a:xfrm>
          <a:custGeom>
            <a:avLst/>
            <a:gdLst>
              <a:gd name="connsiteX0" fmla="*/ 31434 w 506117"/>
              <a:gd name="connsiteY0" fmla="*/ 221706 h 468416"/>
              <a:gd name="connsiteX1" fmla="*/ 474811 w 506117"/>
              <a:gd name="connsiteY1" fmla="*/ 221706 h 468416"/>
              <a:gd name="connsiteX2" fmla="*/ 492528 w 506117"/>
              <a:gd name="connsiteY2" fmla="*/ 244424 h 468416"/>
              <a:gd name="connsiteX3" fmla="*/ 445283 w 506117"/>
              <a:gd name="connsiteY3" fmla="*/ 445699 h 468416"/>
              <a:gd name="connsiteX4" fmla="*/ 416663 w 506117"/>
              <a:gd name="connsiteY4" fmla="*/ 468416 h 468416"/>
              <a:gd name="connsiteX5" fmla="*/ 89582 w 506117"/>
              <a:gd name="connsiteY5" fmla="*/ 468416 h 468416"/>
              <a:gd name="connsiteX6" fmla="*/ 60962 w 506117"/>
              <a:gd name="connsiteY6" fmla="*/ 445699 h 468416"/>
              <a:gd name="connsiteX7" fmla="*/ 13717 w 506117"/>
              <a:gd name="connsiteY7" fmla="*/ 244424 h 468416"/>
              <a:gd name="connsiteX8" fmla="*/ 31434 w 506117"/>
              <a:gd name="connsiteY8" fmla="*/ 221706 h 468416"/>
              <a:gd name="connsiteX9" fmla="*/ 204599 w 506117"/>
              <a:gd name="connsiteY9" fmla="*/ 3069 h 468416"/>
              <a:gd name="connsiteX10" fmla="*/ 219139 w 506117"/>
              <a:gd name="connsiteY10" fmla="*/ 3069 h 468416"/>
              <a:gd name="connsiteX11" fmla="*/ 229590 w 506117"/>
              <a:gd name="connsiteY11" fmla="*/ 13070 h 468416"/>
              <a:gd name="connsiteX12" fmla="*/ 229590 w 506117"/>
              <a:gd name="connsiteY12" fmla="*/ 27617 h 468416"/>
              <a:gd name="connsiteX13" fmla="*/ 119630 w 506117"/>
              <a:gd name="connsiteY13" fmla="*/ 137177 h 468416"/>
              <a:gd name="connsiteX14" fmla="*/ 120538 w 506117"/>
              <a:gd name="connsiteY14" fmla="*/ 139905 h 468416"/>
              <a:gd name="connsiteX15" fmla="*/ 383172 w 506117"/>
              <a:gd name="connsiteY15" fmla="*/ 139905 h 468416"/>
              <a:gd name="connsiteX16" fmla="*/ 385444 w 506117"/>
              <a:gd name="connsiteY16" fmla="*/ 135813 h 468416"/>
              <a:gd name="connsiteX17" fmla="*/ 276846 w 506117"/>
              <a:gd name="connsiteY17" fmla="*/ 27617 h 468416"/>
              <a:gd name="connsiteX18" fmla="*/ 276846 w 506117"/>
              <a:gd name="connsiteY18" fmla="*/ 13070 h 468416"/>
              <a:gd name="connsiteX19" fmla="*/ 287297 w 506117"/>
              <a:gd name="connsiteY19" fmla="*/ 3069 h 468416"/>
              <a:gd name="connsiteX20" fmla="*/ 301383 w 506117"/>
              <a:gd name="connsiteY20" fmla="*/ 3069 h 468416"/>
              <a:gd name="connsiteX21" fmla="*/ 435880 w 506117"/>
              <a:gd name="connsiteY21" fmla="*/ 137177 h 468416"/>
              <a:gd name="connsiteX22" fmla="*/ 442241 w 506117"/>
              <a:gd name="connsiteY22" fmla="*/ 139905 h 468416"/>
              <a:gd name="connsiteX23" fmla="*/ 496767 w 506117"/>
              <a:gd name="connsiteY23" fmla="*/ 139905 h 468416"/>
              <a:gd name="connsiteX24" fmla="*/ 505855 w 506117"/>
              <a:gd name="connsiteY24" fmla="*/ 151270 h 468416"/>
              <a:gd name="connsiteX25" fmla="*/ 500402 w 506117"/>
              <a:gd name="connsiteY25" fmla="*/ 179001 h 468416"/>
              <a:gd name="connsiteX26" fmla="*/ 486317 w 506117"/>
              <a:gd name="connsiteY26" fmla="*/ 190820 h 468416"/>
              <a:gd name="connsiteX27" fmla="*/ 19665 w 506117"/>
              <a:gd name="connsiteY27" fmla="*/ 190820 h 468416"/>
              <a:gd name="connsiteX28" fmla="*/ 6034 w 506117"/>
              <a:gd name="connsiteY28" fmla="*/ 179001 h 468416"/>
              <a:gd name="connsiteX29" fmla="*/ 127 w 506117"/>
              <a:gd name="connsiteY29" fmla="*/ 151270 h 468416"/>
              <a:gd name="connsiteX30" fmla="*/ 9669 w 506117"/>
              <a:gd name="connsiteY30" fmla="*/ 139905 h 468416"/>
              <a:gd name="connsiteX31" fmla="*/ 64649 w 506117"/>
              <a:gd name="connsiteY31" fmla="*/ 139905 h 468416"/>
              <a:gd name="connsiteX32" fmla="*/ 70556 w 506117"/>
              <a:gd name="connsiteY32" fmla="*/ 137177 h 468416"/>
              <a:gd name="connsiteX33" fmla="*/ 204599 w 506117"/>
              <a:gd name="connsiteY33" fmla="*/ 3069 h 46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6117" h="468416">
                <a:moveTo>
                  <a:pt x="31434" y="221706"/>
                </a:moveTo>
                <a:cubicBezTo>
                  <a:pt x="474811" y="221706"/>
                  <a:pt x="474811" y="221706"/>
                  <a:pt x="474811" y="221706"/>
                </a:cubicBezTo>
                <a:cubicBezTo>
                  <a:pt x="487531" y="221706"/>
                  <a:pt x="495708" y="232156"/>
                  <a:pt x="492528" y="244424"/>
                </a:cubicBezTo>
                <a:lnTo>
                  <a:pt x="445283" y="445699"/>
                </a:lnTo>
                <a:cubicBezTo>
                  <a:pt x="442103" y="457966"/>
                  <a:pt x="429383" y="468416"/>
                  <a:pt x="416663" y="468416"/>
                </a:cubicBezTo>
                <a:cubicBezTo>
                  <a:pt x="89582" y="468416"/>
                  <a:pt x="89582" y="468416"/>
                  <a:pt x="89582" y="468416"/>
                </a:cubicBezTo>
                <a:cubicBezTo>
                  <a:pt x="76862" y="468416"/>
                  <a:pt x="64142" y="457966"/>
                  <a:pt x="60962" y="445699"/>
                </a:cubicBezTo>
                <a:cubicBezTo>
                  <a:pt x="13717" y="244424"/>
                  <a:pt x="13717" y="244424"/>
                  <a:pt x="13717" y="244424"/>
                </a:cubicBezTo>
                <a:cubicBezTo>
                  <a:pt x="10537" y="232156"/>
                  <a:pt x="18714" y="221706"/>
                  <a:pt x="31434" y="221706"/>
                </a:cubicBezTo>
                <a:close/>
                <a:moveTo>
                  <a:pt x="204599" y="3069"/>
                </a:moveTo>
                <a:cubicBezTo>
                  <a:pt x="208689" y="-1023"/>
                  <a:pt x="215050" y="-1023"/>
                  <a:pt x="219139" y="3069"/>
                </a:cubicBezTo>
                <a:cubicBezTo>
                  <a:pt x="219139" y="3069"/>
                  <a:pt x="219139" y="3069"/>
                  <a:pt x="229590" y="13070"/>
                </a:cubicBezTo>
                <a:cubicBezTo>
                  <a:pt x="233680" y="17161"/>
                  <a:pt x="233680" y="23526"/>
                  <a:pt x="229590" y="27617"/>
                </a:cubicBezTo>
                <a:cubicBezTo>
                  <a:pt x="229590" y="27617"/>
                  <a:pt x="229590" y="27617"/>
                  <a:pt x="119630" y="137177"/>
                </a:cubicBezTo>
                <a:cubicBezTo>
                  <a:pt x="119630" y="137177"/>
                  <a:pt x="117358" y="139905"/>
                  <a:pt x="120538" y="139905"/>
                </a:cubicBezTo>
                <a:cubicBezTo>
                  <a:pt x="120538" y="139905"/>
                  <a:pt x="120538" y="139905"/>
                  <a:pt x="383172" y="139905"/>
                </a:cubicBezTo>
                <a:cubicBezTo>
                  <a:pt x="389079" y="139905"/>
                  <a:pt x="385444" y="135813"/>
                  <a:pt x="385444" y="135813"/>
                </a:cubicBezTo>
                <a:cubicBezTo>
                  <a:pt x="385444" y="135813"/>
                  <a:pt x="385444" y="135813"/>
                  <a:pt x="276846" y="27617"/>
                </a:cubicBezTo>
                <a:cubicBezTo>
                  <a:pt x="272757" y="23526"/>
                  <a:pt x="272757" y="17161"/>
                  <a:pt x="276846" y="13070"/>
                </a:cubicBezTo>
                <a:cubicBezTo>
                  <a:pt x="276846" y="13070"/>
                  <a:pt x="276846" y="13070"/>
                  <a:pt x="287297" y="3069"/>
                </a:cubicBezTo>
                <a:cubicBezTo>
                  <a:pt x="290932" y="-1023"/>
                  <a:pt x="297748" y="-1023"/>
                  <a:pt x="301383" y="3069"/>
                </a:cubicBezTo>
                <a:cubicBezTo>
                  <a:pt x="301383" y="3069"/>
                  <a:pt x="301383" y="3069"/>
                  <a:pt x="435880" y="137177"/>
                </a:cubicBezTo>
                <a:cubicBezTo>
                  <a:pt x="436789" y="138086"/>
                  <a:pt x="438606" y="139905"/>
                  <a:pt x="442241" y="139905"/>
                </a:cubicBezTo>
                <a:cubicBezTo>
                  <a:pt x="442241" y="139905"/>
                  <a:pt x="442241" y="139905"/>
                  <a:pt x="496767" y="139905"/>
                </a:cubicBezTo>
                <a:cubicBezTo>
                  <a:pt x="503129" y="139905"/>
                  <a:pt x="507218" y="144905"/>
                  <a:pt x="505855" y="151270"/>
                </a:cubicBezTo>
                <a:cubicBezTo>
                  <a:pt x="505855" y="151270"/>
                  <a:pt x="505855" y="151270"/>
                  <a:pt x="500402" y="179001"/>
                </a:cubicBezTo>
                <a:cubicBezTo>
                  <a:pt x="499039" y="185365"/>
                  <a:pt x="492678" y="190820"/>
                  <a:pt x="486317" y="190820"/>
                </a:cubicBezTo>
                <a:cubicBezTo>
                  <a:pt x="486317" y="190820"/>
                  <a:pt x="486317" y="190820"/>
                  <a:pt x="19665" y="190820"/>
                </a:cubicBezTo>
                <a:cubicBezTo>
                  <a:pt x="13304" y="190820"/>
                  <a:pt x="7397" y="185365"/>
                  <a:pt x="6034" y="179001"/>
                </a:cubicBezTo>
                <a:cubicBezTo>
                  <a:pt x="6034" y="179001"/>
                  <a:pt x="6034" y="179001"/>
                  <a:pt x="127" y="151270"/>
                </a:cubicBezTo>
                <a:cubicBezTo>
                  <a:pt x="-782" y="144905"/>
                  <a:pt x="3308" y="139905"/>
                  <a:pt x="9669" y="139905"/>
                </a:cubicBezTo>
                <a:cubicBezTo>
                  <a:pt x="9669" y="139905"/>
                  <a:pt x="9669" y="139905"/>
                  <a:pt x="64649" y="139905"/>
                </a:cubicBezTo>
                <a:cubicBezTo>
                  <a:pt x="67830" y="139905"/>
                  <a:pt x="69647" y="138086"/>
                  <a:pt x="70556" y="137177"/>
                </a:cubicBezTo>
                <a:cubicBezTo>
                  <a:pt x="70556" y="137177"/>
                  <a:pt x="70556" y="137177"/>
                  <a:pt x="204599" y="306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8" name="sydney2"/>
          <p:cNvSpPr>
            <a:spLocks noChangeAspect="1"/>
          </p:cNvSpPr>
          <p:nvPr/>
        </p:nvSpPr>
        <p:spPr bwMode="auto">
          <a:xfrm>
            <a:off x="5176307" y="3558762"/>
            <a:ext cx="250246" cy="155965"/>
          </a:xfrm>
          <a:custGeom>
            <a:avLst/>
            <a:gdLst>
              <a:gd name="connsiteX0" fmla="*/ 8005 w 508000"/>
              <a:gd name="connsiteY0" fmla="*/ 263207 h 316611"/>
              <a:gd name="connsiteX1" fmla="*/ 499995 w 508000"/>
              <a:gd name="connsiteY1" fmla="*/ 263207 h 316611"/>
              <a:gd name="connsiteX2" fmla="*/ 508000 w 508000"/>
              <a:gd name="connsiteY2" fmla="*/ 271218 h 316611"/>
              <a:gd name="connsiteX3" fmla="*/ 508000 w 508000"/>
              <a:gd name="connsiteY3" fmla="*/ 308601 h 316611"/>
              <a:gd name="connsiteX4" fmla="*/ 499995 w 508000"/>
              <a:gd name="connsiteY4" fmla="*/ 316611 h 316611"/>
              <a:gd name="connsiteX5" fmla="*/ 8005 w 508000"/>
              <a:gd name="connsiteY5" fmla="*/ 316611 h 316611"/>
              <a:gd name="connsiteX6" fmla="*/ 0 w 508000"/>
              <a:gd name="connsiteY6" fmla="*/ 308601 h 316611"/>
              <a:gd name="connsiteX7" fmla="*/ 0 w 508000"/>
              <a:gd name="connsiteY7" fmla="*/ 271218 h 316611"/>
              <a:gd name="connsiteX8" fmla="*/ 8005 w 508000"/>
              <a:gd name="connsiteY8" fmla="*/ 263207 h 316611"/>
              <a:gd name="connsiteX9" fmla="*/ 94101 w 508000"/>
              <a:gd name="connsiteY9" fmla="*/ 85797 h 316611"/>
              <a:gd name="connsiteX10" fmla="*/ 123623 w 508000"/>
              <a:gd name="connsiteY10" fmla="*/ 91324 h 316611"/>
              <a:gd name="connsiteX11" fmla="*/ 133464 w 508000"/>
              <a:gd name="connsiteY11" fmla="*/ 156072 h 316611"/>
              <a:gd name="connsiteX12" fmla="*/ 136299 w 508000"/>
              <a:gd name="connsiteY12" fmla="*/ 203798 h 316611"/>
              <a:gd name="connsiteX13" fmla="*/ 111614 w 508000"/>
              <a:gd name="connsiteY13" fmla="*/ 236505 h 316611"/>
              <a:gd name="connsiteX14" fmla="*/ 79757 w 508000"/>
              <a:gd name="connsiteY14" fmla="*/ 236505 h 316611"/>
              <a:gd name="connsiteX15" fmla="*/ 73419 w 508000"/>
              <a:gd name="connsiteY15" fmla="*/ 202463 h 316611"/>
              <a:gd name="connsiteX16" fmla="*/ 49568 w 508000"/>
              <a:gd name="connsiteY16" fmla="*/ 236505 h 316611"/>
              <a:gd name="connsiteX17" fmla="*/ 28885 w 508000"/>
              <a:gd name="connsiteY17" fmla="*/ 236505 h 316611"/>
              <a:gd name="connsiteX18" fmla="*/ 8370 w 508000"/>
              <a:gd name="connsiteY18" fmla="*/ 145892 h 316611"/>
              <a:gd name="connsiteX19" fmla="*/ 12874 w 508000"/>
              <a:gd name="connsiteY19" fmla="*/ 139551 h 316611"/>
              <a:gd name="connsiteX20" fmla="*/ 62410 w 508000"/>
              <a:gd name="connsiteY20" fmla="*/ 143890 h 316611"/>
              <a:gd name="connsiteX21" fmla="*/ 52737 w 508000"/>
              <a:gd name="connsiteY21" fmla="*/ 92326 h 316611"/>
              <a:gd name="connsiteX22" fmla="*/ 57574 w 508000"/>
              <a:gd name="connsiteY22" fmla="*/ 86151 h 316611"/>
              <a:gd name="connsiteX23" fmla="*/ 94101 w 508000"/>
              <a:gd name="connsiteY23" fmla="*/ 85797 h 316611"/>
              <a:gd name="connsiteX24" fmla="*/ 123257 w 508000"/>
              <a:gd name="connsiteY24" fmla="*/ 0 h 316611"/>
              <a:gd name="connsiteX25" fmla="*/ 123423 w 508000"/>
              <a:gd name="connsiteY25" fmla="*/ 0 h 316611"/>
              <a:gd name="connsiteX26" fmla="*/ 288719 w 508000"/>
              <a:gd name="connsiteY26" fmla="*/ 91965 h 316611"/>
              <a:gd name="connsiteX27" fmla="*/ 297059 w 508000"/>
              <a:gd name="connsiteY27" fmla="*/ 106152 h 316611"/>
              <a:gd name="connsiteX28" fmla="*/ 320410 w 508000"/>
              <a:gd name="connsiteY28" fmla="*/ 160897 h 316611"/>
              <a:gd name="connsiteX29" fmla="*/ 326915 w 508000"/>
              <a:gd name="connsiteY29" fmla="*/ 189772 h 316611"/>
              <a:gd name="connsiteX30" fmla="*/ 329047 w 508000"/>
              <a:gd name="connsiteY30" fmla="*/ 207169 h 316611"/>
              <a:gd name="connsiteX31" fmla="*/ 328583 w 508000"/>
              <a:gd name="connsiteY31" fmla="*/ 213138 h 316611"/>
              <a:gd name="connsiteX32" fmla="*/ 329084 w 508000"/>
              <a:gd name="connsiteY32" fmla="*/ 207464 h 316611"/>
              <a:gd name="connsiteX33" fmla="*/ 329047 w 508000"/>
              <a:gd name="connsiteY33" fmla="*/ 207169 h 316611"/>
              <a:gd name="connsiteX34" fmla="*/ 331919 w 508000"/>
              <a:gd name="connsiteY34" fmla="*/ 170244 h 316611"/>
              <a:gd name="connsiteX35" fmla="*/ 329584 w 508000"/>
              <a:gd name="connsiteY35" fmla="*/ 146376 h 316611"/>
              <a:gd name="connsiteX36" fmla="*/ 328583 w 508000"/>
              <a:gd name="connsiteY36" fmla="*/ 140201 h 316611"/>
              <a:gd name="connsiteX37" fmla="*/ 435833 w 508000"/>
              <a:gd name="connsiteY37" fmla="*/ 106653 h 316611"/>
              <a:gd name="connsiteX38" fmla="*/ 495880 w 508000"/>
              <a:gd name="connsiteY38" fmla="*/ 113496 h 316611"/>
              <a:gd name="connsiteX39" fmla="*/ 499716 w 508000"/>
              <a:gd name="connsiteY39" fmla="*/ 120840 h 316611"/>
              <a:gd name="connsiteX40" fmla="*/ 451345 w 508000"/>
              <a:gd name="connsiteY40" fmla="*/ 236505 h 316611"/>
              <a:gd name="connsiteX41" fmla="*/ 163121 w 508000"/>
              <a:gd name="connsiteY41" fmla="*/ 236505 h 316611"/>
              <a:gd name="connsiteX42" fmla="*/ 161453 w 508000"/>
              <a:gd name="connsiteY42" fmla="*/ 170578 h 316611"/>
              <a:gd name="connsiteX43" fmla="*/ 153447 w 508000"/>
              <a:gd name="connsiteY43" fmla="*/ 104316 h 316611"/>
              <a:gd name="connsiteX44" fmla="*/ 118920 w 508000"/>
              <a:gd name="connsiteY44" fmla="*/ 8512 h 316611"/>
              <a:gd name="connsiteX45" fmla="*/ 123257 w 508000"/>
              <a:gd name="connsiteY45" fmla="*/ 0 h 31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16611">
                <a:moveTo>
                  <a:pt x="8005" y="263207"/>
                </a:moveTo>
                <a:cubicBezTo>
                  <a:pt x="8005" y="263207"/>
                  <a:pt x="8005" y="263207"/>
                  <a:pt x="499995" y="263207"/>
                </a:cubicBezTo>
                <a:cubicBezTo>
                  <a:pt x="504331" y="263207"/>
                  <a:pt x="508000" y="266712"/>
                  <a:pt x="508000" y="271218"/>
                </a:cubicBezTo>
                <a:cubicBezTo>
                  <a:pt x="508000" y="271218"/>
                  <a:pt x="508000" y="271218"/>
                  <a:pt x="508000" y="308601"/>
                </a:cubicBezTo>
                <a:cubicBezTo>
                  <a:pt x="508000" y="313107"/>
                  <a:pt x="504331" y="316611"/>
                  <a:pt x="499995" y="316611"/>
                </a:cubicBezTo>
                <a:cubicBezTo>
                  <a:pt x="499995" y="316611"/>
                  <a:pt x="499995" y="316611"/>
                  <a:pt x="8005" y="316611"/>
                </a:cubicBezTo>
                <a:cubicBezTo>
                  <a:pt x="3502" y="316611"/>
                  <a:pt x="0" y="313107"/>
                  <a:pt x="0" y="308601"/>
                </a:cubicBezTo>
                <a:cubicBezTo>
                  <a:pt x="0" y="308601"/>
                  <a:pt x="0" y="308601"/>
                  <a:pt x="0" y="271218"/>
                </a:cubicBezTo>
                <a:cubicBezTo>
                  <a:pt x="0" y="266712"/>
                  <a:pt x="3502" y="263207"/>
                  <a:pt x="8005" y="263207"/>
                </a:cubicBezTo>
                <a:close/>
                <a:moveTo>
                  <a:pt x="94101" y="85797"/>
                </a:moveTo>
                <a:cubicBezTo>
                  <a:pt x="105067" y="86777"/>
                  <a:pt x="114866" y="88738"/>
                  <a:pt x="123623" y="91324"/>
                </a:cubicBezTo>
                <a:cubicBezTo>
                  <a:pt x="127959" y="110348"/>
                  <a:pt x="131295" y="132209"/>
                  <a:pt x="133464" y="156072"/>
                </a:cubicBezTo>
                <a:cubicBezTo>
                  <a:pt x="135131" y="173594"/>
                  <a:pt x="135965" y="190114"/>
                  <a:pt x="136299" y="203798"/>
                </a:cubicBezTo>
                <a:cubicBezTo>
                  <a:pt x="136299" y="203798"/>
                  <a:pt x="136299" y="203798"/>
                  <a:pt x="111614" y="236505"/>
                </a:cubicBezTo>
                <a:cubicBezTo>
                  <a:pt x="111614" y="236505"/>
                  <a:pt x="111614" y="236505"/>
                  <a:pt x="79757" y="236505"/>
                </a:cubicBezTo>
                <a:cubicBezTo>
                  <a:pt x="79757" y="236505"/>
                  <a:pt x="79757" y="236505"/>
                  <a:pt x="73419" y="202463"/>
                </a:cubicBezTo>
                <a:cubicBezTo>
                  <a:pt x="73419" y="202463"/>
                  <a:pt x="73419" y="202463"/>
                  <a:pt x="49568" y="236505"/>
                </a:cubicBezTo>
                <a:cubicBezTo>
                  <a:pt x="49568" y="236505"/>
                  <a:pt x="49568" y="236505"/>
                  <a:pt x="28885" y="236505"/>
                </a:cubicBezTo>
                <a:cubicBezTo>
                  <a:pt x="28885" y="236505"/>
                  <a:pt x="28885" y="236505"/>
                  <a:pt x="8370" y="145892"/>
                </a:cubicBezTo>
                <a:cubicBezTo>
                  <a:pt x="7703" y="142889"/>
                  <a:pt x="9704" y="139885"/>
                  <a:pt x="12874" y="139551"/>
                </a:cubicBezTo>
                <a:cubicBezTo>
                  <a:pt x="33722" y="137048"/>
                  <a:pt x="50068" y="139551"/>
                  <a:pt x="62410" y="143890"/>
                </a:cubicBezTo>
                <a:cubicBezTo>
                  <a:pt x="62410" y="143890"/>
                  <a:pt x="62410" y="143890"/>
                  <a:pt x="52737" y="92326"/>
                </a:cubicBezTo>
                <a:cubicBezTo>
                  <a:pt x="52236" y="89322"/>
                  <a:pt x="54405" y="86318"/>
                  <a:pt x="57574" y="86151"/>
                </a:cubicBezTo>
                <a:cubicBezTo>
                  <a:pt x="71000" y="84816"/>
                  <a:pt x="83134" y="84816"/>
                  <a:pt x="94101" y="85797"/>
                </a:cubicBezTo>
                <a:close/>
                <a:moveTo>
                  <a:pt x="123257" y="0"/>
                </a:moveTo>
                <a:cubicBezTo>
                  <a:pt x="123257" y="0"/>
                  <a:pt x="123257" y="0"/>
                  <a:pt x="123423" y="0"/>
                </a:cubicBezTo>
                <a:cubicBezTo>
                  <a:pt x="151445" y="835"/>
                  <a:pt x="227338" y="11016"/>
                  <a:pt x="288719" y="91965"/>
                </a:cubicBezTo>
                <a:cubicBezTo>
                  <a:pt x="292055" y="96305"/>
                  <a:pt x="294390" y="101479"/>
                  <a:pt x="297059" y="106152"/>
                </a:cubicBezTo>
                <a:cubicBezTo>
                  <a:pt x="306566" y="123677"/>
                  <a:pt x="314739" y="141870"/>
                  <a:pt x="320410" y="160897"/>
                </a:cubicBezTo>
                <a:cubicBezTo>
                  <a:pt x="323246" y="170411"/>
                  <a:pt x="325414" y="179924"/>
                  <a:pt x="326915" y="189772"/>
                </a:cubicBezTo>
                <a:lnTo>
                  <a:pt x="329047" y="207169"/>
                </a:lnTo>
                <a:lnTo>
                  <a:pt x="328583" y="213138"/>
                </a:lnTo>
                <a:cubicBezTo>
                  <a:pt x="328917" y="211469"/>
                  <a:pt x="329084" y="209467"/>
                  <a:pt x="329084" y="207464"/>
                </a:cubicBezTo>
                <a:lnTo>
                  <a:pt x="329047" y="207169"/>
                </a:lnTo>
                <a:lnTo>
                  <a:pt x="331919" y="170244"/>
                </a:lnTo>
                <a:cubicBezTo>
                  <a:pt x="331586" y="162232"/>
                  <a:pt x="330752" y="154221"/>
                  <a:pt x="329584" y="146376"/>
                </a:cubicBezTo>
                <a:cubicBezTo>
                  <a:pt x="329417" y="145709"/>
                  <a:pt x="328250" y="140535"/>
                  <a:pt x="328583" y="140201"/>
                </a:cubicBezTo>
                <a:cubicBezTo>
                  <a:pt x="342094" y="129018"/>
                  <a:pt x="376621" y="106653"/>
                  <a:pt x="435833" y="106653"/>
                </a:cubicBezTo>
                <a:cubicBezTo>
                  <a:pt x="453681" y="106653"/>
                  <a:pt x="473696" y="108656"/>
                  <a:pt x="495880" y="113496"/>
                </a:cubicBezTo>
                <a:cubicBezTo>
                  <a:pt x="499049" y="114164"/>
                  <a:pt x="500884" y="117669"/>
                  <a:pt x="499716" y="120840"/>
                </a:cubicBezTo>
                <a:cubicBezTo>
                  <a:pt x="499716" y="120840"/>
                  <a:pt x="499716" y="120840"/>
                  <a:pt x="451345" y="236505"/>
                </a:cubicBezTo>
                <a:cubicBezTo>
                  <a:pt x="451345" y="236505"/>
                  <a:pt x="451345" y="236505"/>
                  <a:pt x="163121" y="236505"/>
                </a:cubicBezTo>
                <a:cubicBezTo>
                  <a:pt x="163455" y="224154"/>
                  <a:pt x="163455" y="199786"/>
                  <a:pt x="161453" y="170578"/>
                </a:cubicBezTo>
                <a:cubicBezTo>
                  <a:pt x="160119" y="150048"/>
                  <a:pt x="157617" y="127015"/>
                  <a:pt x="153447" y="104316"/>
                </a:cubicBezTo>
                <a:cubicBezTo>
                  <a:pt x="146942" y="68431"/>
                  <a:pt x="136267" y="33048"/>
                  <a:pt x="118920" y="8512"/>
                </a:cubicBezTo>
                <a:cubicBezTo>
                  <a:pt x="116418" y="4841"/>
                  <a:pt x="118920" y="0"/>
                  <a:pt x="1232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9" name="rubbish4"/>
          <p:cNvSpPr>
            <a:spLocks noChangeAspect="1"/>
          </p:cNvSpPr>
          <p:nvPr/>
        </p:nvSpPr>
        <p:spPr bwMode="auto">
          <a:xfrm>
            <a:off x="2391752" y="6271159"/>
            <a:ext cx="216791" cy="262607"/>
          </a:xfrm>
          <a:custGeom>
            <a:avLst/>
            <a:gdLst>
              <a:gd name="connsiteX0" fmla="*/ 18244 w 419371"/>
              <a:gd name="connsiteY0" fmla="*/ 85451 h 508000"/>
              <a:gd name="connsiteX1" fmla="*/ 400892 w 419371"/>
              <a:gd name="connsiteY1" fmla="*/ 85451 h 508000"/>
              <a:gd name="connsiteX2" fmla="*/ 377147 w 419371"/>
              <a:gd name="connsiteY2" fmla="*/ 495399 h 508000"/>
              <a:gd name="connsiteX3" fmla="*/ 363699 w 419371"/>
              <a:gd name="connsiteY3" fmla="*/ 508000 h 508000"/>
              <a:gd name="connsiteX4" fmla="*/ 56278 w 419371"/>
              <a:gd name="connsiteY4" fmla="*/ 508000 h 508000"/>
              <a:gd name="connsiteX5" fmla="*/ 42830 w 419371"/>
              <a:gd name="connsiteY5" fmla="*/ 495399 h 508000"/>
              <a:gd name="connsiteX6" fmla="*/ 18244 w 419371"/>
              <a:gd name="connsiteY6" fmla="*/ 85451 h 508000"/>
              <a:gd name="connsiteX7" fmla="*/ 13447 w 419371"/>
              <a:gd name="connsiteY7" fmla="*/ 0 h 508000"/>
              <a:gd name="connsiteX8" fmla="*/ 405924 w 419371"/>
              <a:gd name="connsiteY8" fmla="*/ 0 h 508000"/>
              <a:gd name="connsiteX9" fmla="*/ 419371 w 419371"/>
              <a:gd name="connsiteY9" fmla="*/ 13446 h 508000"/>
              <a:gd name="connsiteX10" fmla="*/ 419371 w 419371"/>
              <a:gd name="connsiteY10" fmla="*/ 45170 h 508000"/>
              <a:gd name="connsiteX11" fmla="*/ 405924 w 419371"/>
              <a:gd name="connsiteY11" fmla="*/ 58615 h 508000"/>
              <a:gd name="connsiteX12" fmla="*/ 13447 w 419371"/>
              <a:gd name="connsiteY12" fmla="*/ 58615 h 508000"/>
              <a:gd name="connsiteX13" fmla="*/ 0 w 419371"/>
              <a:gd name="connsiteY13" fmla="*/ 45170 h 508000"/>
              <a:gd name="connsiteX14" fmla="*/ 0 w 419371"/>
              <a:gd name="connsiteY14" fmla="*/ 13446 h 508000"/>
              <a:gd name="connsiteX15" fmla="*/ 13447 w 419371"/>
              <a:gd name="connsiteY1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9371" h="508000">
                <a:moveTo>
                  <a:pt x="18244" y="85451"/>
                </a:moveTo>
                <a:cubicBezTo>
                  <a:pt x="18244" y="85451"/>
                  <a:pt x="18244" y="85451"/>
                  <a:pt x="400892" y="85451"/>
                </a:cubicBezTo>
                <a:cubicBezTo>
                  <a:pt x="400892" y="85451"/>
                  <a:pt x="383451" y="385562"/>
                  <a:pt x="377147" y="495399"/>
                </a:cubicBezTo>
                <a:cubicBezTo>
                  <a:pt x="376517" y="502540"/>
                  <a:pt x="370633" y="508000"/>
                  <a:pt x="363699" y="508000"/>
                </a:cubicBezTo>
                <a:cubicBezTo>
                  <a:pt x="363699" y="508000"/>
                  <a:pt x="363699" y="508000"/>
                  <a:pt x="56278" y="508000"/>
                </a:cubicBezTo>
                <a:cubicBezTo>
                  <a:pt x="49133" y="508000"/>
                  <a:pt x="43250" y="502540"/>
                  <a:pt x="42830" y="495399"/>
                </a:cubicBezTo>
                <a:cubicBezTo>
                  <a:pt x="36315" y="385562"/>
                  <a:pt x="18244" y="85451"/>
                  <a:pt x="18244" y="85451"/>
                </a:cubicBezTo>
                <a:close/>
                <a:moveTo>
                  <a:pt x="13447" y="0"/>
                </a:moveTo>
                <a:cubicBezTo>
                  <a:pt x="13447" y="0"/>
                  <a:pt x="13447" y="0"/>
                  <a:pt x="405924" y="0"/>
                </a:cubicBezTo>
                <a:cubicBezTo>
                  <a:pt x="413278" y="0"/>
                  <a:pt x="419371" y="5883"/>
                  <a:pt x="419371" y="13446"/>
                </a:cubicBezTo>
                <a:cubicBezTo>
                  <a:pt x="419371" y="13446"/>
                  <a:pt x="419371" y="13446"/>
                  <a:pt x="419371" y="45170"/>
                </a:cubicBezTo>
                <a:cubicBezTo>
                  <a:pt x="419371" y="52523"/>
                  <a:pt x="413278" y="58615"/>
                  <a:pt x="405924" y="58615"/>
                </a:cubicBezTo>
                <a:cubicBezTo>
                  <a:pt x="405924" y="58615"/>
                  <a:pt x="405924" y="58615"/>
                  <a:pt x="13447" y="58615"/>
                </a:cubicBezTo>
                <a:cubicBezTo>
                  <a:pt x="6093" y="58615"/>
                  <a:pt x="0" y="52523"/>
                  <a:pt x="0" y="45170"/>
                </a:cubicBezTo>
                <a:cubicBezTo>
                  <a:pt x="0" y="45170"/>
                  <a:pt x="0" y="45170"/>
                  <a:pt x="0" y="13446"/>
                </a:cubicBezTo>
                <a:cubicBezTo>
                  <a:pt x="0" y="5883"/>
                  <a:pt x="6093" y="0"/>
                  <a:pt x="134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0" name="real"/>
          <p:cNvSpPr>
            <a:spLocks noChangeAspect="1" noChangeArrowheads="1"/>
          </p:cNvSpPr>
          <p:nvPr/>
        </p:nvSpPr>
        <p:spPr bwMode="auto">
          <a:xfrm>
            <a:off x="148936" y="6281283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1" name="pantheon"/>
          <p:cNvSpPr>
            <a:spLocks noChangeAspect="1"/>
          </p:cNvSpPr>
          <p:nvPr/>
        </p:nvSpPr>
        <p:spPr bwMode="auto">
          <a:xfrm>
            <a:off x="1814431" y="6276925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2" name="devil"/>
          <p:cNvSpPr>
            <a:spLocks noChangeAspect="1"/>
          </p:cNvSpPr>
          <p:nvPr/>
        </p:nvSpPr>
        <p:spPr bwMode="auto">
          <a:xfrm>
            <a:off x="3495328" y="6271159"/>
            <a:ext cx="262607" cy="262607"/>
          </a:xfrm>
          <a:custGeom>
            <a:avLst/>
            <a:gdLst>
              <a:gd name="T0" fmla="*/ 70 w 77"/>
              <a:gd name="T1" fmla="*/ 16 h 77"/>
              <a:gd name="T2" fmla="*/ 75 w 77"/>
              <a:gd name="T3" fmla="*/ 35 h 77"/>
              <a:gd name="T4" fmla="*/ 39 w 77"/>
              <a:gd name="T5" fmla="*/ 77 h 77"/>
              <a:gd name="T6" fmla="*/ 3 w 77"/>
              <a:gd name="T7" fmla="*/ 35 h 77"/>
              <a:gd name="T8" fmla="*/ 7 w 77"/>
              <a:gd name="T9" fmla="*/ 18 h 77"/>
              <a:gd name="T10" fmla="*/ 0 w 77"/>
              <a:gd name="T11" fmla="*/ 3 h 77"/>
              <a:gd name="T12" fmla="*/ 23 w 77"/>
              <a:gd name="T13" fmla="*/ 15 h 77"/>
              <a:gd name="T14" fmla="*/ 23 w 77"/>
              <a:gd name="T15" fmla="*/ 15 h 77"/>
              <a:gd name="T16" fmla="*/ 12 w 77"/>
              <a:gd name="T17" fmla="*/ 26 h 77"/>
              <a:gd name="T18" fmla="*/ 11 w 77"/>
              <a:gd name="T19" fmla="*/ 26 h 77"/>
              <a:gd name="T20" fmla="*/ 11 w 77"/>
              <a:gd name="T21" fmla="*/ 25 h 77"/>
              <a:gd name="T22" fmla="*/ 9 w 77"/>
              <a:gd name="T23" fmla="*/ 35 h 77"/>
              <a:gd name="T24" fmla="*/ 39 w 77"/>
              <a:gd name="T25" fmla="*/ 71 h 77"/>
              <a:gd name="T26" fmla="*/ 69 w 77"/>
              <a:gd name="T27" fmla="*/ 35 h 77"/>
              <a:gd name="T28" fmla="*/ 67 w 77"/>
              <a:gd name="T29" fmla="*/ 23 h 77"/>
              <a:gd name="T30" fmla="*/ 70 w 77"/>
              <a:gd name="T31" fmla="*/ 16 h 77"/>
              <a:gd name="T32" fmla="*/ 39 w 77"/>
              <a:gd name="T33" fmla="*/ 6 h 77"/>
              <a:gd name="T34" fmla="*/ 59 w 77"/>
              <a:gd name="T35" fmla="*/ 12 h 77"/>
              <a:gd name="T36" fmla="*/ 54 w 77"/>
              <a:gd name="T37" fmla="*/ 15 h 77"/>
              <a:gd name="T38" fmla="*/ 54 w 77"/>
              <a:gd name="T39" fmla="*/ 15 h 77"/>
              <a:gd name="T40" fmla="*/ 65 w 77"/>
              <a:gd name="T41" fmla="*/ 26 h 77"/>
              <a:gd name="T42" fmla="*/ 65 w 77"/>
              <a:gd name="T43" fmla="*/ 26 h 77"/>
              <a:gd name="T44" fmla="*/ 77 w 77"/>
              <a:gd name="T45" fmla="*/ 3 h 77"/>
              <a:gd name="T46" fmla="*/ 65 w 77"/>
              <a:gd name="T47" fmla="*/ 9 h 77"/>
              <a:gd name="T48" fmla="*/ 39 w 77"/>
              <a:gd name="T49" fmla="*/ 0 h 77"/>
              <a:gd name="T50" fmla="*/ 13 w 77"/>
              <a:gd name="T51" fmla="*/ 10 h 77"/>
              <a:gd name="T52" fmla="*/ 19 w 77"/>
              <a:gd name="T53" fmla="*/ 13 h 77"/>
              <a:gd name="T54" fmla="*/ 39 w 77"/>
              <a:gd name="T55" fmla="*/ 6 h 77"/>
              <a:gd name="T56" fmla="*/ 23 w 77"/>
              <a:gd name="T57" fmla="*/ 45 h 77"/>
              <a:gd name="T58" fmla="*/ 27 w 77"/>
              <a:gd name="T59" fmla="*/ 50 h 77"/>
              <a:gd name="T60" fmla="*/ 32 w 77"/>
              <a:gd name="T61" fmla="*/ 45 h 77"/>
              <a:gd name="T62" fmla="*/ 32 w 77"/>
              <a:gd name="T63" fmla="*/ 43 h 77"/>
              <a:gd name="T64" fmla="*/ 25 w 77"/>
              <a:gd name="T65" fmla="*/ 41 h 77"/>
              <a:gd name="T66" fmla="*/ 23 w 77"/>
              <a:gd name="T67" fmla="*/ 45 h 77"/>
              <a:gd name="T68" fmla="*/ 51 w 77"/>
              <a:gd name="T69" fmla="*/ 61 h 77"/>
              <a:gd name="T70" fmla="*/ 28 w 77"/>
              <a:gd name="T71" fmla="*/ 61 h 77"/>
              <a:gd name="T72" fmla="*/ 28 w 77"/>
              <a:gd name="T73" fmla="*/ 63 h 77"/>
              <a:gd name="T74" fmla="*/ 51 w 77"/>
              <a:gd name="T75" fmla="*/ 63 h 77"/>
              <a:gd name="T76" fmla="*/ 51 w 77"/>
              <a:gd name="T77" fmla="*/ 61 h 77"/>
              <a:gd name="T78" fmla="*/ 35 w 77"/>
              <a:gd name="T79" fmla="*/ 44 h 77"/>
              <a:gd name="T80" fmla="*/ 19 w 77"/>
              <a:gd name="T81" fmla="*/ 35 h 77"/>
              <a:gd name="T82" fmla="*/ 19 w 77"/>
              <a:gd name="T83" fmla="*/ 40 h 77"/>
              <a:gd name="T84" fmla="*/ 25 w 77"/>
              <a:gd name="T85" fmla="*/ 41 h 77"/>
              <a:gd name="T86" fmla="*/ 32 w 77"/>
              <a:gd name="T87" fmla="*/ 43 h 77"/>
              <a:gd name="T88" fmla="*/ 35 w 77"/>
              <a:gd name="T89" fmla="*/ 44 h 77"/>
              <a:gd name="T90" fmla="*/ 59 w 77"/>
              <a:gd name="T91" fmla="*/ 35 h 77"/>
              <a:gd name="T92" fmla="*/ 44 w 77"/>
              <a:gd name="T93" fmla="*/ 44 h 77"/>
              <a:gd name="T94" fmla="*/ 48 w 77"/>
              <a:gd name="T95" fmla="*/ 43 h 77"/>
              <a:gd name="T96" fmla="*/ 47 w 77"/>
              <a:gd name="T97" fmla="*/ 45 h 77"/>
              <a:gd name="T98" fmla="*/ 52 w 77"/>
              <a:gd name="T99" fmla="*/ 50 h 77"/>
              <a:gd name="T100" fmla="*/ 56 w 77"/>
              <a:gd name="T101" fmla="*/ 45 h 77"/>
              <a:gd name="T102" fmla="*/ 54 w 77"/>
              <a:gd name="T103" fmla="*/ 41 h 77"/>
              <a:gd name="T104" fmla="*/ 59 w 77"/>
              <a:gd name="T105" fmla="*/ 40 h 77"/>
              <a:gd name="T106" fmla="*/ 59 w 77"/>
              <a:gd name="T107" fmla="*/ 35 h 77"/>
              <a:gd name="T108" fmla="*/ 59 w 77"/>
              <a:gd name="T109" fmla="*/ 35 h 77"/>
              <a:gd name="T110" fmla="*/ 59 w 77"/>
              <a:gd name="T111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0" y="16"/>
                </a:moveTo>
                <a:cubicBezTo>
                  <a:pt x="74" y="21"/>
                  <a:pt x="75" y="28"/>
                  <a:pt x="75" y="35"/>
                </a:cubicBezTo>
                <a:cubicBezTo>
                  <a:pt x="75" y="58"/>
                  <a:pt x="59" y="77"/>
                  <a:pt x="39" y="77"/>
                </a:cubicBezTo>
                <a:cubicBezTo>
                  <a:pt x="19" y="77"/>
                  <a:pt x="3" y="58"/>
                  <a:pt x="3" y="35"/>
                </a:cubicBezTo>
                <a:cubicBezTo>
                  <a:pt x="3" y="29"/>
                  <a:pt x="5" y="23"/>
                  <a:pt x="7" y="18"/>
                </a:cubicBezTo>
                <a:cubicBezTo>
                  <a:pt x="0" y="3"/>
                  <a:pt x="0" y="3"/>
                  <a:pt x="0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25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8"/>
                  <a:pt x="9" y="32"/>
                  <a:pt x="9" y="35"/>
                </a:cubicBezTo>
                <a:cubicBezTo>
                  <a:pt x="9" y="55"/>
                  <a:pt x="23" y="71"/>
                  <a:pt x="39" y="71"/>
                </a:cubicBezTo>
                <a:cubicBezTo>
                  <a:pt x="56" y="71"/>
                  <a:pt x="69" y="55"/>
                  <a:pt x="69" y="35"/>
                </a:cubicBezTo>
                <a:cubicBezTo>
                  <a:pt x="69" y="31"/>
                  <a:pt x="69" y="27"/>
                  <a:pt x="67" y="23"/>
                </a:cubicBezTo>
                <a:lnTo>
                  <a:pt x="70" y="16"/>
                </a:lnTo>
                <a:close/>
                <a:moveTo>
                  <a:pt x="39" y="6"/>
                </a:moveTo>
                <a:cubicBezTo>
                  <a:pt x="47" y="6"/>
                  <a:pt x="54" y="8"/>
                  <a:pt x="59" y="12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25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7" y="3"/>
                  <a:pt x="77" y="3"/>
                  <a:pt x="77" y="3"/>
                </a:cubicBezTo>
                <a:cubicBezTo>
                  <a:pt x="65" y="9"/>
                  <a:pt x="65" y="9"/>
                  <a:pt x="65" y="9"/>
                </a:cubicBezTo>
                <a:cubicBezTo>
                  <a:pt x="58" y="3"/>
                  <a:pt x="49" y="0"/>
                  <a:pt x="39" y="0"/>
                </a:cubicBezTo>
                <a:cubicBezTo>
                  <a:pt x="29" y="0"/>
                  <a:pt x="20" y="3"/>
                  <a:pt x="13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24" y="8"/>
                  <a:pt x="31" y="6"/>
                  <a:pt x="39" y="6"/>
                </a:cubicBezTo>
                <a:close/>
                <a:moveTo>
                  <a:pt x="23" y="45"/>
                </a:moveTo>
                <a:cubicBezTo>
                  <a:pt x="23" y="48"/>
                  <a:pt x="25" y="50"/>
                  <a:pt x="27" y="50"/>
                </a:cubicBezTo>
                <a:cubicBezTo>
                  <a:pt x="30" y="50"/>
                  <a:pt x="32" y="48"/>
                  <a:pt x="32" y="45"/>
                </a:cubicBezTo>
                <a:cubicBezTo>
                  <a:pt x="32" y="44"/>
                  <a:pt x="32" y="44"/>
                  <a:pt x="32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2"/>
                  <a:pt x="23" y="43"/>
                  <a:pt x="23" y="45"/>
                </a:cubicBezTo>
                <a:close/>
                <a:moveTo>
                  <a:pt x="51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3"/>
                  <a:pt x="28" y="63"/>
                  <a:pt x="28" y="63"/>
                </a:cubicBezTo>
                <a:cubicBezTo>
                  <a:pt x="51" y="63"/>
                  <a:pt x="51" y="63"/>
                  <a:pt x="51" y="63"/>
                </a:cubicBezTo>
                <a:lnTo>
                  <a:pt x="51" y="61"/>
                </a:lnTo>
                <a:close/>
                <a:moveTo>
                  <a:pt x="35" y="44"/>
                </a:moveTo>
                <a:cubicBezTo>
                  <a:pt x="19" y="35"/>
                  <a:pt x="19" y="35"/>
                  <a:pt x="19" y="35"/>
                </a:cubicBezTo>
                <a:cubicBezTo>
                  <a:pt x="19" y="40"/>
                  <a:pt x="19" y="40"/>
                  <a:pt x="19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32" y="43"/>
                  <a:pt x="32" y="43"/>
                  <a:pt x="32" y="43"/>
                </a:cubicBezTo>
                <a:lnTo>
                  <a:pt x="35" y="44"/>
                </a:lnTo>
                <a:close/>
                <a:moveTo>
                  <a:pt x="59" y="35"/>
                </a:moveTo>
                <a:cubicBezTo>
                  <a:pt x="44" y="44"/>
                  <a:pt x="44" y="44"/>
                  <a:pt x="44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4"/>
                  <a:pt x="47" y="45"/>
                </a:cubicBezTo>
                <a:cubicBezTo>
                  <a:pt x="47" y="48"/>
                  <a:pt x="49" y="50"/>
                  <a:pt x="52" y="50"/>
                </a:cubicBezTo>
                <a:cubicBezTo>
                  <a:pt x="54" y="50"/>
                  <a:pt x="56" y="48"/>
                  <a:pt x="56" y="45"/>
                </a:cubicBezTo>
                <a:cubicBezTo>
                  <a:pt x="56" y="43"/>
                  <a:pt x="55" y="42"/>
                  <a:pt x="54" y="41"/>
                </a:cubicBezTo>
                <a:cubicBezTo>
                  <a:pt x="59" y="40"/>
                  <a:pt x="59" y="40"/>
                  <a:pt x="59" y="40"/>
                </a:cubicBezTo>
                <a:lnTo>
                  <a:pt x="59" y="35"/>
                </a:ln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3" name="temple1"/>
          <p:cNvSpPr>
            <a:spLocks noChangeAspect="1"/>
          </p:cNvSpPr>
          <p:nvPr/>
        </p:nvSpPr>
        <p:spPr bwMode="auto">
          <a:xfrm>
            <a:off x="2928892" y="6276727"/>
            <a:ext cx="262607" cy="251471"/>
          </a:xfrm>
          <a:custGeom>
            <a:avLst/>
            <a:gdLst>
              <a:gd name="connsiteX0" fmla="*/ 222097 w 508000"/>
              <a:gd name="connsiteY0" fmla="*/ 158154 h 486458"/>
              <a:gd name="connsiteX1" fmla="*/ 222097 w 508000"/>
              <a:gd name="connsiteY1" fmla="*/ 253046 h 486458"/>
              <a:gd name="connsiteX2" fmla="*/ 159108 w 508000"/>
              <a:gd name="connsiteY2" fmla="*/ 253046 h 486458"/>
              <a:gd name="connsiteX3" fmla="*/ 159108 w 508000"/>
              <a:gd name="connsiteY3" fmla="*/ 295311 h 486458"/>
              <a:gd name="connsiteX4" fmla="*/ 222097 w 508000"/>
              <a:gd name="connsiteY4" fmla="*/ 295311 h 486458"/>
              <a:gd name="connsiteX5" fmla="*/ 222097 w 508000"/>
              <a:gd name="connsiteY5" fmla="*/ 423470 h 486458"/>
              <a:gd name="connsiteX6" fmla="*/ 224006 w 508000"/>
              <a:gd name="connsiteY6" fmla="*/ 422515 h 486458"/>
              <a:gd name="connsiteX7" fmla="*/ 274724 w 508000"/>
              <a:gd name="connsiteY7" fmla="*/ 422515 h 486458"/>
              <a:gd name="connsiteX8" fmla="*/ 274724 w 508000"/>
              <a:gd name="connsiteY8" fmla="*/ 295311 h 486458"/>
              <a:gd name="connsiteX9" fmla="*/ 349165 w 508000"/>
              <a:gd name="connsiteY9" fmla="*/ 295311 h 486458"/>
              <a:gd name="connsiteX10" fmla="*/ 349165 w 508000"/>
              <a:gd name="connsiteY10" fmla="*/ 253046 h 486458"/>
              <a:gd name="connsiteX11" fmla="*/ 274724 w 508000"/>
              <a:gd name="connsiteY11" fmla="*/ 253046 h 486458"/>
              <a:gd name="connsiteX12" fmla="*/ 274724 w 508000"/>
              <a:gd name="connsiteY12" fmla="*/ 158154 h 486458"/>
              <a:gd name="connsiteX13" fmla="*/ 256318 w 508000"/>
              <a:gd name="connsiteY13" fmla="*/ 0 h 486458"/>
              <a:gd name="connsiteX14" fmla="*/ 508000 w 508000"/>
              <a:gd name="connsiteY14" fmla="*/ 222097 h 486458"/>
              <a:gd name="connsiteX15" fmla="*/ 444057 w 508000"/>
              <a:gd name="connsiteY15" fmla="*/ 222097 h 486458"/>
              <a:gd name="connsiteX16" fmla="*/ 444057 w 508000"/>
              <a:gd name="connsiteY16" fmla="*/ 486458 h 486458"/>
              <a:gd name="connsiteX17" fmla="*/ 63943 w 508000"/>
              <a:gd name="connsiteY17" fmla="*/ 486458 h 486458"/>
              <a:gd name="connsiteX18" fmla="*/ 63943 w 508000"/>
              <a:gd name="connsiteY18" fmla="*/ 222097 h 486458"/>
              <a:gd name="connsiteX19" fmla="*/ 0 w 508000"/>
              <a:gd name="connsiteY19" fmla="*/ 222097 h 48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8000" h="486458">
                <a:moveTo>
                  <a:pt x="222097" y="158154"/>
                </a:moveTo>
                <a:lnTo>
                  <a:pt x="222097" y="253046"/>
                </a:lnTo>
                <a:lnTo>
                  <a:pt x="159108" y="253046"/>
                </a:lnTo>
                <a:lnTo>
                  <a:pt x="159108" y="295311"/>
                </a:lnTo>
                <a:lnTo>
                  <a:pt x="222097" y="295311"/>
                </a:lnTo>
                <a:lnTo>
                  <a:pt x="222097" y="423470"/>
                </a:lnTo>
                <a:lnTo>
                  <a:pt x="224006" y="422515"/>
                </a:lnTo>
                <a:lnTo>
                  <a:pt x="274724" y="422515"/>
                </a:lnTo>
                <a:lnTo>
                  <a:pt x="274724" y="295311"/>
                </a:lnTo>
                <a:lnTo>
                  <a:pt x="349165" y="295311"/>
                </a:lnTo>
                <a:lnTo>
                  <a:pt x="349165" y="253046"/>
                </a:lnTo>
                <a:lnTo>
                  <a:pt x="274724" y="253046"/>
                </a:lnTo>
                <a:lnTo>
                  <a:pt x="274724" y="158154"/>
                </a:lnTo>
                <a:close/>
                <a:moveTo>
                  <a:pt x="256318" y="0"/>
                </a:moveTo>
                <a:lnTo>
                  <a:pt x="508000" y="222097"/>
                </a:lnTo>
                <a:lnTo>
                  <a:pt x="444057" y="222097"/>
                </a:lnTo>
                <a:lnTo>
                  <a:pt x="444057" y="486458"/>
                </a:lnTo>
                <a:lnTo>
                  <a:pt x="63943" y="486458"/>
                </a:lnTo>
                <a:lnTo>
                  <a:pt x="63943" y="222097"/>
                </a:lnTo>
                <a:lnTo>
                  <a:pt x="0" y="2220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4" name="rural27"/>
          <p:cNvSpPr>
            <a:spLocks noChangeAspect="1"/>
          </p:cNvSpPr>
          <p:nvPr/>
        </p:nvSpPr>
        <p:spPr bwMode="auto">
          <a:xfrm>
            <a:off x="705168" y="6271159"/>
            <a:ext cx="260472" cy="262607"/>
          </a:xfrm>
          <a:custGeom>
            <a:avLst/>
            <a:gdLst>
              <a:gd name="T0" fmla="*/ 152 w 152"/>
              <a:gd name="T1" fmla="*/ 143 h 153"/>
              <a:gd name="T2" fmla="*/ 152 w 152"/>
              <a:gd name="T3" fmla="*/ 79 h 153"/>
              <a:gd name="T4" fmla="*/ 147 w 152"/>
              <a:gd name="T5" fmla="*/ 67 h 153"/>
              <a:gd name="T6" fmla="*/ 89 w 152"/>
              <a:gd name="T7" fmla="*/ 4 h 153"/>
              <a:gd name="T8" fmla="*/ 75 w 152"/>
              <a:gd name="T9" fmla="*/ 3 h 153"/>
              <a:gd name="T10" fmla="*/ 34 w 152"/>
              <a:gd name="T11" fmla="*/ 33 h 153"/>
              <a:gd name="T12" fmla="*/ 39 w 152"/>
              <a:gd name="T13" fmla="*/ 42 h 153"/>
              <a:gd name="T14" fmla="*/ 54 w 152"/>
              <a:gd name="T15" fmla="*/ 42 h 153"/>
              <a:gd name="T16" fmla="*/ 16 w 152"/>
              <a:gd name="T17" fmla="*/ 93 h 153"/>
              <a:gd name="T18" fmla="*/ 21 w 152"/>
              <a:gd name="T19" fmla="*/ 102 h 153"/>
              <a:gd name="T20" fmla="*/ 46 w 152"/>
              <a:gd name="T21" fmla="*/ 102 h 153"/>
              <a:gd name="T22" fmla="*/ 5 w 152"/>
              <a:gd name="T23" fmla="*/ 144 h 153"/>
              <a:gd name="T24" fmla="*/ 8 w 152"/>
              <a:gd name="T25" fmla="*/ 153 h 153"/>
              <a:gd name="T26" fmla="*/ 87 w 152"/>
              <a:gd name="T27" fmla="*/ 153 h 153"/>
              <a:gd name="T28" fmla="*/ 142 w 152"/>
              <a:gd name="T29" fmla="*/ 152 h 153"/>
              <a:gd name="T30" fmla="*/ 152 w 152"/>
              <a:gd name="T31" fmla="*/ 143 h 153"/>
              <a:gd name="T32" fmla="*/ 82 w 152"/>
              <a:gd name="T33" fmla="*/ 111 h 153"/>
              <a:gd name="T34" fmla="*/ 64 w 152"/>
              <a:gd name="T35" fmla="*/ 111 h 153"/>
              <a:gd name="T36" fmla="*/ 64 w 152"/>
              <a:gd name="T37" fmla="*/ 93 h 153"/>
              <a:gd name="T38" fmla="*/ 82 w 152"/>
              <a:gd name="T39" fmla="*/ 93 h 153"/>
              <a:gd name="T40" fmla="*/ 82 w 152"/>
              <a:gd name="T41" fmla="*/ 111 h 153"/>
              <a:gd name="T42" fmla="*/ 82 w 152"/>
              <a:gd name="T43" fmla="*/ 85 h 153"/>
              <a:gd name="T44" fmla="*/ 64 w 152"/>
              <a:gd name="T45" fmla="*/ 85 h 153"/>
              <a:gd name="T46" fmla="*/ 64 w 152"/>
              <a:gd name="T47" fmla="*/ 67 h 153"/>
              <a:gd name="T48" fmla="*/ 82 w 152"/>
              <a:gd name="T49" fmla="*/ 67 h 153"/>
              <a:gd name="T50" fmla="*/ 82 w 152"/>
              <a:gd name="T51" fmla="*/ 85 h 153"/>
              <a:gd name="T52" fmla="*/ 108 w 152"/>
              <a:gd name="T53" fmla="*/ 111 h 153"/>
              <a:gd name="T54" fmla="*/ 90 w 152"/>
              <a:gd name="T55" fmla="*/ 111 h 153"/>
              <a:gd name="T56" fmla="*/ 90 w 152"/>
              <a:gd name="T57" fmla="*/ 93 h 153"/>
              <a:gd name="T58" fmla="*/ 108 w 152"/>
              <a:gd name="T59" fmla="*/ 93 h 153"/>
              <a:gd name="T60" fmla="*/ 108 w 152"/>
              <a:gd name="T61" fmla="*/ 111 h 153"/>
              <a:gd name="T62" fmla="*/ 108 w 152"/>
              <a:gd name="T63" fmla="*/ 85 h 153"/>
              <a:gd name="T64" fmla="*/ 90 w 152"/>
              <a:gd name="T65" fmla="*/ 85 h 153"/>
              <a:gd name="T66" fmla="*/ 90 w 152"/>
              <a:gd name="T67" fmla="*/ 67 h 153"/>
              <a:gd name="T68" fmla="*/ 108 w 152"/>
              <a:gd name="T69" fmla="*/ 67 h 153"/>
              <a:gd name="T70" fmla="*/ 108 w 152"/>
              <a:gd name="T71" fmla="*/ 85 h 153"/>
              <a:gd name="T72" fmla="*/ 108 w 152"/>
              <a:gd name="T73" fmla="*/ 85 h 153"/>
              <a:gd name="T74" fmla="*/ 108 w 152"/>
              <a:gd name="T75" fmla="*/ 8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3">
                <a:moveTo>
                  <a:pt x="152" y="143"/>
                </a:moveTo>
                <a:cubicBezTo>
                  <a:pt x="152" y="79"/>
                  <a:pt x="152" y="79"/>
                  <a:pt x="152" y="79"/>
                </a:cubicBezTo>
                <a:cubicBezTo>
                  <a:pt x="152" y="75"/>
                  <a:pt x="150" y="70"/>
                  <a:pt x="147" y="67"/>
                </a:cubicBezTo>
                <a:cubicBezTo>
                  <a:pt x="89" y="4"/>
                  <a:pt x="89" y="4"/>
                  <a:pt x="89" y="4"/>
                </a:cubicBezTo>
                <a:cubicBezTo>
                  <a:pt x="85" y="0"/>
                  <a:pt x="79" y="0"/>
                  <a:pt x="75" y="3"/>
                </a:cubicBezTo>
                <a:cubicBezTo>
                  <a:pt x="61" y="13"/>
                  <a:pt x="34" y="33"/>
                  <a:pt x="34" y="33"/>
                </a:cubicBezTo>
                <a:cubicBezTo>
                  <a:pt x="30" y="38"/>
                  <a:pt x="32" y="42"/>
                  <a:pt x="39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16" y="93"/>
                  <a:pt x="16" y="93"/>
                  <a:pt x="16" y="93"/>
                </a:cubicBezTo>
                <a:cubicBezTo>
                  <a:pt x="12" y="98"/>
                  <a:pt x="15" y="102"/>
                  <a:pt x="21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5" y="144"/>
                  <a:pt x="5" y="144"/>
                  <a:pt x="5" y="144"/>
                </a:cubicBezTo>
                <a:cubicBezTo>
                  <a:pt x="0" y="149"/>
                  <a:pt x="2" y="153"/>
                  <a:pt x="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124" y="153"/>
                  <a:pt x="142" y="152"/>
                </a:cubicBezTo>
                <a:cubicBezTo>
                  <a:pt x="148" y="152"/>
                  <a:pt x="152" y="148"/>
                  <a:pt x="152" y="143"/>
                </a:cubicBezTo>
                <a:close/>
                <a:moveTo>
                  <a:pt x="82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4" y="93"/>
                  <a:pt x="64" y="93"/>
                  <a:pt x="64" y="93"/>
                </a:cubicBezTo>
                <a:cubicBezTo>
                  <a:pt x="82" y="93"/>
                  <a:pt x="82" y="93"/>
                  <a:pt x="82" y="93"/>
                </a:cubicBezTo>
                <a:lnTo>
                  <a:pt x="82" y="111"/>
                </a:lnTo>
                <a:close/>
                <a:moveTo>
                  <a:pt x="82" y="85"/>
                </a:moveTo>
                <a:cubicBezTo>
                  <a:pt x="64" y="85"/>
                  <a:pt x="64" y="85"/>
                  <a:pt x="64" y="85"/>
                </a:cubicBezTo>
                <a:cubicBezTo>
                  <a:pt x="64" y="67"/>
                  <a:pt x="64" y="67"/>
                  <a:pt x="64" y="67"/>
                </a:cubicBezTo>
                <a:cubicBezTo>
                  <a:pt x="82" y="67"/>
                  <a:pt x="82" y="67"/>
                  <a:pt x="82" y="67"/>
                </a:cubicBezTo>
                <a:lnTo>
                  <a:pt x="82" y="85"/>
                </a:lnTo>
                <a:close/>
                <a:moveTo>
                  <a:pt x="108" y="111"/>
                </a:moveTo>
                <a:cubicBezTo>
                  <a:pt x="90" y="111"/>
                  <a:pt x="90" y="111"/>
                  <a:pt x="90" y="111"/>
                </a:cubicBezTo>
                <a:cubicBezTo>
                  <a:pt x="90" y="93"/>
                  <a:pt x="90" y="93"/>
                  <a:pt x="90" y="93"/>
                </a:cubicBezTo>
                <a:cubicBezTo>
                  <a:pt x="108" y="93"/>
                  <a:pt x="108" y="93"/>
                  <a:pt x="108" y="93"/>
                </a:cubicBezTo>
                <a:lnTo>
                  <a:pt x="108" y="111"/>
                </a:lnTo>
                <a:close/>
                <a:moveTo>
                  <a:pt x="108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67"/>
                  <a:pt x="90" y="67"/>
                  <a:pt x="90" y="67"/>
                </a:cubicBezTo>
                <a:cubicBezTo>
                  <a:pt x="108" y="67"/>
                  <a:pt x="108" y="67"/>
                  <a:pt x="108" y="67"/>
                </a:cubicBezTo>
                <a:lnTo>
                  <a:pt x="108" y="85"/>
                </a:lnTo>
                <a:close/>
                <a:moveTo>
                  <a:pt x="108" y="85"/>
                </a:moveTo>
                <a:cubicBezTo>
                  <a:pt x="108" y="85"/>
                  <a:pt x="108" y="85"/>
                  <a:pt x="108" y="8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5" name="production1"/>
          <p:cNvSpPr>
            <a:spLocks noChangeAspect="1"/>
          </p:cNvSpPr>
          <p:nvPr/>
        </p:nvSpPr>
        <p:spPr bwMode="auto">
          <a:xfrm>
            <a:off x="1259266" y="6278354"/>
            <a:ext cx="262607" cy="248218"/>
          </a:xfrm>
          <a:custGeom>
            <a:avLst/>
            <a:gdLst>
              <a:gd name="connsiteX0" fmla="*/ 120316 w 508000"/>
              <a:gd name="connsiteY0" fmla="*/ 335779 h 480164"/>
              <a:gd name="connsiteX1" fmla="*/ 120316 w 508000"/>
              <a:gd name="connsiteY1" fmla="*/ 446586 h 480164"/>
              <a:gd name="connsiteX2" fmla="*/ 223921 w 508000"/>
              <a:gd name="connsiteY2" fmla="*/ 446586 h 480164"/>
              <a:gd name="connsiteX3" fmla="*/ 223921 w 508000"/>
              <a:gd name="connsiteY3" fmla="*/ 335779 h 480164"/>
              <a:gd name="connsiteX4" fmla="*/ 120316 w 508000"/>
              <a:gd name="connsiteY4" fmla="*/ 335779 h 480164"/>
              <a:gd name="connsiteX5" fmla="*/ 103873 w 508000"/>
              <a:gd name="connsiteY5" fmla="*/ 140570 h 480164"/>
              <a:gd name="connsiteX6" fmla="*/ 241290 w 508000"/>
              <a:gd name="connsiteY6" fmla="*/ 140570 h 480164"/>
              <a:gd name="connsiteX7" fmla="*/ 254696 w 508000"/>
              <a:gd name="connsiteY7" fmla="*/ 154179 h 480164"/>
              <a:gd name="connsiteX8" fmla="*/ 241290 w 508000"/>
              <a:gd name="connsiteY8" fmla="*/ 171189 h 480164"/>
              <a:gd name="connsiteX9" fmla="*/ 103873 w 508000"/>
              <a:gd name="connsiteY9" fmla="*/ 171189 h 480164"/>
              <a:gd name="connsiteX10" fmla="*/ 90466 w 508000"/>
              <a:gd name="connsiteY10" fmla="*/ 154179 h 480164"/>
              <a:gd name="connsiteX11" fmla="*/ 103873 w 508000"/>
              <a:gd name="connsiteY11" fmla="*/ 140570 h 480164"/>
              <a:gd name="connsiteX12" fmla="*/ 280737 w 508000"/>
              <a:gd name="connsiteY12" fmla="*/ 0 h 480164"/>
              <a:gd name="connsiteX13" fmla="*/ 320842 w 508000"/>
              <a:gd name="connsiteY13" fmla="*/ 0 h 480164"/>
              <a:gd name="connsiteX14" fmla="*/ 337553 w 508000"/>
              <a:gd name="connsiteY14" fmla="*/ 16789 h 480164"/>
              <a:gd name="connsiteX15" fmla="*/ 337553 w 508000"/>
              <a:gd name="connsiteY15" fmla="*/ 171248 h 480164"/>
              <a:gd name="connsiteX16" fmla="*/ 350921 w 508000"/>
              <a:gd name="connsiteY16" fmla="*/ 171248 h 480164"/>
              <a:gd name="connsiteX17" fmla="*/ 350921 w 508000"/>
              <a:gd name="connsiteY17" fmla="*/ 16789 h 480164"/>
              <a:gd name="connsiteX18" fmla="*/ 367632 w 508000"/>
              <a:gd name="connsiteY18" fmla="*/ 0 h 480164"/>
              <a:gd name="connsiteX19" fmla="*/ 407737 w 508000"/>
              <a:gd name="connsiteY19" fmla="*/ 0 h 480164"/>
              <a:gd name="connsiteX20" fmla="*/ 424447 w 508000"/>
              <a:gd name="connsiteY20" fmla="*/ 16789 h 480164"/>
              <a:gd name="connsiteX21" fmla="*/ 424447 w 508000"/>
              <a:gd name="connsiteY21" fmla="*/ 171248 h 480164"/>
              <a:gd name="connsiteX22" fmla="*/ 457868 w 508000"/>
              <a:gd name="connsiteY22" fmla="*/ 171248 h 480164"/>
              <a:gd name="connsiteX23" fmla="*/ 471237 w 508000"/>
              <a:gd name="connsiteY23" fmla="*/ 188036 h 480164"/>
              <a:gd name="connsiteX24" fmla="*/ 471237 w 508000"/>
              <a:gd name="connsiteY24" fmla="*/ 446586 h 480164"/>
              <a:gd name="connsiteX25" fmla="*/ 491290 w 508000"/>
              <a:gd name="connsiteY25" fmla="*/ 446586 h 480164"/>
              <a:gd name="connsiteX26" fmla="*/ 508000 w 508000"/>
              <a:gd name="connsiteY26" fmla="*/ 463375 h 480164"/>
              <a:gd name="connsiteX27" fmla="*/ 491290 w 508000"/>
              <a:gd name="connsiteY27" fmla="*/ 480164 h 480164"/>
              <a:gd name="connsiteX28" fmla="*/ 16711 w 508000"/>
              <a:gd name="connsiteY28" fmla="*/ 480164 h 480164"/>
              <a:gd name="connsiteX29" fmla="*/ 0 w 508000"/>
              <a:gd name="connsiteY29" fmla="*/ 463375 h 480164"/>
              <a:gd name="connsiteX30" fmla="*/ 16711 w 508000"/>
              <a:gd name="connsiteY30" fmla="*/ 446586 h 480164"/>
              <a:gd name="connsiteX31" fmla="*/ 36763 w 508000"/>
              <a:gd name="connsiteY31" fmla="*/ 446586 h 480164"/>
              <a:gd name="connsiteX32" fmla="*/ 36763 w 508000"/>
              <a:gd name="connsiteY32" fmla="*/ 188036 h 480164"/>
              <a:gd name="connsiteX33" fmla="*/ 50132 w 508000"/>
              <a:gd name="connsiteY33" fmla="*/ 171248 h 480164"/>
              <a:gd name="connsiteX34" fmla="*/ 264026 w 508000"/>
              <a:gd name="connsiteY34" fmla="*/ 171248 h 480164"/>
              <a:gd name="connsiteX35" fmla="*/ 264026 w 508000"/>
              <a:gd name="connsiteY35" fmla="*/ 16789 h 480164"/>
              <a:gd name="connsiteX36" fmla="*/ 280737 w 508000"/>
              <a:gd name="connsiteY36" fmla="*/ 0 h 48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80164">
                <a:moveTo>
                  <a:pt x="120316" y="335779"/>
                </a:moveTo>
                <a:cubicBezTo>
                  <a:pt x="120316" y="335779"/>
                  <a:pt x="120316" y="335779"/>
                  <a:pt x="120316" y="446586"/>
                </a:cubicBezTo>
                <a:lnTo>
                  <a:pt x="223921" y="446586"/>
                </a:lnTo>
                <a:cubicBezTo>
                  <a:pt x="223921" y="446586"/>
                  <a:pt x="223921" y="446586"/>
                  <a:pt x="223921" y="335779"/>
                </a:cubicBezTo>
                <a:cubicBezTo>
                  <a:pt x="223921" y="335779"/>
                  <a:pt x="223921" y="335779"/>
                  <a:pt x="120316" y="335779"/>
                </a:cubicBezTo>
                <a:close/>
                <a:moveTo>
                  <a:pt x="103873" y="140570"/>
                </a:moveTo>
                <a:cubicBezTo>
                  <a:pt x="103873" y="140570"/>
                  <a:pt x="103873" y="140570"/>
                  <a:pt x="241290" y="140570"/>
                </a:cubicBezTo>
                <a:cubicBezTo>
                  <a:pt x="247993" y="140570"/>
                  <a:pt x="254696" y="147374"/>
                  <a:pt x="254696" y="154179"/>
                </a:cubicBezTo>
                <a:cubicBezTo>
                  <a:pt x="254696" y="164385"/>
                  <a:pt x="247993" y="171189"/>
                  <a:pt x="241290" y="171189"/>
                </a:cubicBezTo>
                <a:cubicBezTo>
                  <a:pt x="241290" y="171189"/>
                  <a:pt x="241290" y="171189"/>
                  <a:pt x="103873" y="171189"/>
                </a:cubicBezTo>
                <a:cubicBezTo>
                  <a:pt x="97169" y="171189"/>
                  <a:pt x="90466" y="164385"/>
                  <a:pt x="90466" y="154179"/>
                </a:cubicBezTo>
                <a:cubicBezTo>
                  <a:pt x="90466" y="147374"/>
                  <a:pt x="97169" y="140570"/>
                  <a:pt x="103873" y="140570"/>
                </a:cubicBezTo>
                <a:close/>
                <a:moveTo>
                  <a:pt x="280737" y="0"/>
                </a:moveTo>
                <a:cubicBezTo>
                  <a:pt x="280737" y="0"/>
                  <a:pt x="280737" y="0"/>
                  <a:pt x="320842" y="0"/>
                </a:cubicBezTo>
                <a:cubicBezTo>
                  <a:pt x="330868" y="0"/>
                  <a:pt x="337553" y="6716"/>
                  <a:pt x="337553" y="16789"/>
                </a:cubicBezTo>
                <a:cubicBezTo>
                  <a:pt x="337553" y="16789"/>
                  <a:pt x="337553" y="16789"/>
                  <a:pt x="337553" y="171248"/>
                </a:cubicBezTo>
                <a:cubicBezTo>
                  <a:pt x="337553" y="171248"/>
                  <a:pt x="337553" y="171248"/>
                  <a:pt x="350921" y="171248"/>
                </a:cubicBezTo>
                <a:cubicBezTo>
                  <a:pt x="350921" y="171248"/>
                  <a:pt x="350921" y="171248"/>
                  <a:pt x="350921" y="16789"/>
                </a:cubicBezTo>
                <a:cubicBezTo>
                  <a:pt x="350921" y="6716"/>
                  <a:pt x="357605" y="0"/>
                  <a:pt x="367632" y="0"/>
                </a:cubicBezTo>
                <a:cubicBezTo>
                  <a:pt x="367632" y="0"/>
                  <a:pt x="367632" y="0"/>
                  <a:pt x="407737" y="0"/>
                </a:cubicBezTo>
                <a:cubicBezTo>
                  <a:pt x="417763" y="0"/>
                  <a:pt x="424447" y="6716"/>
                  <a:pt x="424447" y="16789"/>
                </a:cubicBezTo>
                <a:cubicBezTo>
                  <a:pt x="424447" y="16789"/>
                  <a:pt x="424447" y="16789"/>
                  <a:pt x="424447" y="171248"/>
                </a:cubicBezTo>
                <a:cubicBezTo>
                  <a:pt x="424447" y="171248"/>
                  <a:pt x="424447" y="171248"/>
                  <a:pt x="457868" y="171248"/>
                </a:cubicBezTo>
                <a:cubicBezTo>
                  <a:pt x="464553" y="171248"/>
                  <a:pt x="471237" y="177963"/>
                  <a:pt x="471237" y="188036"/>
                </a:cubicBezTo>
                <a:cubicBezTo>
                  <a:pt x="471237" y="188036"/>
                  <a:pt x="471237" y="188036"/>
                  <a:pt x="471237" y="446586"/>
                </a:cubicBezTo>
                <a:cubicBezTo>
                  <a:pt x="471237" y="446586"/>
                  <a:pt x="471237" y="446586"/>
                  <a:pt x="491290" y="446586"/>
                </a:cubicBezTo>
                <a:cubicBezTo>
                  <a:pt x="501316" y="446586"/>
                  <a:pt x="508000" y="453302"/>
                  <a:pt x="508000" y="463375"/>
                </a:cubicBezTo>
                <a:cubicBezTo>
                  <a:pt x="508000" y="470091"/>
                  <a:pt x="501316" y="480164"/>
                  <a:pt x="491290" y="480164"/>
                </a:cubicBezTo>
                <a:cubicBezTo>
                  <a:pt x="491290" y="480164"/>
                  <a:pt x="491290" y="480164"/>
                  <a:pt x="16711" y="480164"/>
                </a:cubicBezTo>
                <a:cubicBezTo>
                  <a:pt x="6684" y="480164"/>
                  <a:pt x="0" y="470091"/>
                  <a:pt x="0" y="463375"/>
                </a:cubicBezTo>
                <a:cubicBezTo>
                  <a:pt x="0" y="453302"/>
                  <a:pt x="6684" y="446586"/>
                  <a:pt x="16711" y="446586"/>
                </a:cubicBezTo>
                <a:cubicBezTo>
                  <a:pt x="16711" y="446586"/>
                  <a:pt x="16711" y="446586"/>
                  <a:pt x="36763" y="446586"/>
                </a:cubicBezTo>
                <a:cubicBezTo>
                  <a:pt x="36763" y="446586"/>
                  <a:pt x="36763" y="446586"/>
                  <a:pt x="36763" y="188036"/>
                </a:cubicBezTo>
                <a:cubicBezTo>
                  <a:pt x="36763" y="177963"/>
                  <a:pt x="43447" y="171248"/>
                  <a:pt x="50132" y="171248"/>
                </a:cubicBezTo>
                <a:cubicBezTo>
                  <a:pt x="50132" y="171248"/>
                  <a:pt x="50132" y="171248"/>
                  <a:pt x="264026" y="171248"/>
                </a:cubicBezTo>
                <a:cubicBezTo>
                  <a:pt x="264026" y="171248"/>
                  <a:pt x="264026" y="171248"/>
                  <a:pt x="264026" y="16789"/>
                </a:cubicBezTo>
                <a:cubicBezTo>
                  <a:pt x="264026" y="6716"/>
                  <a:pt x="270711" y="0"/>
                  <a:pt x="28073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" name="chart52"/>
          <p:cNvSpPr>
            <a:spLocks noChangeAspect="1"/>
          </p:cNvSpPr>
          <p:nvPr/>
        </p:nvSpPr>
        <p:spPr bwMode="auto">
          <a:xfrm>
            <a:off x="4074610" y="6296897"/>
            <a:ext cx="225644" cy="211130"/>
          </a:xfrm>
          <a:custGeom>
            <a:avLst/>
            <a:gdLst>
              <a:gd name="connsiteX0" fmla="*/ 26276 w 508000"/>
              <a:gd name="connsiteY0" fmla="*/ 422406 h 475323"/>
              <a:gd name="connsiteX1" fmla="*/ 472966 w 508000"/>
              <a:gd name="connsiteY1" fmla="*/ 422406 h 475323"/>
              <a:gd name="connsiteX2" fmla="*/ 508000 w 508000"/>
              <a:gd name="connsiteY2" fmla="*/ 448865 h 475323"/>
              <a:gd name="connsiteX3" fmla="*/ 472966 w 508000"/>
              <a:gd name="connsiteY3" fmla="*/ 475323 h 475323"/>
              <a:gd name="connsiteX4" fmla="*/ 26276 w 508000"/>
              <a:gd name="connsiteY4" fmla="*/ 475323 h 475323"/>
              <a:gd name="connsiteX5" fmla="*/ 0 w 508000"/>
              <a:gd name="connsiteY5" fmla="*/ 448865 h 475323"/>
              <a:gd name="connsiteX6" fmla="*/ 26276 w 508000"/>
              <a:gd name="connsiteY6" fmla="*/ 422406 h 475323"/>
              <a:gd name="connsiteX7" fmla="*/ 415854 w 508000"/>
              <a:gd name="connsiteY7" fmla="*/ 790 h 475323"/>
              <a:gd name="connsiteX8" fmla="*/ 458681 w 508000"/>
              <a:gd name="connsiteY8" fmla="*/ 9564 h 475323"/>
              <a:gd name="connsiteX9" fmla="*/ 476250 w 508000"/>
              <a:gd name="connsiteY9" fmla="*/ 53436 h 475323"/>
              <a:gd name="connsiteX10" fmla="*/ 476250 w 508000"/>
              <a:gd name="connsiteY10" fmla="*/ 334211 h 475323"/>
              <a:gd name="connsiteX11" fmla="*/ 28222 w 508000"/>
              <a:gd name="connsiteY11" fmla="*/ 334211 h 475323"/>
              <a:gd name="connsiteX12" fmla="*/ 28222 w 508000"/>
              <a:gd name="connsiteY12" fmla="*/ 255243 h 475323"/>
              <a:gd name="connsiteX13" fmla="*/ 45792 w 508000"/>
              <a:gd name="connsiteY13" fmla="*/ 220146 h 475323"/>
              <a:gd name="connsiteX14" fmla="*/ 151210 w 508000"/>
              <a:gd name="connsiteY14" fmla="*/ 79758 h 475323"/>
              <a:gd name="connsiteX15" fmla="*/ 230274 w 508000"/>
              <a:gd name="connsiteY15" fmla="*/ 70984 h 475323"/>
              <a:gd name="connsiteX16" fmla="*/ 300553 w 508000"/>
              <a:gd name="connsiteY16" fmla="*/ 123629 h 475323"/>
              <a:gd name="connsiteX17" fmla="*/ 379617 w 508000"/>
              <a:gd name="connsiteY17" fmla="*/ 18339 h 475323"/>
              <a:gd name="connsiteX18" fmla="*/ 415854 w 508000"/>
              <a:gd name="connsiteY18" fmla="*/ 790 h 4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5323">
                <a:moveTo>
                  <a:pt x="26276" y="422406"/>
                </a:moveTo>
                <a:cubicBezTo>
                  <a:pt x="26276" y="422406"/>
                  <a:pt x="26276" y="422406"/>
                  <a:pt x="472966" y="422406"/>
                </a:cubicBezTo>
                <a:cubicBezTo>
                  <a:pt x="490483" y="422406"/>
                  <a:pt x="508000" y="431226"/>
                  <a:pt x="508000" y="448865"/>
                </a:cubicBezTo>
                <a:cubicBezTo>
                  <a:pt x="508000" y="466504"/>
                  <a:pt x="490483" y="475323"/>
                  <a:pt x="472966" y="475323"/>
                </a:cubicBezTo>
                <a:cubicBezTo>
                  <a:pt x="472966" y="475323"/>
                  <a:pt x="472966" y="475323"/>
                  <a:pt x="26276" y="475323"/>
                </a:cubicBezTo>
                <a:cubicBezTo>
                  <a:pt x="8759" y="475323"/>
                  <a:pt x="0" y="466504"/>
                  <a:pt x="0" y="448865"/>
                </a:cubicBezTo>
                <a:cubicBezTo>
                  <a:pt x="0" y="431226"/>
                  <a:pt x="8759" y="422406"/>
                  <a:pt x="26276" y="422406"/>
                </a:cubicBezTo>
                <a:close/>
                <a:moveTo>
                  <a:pt x="415854" y="790"/>
                </a:moveTo>
                <a:cubicBezTo>
                  <a:pt x="430130" y="-1403"/>
                  <a:pt x="445503" y="790"/>
                  <a:pt x="458681" y="9564"/>
                </a:cubicBezTo>
                <a:cubicBezTo>
                  <a:pt x="476250" y="27113"/>
                  <a:pt x="476250" y="44661"/>
                  <a:pt x="476250" y="53436"/>
                </a:cubicBezTo>
                <a:lnTo>
                  <a:pt x="476250" y="334211"/>
                </a:lnTo>
                <a:cubicBezTo>
                  <a:pt x="476250" y="334211"/>
                  <a:pt x="476250" y="334211"/>
                  <a:pt x="28222" y="334211"/>
                </a:cubicBezTo>
                <a:cubicBezTo>
                  <a:pt x="28222" y="334211"/>
                  <a:pt x="28222" y="334211"/>
                  <a:pt x="28222" y="255243"/>
                </a:cubicBezTo>
                <a:cubicBezTo>
                  <a:pt x="28222" y="237694"/>
                  <a:pt x="37007" y="228920"/>
                  <a:pt x="45792" y="220146"/>
                </a:cubicBezTo>
                <a:cubicBezTo>
                  <a:pt x="45792" y="220146"/>
                  <a:pt x="45792" y="220146"/>
                  <a:pt x="151210" y="79758"/>
                </a:cubicBezTo>
                <a:cubicBezTo>
                  <a:pt x="177565" y="53436"/>
                  <a:pt x="203919" y="53436"/>
                  <a:pt x="230274" y="70984"/>
                </a:cubicBezTo>
                <a:cubicBezTo>
                  <a:pt x="230274" y="70984"/>
                  <a:pt x="230274" y="70984"/>
                  <a:pt x="300553" y="123629"/>
                </a:cubicBezTo>
                <a:cubicBezTo>
                  <a:pt x="300553" y="123629"/>
                  <a:pt x="300553" y="123629"/>
                  <a:pt x="379617" y="18339"/>
                </a:cubicBezTo>
                <a:cubicBezTo>
                  <a:pt x="388401" y="9564"/>
                  <a:pt x="401579" y="2984"/>
                  <a:pt x="415854" y="79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7" name="chart29"/>
          <p:cNvSpPr>
            <a:spLocks noChangeAspect="1"/>
          </p:cNvSpPr>
          <p:nvPr/>
        </p:nvSpPr>
        <p:spPr bwMode="auto">
          <a:xfrm>
            <a:off x="4611294" y="6282199"/>
            <a:ext cx="272453" cy="240526"/>
          </a:xfrm>
          <a:custGeom>
            <a:avLst/>
            <a:gdLst>
              <a:gd name="T0" fmla="*/ 1243 w 1243"/>
              <a:gd name="T1" fmla="*/ 164 h 1097"/>
              <a:gd name="T2" fmla="*/ 1243 w 1243"/>
              <a:gd name="T3" fmla="*/ 97 h 1097"/>
              <a:gd name="T4" fmla="*/ 1038 w 1243"/>
              <a:gd name="T5" fmla="*/ 97 h 1097"/>
              <a:gd name="T6" fmla="*/ 908 w 1243"/>
              <a:gd name="T7" fmla="*/ 205 h 1097"/>
              <a:gd name="T8" fmla="*/ 629 w 1243"/>
              <a:gd name="T9" fmla="*/ 109 h 1097"/>
              <a:gd name="T10" fmla="*/ 483 w 1243"/>
              <a:gd name="T11" fmla="*/ 133 h 1097"/>
              <a:gd name="T12" fmla="*/ 351 w 1243"/>
              <a:gd name="T13" fmla="*/ 0 h 1097"/>
              <a:gd name="T14" fmla="*/ 0 w 1243"/>
              <a:gd name="T15" fmla="*/ 0 h 1097"/>
              <a:gd name="T16" fmla="*/ 0 w 1243"/>
              <a:gd name="T17" fmla="*/ 67 h 1097"/>
              <a:gd name="T18" fmla="*/ 323 w 1243"/>
              <a:gd name="T19" fmla="*/ 67 h 1097"/>
              <a:gd name="T20" fmla="*/ 417 w 1243"/>
              <a:gd name="T21" fmla="*/ 161 h 1097"/>
              <a:gd name="T22" fmla="*/ 248 w 1243"/>
              <a:gd name="T23" fmla="*/ 316 h 1097"/>
              <a:gd name="T24" fmla="*/ 177 w 1243"/>
              <a:gd name="T25" fmla="*/ 219 h 1097"/>
              <a:gd name="T26" fmla="*/ 0 w 1243"/>
              <a:gd name="T27" fmla="*/ 219 h 1097"/>
              <a:gd name="T28" fmla="*/ 0 w 1243"/>
              <a:gd name="T29" fmla="*/ 286 h 1097"/>
              <a:gd name="T30" fmla="*/ 143 w 1243"/>
              <a:gd name="T31" fmla="*/ 286 h 1097"/>
              <a:gd name="T32" fmla="*/ 212 w 1243"/>
              <a:gd name="T33" fmla="*/ 382 h 1097"/>
              <a:gd name="T34" fmla="*/ 175 w 1243"/>
              <a:gd name="T35" fmla="*/ 563 h 1097"/>
              <a:gd name="T36" fmla="*/ 629 w 1243"/>
              <a:gd name="T37" fmla="*/ 1018 h 1097"/>
              <a:gd name="T38" fmla="*/ 726 w 1243"/>
              <a:gd name="T39" fmla="*/ 1007 h 1097"/>
              <a:gd name="T40" fmla="*/ 826 w 1243"/>
              <a:gd name="T41" fmla="*/ 1097 h 1097"/>
              <a:gd name="T42" fmla="*/ 1243 w 1243"/>
              <a:gd name="T43" fmla="*/ 1097 h 1097"/>
              <a:gd name="T44" fmla="*/ 1243 w 1243"/>
              <a:gd name="T45" fmla="*/ 1030 h 1097"/>
              <a:gd name="T46" fmla="*/ 851 w 1243"/>
              <a:gd name="T47" fmla="*/ 1030 h 1097"/>
              <a:gd name="T48" fmla="*/ 801 w 1243"/>
              <a:gd name="T49" fmla="*/ 984 h 1097"/>
              <a:gd name="T50" fmla="*/ 1084 w 1243"/>
              <a:gd name="T51" fmla="*/ 563 h 1097"/>
              <a:gd name="T52" fmla="*/ 958 w 1243"/>
              <a:gd name="T53" fmla="*/ 250 h 1097"/>
              <a:gd name="T54" fmla="*/ 1062 w 1243"/>
              <a:gd name="T55" fmla="*/ 164 h 1097"/>
              <a:gd name="T56" fmla="*/ 1243 w 1243"/>
              <a:gd name="T57" fmla="*/ 164 h 1097"/>
              <a:gd name="T58" fmla="*/ 629 w 1243"/>
              <a:gd name="T59" fmla="*/ 739 h 1097"/>
              <a:gd name="T60" fmla="*/ 453 w 1243"/>
              <a:gd name="T61" fmla="*/ 563 h 1097"/>
              <a:gd name="T62" fmla="*/ 629 w 1243"/>
              <a:gd name="T63" fmla="*/ 387 h 1097"/>
              <a:gd name="T64" fmla="*/ 805 w 1243"/>
              <a:gd name="T65" fmla="*/ 563 h 1097"/>
              <a:gd name="T66" fmla="*/ 629 w 1243"/>
              <a:gd name="T67" fmla="*/ 739 h 1097"/>
              <a:gd name="T68" fmla="*/ 499 w 1243"/>
              <a:gd name="T69" fmla="*/ 358 h 1097"/>
              <a:gd name="T70" fmla="*/ 396 w 1243"/>
              <a:gd name="T71" fmla="*/ 254 h 1097"/>
              <a:gd name="T72" fmla="*/ 596 w 1243"/>
              <a:gd name="T73" fmla="*/ 177 h 1097"/>
              <a:gd name="T74" fmla="*/ 596 w 1243"/>
              <a:gd name="T75" fmla="*/ 323 h 1097"/>
              <a:gd name="T76" fmla="*/ 499 w 1243"/>
              <a:gd name="T77" fmla="*/ 358 h 1097"/>
              <a:gd name="T78" fmla="*/ 373 w 1243"/>
              <a:gd name="T79" fmla="*/ 854 h 1097"/>
              <a:gd name="T80" fmla="*/ 476 w 1243"/>
              <a:gd name="T81" fmla="*/ 751 h 1097"/>
              <a:gd name="T82" fmla="*/ 629 w 1243"/>
              <a:gd name="T83" fmla="*/ 806 h 1097"/>
              <a:gd name="T84" fmla="*/ 764 w 1243"/>
              <a:gd name="T85" fmla="*/ 765 h 1097"/>
              <a:gd name="T86" fmla="*/ 868 w 1243"/>
              <a:gd name="T87" fmla="*/ 868 h 1097"/>
              <a:gd name="T88" fmla="*/ 629 w 1243"/>
              <a:gd name="T89" fmla="*/ 950 h 1097"/>
              <a:gd name="T90" fmla="*/ 373 w 1243"/>
              <a:gd name="T91" fmla="*/ 854 h 1097"/>
              <a:gd name="T92" fmla="*/ 373 w 1243"/>
              <a:gd name="T93" fmla="*/ 854 h 1097"/>
              <a:gd name="T94" fmla="*/ 373 w 1243"/>
              <a:gd name="T95" fmla="*/ 854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3" h="1097">
                <a:moveTo>
                  <a:pt x="1243" y="164"/>
                </a:moveTo>
                <a:cubicBezTo>
                  <a:pt x="1243" y="97"/>
                  <a:pt x="1243" y="97"/>
                  <a:pt x="1243" y="97"/>
                </a:cubicBezTo>
                <a:cubicBezTo>
                  <a:pt x="1038" y="97"/>
                  <a:pt x="1038" y="97"/>
                  <a:pt x="1038" y="97"/>
                </a:cubicBezTo>
                <a:cubicBezTo>
                  <a:pt x="908" y="205"/>
                  <a:pt x="908" y="205"/>
                  <a:pt x="908" y="205"/>
                </a:cubicBezTo>
                <a:cubicBezTo>
                  <a:pt x="831" y="145"/>
                  <a:pt x="734" y="109"/>
                  <a:pt x="629" y="109"/>
                </a:cubicBezTo>
                <a:cubicBezTo>
                  <a:pt x="578" y="109"/>
                  <a:pt x="529" y="117"/>
                  <a:pt x="483" y="133"/>
                </a:cubicBezTo>
                <a:cubicBezTo>
                  <a:pt x="351" y="0"/>
                  <a:pt x="351" y="0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23" y="67"/>
                  <a:pt x="323" y="67"/>
                  <a:pt x="323" y="67"/>
                </a:cubicBezTo>
                <a:cubicBezTo>
                  <a:pt x="417" y="161"/>
                  <a:pt x="417" y="161"/>
                  <a:pt x="417" y="161"/>
                </a:cubicBezTo>
                <a:cubicBezTo>
                  <a:pt x="348" y="198"/>
                  <a:pt x="290" y="251"/>
                  <a:pt x="248" y="316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86"/>
                  <a:pt x="0" y="286"/>
                  <a:pt x="0" y="286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212" y="382"/>
                  <a:pt x="212" y="382"/>
                  <a:pt x="212" y="382"/>
                </a:cubicBezTo>
                <a:cubicBezTo>
                  <a:pt x="188" y="438"/>
                  <a:pt x="175" y="499"/>
                  <a:pt x="175" y="563"/>
                </a:cubicBezTo>
                <a:cubicBezTo>
                  <a:pt x="175" y="814"/>
                  <a:pt x="379" y="1018"/>
                  <a:pt x="629" y="1018"/>
                </a:cubicBezTo>
                <a:cubicBezTo>
                  <a:pt x="662" y="1018"/>
                  <a:pt x="695" y="1014"/>
                  <a:pt x="726" y="1007"/>
                </a:cubicBezTo>
                <a:cubicBezTo>
                  <a:pt x="826" y="1097"/>
                  <a:pt x="826" y="1097"/>
                  <a:pt x="826" y="1097"/>
                </a:cubicBezTo>
                <a:cubicBezTo>
                  <a:pt x="1243" y="1097"/>
                  <a:pt x="1243" y="1097"/>
                  <a:pt x="1243" y="1097"/>
                </a:cubicBezTo>
                <a:cubicBezTo>
                  <a:pt x="1243" y="1030"/>
                  <a:pt x="1243" y="1030"/>
                  <a:pt x="1243" y="1030"/>
                </a:cubicBezTo>
                <a:cubicBezTo>
                  <a:pt x="851" y="1030"/>
                  <a:pt x="851" y="1030"/>
                  <a:pt x="851" y="1030"/>
                </a:cubicBezTo>
                <a:cubicBezTo>
                  <a:pt x="801" y="984"/>
                  <a:pt x="801" y="984"/>
                  <a:pt x="801" y="984"/>
                </a:cubicBezTo>
                <a:cubicBezTo>
                  <a:pt x="966" y="916"/>
                  <a:pt x="1084" y="753"/>
                  <a:pt x="1084" y="563"/>
                </a:cubicBezTo>
                <a:cubicBezTo>
                  <a:pt x="1084" y="442"/>
                  <a:pt x="1036" y="332"/>
                  <a:pt x="958" y="250"/>
                </a:cubicBezTo>
                <a:cubicBezTo>
                  <a:pt x="1062" y="164"/>
                  <a:pt x="1062" y="164"/>
                  <a:pt x="1062" y="164"/>
                </a:cubicBezTo>
                <a:lnTo>
                  <a:pt x="1243" y="164"/>
                </a:lnTo>
                <a:close/>
                <a:moveTo>
                  <a:pt x="629" y="739"/>
                </a:moveTo>
                <a:cubicBezTo>
                  <a:pt x="532" y="739"/>
                  <a:pt x="453" y="660"/>
                  <a:pt x="453" y="563"/>
                </a:cubicBezTo>
                <a:cubicBezTo>
                  <a:pt x="453" y="466"/>
                  <a:pt x="532" y="387"/>
                  <a:pt x="629" y="387"/>
                </a:cubicBezTo>
                <a:cubicBezTo>
                  <a:pt x="726" y="387"/>
                  <a:pt x="805" y="466"/>
                  <a:pt x="805" y="563"/>
                </a:cubicBezTo>
                <a:cubicBezTo>
                  <a:pt x="805" y="660"/>
                  <a:pt x="726" y="739"/>
                  <a:pt x="629" y="739"/>
                </a:cubicBezTo>
                <a:close/>
                <a:moveTo>
                  <a:pt x="499" y="358"/>
                </a:moveTo>
                <a:cubicBezTo>
                  <a:pt x="396" y="254"/>
                  <a:pt x="396" y="254"/>
                  <a:pt x="396" y="254"/>
                </a:cubicBezTo>
                <a:cubicBezTo>
                  <a:pt x="452" y="212"/>
                  <a:pt x="521" y="184"/>
                  <a:pt x="596" y="177"/>
                </a:cubicBezTo>
                <a:cubicBezTo>
                  <a:pt x="596" y="323"/>
                  <a:pt x="596" y="323"/>
                  <a:pt x="596" y="323"/>
                </a:cubicBezTo>
                <a:cubicBezTo>
                  <a:pt x="561" y="327"/>
                  <a:pt x="528" y="340"/>
                  <a:pt x="499" y="358"/>
                </a:cubicBezTo>
                <a:close/>
                <a:moveTo>
                  <a:pt x="373" y="854"/>
                </a:moveTo>
                <a:cubicBezTo>
                  <a:pt x="476" y="751"/>
                  <a:pt x="476" y="751"/>
                  <a:pt x="476" y="751"/>
                </a:cubicBezTo>
                <a:cubicBezTo>
                  <a:pt x="518" y="786"/>
                  <a:pt x="571" y="806"/>
                  <a:pt x="629" y="806"/>
                </a:cubicBezTo>
                <a:cubicBezTo>
                  <a:pt x="679" y="806"/>
                  <a:pt x="726" y="791"/>
                  <a:pt x="764" y="765"/>
                </a:cubicBezTo>
                <a:cubicBezTo>
                  <a:pt x="868" y="868"/>
                  <a:pt x="868" y="868"/>
                  <a:pt x="868" y="868"/>
                </a:cubicBezTo>
                <a:cubicBezTo>
                  <a:pt x="802" y="920"/>
                  <a:pt x="719" y="950"/>
                  <a:pt x="629" y="950"/>
                </a:cubicBezTo>
                <a:cubicBezTo>
                  <a:pt x="531" y="950"/>
                  <a:pt x="442" y="914"/>
                  <a:pt x="373" y="854"/>
                </a:cubicBezTo>
                <a:close/>
                <a:moveTo>
                  <a:pt x="373" y="854"/>
                </a:moveTo>
                <a:cubicBezTo>
                  <a:pt x="373" y="854"/>
                  <a:pt x="373" y="854"/>
                  <a:pt x="373" y="8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8" name="foot1"/>
          <p:cNvSpPr>
            <a:spLocks noChangeAspect="1"/>
          </p:cNvSpPr>
          <p:nvPr/>
        </p:nvSpPr>
        <p:spPr bwMode="auto">
          <a:xfrm>
            <a:off x="5176766" y="6277339"/>
            <a:ext cx="249326" cy="250246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70 w 112"/>
              <a:gd name="T11" fmla="*/ 33 h 112"/>
              <a:gd name="T12" fmla="*/ 73 w 112"/>
              <a:gd name="T13" fmla="*/ 34 h 112"/>
              <a:gd name="T14" fmla="*/ 72 w 112"/>
              <a:gd name="T15" fmla="*/ 41 h 112"/>
              <a:gd name="T16" fmla="*/ 68 w 112"/>
              <a:gd name="T17" fmla="*/ 40 h 112"/>
              <a:gd name="T18" fmla="*/ 70 w 112"/>
              <a:gd name="T19" fmla="*/ 33 h 112"/>
              <a:gd name="T20" fmla="*/ 62 w 112"/>
              <a:gd name="T21" fmla="*/ 29 h 112"/>
              <a:gd name="T22" fmla="*/ 66 w 112"/>
              <a:gd name="T23" fmla="*/ 30 h 112"/>
              <a:gd name="T24" fmla="*/ 65 w 112"/>
              <a:gd name="T25" fmla="*/ 39 h 112"/>
              <a:gd name="T26" fmla="*/ 59 w 112"/>
              <a:gd name="T27" fmla="*/ 38 h 112"/>
              <a:gd name="T28" fmla="*/ 62 w 112"/>
              <a:gd name="T29" fmla="*/ 29 h 112"/>
              <a:gd name="T30" fmla="*/ 53 w 112"/>
              <a:gd name="T31" fmla="*/ 24 h 112"/>
              <a:gd name="T32" fmla="*/ 58 w 112"/>
              <a:gd name="T33" fmla="*/ 25 h 112"/>
              <a:gd name="T34" fmla="*/ 57 w 112"/>
              <a:gd name="T35" fmla="*/ 37 h 112"/>
              <a:gd name="T36" fmla="*/ 50 w 112"/>
              <a:gd name="T37" fmla="*/ 36 h 112"/>
              <a:gd name="T38" fmla="*/ 53 w 112"/>
              <a:gd name="T39" fmla="*/ 24 h 112"/>
              <a:gd name="T40" fmla="*/ 33 w 112"/>
              <a:gd name="T41" fmla="*/ 29 h 112"/>
              <a:gd name="T42" fmla="*/ 45 w 112"/>
              <a:gd name="T43" fmla="*/ 22 h 112"/>
              <a:gd name="T44" fmla="*/ 47 w 112"/>
              <a:gd name="T45" fmla="*/ 36 h 112"/>
              <a:gd name="T46" fmla="*/ 39 w 112"/>
              <a:gd name="T47" fmla="*/ 40 h 112"/>
              <a:gd name="T48" fmla="*/ 33 w 112"/>
              <a:gd name="T49" fmla="*/ 29 h 112"/>
              <a:gd name="T50" fmla="*/ 57 w 112"/>
              <a:gd name="T51" fmla="*/ 90 h 112"/>
              <a:gd name="T52" fmla="*/ 49 w 112"/>
              <a:gd name="T53" fmla="*/ 89 h 112"/>
              <a:gd name="T54" fmla="*/ 44 w 112"/>
              <a:gd name="T55" fmla="*/ 74 h 112"/>
              <a:gd name="T56" fmla="*/ 47 w 112"/>
              <a:gd name="T57" fmla="*/ 71 h 112"/>
              <a:gd name="T58" fmla="*/ 62 w 112"/>
              <a:gd name="T59" fmla="*/ 73 h 112"/>
              <a:gd name="T60" fmla="*/ 64 w 112"/>
              <a:gd name="T61" fmla="*/ 76 h 112"/>
              <a:gd name="T62" fmla="*/ 57 w 112"/>
              <a:gd name="T63" fmla="*/ 90 h 112"/>
              <a:gd name="T64" fmla="*/ 67 w 112"/>
              <a:gd name="T65" fmla="*/ 69 h 112"/>
              <a:gd name="T66" fmla="*/ 42 w 112"/>
              <a:gd name="T67" fmla="*/ 67 h 112"/>
              <a:gd name="T68" fmla="*/ 41 w 112"/>
              <a:gd name="T69" fmla="*/ 43 h 112"/>
              <a:gd name="T70" fmla="*/ 49 w 112"/>
              <a:gd name="T71" fmla="*/ 39 h 112"/>
              <a:gd name="T72" fmla="*/ 73 w 112"/>
              <a:gd name="T73" fmla="*/ 44 h 112"/>
              <a:gd name="T74" fmla="*/ 75 w 112"/>
              <a:gd name="T75" fmla="*/ 46 h 112"/>
              <a:gd name="T76" fmla="*/ 67 w 112"/>
              <a:gd name="T77" fmla="*/ 69 h 112"/>
              <a:gd name="T78" fmla="*/ 77 w 112"/>
              <a:gd name="T79" fmla="*/ 43 h 112"/>
              <a:gd name="T80" fmla="*/ 74 w 112"/>
              <a:gd name="T81" fmla="*/ 41 h 112"/>
              <a:gd name="T82" fmla="*/ 77 w 112"/>
              <a:gd name="T83" fmla="*/ 37 h 112"/>
              <a:gd name="T84" fmla="*/ 79 w 112"/>
              <a:gd name="T85" fmla="*/ 38 h 112"/>
              <a:gd name="T86" fmla="*/ 77 w 112"/>
              <a:gd name="T87" fmla="*/ 43 h 112"/>
              <a:gd name="T88" fmla="*/ 77 w 112"/>
              <a:gd name="T89" fmla="*/ 43 h 112"/>
              <a:gd name="T90" fmla="*/ 77 w 112"/>
              <a:gd name="T91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0" y="33"/>
                </a:moveTo>
                <a:cubicBezTo>
                  <a:pt x="73" y="34"/>
                  <a:pt x="73" y="34"/>
                  <a:pt x="73" y="34"/>
                </a:cubicBezTo>
                <a:cubicBezTo>
                  <a:pt x="72" y="41"/>
                  <a:pt x="72" y="41"/>
                  <a:pt x="72" y="41"/>
                </a:cubicBezTo>
                <a:cubicBezTo>
                  <a:pt x="68" y="40"/>
                  <a:pt x="68" y="40"/>
                  <a:pt x="68" y="40"/>
                </a:cubicBezTo>
                <a:lnTo>
                  <a:pt x="70" y="33"/>
                </a:lnTo>
                <a:close/>
                <a:moveTo>
                  <a:pt x="62" y="29"/>
                </a:moveTo>
                <a:cubicBezTo>
                  <a:pt x="66" y="30"/>
                  <a:pt x="66" y="30"/>
                  <a:pt x="66" y="30"/>
                </a:cubicBezTo>
                <a:cubicBezTo>
                  <a:pt x="65" y="39"/>
                  <a:pt x="65" y="39"/>
                  <a:pt x="65" y="39"/>
                </a:cubicBezTo>
                <a:cubicBezTo>
                  <a:pt x="59" y="38"/>
                  <a:pt x="59" y="38"/>
                  <a:pt x="59" y="38"/>
                </a:cubicBezTo>
                <a:lnTo>
                  <a:pt x="62" y="29"/>
                </a:lnTo>
                <a:close/>
                <a:moveTo>
                  <a:pt x="53" y="24"/>
                </a:moveTo>
                <a:cubicBezTo>
                  <a:pt x="58" y="25"/>
                  <a:pt x="58" y="25"/>
                  <a:pt x="58" y="25"/>
                </a:cubicBezTo>
                <a:cubicBezTo>
                  <a:pt x="57" y="37"/>
                  <a:pt x="57" y="37"/>
                  <a:pt x="57" y="37"/>
                </a:cubicBezTo>
                <a:cubicBezTo>
                  <a:pt x="50" y="36"/>
                  <a:pt x="50" y="36"/>
                  <a:pt x="50" y="36"/>
                </a:cubicBezTo>
                <a:lnTo>
                  <a:pt x="53" y="24"/>
                </a:lnTo>
                <a:close/>
                <a:moveTo>
                  <a:pt x="33" y="29"/>
                </a:moveTo>
                <a:cubicBezTo>
                  <a:pt x="45" y="22"/>
                  <a:pt x="45" y="22"/>
                  <a:pt x="45" y="22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40"/>
                  <a:pt x="39" y="40"/>
                  <a:pt x="39" y="40"/>
                </a:cubicBezTo>
                <a:lnTo>
                  <a:pt x="33" y="29"/>
                </a:lnTo>
                <a:close/>
                <a:moveTo>
                  <a:pt x="57" y="90"/>
                </a:moveTo>
                <a:cubicBezTo>
                  <a:pt x="49" y="89"/>
                  <a:pt x="49" y="89"/>
                  <a:pt x="49" y="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6"/>
                  <a:pt x="64" y="76"/>
                  <a:pt x="64" y="76"/>
                </a:cubicBezTo>
                <a:lnTo>
                  <a:pt x="57" y="90"/>
                </a:lnTo>
                <a:close/>
                <a:moveTo>
                  <a:pt x="67" y="69"/>
                </a:moveTo>
                <a:cubicBezTo>
                  <a:pt x="42" y="67"/>
                  <a:pt x="42" y="67"/>
                  <a:pt x="42" y="67"/>
                </a:cubicBezTo>
                <a:cubicBezTo>
                  <a:pt x="41" y="43"/>
                  <a:pt x="41" y="43"/>
                  <a:pt x="41" y="43"/>
                </a:cubicBezTo>
                <a:cubicBezTo>
                  <a:pt x="49" y="39"/>
                  <a:pt x="49" y="39"/>
                  <a:pt x="49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6"/>
                  <a:pt x="75" y="46"/>
                  <a:pt x="75" y="46"/>
                </a:cubicBezTo>
                <a:lnTo>
                  <a:pt x="67" y="69"/>
                </a:lnTo>
                <a:close/>
                <a:moveTo>
                  <a:pt x="77" y="43"/>
                </a:moveTo>
                <a:cubicBezTo>
                  <a:pt x="74" y="41"/>
                  <a:pt x="74" y="41"/>
                  <a:pt x="74" y="41"/>
                </a:cubicBezTo>
                <a:cubicBezTo>
                  <a:pt x="77" y="37"/>
                  <a:pt x="77" y="37"/>
                  <a:pt x="77" y="37"/>
                </a:cubicBezTo>
                <a:cubicBezTo>
                  <a:pt x="79" y="38"/>
                  <a:pt x="79" y="38"/>
                  <a:pt x="79" y="38"/>
                </a:cubicBezTo>
                <a:lnTo>
                  <a:pt x="77" y="43"/>
                </a:lnTo>
                <a:close/>
                <a:moveTo>
                  <a:pt x="77" y="43"/>
                </a:moveTo>
                <a:cubicBezTo>
                  <a:pt x="77" y="43"/>
                  <a:pt x="77" y="43"/>
                  <a:pt x="77" y="4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9" name="wedding9"/>
          <p:cNvSpPr>
            <a:spLocks noChangeAspect="1"/>
          </p:cNvSpPr>
          <p:nvPr/>
        </p:nvSpPr>
        <p:spPr bwMode="auto">
          <a:xfrm>
            <a:off x="2369596" y="5811426"/>
            <a:ext cx="261102" cy="262607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0" name="woman131"/>
          <p:cNvSpPr>
            <a:spLocks noChangeAspect="1"/>
          </p:cNvSpPr>
          <p:nvPr/>
        </p:nvSpPr>
        <p:spPr bwMode="auto">
          <a:xfrm>
            <a:off x="148936" y="5811426"/>
            <a:ext cx="262607" cy="262607"/>
          </a:xfrm>
          <a:custGeom>
            <a:avLst/>
            <a:gdLst>
              <a:gd name="T0" fmla="*/ 1410 w 1494"/>
              <a:gd name="T1" fmla="*/ 1494 h 1494"/>
              <a:gd name="T2" fmla="*/ 1494 w 1494"/>
              <a:gd name="T3" fmla="*/ 1410 h 1494"/>
              <a:gd name="T4" fmla="*/ 1494 w 1494"/>
              <a:gd name="T5" fmla="*/ 1233 h 1494"/>
              <a:gd name="T6" fmla="*/ 1476 w 1494"/>
              <a:gd name="T7" fmla="*/ 1233 h 1494"/>
              <a:gd name="T8" fmla="*/ 1476 w 1494"/>
              <a:gd name="T9" fmla="*/ 262 h 1494"/>
              <a:gd name="T10" fmla="*/ 1494 w 1494"/>
              <a:gd name="T11" fmla="*/ 262 h 1494"/>
              <a:gd name="T12" fmla="*/ 1494 w 1494"/>
              <a:gd name="T13" fmla="*/ 84 h 1494"/>
              <a:gd name="T14" fmla="*/ 1410 w 1494"/>
              <a:gd name="T15" fmla="*/ 0 h 1494"/>
              <a:gd name="T16" fmla="*/ 1233 w 1494"/>
              <a:gd name="T17" fmla="*/ 0 h 1494"/>
              <a:gd name="T18" fmla="*/ 1233 w 1494"/>
              <a:gd name="T19" fmla="*/ 19 h 1494"/>
              <a:gd name="T20" fmla="*/ 262 w 1494"/>
              <a:gd name="T21" fmla="*/ 19 h 1494"/>
              <a:gd name="T22" fmla="*/ 262 w 1494"/>
              <a:gd name="T23" fmla="*/ 0 h 1494"/>
              <a:gd name="T24" fmla="*/ 84 w 1494"/>
              <a:gd name="T25" fmla="*/ 0 h 1494"/>
              <a:gd name="T26" fmla="*/ 0 w 1494"/>
              <a:gd name="T27" fmla="*/ 84 h 1494"/>
              <a:gd name="T28" fmla="*/ 0 w 1494"/>
              <a:gd name="T29" fmla="*/ 262 h 1494"/>
              <a:gd name="T30" fmla="*/ 19 w 1494"/>
              <a:gd name="T31" fmla="*/ 262 h 1494"/>
              <a:gd name="T32" fmla="*/ 19 w 1494"/>
              <a:gd name="T33" fmla="*/ 1233 h 1494"/>
              <a:gd name="T34" fmla="*/ 0 w 1494"/>
              <a:gd name="T35" fmla="*/ 1233 h 1494"/>
              <a:gd name="T36" fmla="*/ 0 w 1494"/>
              <a:gd name="T37" fmla="*/ 1410 h 1494"/>
              <a:gd name="T38" fmla="*/ 84 w 1494"/>
              <a:gd name="T39" fmla="*/ 1494 h 1494"/>
              <a:gd name="T40" fmla="*/ 262 w 1494"/>
              <a:gd name="T41" fmla="*/ 1494 h 1494"/>
              <a:gd name="T42" fmla="*/ 262 w 1494"/>
              <a:gd name="T43" fmla="*/ 1476 h 1494"/>
              <a:gd name="T44" fmla="*/ 1233 w 1494"/>
              <a:gd name="T45" fmla="*/ 1476 h 1494"/>
              <a:gd name="T46" fmla="*/ 1233 w 1494"/>
              <a:gd name="T47" fmla="*/ 1494 h 1494"/>
              <a:gd name="T48" fmla="*/ 1410 w 1494"/>
              <a:gd name="T49" fmla="*/ 1494 h 1494"/>
              <a:gd name="T50" fmla="*/ 982 w 1494"/>
              <a:gd name="T51" fmla="*/ 740 h 1494"/>
              <a:gd name="T52" fmla="*/ 926 w 1494"/>
              <a:gd name="T53" fmla="*/ 778 h 1494"/>
              <a:gd name="T54" fmla="*/ 747 w 1494"/>
              <a:gd name="T55" fmla="*/ 965 h 1494"/>
              <a:gd name="T56" fmla="*/ 568 w 1494"/>
              <a:gd name="T57" fmla="*/ 778 h 1494"/>
              <a:gd name="T58" fmla="*/ 513 w 1494"/>
              <a:gd name="T59" fmla="*/ 740 h 1494"/>
              <a:gd name="T60" fmla="*/ 512 w 1494"/>
              <a:gd name="T61" fmla="*/ 670 h 1494"/>
              <a:gd name="T62" fmla="*/ 543 w 1494"/>
              <a:gd name="T63" fmla="*/ 680 h 1494"/>
              <a:gd name="T64" fmla="*/ 543 w 1494"/>
              <a:gd name="T65" fmla="*/ 639 h 1494"/>
              <a:gd name="T66" fmla="*/ 808 w 1494"/>
              <a:gd name="T67" fmla="*/ 524 h 1494"/>
              <a:gd name="T68" fmla="*/ 952 w 1494"/>
              <a:gd name="T69" fmla="*/ 639 h 1494"/>
              <a:gd name="T70" fmla="*/ 952 w 1494"/>
              <a:gd name="T71" fmla="*/ 680 h 1494"/>
              <a:gd name="T72" fmla="*/ 982 w 1494"/>
              <a:gd name="T73" fmla="*/ 670 h 1494"/>
              <a:gd name="T74" fmla="*/ 982 w 1494"/>
              <a:gd name="T75" fmla="*/ 740 h 1494"/>
              <a:gd name="T76" fmla="*/ 1095 w 1494"/>
              <a:gd name="T77" fmla="*/ 1334 h 1494"/>
              <a:gd name="T78" fmla="*/ 1070 w 1494"/>
              <a:gd name="T79" fmla="*/ 1153 h 1494"/>
              <a:gd name="T80" fmla="*/ 1136 w 1494"/>
              <a:gd name="T81" fmla="*/ 1153 h 1494"/>
              <a:gd name="T82" fmla="*/ 1095 w 1494"/>
              <a:gd name="T83" fmla="*/ 1010 h 1494"/>
              <a:gd name="T84" fmla="*/ 1067 w 1494"/>
              <a:gd name="T85" fmla="*/ 659 h 1494"/>
              <a:gd name="T86" fmla="*/ 752 w 1494"/>
              <a:gd name="T87" fmla="*/ 273 h 1494"/>
              <a:gd name="T88" fmla="*/ 743 w 1494"/>
              <a:gd name="T89" fmla="*/ 273 h 1494"/>
              <a:gd name="T90" fmla="*/ 427 w 1494"/>
              <a:gd name="T91" fmla="*/ 659 h 1494"/>
              <a:gd name="T92" fmla="*/ 396 w 1494"/>
              <a:gd name="T93" fmla="*/ 1010 h 1494"/>
              <a:gd name="T94" fmla="*/ 358 w 1494"/>
              <a:gd name="T95" fmla="*/ 1153 h 1494"/>
              <a:gd name="T96" fmla="*/ 440 w 1494"/>
              <a:gd name="T97" fmla="*/ 1153 h 1494"/>
              <a:gd name="T98" fmla="*/ 409 w 1494"/>
              <a:gd name="T99" fmla="*/ 1334 h 1494"/>
              <a:gd name="T100" fmla="*/ 160 w 1494"/>
              <a:gd name="T101" fmla="*/ 1334 h 1494"/>
              <a:gd name="T102" fmla="*/ 160 w 1494"/>
              <a:gd name="T103" fmla="*/ 160 h 1494"/>
              <a:gd name="T104" fmla="*/ 1334 w 1494"/>
              <a:gd name="T105" fmla="*/ 160 h 1494"/>
              <a:gd name="T106" fmla="*/ 1334 w 1494"/>
              <a:gd name="T107" fmla="*/ 1334 h 1494"/>
              <a:gd name="T108" fmla="*/ 1095 w 1494"/>
              <a:gd name="T109" fmla="*/ 1334 h 1494"/>
              <a:gd name="T110" fmla="*/ 1095 w 1494"/>
              <a:gd name="T111" fmla="*/ 1334 h 1494"/>
              <a:gd name="T112" fmla="*/ 1095 w 1494"/>
              <a:gd name="T113" fmla="*/ 1334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4" h="1494">
                <a:moveTo>
                  <a:pt x="1410" y="1494"/>
                </a:moveTo>
                <a:cubicBezTo>
                  <a:pt x="1494" y="1410"/>
                  <a:pt x="1494" y="1410"/>
                  <a:pt x="1494" y="1410"/>
                </a:cubicBezTo>
                <a:cubicBezTo>
                  <a:pt x="1494" y="1233"/>
                  <a:pt x="1494" y="1233"/>
                  <a:pt x="1494" y="1233"/>
                </a:cubicBezTo>
                <a:cubicBezTo>
                  <a:pt x="1476" y="1233"/>
                  <a:pt x="1476" y="1233"/>
                  <a:pt x="1476" y="1233"/>
                </a:cubicBezTo>
                <a:cubicBezTo>
                  <a:pt x="1476" y="262"/>
                  <a:pt x="1476" y="262"/>
                  <a:pt x="1476" y="262"/>
                </a:cubicBezTo>
                <a:cubicBezTo>
                  <a:pt x="1494" y="262"/>
                  <a:pt x="1494" y="262"/>
                  <a:pt x="1494" y="262"/>
                </a:cubicBezTo>
                <a:cubicBezTo>
                  <a:pt x="1494" y="84"/>
                  <a:pt x="1494" y="84"/>
                  <a:pt x="1494" y="84"/>
                </a:cubicBezTo>
                <a:cubicBezTo>
                  <a:pt x="1410" y="0"/>
                  <a:pt x="1410" y="0"/>
                  <a:pt x="1410" y="0"/>
                </a:cubicBezTo>
                <a:cubicBezTo>
                  <a:pt x="1233" y="0"/>
                  <a:pt x="1233" y="0"/>
                  <a:pt x="1233" y="0"/>
                </a:cubicBezTo>
                <a:cubicBezTo>
                  <a:pt x="1233" y="19"/>
                  <a:pt x="1233" y="19"/>
                  <a:pt x="1233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0"/>
                  <a:pt x="262" y="0"/>
                  <a:pt x="26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262"/>
                  <a:pt x="0" y="262"/>
                  <a:pt x="0" y="262"/>
                </a:cubicBezTo>
                <a:cubicBezTo>
                  <a:pt x="19" y="262"/>
                  <a:pt x="19" y="262"/>
                  <a:pt x="19" y="262"/>
                </a:cubicBezTo>
                <a:cubicBezTo>
                  <a:pt x="19" y="1233"/>
                  <a:pt x="19" y="1233"/>
                  <a:pt x="19" y="1233"/>
                </a:cubicBezTo>
                <a:cubicBezTo>
                  <a:pt x="0" y="1233"/>
                  <a:pt x="0" y="1233"/>
                  <a:pt x="0" y="1233"/>
                </a:cubicBezTo>
                <a:cubicBezTo>
                  <a:pt x="0" y="1410"/>
                  <a:pt x="0" y="1410"/>
                  <a:pt x="0" y="1410"/>
                </a:cubicBezTo>
                <a:cubicBezTo>
                  <a:pt x="84" y="1494"/>
                  <a:pt x="84" y="1494"/>
                  <a:pt x="84" y="1494"/>
                </a:cubicBezTo>
                <a:cubicBezTo>
                  <a:pt x="262" y="1494"/>
                  <a:pt x="262" y="1494"/>
                  <a:pt x="262" y="1494"/>
                </a:cubicBezTo>
                <a:cubicBezTo>
                  <a:pt x="262" y="1476"/>
                  <a:pt x="262" y="1476"/>
                  <a:pt x="262" y="1476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33" y="1494"/>
                  <a:pt x="1233" y="1494"/>
                  <a:pt x="1233" y="1494"/>
                </a:cubicBezTo>
                <a:lnTo>
                  <a:pt x="1410" y="1494"/>
                </a:lnTo>
                <a:close/>
                <a:moveTo>
                  <a:pt x="982" y="740"/>
                </a:moveTo>
                <a:cubicBezTo>
                  <a:pt x="926" y="778"/>
                  <a:pt x="926" y="778"/>
                  <a:pt x="926" y="778"/>
                </a:cubicBezTo>
                <a:cubicBezTo>
                  <a:pt x="901" y="861"/>
                  <a:pt x="815" y="956"/>
                  <a:pt x="747" y="965"/>
                </a:cubicBezTo>
                <a:cubicBezTo>
                  <a:pt x="679" y="956"/>
                  <a:pt x="594" y="861"/>
                  <a:pt x="568" y="778"/>
                </a:cubicBezTo>
                <a:cubicBezTo>
                  <a:pt x="513" y="740"/>
                  <a:pt x="513" y="740"/>
                  <a:pt x="513" y="740"/>
                </a:cubicBezTo>
                <a:cubicBezTo>
                  <a:pt x="512" y="670"/>
                  <a:pt x="512" y="670"/>
                  <a:pt x="512" y="670"/>
                </a:cubicBezTo>
                <a:cubicBezTo>
                  <a:pt x="543" y="680"/>
                  <a:pt x="543" y="680"/>
                  <a:pt x="543" y="680"/>
                </a:cubicBezTo>
                <a:cubicBezTo>
                  <a:pt x="543" y="639"/>
                  <a:pt x="543" y="639"/>
                  <a:pt x="543" y="639"/>
                </a:cubicBezTo>
                <a:cubicBezTo>
                  <a:pt x="808" y="524"/>
                  <a:pt x="808" y="524"/>
                  <a:pt x="808" y="524"/>
                </a:cubicBezTo>
                <a:cubicBezTo>
                  <a:pt x="952" y="639"/>
                  <a:pt x="952" y="639"/>
                  <a:pt x="952" y="639"/>
                </a:cubicBezTo>
                <a:cubicBezTo>
                  <a:pt x="952" y="680"/>
                  <a:pt x="952" y="680"/>
                  <a:pt x="952" y="680"/>
                </a:cubicBezTo>
                <a:cubicBezTo>
                  <a:pt x="982" y="670"/>
                  <a:pt x="982" y="670"/>
                  <a:pt x="982" y="670"/>
                </a:cubicBezTo>
                <a:lnTo>
                  <a:pt x="982" y="740"/>
                </a:lnTo>
                <a:close/>
                <a:moveTo>
                  <a:pt x="1095" y="1334"/>
                </a:moveTo>
                <a:cubicBezTo>
                  <a:pt x="1070" y="1153"/>
                  <a:pt x="1070" y="1153"/>
                  <a:pt x="1070" y="1153"/>
                </a:cubicBezTo>
                <a:cubicBezTo>
                  <a:pt x="1136" y="1153"/>
                  <a:pt x="1136" y="1153"/>
                  <a:pt x="1136" y="1153"/>
                </a:cubicBezTo>
                <a:cubicBezTo>
                  <a:pt x="1095" y="1010"/>
                  <a:pt x="1095" y="1010"/>
                  <a:pt x="1095" y="1010"/>
                </a:cubicBezTo>
                <a:cubicBezTo>
                  <a:pt x="1095" y="1010"/>
                  <a:pt x="1074" y="756"/>
                  <a:pt x="1067" y="659"/>
                </a:cubicBezTo>
                <a:cubicBezTo>
                  <a:pt x="1050" y="387"/>
                  <a:pt x="926" y="278"/>
                  <a:pt x="752" y="273"/>
                </a:cubicBezTo>
                <a:cubicBezTo>
                  <a:pt x="743" y="273"/>
                  <a:pt x="743" y="273"/>
                  <a:pt x="743" y="273"/>
                </a:cubicBezTo>
                <a:cubicBezTo>
                  <a:pt x="568" y="278"/>
                  <a:pt x="444" y="387"/>
                  <a:pt x="427" y="659"/>
                </a:cubicBezTo>
                <a:cubicBezTo>
                  <a:pt x="420" y="763"/>
                  <a:pt x="396" y="1010"/>
                  <a:pt x="396" y="1010"/>
                </a:cubicBezTo>
                <a:cubicBezTo>
                  <a:pt x="358" y="1153"/>
                  <a:pt x="358" y="1153"/>
                  <a:pt x="358" y="1153"/>
                </a:cubicBezTo>
                <a:cubicBezTo>
                  <a:pt x="440" y="1153"/>
                  <a:pt x="440" y="1153"/>
                  <a:pt x="440" y="1153"/>
                </a:cubicBezTo>
                <a:cubicBezTo>
                  <a:pt x="409" y="1334"/>
                  <a:pt x="409" y="1334"/>
                  <a:pt x="409" y="1334"/>
                </a:cubicBezTo>
                <a:cubicBezTo>
                  <a:pt x="160" y="1334"/>
                  <a:pt x="160" y="1334"/>
                  <a:pt x="160" y="1334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334" y="160"/>
                  <a:pt x="1334" y="160"/>
                  <a:pt x="1334" y="160"/>
                </a:cubicBezTo>
                <a:cubicBezTo>
                  <a:pt x="1334" y="1334"/>
                  <a:pt x="1334" y="1334"/>
                  <a:pt x="1334" y="1334"/>
                </a:cubicBezTo>
                <a:lnTo>
                  <a:pt x="1095" y="1334"/>
                </a:lnTo>
                <a:close/>
                <a:moveTo>
                  <a:pt x="1095" y="1334"/>
                </a:moveTo>
                <a:cubicBezTo>
                  <a:pt x="1095" y="1334"/>
                  <a:pt x="1095" y="1334"/>
                  <a:pt x="1095" y="133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1" name="wind"/>
          <p:cNvSpPr>
            <a:spLocks noChangeAspect="1"/>
          </p:cNvSpPr>
          <p:nvPr/>
        </p:nvSpPr>
        <p:spPr bwMode="auto">
          <a:xfrm>
            <a:off x="1870693" y="5811426"/>
            <a:ext cx="150085" cy="262607"/>
          </a:xfrm>
          <a:custGeom>
            <a:avLst/>
            <a:gdLst>
              <a:gd name="connsiteX0" fmla="*/ 145551 w 290332"/>
              <a:gd name="connsiteY0" fmla="*/ 196599 h 508000"/>
              <a:gd name="connsiteX1" fmla="*/ 226483 w 290332"/>
              <a:gd name="connsiteY1" fmla="*/ 293479 h 508000"/>
              <a:gd name="connsiteX2" fmla="*/ 275745 w 290332"/>
              <a:gd name="connsiteY2" fmla="*/ 487240 h 508000"/>
              <a:gd name="connsiteX3" fmla="*/ 272226 w 290332"/>
              <a:gd name="connsiteY3" fmla="*/ 501080 h 508000"/>
              <a:gd name="connsiteX4" fmla="*/ 261670 w 290332"/>
              <a:gd name="connsiteY4" fmla="*/ 508000 h 508000"/>
              <a:gd name="connsiteX5" fmla="*/ 180739 w 290332"/>
              <a:gd name="connsiteY5" fmla="*/ 508000 h 508000"/>
              <a:gd name="connsiteX6" fmla="*/ 180739 w 290332"/>
              <a:gd name="connsiteY6" fmla="*/ 452640 h 508000"/>
              <a:gd name="connsiteX7" fmla="*/ 145551 w 290332"/>
              <a:gd name="connsiteY7" fmla="*/ 418040 h 508000"/>
              <a:gd name="connsiteX8" fmla="*/ 113881 w 290332"/>
              <a:gd name="connsiteY8" fmla="*/ 452640 h 508000"/>
              <a:gd name="connsiteX9" fmla="*/ 113881 w 290332"/>
              <a:gd name="connsiteY9" fmla="*/ 508000 h 508000"/>
              <a:gd name="connsiteX10" fmla="*/ 32950 w 290332"/>
              <a:gd name="connsiteY10" fmla="*/ 508000 h 508000"/>
              <a:gd name="connsiteX11" fmla="*/ 22394 w 290332"/>
              <a:gd name="connsiteY11" fmla="*/ 501080 h 508000"/>
              <a:gd name="connsiteX12" fmla="*/ 18875 w 290332"/>
              <a:gd name="connsiteY12" fmla="*/ 487240 h 508000"/>
              <a:gd name="connsiteX13" fmla="*/ 68137 w 290332"/>
              <a:gd name="connsiteY13" fmla="*/ 293479 h 508000"/>
              <a:gd name="connsiteX14" fmla="*/ 145551 w 290332"/>
              <a:gd name="connsiteY14" fmla="*/ 196599 h 508000"/>
              <a:gd name="connsiteX15" fmla="*/ 180581 w 290332"/>
              <a:gd name="connsiteY15" fmla="*/ 154983 h 508000"/>
              <a:gd name="connsiteX16" fmla="*/ 282430 w 290332"/>
              <a:gd name="connsiteY16" fmla="*/ 234892 h 508000"/>
              <a:gd name="connsiteX17" fmla="*/ 282430 w 290332"/>
              <a:gd name="connsiteY17" fmla="*/ 276583 h 508000"/>
              <a:gd name="connsiteX18" fmla="*/ 261358 w 290332"/>
              <a:gd name="connsiteY18" fmla="*/ 287006 h 508000"/>
              <a:gd name="connsiteX19" fmla="*/ 240285 w 290332"/>
              <a:gd name="connsiteY19" fmla="*/ 276583 h 508000"/>
              <a:gd name="connsiteX20" fmla="*/ 159508 w 290332"/>
              <a:gd name="connsiteY20" fmla="*/ 175829 h 508000"/>
              <a:gd name="connsiteX21" fmla="*/ 180581 w 290332"/>
              <a:gd name="connsiteY21" fmla="*/ 154983 h 508000"/>
              <a:gd name="connsiteX22" fmla="*/ 113918 w 290332"/>
              <a:gd name="connsiteY22" fmla="*/ 154983 h 508000"/>
              <a:gd name="connsiteX23" fmla="*/ 135113 w 290332"/>
              <a:gd name="connsiteY23" fmla="*/ 175829 h 508000"/>
              <a:gd name="connsiteX24" fmla="*/ 50336 w 290332"/>
              <a:gd name="connsiteY24" fmla="*/ 276583 h 508000"/>
              <a:gd name="connsiteX25" fmla="*/ 29141 w 290332"/>
              <a:gd name="connsiteY25" fmla="*/ 287006 h 508000"/>
              <a:gd name="connsiteX26" fmla="*/ 7947 w 290332"/>
              <a:gd name="connsiteY26" fmla="*/ 276583 h 508000"/>
              <a:gd name="connsiteX27" fmla="*/ 7947 w 290332"/>
              <a:gd name="connsiteY27" fmla="*/ 234892 h 508000"/>
              <a:gd name="connsiteX28" fmla="*/ 113918 w 290332"/>
              <a:gd name="connsiteY28" fmla="*/ 154983 h 508000"/>
              <a:gd name="connsiteX29" fmla="*/ 145159 w 290332"/>
              <a:gd name="connsiteY29" fmla="*/ 117672 h 508000"/>
              <a:gd name="connsiteX30" fmla="*/ 169554 w 290332"/>
              <a:gd name="connsiteY30" fmla="*/ 142068 h 508000"/>
              <a:gd name="connsiteX31" fmla="*/ 145159 w 290332"/>
              <a:gd name="connsiteY31" fmla="*/ 166463 h 508000"/>
              <a:gd name="connsiteX32" fmla="*/ 120763 w 290332"/>
              <a:gd name="connsiteY32" fmla="*/ 142068 h 508000"/>
              <a:gd name="connsiteX33" fmla="*/ 145159 w 290332"/>
              <a:gd name="connsiteY33" fmla="*/ 117672 h 508000"/>
              <a:gd name="connsiteX34" fmla="*/ 261358 w 290332"/>
              <a:gd name="connsiteY34" fmla="*/ 0 h 508000"/>
              <a:gd name="connsiteX35" fmla="*/ 282430 w 290332"/>
              <a:gd name="connsiteY35" fmla="*/ 6949 h 508000"/>
              <a:gd name="connsiteX36" fmla="*/ 282430 w 290332"/>
              <a:gd name="connsiteY36" fmla="*/ 48640 h 508000"/>
              <a:gd name="connsiteX37" fmla="*/ 180581 w 290332"/>
              <a:gd name="connsiteY37" fmla="*/ 132023 h 508000"/>
              <a:gd name="connsiteX38" fmla="*/ 159508 w 290332"/>
              <a:gd name="connsiteY38" fmla="*/ 111177 h 508000"/>
              <a:gd name="connsiteX39" fmla="*/ 240285 w 290332"/>
              <a:gd name="connsiteY39" fmla="*/ 6949 h 508000"/>
              <a:gd name="connsiteX40" fmla="*/ 261358 w 290332"/>
              <a:gd name="connsiteY40" fmla="*/ 0 h 508000"/>
              <a:gd name="connsiteX41" fmla="*/ 29141 w 290332"/>
              <a:gd name="connsiteY41" fmla="*/ 0 h 508000"/>
              <a:gd name="connsiteX42" fmla="*/ 50336 w 290332"/>
              <a:gd name="connsiteY42" fmla="*/ 6949 h 508000"/>
              <a:gd name="connsiteX43" fmla="*/ 135113 w 290332"/>
              <a:gd name="connsiteY43" fmla="*/ 111177 h 508000"/>
              <a:gd name="connsiteX44" fmla="*/ 113918 w 290332"/>
              <a:gd name="connsiteY44" fmla="*/ 132023 h 508000"/>
              <a:gd name="connsiteX45" fmla="*/ 7947 w 290332"/>
              <a:gd name="connsiteY45" fmla="*/ 48640 h 508000"/>
              <a:gd name="connsiteX46" fmla="*/ 7947 w 290332"/>
              <a:gd name="connsiteY46" fmla="*/ 6949 h 508000"/>
              <a:gd name="connsiteX47" fmla="*/ 29141 w 290332"/>
              <a:gd name="connsiteY47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332" h="508000">
                <a:moveTo>
                  <a:pt x="145551" y="196599"/>
                </a:moveTo>
                <a:cubicBezTo>
                  <a:pt x="145551" y="196599"/>
                  <a:pt x="145551" y="196599"/>
                  <a:pt x="226483" y="293479"/>
                </a:cubicBezTo>
                <a:lnTo>
                  <a:pt x="275745" y="487240"/>
                </a:lnTo>
                <a:cubicBezTo>
                  <a:pt x="275745" y="494160"/>
                  <a:pt x="275745" y="497620"/>
                  <a:pt x="272226" y="501080"/>
                </a:cubicBezTo>
                <a:cubicBezTo>
                  <a:pt x="268708" y="504540"/>
                  <a:pt x="265189" y="508000"/>
                  <a:pt x="261670" y="508000"/>
                </a:cubicBezTo>
                <a:cubicBezTo>
                  <a:pt x="261670" y="508000"/>
                  <a:pt x="261670" y="508000"/>
                  <a:pt x="180739" y="508000"/>
                </a:cubicBezTo>
                <a:cubicBezTo>
                  <a:pt x="180739" y="508000"/>
                  <a:pt x="180739" y="508000"/>
                  <a:pt x="180739" y="452640"/>
                </a:cubicBezTo>
                <a:cubicBezTo>
                  <a:pt x="180739" y="431880"/>
                  <a:pt x="166663" y="418040"/>
                  <a:pt x="145551" y="418040"/>
                </a:cubicBezTo>
                <a:cubicBezTo>
                  <a:pt x="127957" y="418040"/>
                  <a:pt x="113881" y="431880"/>
                  <a:pt x="113881" y="452640"/>
                </a:cubicBezTo>
                <a:cubicBezTo>
                  <a:pt x="113881" y="452640"/>
                  <a:pt x="113881" y="452640"/>
                  <a:pt x="113881" y="508000"/>
                </a:cubicBezTo>
                <a:cubicBezTo>
                  <a:pt x="113881" y="508000"/>
                  <a:pt x="113881" y="508000"/>
                  <a:pt x="32950" y="508000"/>
                </a:cubicBezTo>
                <a:cubicBezTo>
                  <a:pt x="29431" y="508000"/>
                  <a:pt x="22394" y="504540"/>
                  <a:pt x="22394" y="501080"/>
                </a:cubicBezTo>
                <a:cubicBezTo>
                  <a:pt x="18875" y="497620"/>
                  <a:pt x="18875" y="494160"/>
                  <a:pt x="18875" y="487240"/>
                </a:cubicBezTo>
                <a:cubicBezTo>
                  <a:pt x="18875" y="487240"/>
                  <a:pt x="18875" y="487240"/>
                  <a:pt x="68137" y="293479"/>
                </a:cubicBezTo>
                <a:cubicBezTo>
                  <a:pt x="68137" y="293479"/>
                  <a:pt x="68137" y="293479"/>
                  <a:pt x="145551" y="196599"/>
                </a:cubicBezTo>
                <a:close/>
                <a:moveTo>
                  <a:pt x="180581" y="154983"/>
                </a:moveTo>
                <a:lnTo>
                  <a:pt x="282430" y="234892"/>
                </a:lnTo>
                <a:cubicBezTo>
                  <a:pt x="292966" y="248789"/>
                  <a:pt x="292966" y="266160"/>
                  <a:pt x="282430" y="276583"/>
                </a:cubicBezTo>
                <a:cubicBezTo>
                  <a:pt x="278918" y="283532"/>
                  <a:pt x="268382" y="287006"/>
                  <a:pt x="261358" y="287006"/>
                </a:cubicBezTo>
                <a:cubicBezTo>
                  <a:pt x="254334" y="287006"/>
                  <a:pt x="247310" y="283532"/>
                  <a:pt x="240285" y="276583"/>
                </a:cubicBezTo>
                <a:cubicBezTo>
                  <a:pt x="240285" y="276583"/>
                  <a:pt x="240285" y="276583"/>
                  <a:pt x="159508" y="175829"/>
                </a:cubicBezTo>
                <a:cubicBezTo>
                  <a:pt x="170044" y="172355"/>
                  <a:pt x="177069" y="165406"/>
                  <a:pt x="180581" y="154983"/>
                </a:cubicBezTo>
                <a:close/>
                <a:moveTo>
                  <a:pt x="113918" y="154983"/>
                </a:moveTo>
                <a:cubicBezTo>
                  <a:pt x="117451" y="165406"/>
                  <a:pt x="124516" y="172355"/>
                  <a:pt x="135113" y="175829"/>
                </a:cubicBezTo>
                <a:cubicBezTo>
                  <a:pt x="135113" y="175829"/>
                  <a:pt x="135113" y="175829"/>
                  <a:pt x="50336" y="276583"/>
                </a:cubicBezTo>
                <a:cubicBezTo>
                  <a:pt x="46803" y="283532"/>
                  <a:pt x="36206" y="287006"/>
                  <a:pt x="29141" y="287006"/>
                </a:cubicBezTo>
                <a:cubicBezTo>
                  <a:pt x="22076" y="287006"/>
                  <a:pt x="15012" y="283532"/>
                  <a:pt x="7947" y="276583"/>
                </a:cubicBezTo>
                <a:cubicBezTo>
                  <a:pt x="-2650" y="266160"/>
                  <a:pt x="-2650" y="248789"/>
                  <a:pt x="7947" y="234892"/>
                </a:cubicBezTo>
                <a:cubicBezTo>
                  <a:pt x="7947" y="234892"/>
                  <a:pt x="7947" y="234892"/>
                  <a:pt x="113918" y="154983"/>
                </a:cubicBezTo>
                <a:close/>
                <a:moveTo>
                  <a:pt x="145159" y="117672"/>
                </a:moveTo>
                <a:cubicBezTo>
                  <a:pt x="159099" y="117672"/>
                  <a:pt x="169554" y="131612"/>
                  <a:pt x="169554" y="142068"/>
                </a:cubicBezTo>
                <a:cubicBezTo>
                  <a:pt x="169554" y="156008"/>
                  <a:pt x="159099" y="166463"/>
                  <a:pt x="145159" y="166463"/>
                </a:cubicBezTo>
                <a:cubicBezTo>
                  <a:pt x="134704" y="166463"/>
                  <a:pt x="120763" y="156008"/>
                  <a:pt x="120763" y="142068"/>
                </a:cubicBezTo>
                <a:cubicBezTo>
                  <a:pt x="120763" y="131612"/>
                  <a:pt x="134704" y="117672"/>
                  <a:pt x="145159" y="117672"/>
                </a:cubicBezTo>
                <a:close/>
                <a:moveTo>
                  <a:pt x="261358" y="0"/>
                </a:moveTo>
                <a:cubicBezTo>
                  <a:pt x="268382" y="0"/>
                  <a:pt x="278918" y="3474"/>
                  <a:pt x="282430" y="6949"/>
                </a:cubicBezTo>
                <a:cubicBezTo>
                  <a:pt x="292966" y="20846"/>
                  <a:pt x="292966" y="38217"/>
                  <a:pt x="282430" y="48640"/>
                </a:cubicBezTo>
                <a:cubicBezTo>
                  <a:pt x="282430" y="48640"/>
                  <a:pt x="282430" y="48640"/>
                  <a:pt x="180581" y="132023"/>
                </a:cubicBezTo>
                <a:cubicBezTo>
                  <a:pt x="177069" y="121600"/>
                  <a:pt x="170044" y="114651"/>
                  <a:pt x="159508" y="111177"/>
                </a:cubicBezTo>
                <a:cubicBezTo>
                  <a:pt x="159508" y="111177"/>
                  <a:pt x="159508" y="111177"/>
                  <a:pt x="240285" y="6949"/>
                </a:cubicBezTo>
                <a:cubicBezTo>
                  <a:pt x="247310" y="3474"/>
                  <a:pt x="254334" y="0"/>
                  <a:pt x="261358" y="0"/>
                </a:cubicBezTo>
                <a:close/>
                <a:moveTo>
                  <a:pt x="29141" y="0"/>
                </a:moveTo>
                <a:cubicBezTo>
                  <a:pt x="36206" y="0"/>
                  <a:pt x="46803" y="3474"/>
                  <a:pt x="50336" y="6949"/>
                </a:cubicBezTo>
                <a:cubicBezTo>
                  <a:pt x="50336" y="6949"/>
                  <a:pt x="50336" y="6949"/>
                  <a:pt x="135113" y="111177"/>
                </a:cubicBezTo>
                <a:cubicBezTo>
                  <a:pt x="124516" y="114651"/>
                  <a:pt x="117451" y="121600"/>
                  <a:pt x="113918" y="132023"/>
                </a:cubicBezTo>
                <a:lnTo>
                  <a:pt x="7947" y="48640"/>
                </a:lnTo>
                <a:cubicBezTo>
                  <a:pt x="-2650" y="38217"/>
                  <a:pt x="-2650" y="20846"/>
                  <a:pt x="7947" y="6949"/>
                </a:cubicBezTo>
                <a:cubicBezTo>
                  <a:pt x="15012" y="3474"/>
                  <a:pt x="22076" y="0"/>
                  <a:pt x="291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2" name="town1"/>
          <p:cNvSpPr>
            <a:spLocks noChangeAspect="1"/>
          </p:cNvSpPr>
          <p:nvPr/>
        </p:nvSpPr>
        <p:spPr bwMode="auto">
          <a:xfrm>
            <a:off x="3495328" y="5833058"/>
            <a:ext cx="262607" cy="219343"/>
          </a:xfrm>
          <a:custGeom>
            <a:avLst/>
            <a:gdLst>
              <a:gd name="connsiteX0" fmla="*/ 52195 w 508000"/>
              <a:gd name="connsiteY0" fmla="*/ 349165 h 424308"/>
              <a:gd name="connsiteX1" fmla="*/ 455805 w 508000"/>
              <a:gd name="connsiteY1" fmla="*/ 349165 h 424308"/>
              <a:gd name="connsiteX2" fmla="*/ 455805 w 508000"/>
              <a:gd name="connsiteY2" fmla="*/ 371663 h 424308"/>
              <a:gd name="connsiteX3" fmla="*/ 486852 w 508000"/>
              <a:gd name="connsiteY3" fmla="*/ 371663 h 424308"/>
              <a:gd name="connsiteX4" fmla="*/ 486852 w 508000"/>
              <a:gd name="connsiteY4" fmla="*/ 402710 h 424308"/>
              <a:gd name="connsiteX5" fmla="*/ 508000 w 508000"/>
              <a:gd name="connsiteY5" fmla="*/ 402710 h 424308"/>
              <a:gd name="connsiteX6" fmla="*/ 508000 w 508000"/>
              <a:gd name="connsiteY6" fmla="*/ 424308 h 424308"/>
              <a:gd name="connsiteX7" fmla="*/ 0 w 508000"/>
              <a:gd name="connsiteY7" fmla="*/ 424308 h 424308"/>
              <a:gd name="connsiteX8" fmla="*/ 0 w 508000"/>
              <a:gd name="connsiteY8" fmla="*/ 402710 h 424308"/>
              <a:gd name="connsiteX9" fmla="*/ 21598 w 508000"/>
              <a:gd name="connsiteY9" fmla="*/ 402710 h 424308"/>
              <a:gd name="connsiteX10" fmla="*/ 21598 w 508000"/>
              <a:gd name="connsiteY10" fmla="*/ 371663 h 424308"/>
              <a:gd name="connsiteX11" fmla="*/ 52195 w 508000"/>
              <a:gd name="connsiteY11" fmla="*/ 371663 h 424308"/>
              <a:gd name="connsiteX12" fmla="*/ 378863 w 508000"/>
              <a:gd name="connsiteY12" fmla="*/ 148935 h 424308"/>
              <a:gd name="connsiteX13" fmla="*/ 419359 w 508000"/>
              <a:gd name="connsiteY13" fmla="*/ 148935 h 424308"/>
              <a:gd name="connsiteX14" fmla="*/ 425658 w 508000"/>
              <a:gd name="connsiteY14" fmla="*/ 339266 h 424308"/>
              <a:gd name="connsiteX15" fmla="*/ 373463 w 508000"/>
              <a:gd name="connsiteY15" fmla="*/ 339266 h 424308"/>
              <a:gd name="connsiteX16" fmla="*/ 281223 w 508000"/>
              <a:gd name="connsiteY16" fmla="*/ 148935 h 424308"/>
              <a:gd name="connsiteX17" fmla="*/ 323069 w 508000"/>
              <a:gd name="connsiteY17" fmla="*/ 148935 h 424308"/>
              <a:gd name="connsiteX18" fmla="*/ 329368 w 508000"/>
              <a:gd name="connsiteY18" fmla="*/ 339266 h 424308"/>
              <a:gd name="connsiteX19" fmla="*/ 275823 w 508000"/>
              <a:gd name="connsiteY19" fmla="*/ 339266 h 424308"/>
              <a:gd name="connsiteX20" fmla="*/ 184932 w 508000"/>
              <a:gd name="connsiteY20" fmla="*/ 148935 h 424308"/>
              <a:gd name="connsiteX21" fmla="*/ 226778 w 508000"/>
              <a:gd name="connsiteY21" fmla="*/ 148935 h 424308"/>
              <a:gd name="connsiteX22" fmla="*/ 232177 w 508000"/>
              <a:gd name="connsiteY22" fmla="*/ 339266 h 424308"/>
              <a:gd name="connsiteX23" fmla="*/ 178632 w 508000"/>
              <a:gd name="connsiteY23" fmla="*/ 339266 h 424308"/>
              <a:gd name="connsiteX24" fmla="*/ 87741 w 508000"/>
              <a:gd name="connsiteY24" fmla="*/ 148935 h 424308"/>
              <a:gd name="connsiteX25" fmla="*/ 129587 w 508000"/>
              <a:gd name="connsiteY25" fmla="*/ 148935 h 424308"/>
              <a:gd name="connsiteX26" fmla="*/ 135887 w 508000"/>
              <a:gd name="connsiteY26" fmla="*/ 339266 h 424308"/>
              <a:gd name="connsiteX27" fmla="*/ 82342 w 508000"/>
              <a:gd name="connsiteY27" fmla="*/ 339266 h 424308"/>
              <a:gd name="connsiteX28" fmla="*/ 74693 w 508000"/>
              <a:gd name="connsiteY28" fmla="*/ 116538 h 424308"/>
              <a:gd name="connsiteX29" fmla="*/ 434208 w 508000"/>
              <a:gd name="connsiteY29" fmla="*/ 116538 h 424308"/>
              <a:gd name="connsiteX30" fmla="*/ 434208 w 508000"/>
              <a:gd name="connsiteY30" fmla="*/ 136786 h 424308"/>
              <a:gd name="connsiteX31" fmla="*/ 74693 w 508000"/>
              <a:gd name="connsiteY31" fmla="*/ 136786 h 424308"/>
              <a:gd name="connsiteX32" fmla="*/ 254675 w 508000"/>
              <a:gd name="connsiteY32" fmla="*/ 0 h 424308"/>
              <a:gd name="connsiteX33" fmla="*/ 476053 w 508000"/>
              <a:gd name="connsiteY33" fmla="*/ 93141 h 424308"/>
              <a:gd name="connsiteX34" fmla="*/ 476053 w 508000"/>
              <a:gd name="connsiteY34" fmla="*/ 105740 h 424308"/>
              <a:gd name="connsiteX35" fmla="*/ 31947 w 508000"/>
              <a:gd name="connsiteY35" fmla="*/ 105740 h 424308"/>
              <a:gd name="connsiteX36" fmla="*/ 31947 w 508000"/>
              <a:gd name="connsiteY36" fmla="*/ 93141 h 42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24308">
                <a:moveTo>
                  <a:pt x="52195" y="349165"/>
                </a:moveTo>
                <a:lnTo>
                  <a:pt x="455805" y="349165"/>
                </a:lnTo>
                <a:lnTo>
                  <a:pt x="455805" y="371663"/>
                </a:lnTo>
                <a:lnTo>
                  <a:pt x="486852" y="371663"/>
                </a:lnTo>
                <a:lnTo>
                  <a:pt x="486852" y="402710"/>
                </a:lnTo>
                <a:lnTo>
                  <a:pt x="508000" y="402710"/>
                </a:lnTo>
                <a:lnTo>
                  <a:pt x="508000" y="424308"/>
                </a:lnTo>
                <a:lnTo>
                  <a:pt x="0" y="424308"/>
                </a:lnTo>
                <a:lnTo>
                  <a:pt x="0" y="402710"/>
                </a:lnTo>
                <a:lnTo>
                  <a:pt x="21598" y="402710"/>
                </a:lnTo>
                <a:lnTo>
                  <a:pt x="21598" y="371663"/>
                </a:lnTo>
                <a:lnTo>
                  <a:pt x="52195" y="371663"/>
                </a:lnTo>
                <a:close/>
                <a:moveTo>
                  <a:pt x="378863" y="148935"/>
                </a:moveTo>
                <a:lnTo>
                  <a:pt x="419359" y="148935"/>
                </a:lnTo>
                <a:lnTo>
                  <a:pt x="425658" y="339266"/>
                </a:lnTo>
                <a:lnTo>
                  <a:pt x="373463" y="339266"/>
                </a:lnTo>
                <a:close/>
                <a:moveTo>
                  <a:pt x="281223" y="148935"/>
                </a:moveTo>
                <a:lnTo>
                  <a:pt x="323069" y="148935"/>
                </a:lnTo>
                <a:lnTo>
                  <a:pt x="329368" y="339266"/>
                </a:lnTo>
                <a:lnTo>
                  <a:pt x="275823" y="339266"/>
                </a:lnTo>
                <a:close/>
                <a:moveTo>
                  <a:pt x="184932" y="148935"/>
                </a:moveTo>
                <a:lnTo>
                  <a:pt x="226778" y="148935"/>
                </a:lnTo>
                <a:lnTo>
                  <a:pt x="232177" y="339266"/>
                </a:lnTo>
                <a:lnTo>
                  <a:pt x="178632" y="339266"/>
                </a:lnTo>
                <a:close/>
                <a:moveTo>
                  <a:pt x="87741" y="148935"/>
                </a:moveTo>
                <a:lnTo>
                  <a:pt x="129587" y="148935"/>
                </a:lnTo>
                <a:lnTo>
                  <a:pt x="135887" y="339266"/>
                </a:lnTo>
                <a:lnTo>
                  <a:pt x="82342" y="339266"/>
                </a:lnTo>
                <a:close/>
                <a:moveTo>
                  <a:pt x="74693" y="116538"/>
                </a:moveTo>
                <a:lnTo>
                  <a:pt x="434208" y="116538"/>
                </a:lnTo>
                <a:lnTo>
                  <a:pt x="434208" y="136786"/>
                </a:lnTo>
                <a:lnTo>
                  <a:pt x="74693" y="136786"/>
                </a:lnTo>
                <a:close/>
                <a:moveTo>
                  <a:pt x="254675" y="0"/>
                </a:moveTo>
                <a:lnTo>
                  <a:pt x="476053" y="93141"/>
                </a:lnTo>
                <a:lnTo>
                  <a:pt x="476053" y="105740"/>
                </a:lnTo>
                <a:lnTo>
                  <a:pt x="31947" y="105740"/>
                </a:lnTo>
                <a:lnTo>
                  <a:pt x="31947" y="931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3" name="fingerprint34"/>
          <p:cNvSpPr>
            <a:spLocks noChangeAspect="1"/>
          </p:cNvSpPr>
          <p:nvPr/>
        </p:nvSpPr>
        <p:spPr bwMode="auto">
          <a:xfrm>
            <a:off x="2928892" y="5811426"/>
            <a:ext cx="262607" cy="262607"/>
          </a:xfrm>
          <a:custGeom>
            <a:avLst/>
            <a:gdLst>
              <a:gd name="connsiteX0" fmla="*/ 272598 w 508000"/>
              <a:gd name="connsiteY0" fmla="*/ 449985 h 508000"/>
              <a:gd name="connsiteX1" fmla="*/ 324073 w 508000"/>
              <a:gd name="connsiteY1" fmla="*/ 477286 h 508000"/>
              <a:gd name="connsiteX2" fmla="*/ 344663 w 508000"/>
              <a:gd name="connsiteY2" fmla="*/ 490937 h 508000"/>
              <a:gd name="connsiteX3" fmla="*/ 291472 w 508000"/>
              <a:gd name="connsiteY3" fmla="*/ 504588 h 508000"/>
              <a:gd name="connsiteX4" fmla="*/ 262303 w 508000"/>
              <a:gd name="connsiteY4" fmla="*/ 497762 h 508000"/>
              <a:gd name="connsiteX5" fmla="*/ 238281 w 508000"/>
              <a:gd name="connsiteY5" fmla="*/ 508000 h 508000"/>
              <a:gd name="connsiteX6" fmla="*/ 188521 w 508000"/>
              <a:gd name="connsiteY6" fmla="*/ 499469 h 508000"/>
              <a:gd name="connsiteX7" fmla="*/ 203964 w 508000"/>
              <a:gd name="connsiteY7" fmla="*/ 489230 h 508000"/>
              <a:gd name="connsiteX8" fmla="*/ 272598 w 508000"/>
              <a:gd name="connsiteY8" fmla="*/ 449985 h 508000"/>
              <a:gd name="connsiteX9" fmla="*/ 326081 w 508000"/>
              <a:gd name="connsiteY9" fmla="*/ 368906 h 508000"/>
              <a:gd name="connsiteX10" fmla="*/ 317500 w 508000"/>
              <a:gd name="connsiteY10" fmla="*/ 382633 h 508000"/>
              <a:gd name="connsiteX11" fmla="*/ 394730 w 508000"/>
              <a:gd name="connsiteY11" fmla="*/ 449551 h 508000"/>
              <a:gd name="connsiteX12" fmla="*/ 401595 w 508000"/>
              <a:gd name="connsiteY12" fmla="*/ 428961 h 508000"/>
              <a:gd name="connsiteX13" fmla="*/ 377568 w 508000"/>
              <a:gd name="connsiteY13" fmla="*/ 416950 h 508000"/>
              <a:gd name="connsiteX14" fmla="*/ 339811 w 508000"/>
              <a:gd name="connsiteY14" fmla="*/ 375770 h 508000"/>
              <a:gd name="connsiteX15" fmla="*/ 326081 w 508000"/>
              <a:gd name="connsiteY15" fmla="*/ 368906 h 508000"/>
              <a:gd name="connsiteX16" fmla="*/ 368772 w 508000"/>
              <a:gd name="connsiteY16" fmla="*/ 320863 h 508000"/>
              <a:gd name="connsiteX17" fmla="*/ 360406 w 508000"/>
              <a:gd name="connsiteY17" fmla="*/ 334590 h 508000"/>
              <a:gd name="connsiteX18" fmla="*/ 411892 w 508000"/>
              <a:gd name="connsiteY18" fmla="*/ 389497 h 508000"/>
              <a:gd name="connsiteX19" fmla="*/ 427338 w 508000"/>
              <a:gd name="connsiteY19" fmla="*/ 386065 h 508000"/>
              <a:gd name="connsiteX20" fmla="*/ 423906 w 508000"/>
              <a:gd name="connsiteY20" fmla="*/ 370622 h 508000"/>
              <a:gd name="connsiteX21" fmla="*/ 396446 w 508000"/>
              <a:gd name="connsiteY21" fmla="*/ 355180 h 508000"/>
              <a:gd name="connsiteX22" fmla="*/ 381000 w 508000"/>
              <a:gd name="connsiteY22" fmla="*/ 327726 h 508000"/>
              <a:gd name="connsiteX23" fmla="*/ 368772 w 508000"/>
              <a:gd name="connsiteY23" fmla="*/ 320863 h 508000"/>
              <a:gd name="connsiteX24" fmla="*/ 293688 w 508000"/>
              <a:gd name="connsiteY24" fmla="*/ 254159 h 508000"/>
              <a:gd name="connsiteX25" fmla="*/ 286608 w 508000"/>
              <a:gd name="connsiteY25" fmla="*/ 259092 h 508000"/>
              <a:gd name="connsiteX26" fmla="*/ 78946 w 508000"/>
              <a:gd name="connsiteY26" fmla="*/ 403223 h 508000"/>
              <a:gd name="connsiteX27" fmla="*/ 77230 w 508000"/>
              <a:gd name="connsiteY27" fmla="*/ 403223 h 508000"/>
              <a:gd name="connsiteX28" fmla="*/ 72081 w 508000"/>
              <a:gd name="connsiteY28" fmla="*/ 418666 h 508000"/>
              <a:gd name="connsiteX29" fmla="*/ 82379 w 508000"/>
              <a:gd name="connsiteY29" fmla="*/ 425529 h 508000"/>
              <a:gd name="connsiteX30" fmla="*/ 85811 w 508000"/>
              <a:gd name="connsiteY30" fmla="*/ 423813 h 508000"/>
              <a:gd name="connsiteX31" fmla="*/ 305487 w 508000"/>
              <a:gd name="connsiteY31" fmla="*/ 271103 h 508000"/>
              <a:gd name="connsiteX32" fmla="*/ 302054 w 508000"/>
              <a:gd name="connsiteY32" fmla="*/ 255661 h 508000"/>
              <a:gd name="connsiteX33" fmla="*/ 293688 w 508000"/>
              <a:gd name="connsiteY33" fmla="*/ 254159 h 508000"/>
              <a:gd name="connsiteX34" fmla="*/ 274595 w 508000"/>
              <a:gd name="connsiteY34" fmla="*/ 150994 h 508000"/>
              <a:gd name="connsiteX35" fmla="*/ 173338 w 508000"/>
              <a:gd name="connsiteY35" fmla="*/ 209333 h 508000"/>
              <a:gd name="connsiteX36" fmla="*/ 157892 w 508000"/>
              <a:gd name="connsiteY36" fmla="*/ 226491 h 508000"/>
              <a:gd name="connsiteX37" fmla="*/ 137298 w 508000"/>
              <a:gd name="connsiteY37" fmla="*/ 248797 h 508000"/>
              <a:gd name="connsiteX38" fmla="*/ 114987 w 508000"/>
              <a:gd name="connsiteY38" fmla="*/ 265956 h 508000"/>
              <a:gd name="connsiteX39" fmla="*/ 85811 w 508000"/>
              <a:gd name="connsiteY39" fmla="*/ 281398 h 508000"/>
              <a:gd name="connsiteX40" fmla="*/ 75514 w 508000"/>
              <a:gd name="connsiteY40" fmla="*/ 284830 h 508000"/>
              <a:gd name="connsiteX41" fmla="*/ 68649 w 508000"/>
              <a:gd name="connsiteY41" fmla="*/ 298557 h 508000"/>
              <a:gd name="connsiteX42" fmla="*/ 82379 w 508000"/>
              <a:gd name="connsiteY42" fmla="*/ 307136 h 508000"/>
              <a:gd name="connsiteX43" fmla="*/ 114987 w 508000"/>
              <a:gd name="connsiteY43" fmla="*/ 291693 h 508000"/>
              <a:gd name="connsiteX44" fmla="*/ 139014 w 508000"/>
              <a:gd name="connsiteY44" fmla="*/ 276251 h 508000"/>
              <a:gd name="connsiteX45" fmla="*/ 181919 w 508000"/>
              <a:gd name="connsiteY45" fmla="*/ 235071 h 508000"/>
              <a:gd name="connsiteX46" fmla="*/ 197365 w 508000"/>
              <a:gd name="connsiteY46" fmla="*/ 217912 h 508000"/>
              <a:gd name="connsiteX47" fmla="*/ 205946 w 508000"/>
              <a:gd name="connsiteY47" fmla="*/ 207617 h 508000"/>
              <a:gd name="connsiteX48" fmla="*/ 211095 w 508000"/>
              <a:gd name="connsiteY48" fmla="*/ 204185 h 508000"/>
              <a:gd name="connsiteX49" fmla="*/ 214527 w 508000"/>
              <a:gd name="connsiteY49" fmla="*/ 200754 h 508000"/>
              <a:gd name="connsiteX50" fmla="*/ 216243 w 508000"/>
              <a:gd name="connsiteY50" fmla="*/ 199038 h 508000"/>
              <a:gd name="connsiteX51" fmla="*/ 241987 w 508000"/>
              <a:gd name="connsiteY51" fmla="*/ 183595 h 508000"/>
              <a:gd name="connsiteX52" fmla="*/ 267730 w 508000"/>
              <a:gd name="connsiteY52" fmla="*/ 175016 h 508000"/>
              <a:gd name="connsiteX53" fmla="*/ 274595 w 508000"/>
              <a:gd name="connsiteY53" fmla="*/ 173300 h 508000"/>
              <a:gd name="connsiteX54" fmla="*/ 286608 w 508000"/>
              <a:gd name="connsiteY54" fmla="*/ 163005 h 508000"/>
              <a:gd name="connsiteX55" fmla="*/ 274595 w 508000"/>
              <a:gd name="connsiteY55" fmla="*/ 150994 h 508000"/>
              <a:gd name="connsiteX56" fmla="*/ 264298 w 508000"/>
              <a:gd name="connsiteY56" fmla="*/ 102951 h 508000"/>
              <a:gd name="connsiteX57" fmla="*/ 90960 w 508000"/>
              <a:gd name="connsiteY57" fmla="*/ 209333 h 508000"/>
              <a:gd name="connsiteX58" fmla="*/ 89243 w 508000"/>
              <a:gd name="connsiteY58" fmla="*/ 212765 h 508000"/>
              <a:gd name="connsiteX59" fmla="*/ 72081 w 508000"/>
              <a:gd name="connsiteY59" fmla="*/ 229923 h 508000"/>
              <a:gd name="connsiteX60" fmla="*/ 68649 w 508000"/>
              <a:gd name="connsiteY60" fmla="*/ 229923 h 508000"/>
              <a:gd name="connsiteX61" fmla="*/ 65216 w 508000"/>
              <a:gd name="connsiteY61" fmla="*/ 241934 h 508000"/>
              <a:gd name="connsiteX62" fmla="*/ 73798 w 508000"/>
              <a:gd name="connsiteY62" fmla="*/ 250513 h 508000"/>
              <a:gd name="connsiteX63" fmla="*/ 89243 w 508000"/>
              <a:gd name="connsiteY63" fmla="*/ 243650 h 508000"/>
              <a:gd name="connsiteX64" fmla="*/ 106406 w 508000"/>
              <a:gd name="connsiteY64" fmla="*/ 226491 h 508000"/>
              <a:gd name="connsiteX65" fmla="*/ 109838 w 508000"/>
              <a:gd name="connsiteY65" fmla="*/ 223060 h 508000"/>
              <a:gd name="connsiteX66" fmla="*/ 262581 w 508000"/>
              <a:gd name="connsiteY66" fmla="*/ 125257 h 508000"/>
              <a:gd name="connsiteX67" fmla="*/ 393014 w 508000"/>
              <a:gd name="connsiteY67" fmla="*/ 264240 h 508000"/>
              <a:gd name="connsiteX68" fmla="*/ 394730 w 508000"/>
              <a:gd name="connsiteY68" fmla="*/ 271103 h 508000"/>
              <a:gd name="connsiteX69" fmla="*/ 410176 w 508000"/>
              <a:gd name="connsiteY69" fmla="*/ 307136 h 508000"/>
              <a:gd name="connsiteX70" fmla="*/ 417041 w 508000"/>
              <a:gd name="connsiteY70" fmla="*/ 310568 h 508000"/>
              <a:gd name="connsiteX71" fmla="*/ 425622 w 508000"/>
              <a:gd name="connsiteY71" fmla="*/ 305420 h 508000"/>
              <a:gd name="connsiteX72" fmla="*/ 423906 w 508000"/>
              <a:gd name="connsiteY72" fmla="*/ 289978 h 508000"/>
              <a:gd name="connsiteX73" fmla="*/ 415325 w 508000"/>
              <a:gd name="connsiteY73" fmla="*/ 264240 h 508000"/>
              <a:gd name="connsiteX74" fmla="*/ 415325 w 508000"/>
              <a:gd name="connsiteY74" fmla="*/ 262524 h 508000"/>
              <a:gd name="connsiteX75" fmla="*/ 413608 w 508000"/>
              <a:gd name="connsiteY75" fmla="*/ 259092 h 508000"/>
              <a:gd name="connsiteX76" fmla="*/ 379284 w 508000"/>
              <a:gd name="connsiteY76" fmla="*/ 175016 h 508000"/>
              <a:gd name="connsiteX77" fmla="*/ 264298 w 508000"/>
              <a:gd name="connsiteY77" fmla="*/ 102951 h 508000"/>
              <a:gd name="connsiteX78" fmla="*/ 254000 w 508000"/>
              <a:gd name="connsiteY78" fmla="*/ 0 h 508000"/>
              <a:gd name="connsiteX79" fmla="*/ 508000 w 508000"/>
              <a:gd name="connsiteY79" fmla="*/ 253945 h 508000"/>
              <a:gd name="connsiteX80" fmla="*/ 368987 w 508000"/>
              <a:gd name="connsiteY80" fmla="*/ 480436 h 508000"/>
              <a:gd name="connsiteX81" fmla="*/ 338095 w 508000"/>
              <a:gd name="connsiteY81" fmla="*/ 459846 h 508000"/>
              <a:gd name="connsiteX82" fmla="*/ 269446 w 508000"/>
              <a:gd name="connsiteY82" fmla="*/ 427245 h 508000"/>
              <a:gd name="connsiteX83" fmla="*/ 192216 w 508000"/>
              <a:gd name="connsiteY83" fmla="*/ 470141 h 508000"/>
              <a:gd name="connsiteX84" fmla="*/ 161325 w 508000"/>
              <a:gd name="connsiteY84" fmla="*/ 490731 h 508000"/>
              <a:gd name="connsiteX85" fmla="*/ 123568 w 508000"/>
              <a:gd name="connsiteY85" fmla="*/ 471857 h 508000"/>
              <a:gd name="connsiteX86" fmla="*/ 245419 w 508000"/>
              <a:gd name="connsiteY86" fmla="*/ 401507 h 508000"/>
              <a:gd name="connsiteX87" fmla="*/ 353541 w 508000"/>
              <a:gd name="connsiteY87" fmla="*/ 293409 h 508000"/>
              <a:gd name="connsiteX88" fmla="*/ 353541 w 508000"/>
              <a:gd name="connsiteY88" fmla="*/ 233355 h 508000"/>
              <a:gd name="connsiteX89" fmla="*/ 314068 w 508000"/>
              <a:gd name="connsiteY89" fmla="*/ 202470 h 508000"/>
              <a:gd name="connsiteX90" fmla="*/ 226541 w 508000"/>
              <a:gd name="connsiteY90" fmla="*/ 243650 h 508000"/>
              <a:gd name="connsiteX91" fmla="*/ 139014 w 508000"/>
              <a:gd name="connsiteY91" fmla="*/ 315715 h 508000"/>
              <a:gd name="connsiteX92" fmla="*/ 72081 w 508000"/>
              <a:gd name="connsiteY92" fmla="*/ 343169 h 508000"/>
              <a:gd name="connsiteX93" fmla="*/ 63500 w 508000"/>
              <a:gd name="connsiteY93" fmla="*/ 356896 h 508000"/>
              <a:gd name="connsiteX94" fmla="*/ 77230 w 508000"/>
              <a:gd name="connsiteY94" fmla="*/ 365475 h 508000"/>
              <a:gd name="connsiteX95" fmla="*/ 151027 w 508000"/>
              <a:gd name="connsiteY95" fmla="*/ 334590 h 508000"/>
              <a:gd name="connsiteX96" fmla="*/ 241987 w 508000"/>
              <a:gd name="connsiteY96" fmla="*/ 257377 h 508000"/>
              <a:gd name="connsiteX97" fmla="*/ 308919 w 508000"/>
              <a:gd name="connsiteY97" fmla="*/ 223060 h 508000"/>
              <a:gd name="connsiteX98" fmla="*/ 332946 w 508000"/>
              <a:gd name="connsiteY98" fmla="*/ 243650 h 508000"/>
              <a:gd name="connsiteX99" fmla="*/ 332946 w 508000"/>
              <a:gd name="connsiteY99" fmla="*/ 284830 h 508000"/>
              <a:gd name="connsiteX100" fmla="*/ 231689 w 508000"/>
              <a:gd name="connsiteY100" fmla="*/ 382633 h 508000"/>
              <a:gd name="connsiteX101" fmla="*/ 101257 w 508000"/>
              <a:gd name="connsiteY101" fmla="*/ 456414 h 508000"/>
              <a:gd name="connsiteX102" fmla="*/ 0 w 508000"/>
              <a:gd name="connsiteY102" fmla="*/ 253945 h 508000"/>
              <a:gd name="connsiteX103" fmla="*/ 254000 w 508000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8000">
                <a:moveTo>
                  <a:pt x="272598" y="449985"/>
                </a:moveTo>
                <a:cubicBezTo>
                  <a:pt x="282893" y="448278"/>
                  <a:pt x="305199" y="463635"/>
                  <a:pt x="324073" y="477286"/>
                </a:cubicBezTo>
                <a:cubicBezTo>
                  <a:pt x="330936" y="482405"/>
                  <a:pt x="337800" y="487524"/>
                  <a:pt x="344663" y="490937"/>
                </a:cubicBezTo>
                <a:cubicBezTo>
                  <a:pt x="327505" y="497762"/>
                  <a:pt x="308630" y="502881"/>
                  <a:pt x="291472" y="504588"/>
                </a:cubicBezTo>
                <a:cubicBezTo>
                  <a:pt x="279461" y="499469"/>
                  <a:pt x="269166" y="496056"/>
                  <a:pt x="262303" y="497762"/>
                </a:cubicBezTo>
                <a:cubicBezTo>
                  <a:pt x="257155" y="497762"/>
                  <a:pt x="248576" y="501175"/>
                  <a:pt x="238281" y="508000"/>
                </a:cubicBezTo>
                <a:cubicBezTo>
                  <a:pt x="221122" y="506294"/>
                  <a:pt x="205680" y="504588"/>
                  <a:pt x="188521" y="499469"/>
                </a:cubicBezTo>
                <a:cubicBezTo>
                  <a:pt x="193669" y="496056"/>
                  <a:pt x="198816" y="492643"/>
                  <a:pt x="203964" y="489230"/>
                </a:cubicBezTo>
                <a:cubicBezTo>
                  <a:pt x="229702" y="472167"/>
                  <a:pt x="262303" y="451691"/>
                  <a:pt x="272598" y="449985"/>
                </a:cubicBezTo>
                <a:close/>
                <a:moveTo>
                  <a:pt x="326081" y="368906"/>
                </a:moveTo>
                <a:cubicBezTo>
                  <a:pt x="320933" y="370622"/>
                  <a:pt x="315784" y="375770"/>
                  <a:pt x="317500" y="382633"/>
                </a:cubicBezTo>
                <a:cubicBezTo>
                  <a:pt x="331230" y="415234"/>
                  <a:pt x="362122" y="439256"/>
                  <a:pt x="394730" y="449551"/>
                </a:cubicBezTo>
                <a:cubicBezTo>
                  <a:pt x="408460" y="454699"/>
                  <a:pt x="415325" y="432393"/>
                  <a:pt x="401595" y="428961"/>
                </a:cubicBezTo>
                <a:cubicBezTo>
                  <a:pt x="393014" y="425529"/>
                  <a:pt x="386149" y="422098"/>
                  <a:pt x="377568" y="416950"/>
                </a:cubicBezTo>
                <a:cubicBezTo>
                  <a:pt x="362122" y="408371"/>
                  <a:pt x="346676" y="394644"/>
                  <a:pt x="339811" y="375770"/>
                </a:cubicBezTo>
                <a:cubicBezTo>
                  <a:pt x="336379" y="370622"/>
                  <a:pt x="331230" y="367191"/>
                  <a:pt x="326081" y="368906"/>
                </a:cubicBezTo>
                <a:close/>
                <a:moveTo>
                  <a:pt x="368772" y="320863"/>
                </a:moveTo>
                <a:cubicBezTo>
                  <a:pt x="363409" y="322579"/>
                  <a:pt x="358689" y="327726"/>
                  <a:pt x="360406" y="334590"/>
                </a:cubicBezTo>
                <a:cubicBezTo>
                  <a:pt x="365554" y="363759"/>
                  <a:pt x="386149" y="379201"/>
                  <a:pt x="411892" y="389497"/>
                </a:cubicBezTo>
                <a:cubicBezTo>
                  <a:pt x="417041" y="391212"/>
                  <a:pt x="423906" y="391212"/>
                  <a:pt x="427338" y="386065"/>
                </a:cubicBezTo>
                <a:cubicBezTo>
                  <a:pt x="430771" y="380917"/>
                  <a:pt x="429054" y="372338"/>
                  <a:pt x="423906" y="370622"/>
                </a:cubicBezTo>
                <a:cubicBezTo>
                  <a:pt x="413608" y="367191"/>
                  <a:pt x="403311" y="362043"/>
                  <a:pt x="396446" y="355180"/>
                </a:cubicBezTo>
                <a:cubicBezTo>
                  <a:pt x="387865" y="348316"/>
                  <a:pt x="382716" y="339737"/>
                  <a:pt x="381000" y="327726"/>
                </a:cubicBezTo>
                <a:cubicBezTo>
                  <a:pt x="380142" y="320863"/>
                  <a:pt x="374136" y="319147"/>
                  <a:pt x="368772" y="320863"/>
                </a:cubicBezTo>
                <a:close/>
                <a:moveTo>
                  <a:pt x="293688" y="254159"/>
                </a:moveTo>
                <a:cubicBezTo>
                  <a:pt x="290899" y="254803"/>
                  <a:pt x="288325" y="256519"/>
                  <a:pt x="286608" y="259092"/>
                </a:cubicBezTo>
                <a:cubicBezTo>
                  <a:pt x="221392" y="350032"/>
                  <a:pt x="101257" y="394644"/>
                  <a:pt x="78946" y="403223"/>
                </a:cubicBezTo>
                <a:cubicBezTo>
                  <a:pt x="78946" y="403223"/>
                  <a:pt x="77230" y="403223"/>
                  <a:pt x="77230" y="403223"/>
                </a:cubicBezTo>
                <a:cubicBezTo>
                  <a:pt x="72081" y="404939"/>
                  <a:pt x="68649" y="411802"/>
                  <a:pt x="72081" y="418666"/>
                </a:cubicBezTo>
                <a:cubicBezTo>
                  <a:pt x="73798" y="422098"/>
                  <a:pt x="77230" y="425529"/>
                  <a:pt x="82379" y="425529"/>
                </a:cubicBezTo>
                <a:cubicBezTo>
                  <a:pt x="82379" y="425529"/>
                  <a:pt x="84095" y="425529"/>
                  <a:pt x="85811" y="423813"/>
                </a:cubicBezTo>
                <a:cubicBezTo>
                  <a:pt x="109838" y="415234"/>
                  <a:pt x="235122" y="368906"/>
                  <a:pt x="305487" y="271103"/>
                </a:cubicBezTo>
                <a:cubicBezTo>
                  <a:pt x="308919" y="265956"/>
                  <a:pt x="307203" y="259092"/>
                  <a:pt x="302054" y="255661"/>
                </a:cubicBezTo>
                <a:cubicBezTo>
                  <a:pt x="299480" y="253945"/>
                  <a:pt x="296477" y="253516"/>
                  <a:pt x="293688" y="254159"/>
                </a:cubicBezTo>
                <a:close/>
                <a:moveTo>
                  <a:pt x="274595" y="150994"/>
                </a:moveTo>
                <a:cubicBezTo>
                  <a:pt x="235122" y="156142"/>
                  <a:pt x="199081" y="180164"/>
                  <a:pt x="173338" y="209333"/>
                </a:cubicBezTo>
                <a:cubicBezTo>
                  <a:pt x="168189" y="216196"/>
                  <a:pt x="163041" y="221344"/>
                  <a:pt x="157892" y="226491"/>
                </a:cubicBezTo>
                <a:cubicBezTo>
                  <a:pt x="152743" y="235071"/>
                  <a:pt x="145879" y="241934"/>
                  <a:pt x="137298" y="248797"/>
                </a:cubicBezTo>
                <a:cubicBezTo>
                  <a:pt x="130433" y="255661"/>
                  <a:pt x="123568" y="260808"/>
                  <a:pt x="114987" y="265956"/>
                </a:cubicBezTo>
                <a:cubicBezTo>
                  <a:pt x="106406" y="271103"/>
                  <a:pt x="96108" y="276251"/>
                  <a:pt x="85811" y="281398"/>
                </a:cubicBezTo>
                <a:cubicBezTo>
                  <a:pt x="82379" y="283114"/>
                  <a:pt x="80662" y="283114"/>
                  <a:pt x="75514" y="284830"/>
                </a:cubicBezTo>
                <a:cubicBezTo>
                  <a:pt x="70365" y="286546"/>
                  <a:pt x="66933" y="293409"/>
                  <a:pt x="68649" y="298557"/>
                </a:cubicBezTo>
                <a:cubicBezTo>
                  <a:pt x="70365" y="303704"/>
                  <a:pt x="75514" y="308852"/>
                  <a:pt x="82379" y="307136"/>
                </a:cubicBezTo>
                <a:cubicBezTo>
                  <a:pt x="94392" y="303704"/>
                  <a:pt x="104689" y="296841"/>
                  <a:pt x="114987" y="291693"/>
                </a:cubicBezTo>
                <a:cubicBezTo>
                  <a:pt x="123568" y="286546"/>
                  <a:pt x="132149" y="281398"/>
                  <a:pt x="139014" y="276251"/>
                </a:cubicBezTo>
                <a:cubicBezTo>
                  <a:pt x="156176" y="264240"/>
                  <a:pt x="168189" y="250513"/>
                  <a:pt x="181919" y="235071"/>
                </a:cubicBezTo>
                <a:cubicBezTo>
                  <a:pt x="187068" y="228207"/>
                  <a:pt x="192216" y="223060"/>
                  <a:pt x="197365" y="217912"/>
                </a:cubicBezTo>
                <a:cubicBezTo>
                  <a:pt x="200798" y="214481"/>
                  <a:pt x="204230" y="211049"/>
                  <a:pt x="205946" y="207617"/>
                </a:cubicBezTo>
                <a:cubicBezTo>
                  <a:pt x="207662" y="205901"/>
                  <a:pt x="209379" y="205901"/>
                  <a:pt x="211095" y="204185"/>
                </a:cubicBezTo>
                <a:cubicBezTo>
                  <a:pt x="212811" y="202470"/>
                  <a:pt x="212811" y="202470"/>
                  <a:pt x="214527" y="200754"/>
                </a:cubicBezTo>
                <a:cubicBezTo>
                  <a:pt x="214527" y="200754"/>
                  <a:pt x="216243" y="199038"/>
                  <a:pt x="216243" y="199038"/>
                </a:cubicBezTo>
                <a:cubicBezTo>
                  <a:pt x="224825" y="193890"/>
                  <a:pt x="233406" y="188743"/>
                  <a:pt x="241987" y="183595"/>
                </a:cubicBezTo>
                <a:cubicBezTo>
                  <a:pt x="250568" y="180164"/>
                  <a:pt x="257433" y="176732"/>
                  <a:pt x="267730" y="175016"/>
                </a:cubicBezTo>
                <a:cubicBezTo>
                  <a:pt x="271162" y="173300"/>
                  <a:pt x="272879" y="173300"/>
                  <a:pt x="274595" y="173300"/>
                </a:cubicBezTo>
                <a:cubicBezTo>
                  <a:pt x="281460" y="173300"/>
                  <a:pt x="286608" y="168153"/>
                  <a:pt x="286608" y="163005"/>
                </a:cubicBezTo>
                <a:cubicBezTo>
                  <a:pt x="286608" y="156142"/>
                  <a:pt x="281460" y="150994"/>
                  <a:pt x="274595" y="150994"/>
                </a:cubicBezTo>
                <a:close/>
                <a:moveTo>
                  <a:pt x="264298" y="102951"/>
                </a:moveTo>
                <a:cubicBezTo>
                  <a:pt x="175054" y="99519"/>
                  <a:pt x="116703" y="176732"/>
                  <a:pt x="90960" y="209333"/>
                </a:cubicBezTo>
                <a:cubicBezTo>
                  <a:pt x="90960" y="209333"/>
                  <a:pt x="90960" y="209333"/>
                  <a:pt x="89243" y="212765"/>
                </a:cubicBezTo>
                <a:cubicBezTo>
                  <a:pt x="82379" y="221344"/>
                  <a:pt x="73798" y="228207"/>
                  <a:pt x="72081" y="229923"/>
                </a:cubicBezTo>
                <a:cubicBezTo>
                  <a:pt x="70365" y="229923"/>
                  <a:pt x="70365" y="229923"/>
                  <a:pt x="68649" y="229923"/>
                </a:cubicBezTo>
                <a:cubicBezTo>
                  <a:pt x="65216" y="233355"/>
                  <a:pt x="63500" y="238502"/>
                  <a:pt x="65216" y="241934"/>
                </a:cubicBezTo>
                <a:cubicBezTo>
                  <a:pt x="65216" y="247082"/>
                  <a:pt x="68649" y="250513"/>
                  <a:pt x="73798" y="250513"/>
                </a:cubicBezTo>
                <a:cubicBezTo>
                  <a:pt x="77230" y="252229"/>
                  <a:pt x="78946" y="250513"/>
                  <a:pt x="89243" y="243650"/>
                </a:cubicBezTo>
                <a:cubicBezTo>
                  <a:pt x="94392" y="240218"/>
                  <a:pt x="101257" y="235071"/>
                  <a:pt x="106406" y="226491"/>
                </a:cubicBezTo>
                <a:cubicBezTo>
                  <a:pt x="106406" y="226491"/>
                  <a:pt x="106406" y="226491"/>
                  <a:pt x="109838" y="223060"/>
                </a:cubicBezTo>
                <a:cubicBezTo>
                  <a:pt x="132149" y="192175"/>
                  <a:pt x="185352" y="121825"/>
                  <a:pt x="262581" y="125257"/>
                </a:cubicBezTo>
                <a:cubicBezTo>
                  <a:pt x="326081" y="130404"/>
                  <a:pt x="370703" y="178448"/>
                  <a:pt x="393014" y="264240"/>
                </a:cubicBezTo>
                <a:cubicBezTo>
                  <a:pt x="393014" y="267672"/>
                  <a:pt x="393014" y="269388"/>
                  <a:pt x="394730" y="271103"/>
                </a:cubicBezTo>
                <a:cubicBezTo>
                  <a:pt x="396446" y="284830"/>
                  <a:pt x="403311" y="301989"/>
                  <a:pt x="410176" y="307136"/>
                </a:cubicBezTo>
                <a:cubicBezTo>
                  <a:pt x="411892" y="308852"/>
                  <a:pt x="415325" y="310568"/>
                  <a:pt x="417041" y="310568"/>
                </a:cubicBezTo>
                <a:cubicBezTo>
                  <a:pt x="420473" y="310568"/>
                  <a:pt x="423906" y="308852"/>
                  <a:pt x="425622" y="305420"/>
                </a:cubicBezTo>
                <a:cubicBezTo>
                  <a:pt x="429054" y="300273"/>
                  <a:pt x="429054" y="293409"/>
                  <a:pt x="423906" y="289978"/>
                </a:cubicBezTo>
                <a:cubicBezTo>
                  <a:pt x="422189" y="286546"/>
                  <a:pt x="418757" y="274535"/>
                  <a:pt x="415325" y="264240"/>
                </a:cubicBezTo>
                <a:cubicBezTo>
                  <a:pt x="415325" y="264240"/>
                  <a:pt x="415325" y="262524"/>
                  <a:pt x="415325" y="262524"/>
                </a:cubicBezTo>
                <a:cubicBezTo>
                  <a:pt x="415325" y="262524"/>
                  <a:pt x="413608" y="260808"/>
                  <a:pt x="413608" y="259092"/>
                </a:cubicBezTo>
                <a:cubicBezTo>
                  <a:pt x="410176" y="245366"/>
                  <a:pt x="401595" y="209333"/>
                  <a:pt x="379284" y="175016"/>
                </a:cubicBezTo>
                <a:cubicBezTo>
                  <a:pt x="350108" y="130404"/>
                  <a:pt x="312352" y="106382"/>
                  <a:pt x="264298" y="102951"/>
                </a:cubicBezTo>
                <a:close/>
                <a:moveTo>
                  <a:pt x="254000" y="0"/>
                </a:moveTo>
                <a:cubicBezTo>
                  <a:pt x="394730" y="0"/>
                  <a:pt x="508000" y="113246"/>
                  <a:pt x="508000" y="253945"/>
                </a:cubicBezTo>
                <a:cubicBezTo>
                  <a:pt x="508000" y="353464"/>
                  <a:pt x="451365" y="439256"/>
                  <a:pt x="368987" y="480436"/>
                </a:cubicBezTo>
                <a:cubicBezTo>
                  <a:pt x="358689" y="473573"/>
                  <a:pt x="348392" y="466709"/>
                  <a:pt x="338095" y="459846"/>
                </a:cubicBezTo>
                <a:cubicBezTo>
                  <a:pt x="310635" y="440972"/>
                  <a:pt x="288325" y="423813"/>
                  <a:pt x="269446" y="427245"/>
                </a:cubicBezTo>
                <a:cubicBezTo>
                  <a:pt x="255716" y="428961"/>
                  <a:pt x="229973" y="444403"/>
                  <a:pt x="192216" y="470141"/>
                </a:cubicBezTo>
                <a:cubicBezTo>
                  <a:pt x="181919" y="477004"/>
                  <a:pt x="171622" y="483868"/>
                  <a:pt x="161325" y="490731"/>
                </a:cubicBezTo>
                <a:cubicBezTo>
                  <a:pt x="147595" y="485584"/>
                  <a:pt x="135581" y="478720"/>
                  <a:pt x="123568" y="471857"/>
                </a:cubicBezTo>
                <a:cubicBezTo>
                  <a:pt x="168189" y="449551"/>
                  <a:pt x="221392" y="415234"/>
                  <a:pt x="245419" y="401507"/>
                </a:cubicBezTo>
                <a:cubicBezTo>
                  <a:pt x="284892" y="375770"/>
                  <a:pt x="336379" y="336305"/>
                  <a:pt x="353541" y="293409"/>
                </a:cubicBezTo>
                <a:cubicBezTo>
                  <a:pt x="362122" y="272819"/>
                  <a:pt x="362122" y="250513"/>
                  <a:pt x="353541" y="233355"/>
                </a:cubicBezTo>
                <a:cubicBezTo>
                  <a:pt x="346676" y="217912"/>
                  <a:pt x="332946" y="207617"/>
                  <a:pt x="314068" y="202470"/>
                </a:cubicBezTo>
                <a:cubicBezTo>
                  <a:pt x="288325" y="193890"/>
                  <a:pt x="255716" y="209333"/>
                  <a:pt x="226541" y="243650"/>
                </a:cubicBezTo>
                <a:cubicBezTo>
                  <a:pt x="224825" y="243650"/>
                  <a:pt x="183635" y="288262"/>
                  <a:pt x="139014" y="315715"/>
                </a:cubicBezTo>
                <a:cubicBezTo>
                  <a:pt x="139014" y="315715"/>
                  <a:pt x="106406" y="334590"/>
                  <a:pt x="72081" y="343169"/>
                </a:cubicBezTo>
                <a:cubicBezTo>
                  <a:pt x="65216" y="344885"/>
                  <a:pt x="61784" y="351748"/>
                  <a:pt x="63500" y="356896"/>
                </a:cubicBezTo>
                <a:cubicBezTo>
                  <a:pt x="65216" y="363759"/>
                  <a:pt x="72081" y="367191"/>
                  <a:pt x="77230" y="365475"/>
                </a:cubicBezTo>
                <a:cubicBezTo>
                  <a:pt x="114987" y="355180"/>
                  <a:pt x="149311" y="334590"/>
                  <a:pt x="151027" y="334590"/>
                </a:cubicBezTo>
                <a:cubicBezTo>
                  <a:pt x="199081" y="305420"/>
                  <a:pt x="241987" y="257377"/>
                  <a:pt x="241987" y="257377"/>
                </a:cubicBezTo>
                <a:cubicBezTo>
                  <a:pt x="260865" y="236787"/>
                  <a:pt x="288325" y="217912"/>
                  <a:pt x="308919" y="223060"/>
                </a:cubicBezTo>
                <a:cubicBezTo>
                  <a:pt x="320933" y="226491"/>
                  <a:pt x="329514" y="233355"/>
                  <a:pt x="332946" y="243650"/>
                </a:cubicBezTo>
                <a:cubicBezTo>
                  <a:pt x="339811" y="253945"/>
                  <a:pt x="338095" y="269388"/>
                  <a:pt x="332946" y="284830"/>
                </a:cubicBezTo>
                <a:cubicBezTo>
                  <a:pt x="320933" y="313999"/>
                  <a:pt x="284892" y="348316"/>
                  <a:pt x="231689" y="382633"/>
                </a:cubicBezTo>
                <a:cubicBezTo>
                  <a:pt x="207662" y="398076"/>
                  <a:pt x="147595" y="435824"/>
                  <a:pt x="101257" y="456414"/>
                </a:cubicBezTo>
                <a:cubicBezTo>
                  <a:pt x="39473" y="410087"/>
                  <a:pt x="0" y="336305"/>
                  <a:pt x="0" y="253945"/>
                </a:cubicBezTo>
                <a:cubicBezTo>
                  <a:pt x="0" y="113246"/>
                  <a:pt x="113271" y="0"/>
                  <a:pt x="254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4" name="caution1"/>
          <p:cNvSpPr>
            <a:spLocks noChangeAspect="1"/>
          </p:cNvSpPr>
          <p:nvPr/>
        </p:nvSpPr>
        <p:spPr bwMode="auto">
          <a:xfrm>
            <a:off x="704101" y="5827231"/>
            <a:ext cx="262607" cy="230997"/>
          </a:xfrm>
          <a:custGeom>
            <a:avLst/>
            <a:gdLst>
              <a:gd name="T0" fmla="*/ 178 w 180"/>
              <a:gd name="T1" fmla="*/ 140 h 158"/>
              <a:gd name="T2" fmla="*/ 100 w 180"/>
              <a:gd name="T3" fmla="*/ 6 h 158"/>
              <a:gd name="T4" fmla="*/ 90 w 180"/>
              <a:gd name="T5" fmla="*/ 0 h 158"/>
              <a:gd name="T6" fmla="*/ 80 w 180"/>
              <a:gd name="T7" fmla="*/ 6 h 158"/>
              <a:gd name="T8" fmla="*/ 3 w 180"/>
              <a:gd name="T9" fmla="*/ 141 h 158"/>
              <a:gd name="T10" fmla="*/ 3 w 180"/>
              <a:gd name="T11" fmla="*/ 152 h 158"/>
              <a:gd name="T12" fmla="*/ 12 w 180"/>
              <a:gd name="T13" fmla="*/ 158 h 158"/>
              <a:gd name="T14" fmla="*/ 168 w 180"/>
              <a:gd name="T15" fmla="*/ 158 h 158"/>
              <a:gd name="T16" fmla="*/ 180 w 180"/>
              <a:gd name="T17" fmla="*/ 146 h 158"/>
              <a:gd name="T18" fmla="*/ 178 w 180"/>
              <a:gd name="T19" fmla="*/ 140 h 158"/>
              <a:gd name="T20" fmla="*/ 96 w 180"/>
              <a:gd name="T21" fmla="*/ 51 h 158"/>
              <a:gd name="T22" fmla="*/ 94 w 180"/>
              <a:gd name="T23" fmla="*/ 112 h 158"/>
              <a:gd name="T24" fmla="*/ 84 w 180"/>
              <a:gd name="T25" fmla="*/ 112 h 158"/>
              <a:gd name="T26" fmla="*/ 82 w 180"/>
              <a:gd name="T27" fmla="*/ 51 h 158"/>
              <a:gd name="T28" fmla="*/ 96 w 180"/>
              <a:gd name="T29" fmla="*/ 51 h 158"/>
              <a:gd name="T30" fmla="*/ 89 w 180"/>
              <a:gd name="T31" fmla="*/ 137 h 158"/>
              <a:gd name="T32" fmla="*/ 81 w 180"/>
              <a:gd name="T33" fmla="*/ 129 h 158"/>
              <a:gd name="T34" fmla="*/ 89 w 180"/>
              <a:gd name="T35" fmla="*/ 121 h 158"/>
              <a:gd name="T36" fmla="*/ 97 w 180"/>
              <a:gd name="T37" fmla="*/ 129 h 158"/>
              <a:gd name="T38" fmla="*/ 89 w 180"/>
              <a:gd name="T39" fmla="*/ 137 h 158"/>
              <a:gd name="T40" fmla="*/ 89 w 180"/>
              <a:gd name="T41" fmla="*/ 137 h 158"/>
              <a:gd name="T42" fmla="*/ 89 w 180"/>
              <a:gd name="T43" fmla="*/ 13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0" h="158">
                <a:moveTo>
                  <a:pt x="178" y="140"/>
                </a:moveTo>
                <a:cubicBezTo>
                  <a:pt x="100" y="6"/>
                  <a:pt x="100" y="6"/>
                  <a:pt x="100" y="6"/>
                </a:cubicBezTo>
                <a:cubicBezTo>
                  <a:pt x="98" y="2"/>
                  <a:pt x="94" y="0"/>
                  <a:pt x="90" y="0"/>
                </a:cubicBezTo>
                <a:cubicBezTo>
                  <a:pt x="86" y="0"/>
                  <a:pt x="82" y="2"/>
                  <a:pt x="80" y="6"/>
                </a:cubicBezTo>
                <a:cubicBezTo>
                  <a:pt x="3" y="141"/>
                  <a:pt x="3" y="141"/>
                  <a:pt x="3" y="141"/>
                </a:cubicBezTo>
                <a:cubicBezTo>
                  <a:pt x="0" y="144"/>
                  <a:pt x="0" y="149"/>
                  <a:pt x="3" y="152"/>
                </a:cubicBezTo>
                <a:cubicBezTo>
                  <a:pt x="5" y="156"/>
                  <a:pt x="8" y="158"/>
                  <a:pt x="12" y="158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75" y="158"/>
                  <a:pt x="180" y="153"/>
                  <a:pt x="180" y="146"/>
                </a:cubicBezTo>
                <a:cubicBezTo>
                  <a:pt x="180" y="144"/>
                  <a:pt x="179" y="142"/>
                  <a:pt x="178" y="140"/>
                </a:cubicBezTo>
                <a:close/>
                <a:moveTo>
                  <a:pt x="96" y="51"/>
                </a:moveTo>
                <a:cubicBezTo>
                  <a:pt x="94" y="112"/>
                  <a:pt x="94" y="112"/>
                  <a:pt x="94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2" y="51"/>
                  <a:pt x="82" y="51"/>
                  <a:pt x="82" y="51"/>
                </a:cubicBezTo>
                <a:lnTo>
                  <a:pt x="96" y="51"/>
                </a:lnTo>
                <a:close/>
                <a:moveTo>
                  <a:pt x="89" y="137"/>
                </a:moveTo>
                <a:cubicBezTo>
                  <a:pt x="84" y="137"/>
                  <a:pt x="81" y="134"/>
                  <a:pt x="81" y="129"/>
                </a:cubicBezTo>
                <a:cubicBezTo>
                  <a:pt x="81" y="124"/>
                  <a:pt x="84" y="121"/>
                  <a:pt x="89" y="121"/>
                </a:cubicBezTo>
                <a:cubicBezTo>
                  <a:pt x="94" y="121"/>
                  <a:pt x="97" y="124"/>
                  <a:pt x="97" y="129"/>
                </a:cubicBezTo>
                <a:cubicBezTo>
                  <a:pt x="97" y="134"/>
                  <a:pt x="94" y="137"/>
                  <a:pt x="89" y="137"/>
                </a:cubicBezTo>
                <a:close/>
                <a:moveTo>
                  <a:pt x="89" y="137"/>
                </a:moveTo>
                <a:cubicBezTo>
                  <a:pt x="89" y="137"/>
                  <a:pt x="89" y="137"/>
                  <a:pt x="89" y="13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5" name="cancer5"/>
          <p:cNvSpPr>
            <a:spLocks noChangeAspect="1"/>
          </p:cNvSpPr>
          <p:nvPr/>
        </p:nvSpPr>
        <p:spPr bwMode="auto">
          <a:xfrm>
            <a:off x="1265326" y="5811426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6" name="toilet10"/>
          <p:cNvSpPr>
            <a:spLocks noChangeAspect="1"/>
          </p:cNvSpPr>
          <p:nvPr/>
        </p:nvSpPr>
        <p:spPr bwMode="auto">
          <a:xfrm>
            <a:off x="4087223" y="5811426"/>
            <a:ext cx="200419" cy="262607"/>
          </a:xfrm>
          <a:custGeom>
            <a:avLst/>
            <a:gdLst>
              <a:gd name="connsiteX0" fmla="*/ 0 w 387700"/>
              <a:gd name="connsiteY0" fmla="*/ 265485 h 508000"/>
              <a:gd name="connsiteX1" fmla="*/ 386670 w 387700"/>
              <a:gd name="connsiteY1" fmla="*/ 265485 h 508000"/>
              <a:gd name="connsiteX2" fmla="*/ 299205 w 387700"/>
              <a:gd name="connsiteY2" fmla="*/ 369736 h 508000"/>
              <a:gd name="connsiteX3" fmla="*/ 387700 w 387700"/>
              <a:gd name="connsiteY3" fmla="*/ 508000 h 508000"/>
              <a:gd name="connsiteX4" fmla="*/ 85109 w 387700"/>
              <a:gd name="connsiteY4" fmla="*/ 508000 h 508000"/>
              <a:gd name="connsiteX5" fmla="*/ 161824 w 387700"/>
              <a:gd name="connsiteY5" fmla="*/ 388142 h 508000"/>
              <a:gd name="connsiteX6" fmla="*/ 0 w 387700"/>
              <a:gd name="connsiteY6" fmla="*/ 205556 h 508000"/>
              <a:gd name="connsiteX7" fmla="*/ 236331 w 387700"/>
              <a:gd name="connsiteY7" fmla="*/ 205556 h 508000"/>
              <a:gd name="connsiteX8" fmla="*/ 236331 w 387700"/>
              <a:gd name="connsiteY8" fmla="*/ 238686 h 508000"/>
              <a:gd name="connsiteX9" fmla="*/ 0 w 387700"/>
              <a:gd name="connsiteY9" fmla="*/ 238686 h 508000"/>
              <a:gd name="connsiteX10" fmla="*/ 281094 w 387700"/>
              <a:gd name="connsiteY10" fmla="*/ 0 h 508000"/>
              <a:gd name="connsiteX11" fmla="*/ 387700 w 387700"/>
              <a:gd name="connsiteY11" fmla="*/ 0 h 508000"/>
              <a:gd name="connsiteX12" fmla="*/ 387700 w 387700"/>
              <a:gd name="connsiteY12" fmla="*/ 238686 h 508000"/>
              <a:gd name="connsiteX13" fmla="*/ 281094 w 387700"/>
              <a:gd name="connsiteY13" fmla="*/ 238686 h 508000"/>
              <a:gd name="connsiteX14" fmla="*/ 281094 w 387700"/>
              <a:gd name="connsiteY14" fmla="*/ 55659 h 508000"/>
              <a:gd name="connsiteX15" fmla="*/ 265044 w 387700"/>
              <a:gd name="connsiteY15" fmla="*/ 55659 h 508000"/>
              <a:gd name="connsiteX16" fmla="*/ 265044 w 387700"/>
              <a:gd name="connsiteY16" fmla="*/ 11485 h 508000"/>
              <a:gd name="connsiteX17" fmla="*/ 281094 w 387700"/>
              <a:gd name="connsiteY17" fmla="*/ 11485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700" h="508000">
                <a:moveTo>
                  <a:pt x="0" y="265485"/>
                </a:moveTo>
                <a:lnTo>
                  <a:pt x="386670" y="265485"/>
                </a:lnTo>
                <a:lnTo>
                  <a:pt x="299205" y="369736"/>
                </a:lnTo>
                <a:lnTo>
                  <a:pt x="387700" y="508000"/>
                </a:lnTo>
                <a:lnTo>
                  <a:pt x="85109" y="508000"/>
                </a:lnTo>
                <a:lnTo>
                  <a:pt x="161824" y="388142"/>
                </a:lnTo>
                <a:close/>
                <a:moveTo>
                  <a:pt x="0" y="205556"/>
                </a:moveTo>
                <a:lnTo>
                  <a:pt x="236331" y="205556"/>
                </a:lnTo>
                <a:lnTo>
                  <a:pt x="236331" y="238686"/>
                </a:lnTo>
                <a:lnTo>
                  <a:pt x="0" y="238686"/>
                </a:lnTo>
                <a:close/>
                <a:moveTo>
                  <a:pt x="281094" y="0"/>
                </a:moveTo>
                <a:lnTo>
                  <a:pt x="387700" y="0"/>
                </a:lnTo>
                <a:lnTo>
                  <a:pt x="387700" y="238686"/>
                </a:lnTo>
                <a:lnTo>
                  <a:pt x="281094" y="238686"/>
                </a:lnTo>
                <a:lnTo>
                  <a:pt x="281094" y="55659"/>
                </a:lnTo>
                <a:lnTo>
                  <a:pt x="265044" y="55659"/>
                </a:lnTo>
                <a:lnTo>
                  <a:pt x="265044" y="11485"/>
                </a:lnTo>
                <a:lnTo>
                  <a:pt x="281094" y="1148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" name="chart42"/>
          <p:cNvSpPr>
            <a:spLocks noChangeAspect="1"/>
          </p:cNvSpPr>
          <p:nvPr/>
        </p:nvSpPr>
        <p:spPr bwMode="auto">
          <a:xfrm>
            <a:off x="4634378" y="5829587"/>
            <a:ext cx="226285" cy="226285"/>
          </a:xfrm>
          <a:custGeom>
            <a:avLst/>
            <a:gdLst>
              <a:gd name="connsiteX0" fmla="*/ 225547 w 508000"/>
              <a:gd name="connsiteY0" fmla="*/ 51661 h 508000"/>
              <a:gd name="connsiteX1" fmla="*/ 225547 w 508000"/>
              <a:gd name="connsiteY1" fmla="*/ 277208 h 508000"/>
              <a:gd name="connsiteX2" fmla="*/ 456339 w 508000"/>
              <a:gd name="connsiteY2" fmla="*/ 277208 h 508000"/>
              <a:gd name="connsiteX3" fmla="*/ 225547 w 508000"/>
              <a:gd name="connsiteY3" fmla="*/ 508000 h 508000"/>
              <a:gd name="connsiteX4" fmla="*/ 0 w 508000"/>
              <a:gd name="connsiteY4" fmla="*/ 277208 h 508000"/>
              <a:gd name="connsiteX5" fmla="*/ 225547 w 508000"/>
              <a:gd name="connsiteY5" fmla="*/ 51661 h 508000"/>
              <a:gd name="connsiteX6" fmla="*/ 262610 w 508000"/>
              <a:gd name="connsiteY6" fmla="*/ 0 h 508000"/>
              <a:gd name="connsiteX7" fmla="*/ 508000 w 508000"/>
              <a:gd name="connsiteY7" fmla="*/ 245390 h 508000"/>
              <a:gd name="connsiteX8" fmla="*/ 262610 w 508000"/>
              <a:gd name="connsiteY8" fmla="*/ 245390 h 508000"/>
              <a:gd name="connsiteX9" fmla="*/ 262610 w 508000"/>
              <a:gd name="connsiteY9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000" h="508000">
                <a:moveTo>
                  <a:pt x="225547" y="51661"/>
                </a:moveTo>
                <a:cubicBezTo>
                  <a:pt x="225547" y="277208"/>
                  <a:pt x="225547" y="277208"/>
                  <a:pt x="225547" y="277208"/>
                </a:cubicBezTo>
                <a:cubicBezTo>
                  <a:pt x="456339" y="277208"/>
                  <a:pt x="456339" y="277208"/>
                  <a:pt x="456339" y="277208"/>
                </a:cubicBezTo>
                <a:cubicBezTo>
                  <a:pt x="456339" y="403095"/>
                  <a:pt x="351433" y="508000"/>
                  <a:pt x="225547" y="508000"/>
                </a:cubicBezTo>
                <a:cubicBezTo>
                  <a:pt x="99660" y="508000"/>
                  <a:pt x="0" y="403095"/>
                  <a:pt x="0" y="277208"/>
                </a:cubicBezTo>
                <a:cubicBezTo>
                  <a:pt x="0" y="156567"/>
                  <a:pt x="99660" y="51661"/>
                  <a:pt x="225547" y="51661"/>
                </a:cubicBezTo>
                <a:close/>
                <a:moveTo>
                  <a:pt x="262610" y="0"/>
                </a:moveTo>
                <a:cubicBezTo>
                  <a:pt x="398358" y="0"/>
                  <a:pt x="508000" y="109642"/>
                  <a:pt x="508000" y="245390"/>
                </a:cubicBezTo>
                <a:cubicBezTo>
                  <a:pt x="262610" y="245390"/>
                  <a:pt x="262610" y="245390"/>
                  <a:pt x="262610" y="245390"/>
                </a:cubicBezTo>
                <a:cubicBezTo>
                  <a:pt x="262610" y="245390"/>
                  <a:pt x="262610" y="0"/>
                  <a:pt x="26261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8" name="flower100"/>
          <p:cNvSpPr>
            <a:spLocks noChangeAspect="1"/>
          </p:cNvSpPr>
          <p:nvPr/>
        </p:nvSpPr>
        <p:spPr bwMode="auto">
          <a:xfrm>
            <a:off x="5202600" y="5817607"/>
            <a:ext cx="197660" cy="250246"/>
          </a:xfrm>
          <a:custGeom>
            <a:avLst/>
            <a:gdLst>
              <a:gd name="connsiteX0" fmla="*/ 179536 w 401249"/>
              <a:gd name="connsiteY0" fmla="*/ 313907 h 508000"/>
              <a:gd name="connsiteX1" fmla="*/ 200812 w 401249"/>
              <a:gd name="connsiteY1" fmla="*/ 314793 h 508000"/>
              <a:gd name="connsiteX2" fmla="*/ 222087 w 401249"/>
              <a:gd name="connsiteY2" fmla="*/ 313907 h 508000"/>
              <a:gd name="connsiteX3" fmla="*/ 222087 w 401249"/>
              <a:gd name="connsiteY3" fmla="*/ 508000 h 508000"/>
              <a:gd name="connsiteX4" fmla="*/ 179536 w 401249"/>
              <a:gd name="connsiteY4" fmla="*/ 508000 h 508000"/>
              <a:gd name="connsiteX5" fmla="*/ 179536 w 401249"/>
              <a:gd name="connsiteY5" fmla="*/ 313907 h 508000"/>
              <a:gd name="connsiteX6" fmla="*/ 362320 w 401249"/>
              <a:gd name="connsiteY6" fmla="*/ 310270 h 508000"/>
              <a:gd name="connsiteX7" fmla="*/ 332973 w 401249"/>
              <a:gd name="connsiteY7" fmla="*/ 402496 h 508000"/>
              <a:gd name="connsiteX8" fmla="*/ 241376 w 401249"/>
              <a:gd name="connsiteY8" fmla="*/ 430874 h 508000"/>
              <a:gd name="connsiteX9" fmla="*/ 269834 w 401249"/>
              <a:gd name="connsiteY9" fmla="*/ 339534 h 508000"/>
              <a:gd name="connsiteX10" fmla="*/ 362320 w 401249"/>
              <a:gd name="connsiteY10" fmla="*/ 310270 h 508000"/>
              <a:gd name="connsiteX11" fmla="*/ 25744 w 401249"/>
              <a:gd name="connsiteY11" fmla="*/ 0 h 508000"/>
              <a:gd name="connsiteX12" fmla="*/ 113628 w 401249"/>
              <a:gd name="connsiteY12" fmla="*/ 47862 h 508000"/>
              <a:gd name="connsiteX13" fmla="*/ 200624 w 401249"/>
              <a:gd name="connsiteY13" fmla="*/ 0 h 508000"/>
              <a:gd name="connsiteX14" fmla="*/ 287621 w 401249"/>
              <a:gd name="connsiteY14" fmla="*/ 47862 h 508000"/>
              <a:gd name="connsiteX15" fmla="*/ 375505 w 401249"/>
              <a:gd name="connsiteY15" fmla="*/ 0 h 508000"/>
              <a:gd name="connsiteX16" fmla="*/ 401249 w 401249"/>
              <a:gd name="connsiteY16" fmla="*/ 99270 h 508000"/>
              <a:gd name="connsiteX17" fmla="*/ 221930 w 401249"/>
              <a:gd name="connsiteY17" fmla="*/ 299584 h 508000"/>
              <a:gd name="connsiteX18" fmla="*/ 200624 w 401249"/>
              <a:gd name="connsiteY18" fmla="*/ 300470 h 508000"/>
              <a:gd name="connsiteX19" fmla="*/ 179319 w 401249"/>
              <a:gd name="connsiteY19" fmla="*/ 299584 h 508000"/>
              <a:gd name="connsiteX20" fmla="*/ 0 w 401249"/>
              <a:gd name="connsiteY20" fmla="*/ 99270 h 508000"/>
              <a:gd name="connsiteX21" fmla="*/ 25744 w 401249"/>
              <a:gd name="connsiteY2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1249" h="508000">
                <a:moveTo>
                  <a:pt x="179536" y="313907"/>
                </a:moveTo>
                <a:cubicBezTo>
                  <a:pt x="186628" y="314793"/>
                  <a:pt x="193720" y="314793"/>
                  <a:pt x="200812" y="314793"/>
                </a:cubicBezTo>
                <a:cubicBezTo>
                  <a:pt x="207903" y="314793"/>
                  <a:pt x="214995" y="314793"/>
                  <a:pt x="222087" y="313907"/>
                </a:cubicBezTo>
                <a:cubicBezTo>
                  <a:pt x="222087" y="313907"/>
                  <a:pt x="222087" y="313907"/>
                  <a:pt x="222087" y="508000"/>
                </a:cubicBezTo>
                <a:cubicBezTo>
                  <a:pt x="222087" y="508000"/>
                  <a:pt x="222087" y="508000"/>
                  <a:pt x="179536" y="508000"/>
                </a:cubicBezTo>
                <a:cubicBezTo>
                  <a:pt x="179536" y="508000"/>
                  <a:pt x="179536" y="508000"/>
                  <a:pt x="179536" y="313907"/>
                </a:cubicBezTo>
                <a:close/>
                <a:moveTo>
                  <a:pt x="362320" y="310270"/>
                </a:moveTo>
                <a:cubicBezTo>
                  <a:pt x="367656" y="343081"/>
                  <a:pt x="358763" y="377666"/>
                  <a:pt x="332973" y="402496"/>
                </a:cubicBezTo>
                <a:cubicBezTo>
                  <a:pt x="308073" y="427326"/>
                  <a:pt x="273391" y="437081"/>
                  <a:pt x="241376" y="430874"/>
                </a:cubicBezTo>
                <a:cubicBezTo>
                  <a:pt x="235151" y="398949"/>
                  <a:pt x="244933" y="364364"/>
                  <a:pt x="269834" y="339534"/>
                </a:cubicBezTo>
                <a:cubicBezTo>
                  <a:pt x="294734" y="314704"/>
                  <a:pt x="329416" y="304949"/>
                  <a:pt x="362320" y="310270"/>
                </a:cubicBezTo>
                <a:close/>
                <a:moveTo>
                  <a:pt x="25744" y="0"/>
                </a:moveTo>
                <a:cubicBezTo>
                  <a:pt x="25744" y="0"/>
                  <a:pt x="25744" y="0"/>
                  <a:pt x="113628" y="47862"/>
                </a:cubicBezTo>
                <a:cubicBezTo>
                  <a:pt x="113628" y="47862"/>
                  <a:pt x="113628" y="47862"/>
                  <a:pt x="200624" y="0"/>
                </a:cubicBezTo>
                <a:cubicBezTo>
                  <a:pt x="200624" y="0"/>
                  <a:pt x="200624" y="0"/>
                  <a:pt x="287621" y="47862"/>
                </a:cubicBezTo>
                <a:cubicBezTo>
                  <a:pt x="287621" y="47862"/>
                  <a:pt x="287621" y="47862"/>
                  <a:pt x="375505" y="0"/>
                </a:cubicBezTo>
                <a:cubicBezTo>
                  <a:pt x="392372" y="29249"/>
                  <a:pt x="401249" y="62930"/>
                  <a:pt x="401249" y="99270"/>
                </a:cubicBezTo>
                <a:cubicBezTo>
                  <a:pt x="401249" y="202972"/>
                  <a:pt x="323130" y="288061"/>
                  <a:pt x="221930" y="299584"/>
                </a:cubicBezTo>
                <a:cubicBezTo>
                  <a:pt x="214828" y="300470"/>
                  <a:pt x="207726" y="300470"/>
                  <a:pt x="200624" y="300470"/>
                </a:cubicBezTo>
                <a:cubicBezTo>
                  <a:pt x="193523" y="300470"/>
                  <a:pt x="186421" y="300470"/>
                  <a:pt x="179319" y="299584"/>
                </a:cubicBezTo>
                <a:cubicBezTo>
                  <a:pt x="78119" y="288061"/>
                  <a:pt x="0" y="202972"/>
                  <a:pt x="0" y="99270"/>
                </a:cubicBezTo>
                <a:cubicBezTo>
                  <a:pt x="0" y="62930"/>
                  <a:pt x="9765" y="29249"/>
                  <a:pt x="2574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9" name="flame7"/>
          <p:cNvSpPr>
            <a:spLocks noChangeAspect="1"/>
          </p:cNvSpPr>
          <p:nvPr/>
        </p:nvSpPr>
        <p:spPr bwMode="auto">
          <a:xfrm>
            <a:off x="2387158" y="5340421"/>
            <a:ext cx="225979" cy="273878"/>
          </a:xfrm>
          <a:custGeom>
            <a:avLst/>
            <a:gdLst>
              <a:gd name="T0" fmla="*/ 94 w 1455"/>
              <a:gd name="T1" fmla="*/ 891 h 1764"/>
              <a:gd name="T2" fmla="*/ 337 w 1455"/>
              <a:gd name="T3" fmla="*/ 394 h 1764"/>
              <a:gd name="T4" fmla="*/ 382 w 1455"/>
              <a:gd name="T5" fmla="*/ 409 h 1764"/>
              <a:gd name="T6" fmla="*/ 527 w 1455"/>
              <a:gd name="T7" fmla="*/ 930 h 1764"/>
              <a:gd name="T8" fmla="*/ 468 w 1455"/>
              <a:gd name="T9" fmla="*/ 531 h 1764"/>
              <a:gd name="T10" fmla="*/ 740 w 1455"/>
              <a:gd name="T11" fmla="*/ 20 h 1764"/>
              <a:gd name="T12" fmla="*/ 777 w 1455"/>
              <a:gd name="T13" fmla="*/ 2 h 1764"/>
              <a:gd name="T14" fmla="*/ 789 w 1455"/>
              <a:gd name="T15" fmla="*/ 24 h 1764"/>
              <a:gd name="T16" fmla="*/ 766 w 1455"/>
              <a:gd name="T17" fmla="*/ 151 h 1764"/>
              <a:gd name="T18" fmla="*/ 866 w 1455"/>
              <a:gd name="T19" fmla="*/ 631 h 1764"/>
              <a:gd name="T20" fmla="*/ 1052 w 1455"/>
              <a:gd name="T21" fmla="*/ 392 h 1764"/>
              <a:gd name="T22" fmla="*/ 1104 w 1455"/>
              <a:gd name="T23" fmla="*/ 380 h 1764"/>
              <a:gd name="T24" fmla="*/ 1365 w 1455"/>
              <a:gd name="T25" fmla="*/ 889 h 1764"/>
              <a:gd name="T26" fmla="*/ 728 w 1455"/>
              <a:gd name="T27" fmla="*/ 1524 h 1764"/>
              <a:gd name="T28" fmla="*/ 94 w 1455"/>
              <a:gd name="T29" fmla="*/ 891 h 1764"/>
              <a:gd name="T30" fmla="*/ 1386 w 1455"/>
              <a:gd name="T31" fmla="*/ 1625 h 1764"/>
              <a:gd name="T32" fmla="*/ 70 w 1455"/>
              <a:gd name="T33" fmla="*/ 1625 h 1764"/>
              <a:gd name="T34" fmla="*/ 0 w 1455"/>
              <a:gd name="T35" fmla="*/ 1696 h 1764"/>
              <a:gd name="T36" fmla="*/ 70 w 1455"/>
              <a:gd name="T37" fmla="*/ 1764 h 1764"/>
              <a:gd name="T38" fmla="*/ 1387 w 1455"/>
              <a:gd name="T39" fmla="*/ 1764 h 1764"/>
              <a:gd name="T40" fmla="*/ 1455 w 1455"/>
              <a:gd name="T41" fmla="*/ 1696 h 1764"/>
              <a:gd name="T42" fmla="*/ 1386 w 1455"/>
              <a:gd name="T43" fmla="*/ 1625 h 1764"/>
              <a:gd name="T44" fmla="*/ 1386 w 1455"/>
              <a:gd name="T45" fmla="*/ 1625 h 1764"/>
              <a:gd name="T46" fmla="*/ 1386 w 1455"/>
              <a:gd name="T47" fmla="*/ 1625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5" h="1764">
                <a:moveTo>
                  <a:pt x="94" y="891"/>
                </a:moveTo>
                <a:cubicBezTo>
                  <a:pt x="94" y="689"/>
                  <a:pt x="190" y="511"/>
                  <a:pt x="337" y="394"/>
                </a:cubicBezTo>
                <a:cubicBezTo>
                  <a:pt x="368" y="372"/>
                  <a:pt x="391" y="394"/>
                  <a:pt x="382" y="409"/>
                </a:cubicBezTo>
                <a:cubicBezTo>
                  <a:pt x="280" y="648"/>
                  <a:pt x="354" y="883"/>
                  <a:pt x="527" y="930"/>
                </a:cubicBezTo>
                <a:cubicBezTo>
                  <a:pt x="476" y="809"/>
                  <a:pt x="452" y="672"/>
                  <a:pt x="468" y="531"/>
                </a:cubicBezTo>
                <a:cubicBezTo>
                  <a:pt x="491" y="323"/>
                  <a:pt x="593" y="145"/>
                  <a:pt x="740" y="20"/>
                </a:cubicBezTo>
                <a:cubicBezTo>
                  <a:pt x="754" y="8"/>
                  <a:pt x="768" y="0"/>
                  <a:pt x="777" y="2"/>
                </a:cubicBezTo>
                <a:cubicBezTo>
                  <a:pt x="787" y="4"/>
                  <a:pt x="793" y="10"/>
                  <a:pt x="789" y="24"/>
                </a:cubicBezTo>
                <a:cubicBezTo>
                  <a:pt x="777" y="65"/>
                  <a:pt x="770" y="108"/>
                  <a:pt x="766" y="151"/>
                </a:cubicBezTo>
                <a:cubicBezTo>
                  <a:pt x="746" y="325"/>
                  <a:pt x="785" y="490"/>
                  <a:pt x="866" y="631"/>
                </a:cubicBezTo>
                <a:cubicBezTo>
                  <a:pt x="987" y="631"/>
                  <a:pt x="1038" y="490"/>
                  <a:pt x="1052" y="392"/>
                </a:cubicBezTo>
                <a:cubicBezTo>
                  <a:pt x="1052" y="368"/>
                  <a:pt x="1069" y="353"/>
                  <a:pt x="1104" y="380"/>
                </a:cubicBezTo>
                <a:cubicBezTo>
                  <a:pt x="1261" y="495"/>
                  <a:pt x="1365" y="679"/>
                  <a:pt x="1365" y="889"/>
                </a:cubicBezTo>
                <a:cubicBezTo>
                  <a:pt x="1365" y="1239"/>
                  <a:pt x="1081" y="1524"/>
                  <a:pt x="728" y="1524"/>
                </a:cubicBezTo>
                <a:cubicBezTo>
                  <a:pt x="378" y="1525"/>
                  <a:pt x="94" y="1241"/>
                  <a:pt x="94" y="891"/>
                </a:cubicBezTo>
                <a:close/>
                <a:moveTo>
                  <a:pt x="1386" y="1625"/>
                </a:moveTo>
                <a:cubicBezTo>
                  <a:pt x="70" y="1625"/>
                  <a:pt x="70" y="1625"/>
                  <a:pt x="70" y="1625"/>
                </a:cubicBezTo>
                <a:cubicBezTo>
                  <a:pt x="31" y="1625"/>
                  <a:pt x="0" y="1657"/>
                  <a:pt x="0" y="1696"/>
                </a:cubicBezTo>
                <a:cubicBezTo>
                  <a:pt x="0" y="1735"/>
                  <a:pt x="31" y="1764"/>
                  <a:pt x="70" y="1764"/>
                </a:cubicBezTo>
                <a:cubicBezTo>
                  <a:pt x="1387" y="1764"/>
                  <a:pt x="1387" y="1764"/>
                  <a:pt x="1387" y="1764"/>
                </a:cubicBezTo>
                <a:cubicBezTo>
                  <a:pt x="1426" y="1764"/>
                  <a:pt x="1455" y="1733"/>
                  <a:pt x="1455" y="1696"/>
                </a:cubicBezTo>
                <a:cubicBezTo>
                  <a:pt x="1455" y="1657"/>
                  <a:pt x="1426" y="1625"/>
                  <a:pt x="1386" y="1625"/>
                </a:cubicBezTo>
                <a:close/>
                <a:moveTo>
                  <a:pt x="1386" y="1625"/>
                </a:moveTo>
                <a:cubicBezTo>
                  <a:pt x="1386" y="1625"/>
                  <a:pt x="1386" y="1625"/>
                  <a:pt x="1386" y="16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0" name="business155"/>
          <p:cNvSpPr>
            <a:spLocks noChangeAspect="1"/>
          </p:cNvSpPr>
          <p:nvPr/>
        </p:nvSpPr>
        <p:spPr bwMode="auto">
          <a:xfrm>
            <a:off x="156208" y="5375309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1" name="price11"/>
          <p:cNvSpPr>
            <a:spLocks noChangeAspect="1"/>
          </p:cNvSpPr>
          <p:nvPr/>
        </p:nvSpPr>
        <p:spPr bwMode="auto">
          <a:xfrm>
            <a:off x="1821745" y="5353329"/>
            <a:ext cx="247980" cy="248063"/>
          </a:xfrm>
          <a:custGeom>
            <a:avLst/>
            <a:gdLst>
              <a:gd name="connsiteX0" fmla="*/ 300018 w 504946"/>
              <a:gd name="connsiteY0" fmla="*/ 247245 h 505116"/>
              <a:gd name="connsiteX1" fmla="*/ 308103 w 504946"/>
              <a:gd name="connsiteY1" fmla="*/ 250073 h 505116"/>
              <a:gd name="connsiteX2" fmla="*/ 317401 w 504946"/>
              <a:gd name="connsiteY2" fmla="*/ 262195 h 505116"/>
              <a:gd name="connsiteX3" fmla="*/ 308103 w 504946"/>
              <a:gd name="connsiteY3" fmla="*/ 292094 h 505116"/>
              <a:gd name="connsiteX4" fmla="*/ 273336 w 504946"/>
              <a:gd name="connsiteY4" fmla="*/ 257346 h 505116"/>
              <a:gd name="connsiteX5" fmla="*/ 291124 w 504946"/>
              <a:gd name="connsiteY5" fmla="*/ 248861 h 505116"/>
              <a:gd name="connsiteX6" fmla="*/ 300018 w 504946"/>
              <a:gd name="connsiteY6" fmla="*/ 247245 h 505116"/>
              <a:gd name="connsiteX7" fmla="*/ 198704 w 504946"/>
              <a:gd name="connsiteY7" fmla="*/ 220472 h 505116"/>
              <a:gd name="connsiteX8" fmla="*/ 230192 w 504946"/>
              <a:gd name="connsiteY8" fmla="*/ 252011 h 505116"/>
              <a:gd name="connsiteX9" fmla="*/ 221715 w 504946"/>
              <a:gd name="connsiteY9" fmla="*/ 256054 h 505116"/>
              <a:gd name="connsiteX10" fmla="*/ 212430 w 504946"/>
              <a:gd name="connsiteY10" fmla="*/ 258884 h 505116"/>
              <a:gd name="connsiteX11" fmla="*/ 203548 w 504946"/>
              <a:gd name="connsiteY11" fmla="*/ 258480 h 505116"/>
              <a:gd name="connsiteX12" fmla="*/ 195878 w 504946"/>
              <a:gd name="connsiteY12" fmla="*/ 252819 h 505116"/>
              <a:gd name="connsiteX13" fmla="*/ 192245 w 504946"/>
              <a:gd name="connsiteY13" fmla="*/ 244328 h 505116"/>
              <a:gd name="connsiteX14" fmla="*/ 198704 w 504946"/>
              <a:gd name="connsiteY14" fmla="*/ 220472 h 505116"/>
              <a:gd name="connsiteX15" fmla="*/ 239426 w 504946"/>
              <a:gd name="connsiteY15" fmla="*/ 166012 h 505116"/>
              <a:gd name="connsiteX16" fmla="*/ 202691 w 504946"/>
              <a:gd name="connsiteY16" fmla="*/ 178934 h 505116"/>
              <a:gd name="connsiteX17" fmla="*/ 198251 w 504946"/>
              <a:gd name="connsiteY17" fmla="*/ 182165 h 505116"/>
              <a:gd name="connsiteX18" fmla="*/ 197443 w 504946"/>
              <a:gd name="connsiteY18" fmla="*/ 181357 h 505116"/>
              <a:gd name="connsiteX19" fmla="*/ 187755 w 504946"/>
              <a:gd name="connsiteY19" fmla="*/ 171665 h 505116"/>
              <a:gd name="connsiteX20" fmla="*/ 173626 w 504946"/>
              <a:gd name="connsiteY20" fmla="*/ 168435 h 505116"/>
              <a:gd name="connsiteX21" fmla="*/ 164745 w 504946"/>
              <a:gd name="connsiteY21" fmla="*/ 180146 h 505116"/>
              <a:gd name="connsiteX22" fmla="*/ 168782 w 504946"/>
              <a:gd name="connsiteY22" fmla="*/ 190645 h 505116"/>
              <a:gd name="connsiteX23" fmla="*/ 178470 w 504946"/>
              <a:gd name="connsiteY23" fmla="*/ 200336 h 505116"/>
              <a:gd name="connsiteX24" fmla="*/ 179278 w 504946"/>
              <a:gd name="connsiteY24" fmla="*/ 201144 h 505116"/>
              <a:gd name="connsiteX25" fmla="*/ 164745 w 504946"/>
              <a:gd name="connsiteY25" fmla="*/ 238295 h 505116"/>
              <a:gd name="connsiteX26" fmla="*/ 167975 w 504946"/>
              <a:gd name="connsiteY26" fmla="*/ 256871 h 505116"/>
              <a:gd name="connsiteX27" fmla="*/ 178874 w 504946"/>
              <a:gd name="connsiteY27" fmla="*/ 273831 h 505116"/>
              <a:gd name="connsiteX28" fmla="*/ 195425 w 504946"/>
              <a:gd name="connsiteY28" fmla="*/ 284330 h 505116"/>
              <a:gd name="connsiteX29" fmla="*/ 213994 w 504946"/>
              <a:gd name="connsiteY29" fmla="*/ 285945 h 505116"/>
              <a:gd name="connsiteX30" fmla="*/ 249922 w 504946"/>
              <a:gd name="connsiteY30" fmla="*/ 271812 h 505116"/>
              <a:gd name="connsiteX31" fmla="*/ 287464 w 504946"/>
              <a:gd name="connsiteY31" fmla="*/ 309770 h 505116"/>
              <a:gd name="connsiteX32" fmla="*/ 268895 w 504946"/>
              <a:gd name="connsiteY32" fmla="*/ 315424 h 505116"/>
              <a:gd name="connsiteX33" fmla="*/ 259206 w 504946"/>
              <a:gd name="connsiteY33" fmla="*/ 314212 h 505116"/>
              <a:gd name="connsiteX34" fmla="*/ 254766 w 504946"/>
              <a:gd name="connsiteY34" fmla="*/ 312597 h 505116"/>
              <a:gd name="connsiteX35" fmla="*/ 250325 w 504946"/>
              <a:gd name="connsiteY35" fmla="*/ 310174 h 505116"/>
              <a:gd name="connsiteX36" fmla="*/ 235793 w 504946"/>
              <a:gd name="connsiteY36" fmla="*/ 311789 h 505116"/>
              <a:gd name="connsiteX37" fmla="*/ 231352 w 504946"/>
              <a:gd name="connsiteY37" fmla="*/ 326327 h 505116"/>
              <a:gd name="connsiteX38" fmla="*/ 235793 w 504946"/>
              <a:gd name="connsiteY38" fmla="*/ 332788 h 505116"/>
              <a:gd name="connsiteX39" fmla="*/ 239830 w 504946"/>
              <a:gd name="connsiteY39" fmla="*/ 335211 h 505116"/>
              <a:gd name="connsiteX40" fmla="*/ 244270 w 504946"/>
              <a:gd name="connsiteY40" fmla="*/ 337230 h 505116"/>
              <a:gd name="connsiteX41" fmla="*/ 263647 w 504946"/>
              <a:gd name="connsiteY41" fmla="*/ 342076 h 505116"/>
              <a:gd name="connsiteX42" fmla="*/ 301189 w 504946"/>
              <a:gd name="connsiteY42" fmla="*/ 333192 h 505116"/>
              <a:gd name="connsiteX43" fmla="*/ 307244 w 504946"/>
              <a:gd name="connsiteY43" fmla="*/ 329154 h 505116"/>
              <a:gd name="connsiteX44" fmla="*/ 318547 w 504946"/>
              <a:gd name="connsiteY44" fmla="*/ 340460 h 505116"/>
              <a:gd name="connsiteX45" fmla="*/ 332676 w 504946"/>
              <a:gd name="connsiteY45" fmla="*/ 343691 h 505116"/>
              <a:gd name="connsiteX46" fmla="*/ 341557 w 504946"/>
              <a:gd name="connsiteY46" fmla="*/ 331576 h 505116"/>
              <a:gd name="connsiteX47" fmla="*/ 337520 w 504946"/>
              <a:gd name="connsiteY47" fmla="*/ 321481 h 505116"/>
              <a:gd name="connsiteX48" fmla="*/ 327428 w 504946"/>
              <a:gd name="connsiteY48" fmla="*/ 310982 h 505116"/>
              <a:gd name="connsiteX49" fmla="*/ 344786 w 504946"/>
              <a:gd name="connsiteY49" fmla="*/ 274638 h 505116"/>
              <a:gd name="connsiteX50" fmla="*/ 334694 w 504946"/>
              <a:gd name="connsiteY50" fmla="*/ 238295 h 505116"/>
              <a:gd name="connsiteX51" fmla="*/ 310474 w 504946"/>
              <a:gd name="connsiteY51" fmla="*/ 221739 h 505116"/>
              <a:gd name="connsiteX52" fmla="*/ 274950 w 504946"/>
              <a:gd name="connsiteY52" fmla="*/ 226181 h 505116"/>
              <a:gd name="connsiteX53" fmla="*/ 253555 w 504946"/>
              <a:gd name="connsiteY53" fmla="*/ 237487 h 505116"/>
              <a:gd name="connsiteX54" fmla="*/ 217627 w 504946"/>
              <a:gd name="connsiteY54" fmla="*/ 201548 h 505116"/>
              <a:gd name="connsiteX55" fmla="*/ 235793 w 504946"/>
              <a:gd name="connsiteY55" fmla="*/ 193472 h 505116"/>
              <a:gd name="connsiteX56" fmla="*/ 245077 w 504946"/>
              <a:gd name="connsiteY56" fmla="*/ 193472 h 505116"/>
              <a:gd name="connsiteX57" fmla="*/ 249518 w 504946"/>
              <a:gd name="connsiteY57" fmla="*/ 195087 h 505116"/>
              <a:gd name="connsiteX58" fmla="*/ 253958 w 504946"/>
              <a:gd name="connsiteY58" fmla="*/ 197106 h 505116"/>
              <a:gd name="connsiteX59" fmla="*/ 268491 w 504946"/>
              <a:gd name="connsiteY59" fmla="*/ 195087 h 505116"/>
              <a:gd name="connsiteX60" fmla="*/ 272124 w 504946"/>
              <a:gd name="connsiteY60" fmla="*/ 180146 h 505116"/>
              <a:gd name="connsiteX61" fmla="*/ 267280 w 504946"/>
              <a:gd name="connsiteY61" fmla="*/ 174088 h 505116"/>
              <a:gd name="connsiteX62" fmla="*/ 262839 w 504946"/>
              <a:gd name="connsiteY62" fmla="*/ 171665 h 505116"/>
              <a:gd name="connsiteX63" fmla="*/ 257995 w 504946"/>
              <a:gd name="connsiteY63" fmla="*/ 169243 h 505116"/>
              <a:gd name="connsiteX64" fmla="*/ 239426 w 504946"/>
              <a:gd name="connsiteY64" fmla="*/ 166012 h 505116"/>
              <a:gd name="connsiteX65" fmla="*/ 73110 w 504946"/>
              <a:gd name="connsiteY65" fmla="*/ 54357 h 505116"/>
              <a:gd name="connsiteX66" fmla="*/ 59789 w 504946"/>
              <a:gd name="connsiteY66" fmla="*/ 59809 h 505116"/>
              <a:gd name="connsiteX67" fmla="*/ 59789 w 504946"/>
              <a:gd name="connsiteY67" fmla="*/ 86460 h 505116"/>
              <a:gd name="connsiteX68" fmla="*/ 79569 w 504946"/>
              <a:gd name="connsiteY68" fmla="*/ 106247 h 505116"/>
              <a:gd name="connsiteX69" fmla="*/ 106212 w 504946"/>
              <a:gd name="connsiteY69" fmla="*/ 106247 h 505116"/>
              <a:gd name="connsiteX70" fmla="*/ 106212 w 504946"/>
              <a:gd name="connsiteY70" fmla="*/ 79596 h 505116"/>
              <a:gd name="connsiteX71" fmla="*/ 86431 w 504946"/>
              <a:gd name="connsiteY71" fmla="*/ 59809 h 505116"/>
              <a:gd name="connsiteX72" fmla="*/ 73110 w 504946"/>
              <a:gd name="connsiteY72" fmla="*/ 54357 h 505116"/>
              <a:gd name="connsiteX73" fmla="*/ 27898 w 504946"/>
              <a:gd name="connsiteY73" fmla="*/ 44 h 505116"/>
              <a:gd name="connsiteX74" fmla="*/ 200269 w 504946"/>
              <a:gd name="connsiteY74" fmla="*/ 14581 h 505116"/>
              <a:gd name="connsiteX75" fmla="*/ 216416 w 504946"/>
              <a:gd name="connsiteY75" fmla="*/ 22254 h 505116"/>
              <a:gd name="connsiteX76" fmla="*/ 497377 w 504946"/>
              <a:gd name="connsiteY76" fmla="*/ 303309 h 505116"/>
              <a:gd name="connsiteX77" fmla="*/ 497377 w 504946"/>
              <a:gd name="connsiteY77" fmla="*/ 339653 h 505116"/>
              <a:gd name="connsiteX78" fmla="*/ 339538 w 504946"/>
              <a:gd name="connsiteY78" fmla="*/ 497545 h 505116"/>
              <a:gd name="connsiteX79" fmla="*/ 303207 w 504946"/>
              <a:gd name="connsiteY79" fmla="*/ 497545 h 505116"/>
              <a:gd name="connsiteX80" fmla="*/ 22246 w 504946"/>
              <a:gd name="connsiteY80" fmla="*/ 216489 h 505116"/>
              <a:gd name="connsiteX81" fmla="*/ 14576 w 504946"/>
              <a:gd name="connsiteY81" fmla="*/ 200336 h 505116"/>
              <a:gd name="connsiteX82" fmla="*/ 44 w 504946"/>
              <a:gd name="connsiteY82" fmla="*/ 27907 h 505116"/>
              <a:gd name="connsiteX83" fmla="*/ 7714 w 504946"/>
              <a:gd name="connsiteY83" fmla="*/ 7716 h 505116"/>
              <a:gd name="connsiteX84" fmla="*/ 27898 w 504946"/>
              <a:gd name="connsiteY84" fmla="*/ 44 h 5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04946" h="505116">
                <a:moveTo>
                  <a:pt x="300018" y="247245"/>
                </a:moveTo>
                <a:cubicBezTo>
                  <a:pt x="302848" y="247649"/>
                  <a:pt x="305678" y="248457"/>
                  <a:pt x="308103" y="250073"/>
                </a:cubicBezTo>
                <a:cubicBezTo>
                  <a:pt x="312146" y="252902"/>
                  <a:pt x="315784" y="257346"/>
                  <a:pt x="317401" y="262195"/>
                </a:cubicBezTo>
                <a:cubicBezTo>
                  <a:pt x="320231" y="273104"/>
                  <a:pt x="314572" y="284013"/>
                  <a:pt x="308103" y="292094"/>
                </a:cubicBezTo>
                <a:cubicBezTo>
                  <a:pt x="308103" y="292094"/>
                  <a:pt x="308103" y="292094"/>
                  <a:pt x="273336" y="257346"/>
                </a:cubicBezTo>
                <a:cubicBezTo>
                  <a:pt x="278996" y="254114"/>
                  <a:pt x="285060" y="250881"/>
                  <a:pt x="291124" y="248861"/>
                </a:cubicBezTo>
                <a:cubicBezTo>
                  <a:pt x="293954" y="248053"/>
                  <a:pt x="297188" y="247245"/>
                  <a:pt x="300018" y="247245"/>
                </a:cubicBezTo>
                <a:close/>
                <a:moveTo>
                  <a:pt x="198704" y="220472"/>
                </a:moveTo>
                <a:cubicBezTo>
                  <a:pt x="198704" y="220472"/>
                  <a:pt x="198704" y="220472"/>
                  <a:pt x="230192" y="252011"/>
                </a:cubicBezTo>
                <a:cubicBezTo>
                  <a:pt x="227366" y="253628"/>
                  <a:pt x="224541" y="254841"/>
                  <a:pt x="221715" y="256054"/>
                </a:cubicBezTo>
                <a:cubicBezTo>
                  <a:pt x="218889" y="257267"/>
                  <a:pt x="215659" y="258480"/>
                  <a:pt x="212430" y="258884"/>
                </a:cubicBezTo>
                <a:cubicBezTo>
                  <a:pt x="209604" y="259693"/>
                  <a:pt x="206374" y="259693"/>
                  <a:pt x="203548" y="258480"/>
                </a:cubicBezTo>
                <a:cubicBezTo>
                  <a:pt x="200723" y="257267"/>
                  <a:pt x="197897" y="255245"/>
                  <a:pt x="195878" y="252819"/>
                </a:cubicBezTo>
                <a:cubicBezTo>
                  <a:pt x="194263" y="250393"/>
                  <a:pt x="192649" y="247158"/>
                  <a:pt x="192245" y="244328"/>
                </a:cubicBezTo>
                <a:cubicBezTo>
                  <a:pt x="190630" y="235837"/>
                  <a:pt x="194263" y="227346"/>
                  <a:pt x="198704" y="220472"/>
                </a:cubicBezTo>
                <a:close/>
                <a:moveTo>
                  <a:pt x="239426" y="166012"/>
                </a:moveTo>
                <a:cubicBezTo>
                  <a:pt x="226105" y="166012"/>
                  <a:pt x="213590" y="171262"/>
                  <a:pt x="202691" y="178934"/>
                </a:cubicBezTo>
                <a:cubicBezTo>
                  <a:pt x="201076" y="179742"/>
                  <a:pt x="199462" y="180953"/>
                  <a:pt x="198251" y="182165"/>
                </a:cubicBezTo>
                <a:cubicBezTo>
                  <a:pt x="198251" y="182165"/>
                  <a:pt x="198251" y="182165"/>
                  <a:pt x="197443" y="181357"/>
                </a:cubicBezTo>
                <a:cubicBezTo>
                  <a:pt x="197443" y="181357"/>
                  <a:pt x="197443" y="181357"/>
                  <a:pt x="187755" y="171665"/>
                </a:cubicBezTo>
                <a:cubicBezTo>
                  <a:pt x="184122" y="168031"/>
                  <a:pt x="178470" y="166820"/>
                  <a:pt x="173626" y="168435"/>
                </a:cubicBezTo>
                <a:cubicBezTo>
                  <a:pt x="168378" y="170454"/>
                  <a:pt x="165149" y="174896"/>
                  <a:pt x="164745" y="180146"/>
                </a:cubicBezTo>
                <a:cubicBezTo>
                  <a:pt x="164342" y="184184"/>
                  <a:pt x="165956" y="187818"/>
                  <a:pt x="168782" y="190645"/>
                </a:cubicBezTo>
                <a:cubicBezTo>
                  <a:pt x="168782" y="190645"/>
                  <a:pt x="168782" y="190645"/>
                  <a:pt x="178470" y="200336"/>
                </a:cubicBezTo>
                <a:cubicBezTo>
                  <a:pt x="178470" y="200336"/>
                  <a:pt x="178470" y="200336"/>
                  <a:pt x="179278" y="201144"/>
                </a:cubicBezTo>
                <a:cubicBezTo>
                  <a:pt x="171204" y="212047"/>
                  <a:pt x="165553" y="224969"/>
                  <a:pt x="164745" y="238295"/>
                </a:cubicBezTo>
                <a:cubicBezTo>
                  <a:pt x="164745" y="244756"/>
                  <a:pt x="165553" y="251217"/>
                  <a:pt x="167975" y="256871"/>
                </a:cubicBezTo>
                <a:cubicBezTo>
                  <a:pt x="169993" y="263332"/>
                  <a:pt x="174030" y="268985"/>
                  <a:pt x="178874" y="273831"/>
                </a:cubicBezTo>
                <a:cubicBezTo>
                  <a:pt x="183314" y="278273"/>
                  <a:pt x="188966" y="282311"/>
                  <a:pt x="195425" y="284330"/>
                </a:cubicBezTo>
                <a:cubicBezTo>
                  <a:pt x="201480" y="286349"/>
                  <a:pt x="207939" y="286753"/>
                  <a:pt x="213994" y="285945"/>
                </a:cubicBezTo>
                <a:cubicBezTo>
                  <a:pt x="226912" y="284734"/>
                  <a:pt x="238619" y="278273"/>
                  <a:pt x="249922" y="271812"/>
                </a:cubicBezTo>
                <a:cubicBezTo>
                  <a:pt x="249922" y="271812"/>
                  <a:pt x="249922" y="271812"/>
                  <a:pt x="287464" y="309770"/>
                </a:cubicBezTo>
                <a:cubicBezTo>
                  <a:pt x="281812" y="313001"/>
                  <a:pt x="275353" y="315020"/>
                  <a:pt x="268895" y="315424"/>
                </a:cubicBezTo>
                <a:cubicBezTo>
                  <a:pt x="265665" y="315424"/>
                  <a:pt x="262436" y="315020"/>
                  <a:pt x="259206" y="314212"/>
                </a:cubicBezTo>
                <a:cubicBezTo>
                  <a:pt x="257592" y="313809"/>
                  <a:pt x="256380" y="313001"/>
                  <a:pt x="254766" y="312597"/>
                </a:cubicBezTo>
                <a:cubicBezTo>
                  <a:pt x="253151" y="311789"/>
                  <a:pt x="251940" y="310982"/>
                  <a:pt x="250325" y="310174"/>
                </a:cubicBezTo>
                <a:cubicBezTo>
                  <a:pt x="245481" y="307751"/>
                  <a:pt x="239830" y="308559"/>
                  <a:pt x="235793" y="311789"/>
                </a:cubicBezTo>
                <a:cubicBezTo>
                  <a:pt x="231352" y="315424"/>
                  <a:pt x="229738" y="321077"/>
                  <a:pt x="231352" y="326327"/>
                </a:cubicBezTo>
                <a:cubicBezTo>
                  <a:pt x="232160" y="328750"/>
                  <a:pt x="233774" y="331173"/>
                  <a:pt x="235793" y="332788"/>
                </a:cubicBezTo>
                <a:cubicBezTo>
                  <a:pt x="237004" y="333596"/>
                  <a:pt x="238215" y="334403"/>
                  <a:pt x="239830" y="335211"/>
                </a:cubicBezTo>
                <a:cubicBezTo>
                  <a:pt x="241444" y="336018"/>
                  <a:pt x="242655" y="336826"/>
                  <a:pt x="244270" y="337230"/>
                </a:cubicBezTo>
                <a:cubicBezTo>
                  <a:pt x="250325" y="340057"/>
                  <a:pt x="256784" y="341672"/>
                  <a:pt x="263647" y="342076"/>
                </a:cubicBezTo>
                <a:cubicBezTo>
                  <a:pt x="276564" y="343287"/>
                  <a:pt x="289886" y="339653"/>
                  <a:pt x="301189" y="333192"/>
                </a:cubicBezTo>
                <a:cubicBezTo>
                  <a:pt x="303207" y="331980"/>
                  <a:pt x="305226" y="330769"/>
                  <a:pt x="307244" y="329154"/>
                </a:cubicBezTo>
                <a:cubicBezTo>
                  <a:pt x="307244" y="329154"/>
                  <a:pt x="307244" y="329154"/>
                  <a:pt x="318547" y="340460"/>
                </a:cubicBezTo>
                <a:cubicBezTo>
                  <a:pt x="322180" y="344095"/>
                  <a:pt x="327832" y="345306"/>
                  <a:pt x="332676" y="343691"/>
                </a:cubicBezTo>
                <a:cubicBezTo>
                  <a:pt x="337520" y="341672"/>
                  <a:pt x="341153" y="336826"/>
                  <a:pt x="341557" y="331576"/>
                </a:cubicBezTo>
                <a:cubicBezTo>
                  <a:pt x="341557" y="327942"/>
                  <a:pt x="340346" y="323904"/>
                  <a:pt x="337520" y="321481"/>
                </a:cubicBezTo>
                <a:cubicBezTo>
                  <a:pt x="337520" y="321481"/>
                  <a:pt x="337520" y="321481"/>
                  <a:pt x="327428" y="310982"/>
                </a:cubicBezTo>
                <a:cubicBezTo>
                  <a:pt x="335905" y="300886"/>
                  <a:pt x="343172" y="288368"/>
                  <a:pt x="344786" y="274638"/>
                </a:cubicBezTo>
                <a:cubicBezTo>
                  <a:pt x="346401" y="261716"/>
                  <a:pt x="342768" y="248390"/>
                  <a:pt x="334694" y="238295"/>
                </a:cubicBezTo>
                <a:cubicBezTo>
                  <a:pt x="328639" y="230623"/>
                  <a:pt x="320162" y="224565"/>
                  <a:pt x="310474" y="221739"/>
                </a:cubicBezTo>
                <a:cubicBezTo>
                  <a:pt x="298363" y="218508"/>
                  <a:pt x="285849" y="221335"/>
                  <a:pt x="274950" y="226181"/>
                </a:cubicBezTo>
                <a:cubicBezTo>
                  <a:pt x="267684" y="229411"/>
                  <a:pt x="260417" y="233449"/>
                  <a:pt x="253555" y="237487"/>
                </a:cubicBezTo>
                <a:cubicBezTo>
                  <a:pt x="253555" y="237487"/>
                  <a:pt x="253555" y="237487"/>
                  <a:pt x="217627" y="201548"/>
                </a:cubicBezTo>
                <a:cubicBezTo>
                  <a:pt x="222875" y="197510"/>
                  <a:pt x="228930" y="194279"/>
                  <a:pt x="235793" y="193472"/>
                </a:cubicBezTo>
                <a:cubicBezTo>
                  <a:pt x="239022" y="193068"/>
                  <a:pt x="241848" y="193068"/>
                  <a:pt x="245077" y="193472"/>
                </a:cubicBezTo>
                <a:cubicBezTo>
                  <a:pt x="246692" y="193875"/>
                  <a:pt x="248307" y="194279"/>
                  <a:pt x="249518" y="195087"/>
                </a:cubicBezTo>
                <a:cubicBezTo>
                  <a:pt x="251133" y="195894"/>
                  <a:pt x="252344" y="196702"/>
                  <a:pt x="253958" y="197106"/>
                </a:cubicBezTo>
                <a:cubicBezTo>
                  <a:pt x="258803" y="199529"/>
                  <a:pt x="264454" y="198317"/>
                  <a:pt x="268491" y="195087"/>
                </a:cubicBezTo>
                <a:cubicBezTo>
                  <a:pt x="272528" y="191049"/>
                  <a:pt x="273739" y="185395"/>
                  <a:pt x="272124" y="180146"/>
                </a:cubicBezTo>
                <a:cubicBezTo>
                  <a:pt x="270913" y="177723"/>
                  <a:pt x="269298" y="175704"/>
                  <a:pt x="267280" y="174088"/>
                </a:cubicBezTo>
                <a:cubicBezTo>
                  <a:pt x="266069" y="173281"/>
                  <a:pt x="264454" y="172473"/>
                  <a:pt x="262839" y="171665"/>
                </a:cubicBezTo>
                <a:cubicBezTo>
                  <a:pt x="261628" y="170858"/>
                  <a:pt x="260014" y="170050"/>
                  <a:pt x="257995" y="169243"/>
                </a:cubicBezTo>
                <a:cubicBezTo>
                  <a:pt x="252344" y="167224"/>
                  <a:pt x="245885" y="166012"/>
                  <a:pt x="239426" y="166012"/>
                </a:cubicBezTo>
                <a:close/>
                <a:moveTo>
                  <a:pt x="73110" y="54357"/>
                </a:moveTo>
                <a:cubicBezTo>
                  <a:pt x="68266" y="54357"/>
                  <a:pt x="63422" y="56174"/>
                  <a:pt x="59789" y="59809"/>
                </a:cubicBezTo>
                <a:cubicBezTo>
                  <a:pt x="52522" y="67077"/>
                  <a:pt x="52522" y="79192"/>
                  <a:pt x="59789" y="86460"/>
                </a:cubicBezTo>
                <a:cubicBezTo>
                  <a:pt x="59789" y="86460"/>
                  <a:pt x="59789" y="86460"/>
                  <a:pt x="79569" y="106247"/>
                </a:cubicBezTo>
                <a:cubicBezTo>
                  <a:pt x="87239" y="113920"/>
                  <a:pt x="98945" y="113920"/>
                  <a:pt x="106212" y="106247"/>
                </a:cubicBezTo>
                <a:cubicBezTo>
                  <a:pt x="113882" y="98979"/>
                  <a:pt x="113882" y="87268"/>
                  <a:pt x="106212" y="79596"/>
                </a:cubicBezTo>
                <a:cubicBezTo>
                  <a:pt x="106212" y="79596"/>
                  <a:pt x="106212" y="79596"/>
                  <a:pt x="86431" y="59809"/>
                </a:cubicBezTo>
                <a:cubicBezTo>
                  <a:pt x="82798" y="56174"/>
                  <a:pt x="77954" y="54357"/>
                  <a:pt x="73110" y="54357"/>
                </a:cubicBezTo>
                <a:close/>
                <a:moveTo>
                  <a:pt x="27898" y="44"/>
                </a:moveTo>
                <a:cubicBezTo>
                  <a:pt x="27898" y="44"/>
                  <a:pt x="27898" y="44"/>
                  <a:pt x="200269" y="14581"/>
                </a:cubicBezTo>
                <a:cubicBezTo>
                  <a:pt x="206324" y="15389"/>
                  <a:pt x="211976" y="17812"/>
                  <a:pt x="216416" y="22254"/>
                </a:cubicBezTo>
                <a:cubicBezTo>
                  <a:pt x="216416" y="22254"/>
                  <a:pt x="216416" y="22254"/>
                  <a:pt x="497377" y="303309"/>
                </a:cubicBezTo>
                <a:cubicBezTo>
                  <a:pt x="507469" y="313405"/>
                  <a:pt x="507469" y="329557"/>
                  <a:pt x="497377" y="339653"/>
                </a:cubicBezTo>
                <a:cubicBezTo>
                  <a:pt x="497377" y="339653"/>
                  <a:pt x="497377" y="339653"/>
                  <a:pt x="339538" y="497545"/>
                </a:cubicBezTo>
                <a:cubicBezTo>
                  <a:pt x="329447" y="507640"/>
                  <a:pt x="313299" y="507640"/>
                  <a:pt x="303207" y="497545"/>
                </a:cubicBezTo>
                <a:cubicBezTo>
                  <a:pt x="303207" y="497545"/>
                  <a:pt x="303207" y="497545"/>
                  <a:pt x="22246" y="216489"/>
                </a:cubicBezTo>
                <a:cubicBezTo>
                  <a:pt x="17806" y="212047"/>
                  <a:pt x="15384" y="206394"/>
                  <a:pt x="14576" y="200336"/>
                </a:cubicBezTo>
                <a:cubicBezTo>
                  <a:pt x="14576" y="200336"/>
                  <a:pt x="14576" y="200336"/>
                  <a:pt x="44" y="27907"/>
                </a:cubicBezTo>
                <a:cubicBezTo>
                  <a:pt x="-360" y="20638"/>
                  <a:pt x="2062" y="12966"/>
                  <a:pt x="7714" y="7716"/>
                </a:cubicBezTo>
                <a:cubicBezTo>
                  <a:pt x="12962" y="2063"/>
                  <a:pt x="20632" y="-360"/>
                  <a:pt x="27898" y="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2" name="halloween73"/>
          <p:cNvSpPr>
            <a:spLocks noChangeAspect="1"/>
          </p:cNvSpPr>
          <p:nvPr/>
        </p:nvSpPr>
        <p:spPr bwMode="auto">
          <a:xfrm>
            <a:off x="3489693" y="5358074"/>
            <a:ext cx="273878" cy="238574"/>
          </a:xfrm>
          <a:custGeom>
            <a:avLst/>
            <a:gdLst>
              <a:gd name="T0" fmla="*/ 787 w 851"/>
              <a:gd name="T1" fmla="*/ 215 h 741"/>
              <a:gd name="T2" fmla="*/ 649 w 851"/>
              <a:gd name="T3" fmla="*/ 136 h 741"/>
              <a:gd name="T4" fmla="*/ 551 w 851"/>
              <a:gd name="T5" fmla="*/ 178 h 741"/>
              <a:gd name="T6" fmla="*/ 482 w 851"/>
              <a:gd name="T7" fmla="*/ 144 h 741"/>
              <a:gd name="T8" fmla="*/ 394 w 851"/>
              <a:gd name="T9" fmla="*/ 0 h 741"/>
              <a:gd name="T10" fmla="*/ 338 w 851"/>
              <a:gd name="T11" fmla="*/ 40 h 741"/>
              <a:gd name="T12" fmla="*/ 402 w 851"/>
              <a:gd name="T13" fmla="*/ 139 h 741"/>
              <a:gd name="T14" fmla="*/ 300 w 851"/>
              <a:gd name="T15" fmla="*/ 179 h 741"/>
              <a:gd name="T16" fmla="*/ 200 w 851"/>
              <a:gd name="T17" fmla="*/ 136 h 741"/>
              <a:gd name="T18" fmla="*/ 65 w 851"/>
              <a:gd name="T19" fmla="*/ 215 h 741"/>
              <a:gd name="T20" fmla="*/ 0 w 851"/>
              <a:gd name="T21" fmla="*/ 407 h 741"/>
              <a:gd name="T22" fmla="*/ 5 w 851"/>
              <a:gd name="T23" fmla="*/ 463 h 741"/>
              <a:gd name="T24" fmla="*/ 112 w 851"/>
              <a:gd name="T25" fmla="*/ 663 h 741"/>
              <a:gd name="T26" fmla="*/ 258 w 851"/>
              <a:gd name="T27" fmla="*/ 741 h 741"/>
              <a:gd name="T28" fmla="*/ 262 w 851"/>
              <a:gd name="T29" fmla="*/ 740 h 741"/>
              <a:gd name="T30" fmla="*/ 424 w 851"/>
              <a:gd name="T31" fmla="*/ 716 h 741"/>
              <a:gd name="T32" fmla="*/ 561 w 851"/>
              <a:gd name="T33" fmla="*/ 733 h 741"/>
              <a:gd name="T34" fmla="*/ 561 w 851"/>
              <a:gd name="T35" fmla="*/ 733 h 741"/>
              <a:gd name="T36" fmla="*/ 562 w 851"/>
              <a:gd name="T37" fmla="*/ 733 h 741"/>
              <a:gd name="T38" fmla="*/ 587 w 851"/>
              <a:gd name="T39" fmla="*/ 740 h 741"/>
              <a:gd name="T40" fmla="*/ 590 w 851"/>
              <a:gd name="T41" fmla="*/ 741 h 741"/>
              <a:gd name="T42" fmla="*/ 735 w 851"/>
              <a:gd name="T43" fmla="*/ 663 h 741"/>
              <a:gd name="T44" fmla="*/ 845 w 851"/>
              <a:gd name="T45" fmla="*/ 463 h 741"/>
              <a:gd name="T46" fmla="*/ 851 w 851"/>
              <a:gd name="T47" fmla="*/ 401 h 741"/>
              <a:gd name="T48" fmla="*/ 787 w 851"/>
              <a:gd name="T49" fmla="*/ 215 h 741"/>
              <a:gd name="T50" fmla="*/ 160 w 851"/>
              <a:gd name="T51" fmla="*/ 318 h 741"/>
              <a:gd name="T52" fmla="*/ 342 w 851"/>
              <a:gd name="T53" fmla="*/ 381 h 741"/>
              <a:gd name="T54" fmla="*/ 260 w 851"/>
              <a:gd name="T55" fmla="*/ 443 h 741"/>
              <a:gd name="T56" fmla="*/ 230 w 851"/>
              <a:gd name="T57" fmla="*/ 438 h 741"/>
              <a:gd name="T58" fmla="*/ 160 w 851"/>
              <a:gd name="T59" fmla="*/ 318 h 741"/>
              <a:gd name="T60" fmla="*/ 322 w 851"/>
              <a:gd name="T61" fmla="*/ 708 h 741"/>
              <a:gd name="T62" fmla="*/ 326 w 851"/>
              <a:gd name="T63" fmla="*/ 704 h 741"/>
              <a:gd name="T64" fmla="*/ 327 w 851"/>
              <a:gd name="T65" fmla="*/ 705 h 741"/>
              <a:gd name="T66" fmla="*/ 322 w 851"/>
              <a:gd name="T67" fmla="*/ 708 h 741"/>
              <a:gd name="T68" fmla="*/ 632 w 851"/>
              <a:gd name="T69" fmla="*/ 589 h 741"/>
              <a:gd name="T70" fmla="*/ 214 w 851"/>
              <a:gd name="T71" fmla="*/ 589 h 741"/>
              <a:gd name="T72" fmla="*/ 183 w 851"/>
              <a:gd name="T73" fmla="*/ 504 h 741"/>
              <a:gd name="T74" fmla="*/ 265 w 851"/>
              <a:gd name="T75" fmla="*/ 559 h 741"/>
              <a:gd name="T76" fmla="*/ 331 w 851"/>
              <a:gd name="T77" fmla="*/ 504 h 741"/>
              <a:gd name="T78" fmla="*/ 420 w 851"/>
              <a:gd name="T79" fmla="*/ 566 h 741"/>
              <a:gd name="T80" fmla="*/ 513 w 851"/>
              <a:gd name="T81" fmla="*/ 500 h 741"/>
              <a:gd name="T82" fmla="*/ 585 w 851"/>
              <a:gd name="T83" fmla="*/ 562 h 741"/>
              <a:gd name="T84" fmla="*/ 671 w 851"/>
              <a:gd name="T85" fmla="*/ 509 h 741"/>
              <a:gd name="T86" fmla="*/ 632 w 851"/>
              <a:gd name="T87" fmla="*/ 589 h 741"/>
              <a:gd name="T88" fmla="*/ 632 w 851"/>
              <a:gd name="T89" fmla="*/ 438 h 741"/>
              <a:gd name="T90" fmla="*/ 603 w 851"/>
              <a:gd name="T91" fmla="*/ 443 h 741"/>
              <a:gd name="T92" fmla="*/ 520 w 851"/>
              <a:gd name="T93" fmla="*/ 381 h 741"/>
              <a:gd name="T94" fmla="*/ 702 w 851"/>
              <a:gd name="T95" fmla="*/ 318 h 741"/>
              <a:gd name="T96" fmla="*/ 632 w 851"/>
              <a:gd name="T97" fmla="*/ 438 h 741"/>
              <a:gd name="T98" fmla="*/ 632 w 851"/>
              <a:gd name="T99" fmla="*/ 438 h 741"/>
              <a:gd name="T100" fmla="*/ 632 w 851"/>
              <a:gd name="T101" fmla="*/ 438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51" h="741">
                <a:moveTo>
                  <a:pt x="787" y="215"/>
                </a:moveTo>
                <a:cubicBezTo>
                  <a:pt x="744" y="162"/>
                  <a:pt x="698" y="136"/>
                  <a:pt x="649" y="136"/>
                </a:cubicBezTo>
                <a:cubicBezTo>
                  <a:pt x="614" y="136"/>
                  <a:pt x="582" y="150"/>
                  <a:pt x="551" y="178"/>
                </a:cubicBezTo>
                <a:cubicBezTo>
                  <a:pt x="530" y="162"/>
                  <a:pt x="507" y="151"/>
                  <a:pt x="482" y="144"/>
                </a:cubicBezTo>
                <a:cubicBezTo>
                  <a:pt x="477" y="78"/>
                  <a:pt x="448" y="30"/>
                  <a:pt x="394" y="0"/>
                </a:cubicBezTo>
                <a:cubicBezTo>
                  <a:pt x="338" y="40"/>
                  <a:pt x="338" y="40"/>
                  <a:pt x="338" y="40"/>
                </a:cubicBezTo>
                <a:cubicBezTo>
                  <a:pt x="375" y="63"/>
                  <a:pt x="396" y="96"/>
                  <a:pt x="402" y="139"/>
                </a:cubicBezTo>
                <a:cubicBezTo>
                  <a:pt x="366" y="143"/>
                  <a:pt x="332" y="157"/>
                  <a:pt x="300" y="179"/>
                </a:cubicBezTo>
                <a:cubicBezTo>
                  <a:pt x="269" y="151"/>
                  <a:pt x="235" y="136"/>
                  <a:pt x="200" y="136"/>
                </a:cubicBezTo>
                <a:cubicBezTo>
                  <a:pt x="150" y="136"/>
                  <a:pt x="105" y="162"/>
                  <a:pt x="65" y="215"/>
                </a:cubicBezTo>
                <a:cubicBezTo>
                  <a:pt x="22" y="269"/>
                  <a:pt x="0" y="333"/>
                  <a:pt x="0" y="407"/>
                </a:cubicBezTo>
                <a:cubicBezTo>
                  <a:pt x="0" y="426"/>
                  <a:pt x="2" y="445"/>
                  <a:pt x="5" y="463"/>
                </a:cubicBezTo>
                <a:cubicBezTo>
                  <a:pt x="18" y="540"/>
                  <a:pt x="53" y="606"/>
                  <a:pt x="112" y="663"/>
                </a:cubicBezTo>
                <a:cubicBezTo>
                  <a:pt x="165" y="715"/>
                  <a:pt x="213" y="741"/>
                  <a:pt x="258" y="741"/>
                </a:cubicBezTo>
                <a:cubicBezTo>
                  <a:pt x="259" y="741"/>
                  <a:pt x="260" y="741"/>
                  <a:pt x="262" y="740"/>
                </a:cubicBezTo>
                <a:cubicBezTo>
                  <a:pt x="313" y="725"/>
                  <a:pt x="368" y="716"/>
                  <a:pt x="424" y="716"/>
                </a:cubicBezTo>
                <a:cubicBezTo>
                  <a:pt x="472" y="716"/>
                  <a:pt x="518" y="722"/>
                  <a:pt x="561" y="733"/>
                </a:cubicBezTo>
                <a:cubicBezTo>
                  <a:pt x="561" y="733"/>
                  <a:pt x="561" y="733"/>
                  <a:pt x="561" y="733"/>
                </a:cubicBezTo>
                <a:cubicBezTo>
                  <a:pt x="562" y="733"/>
                  <a:pt x="562" y="733"/>
                  <a:pt x="562" y="733"/>
                </a:cubicBezTo>
                <a:cubicBezTo>
                  <a:pt x="571" y="736"/>
                  <a:pt x="579" y="738"/>
                  <a:pt x="587" y="740"/>
                </a:cubicBezTo>
                <a:cubicBezTo>
                  <a:pt x="588" y="741"/>
                  <a:pt x="589" y="741"/>
                  <a:pt x="590" y="741"/>
                </a:cubicBezTo>
                <a:cubicBezTo>
                  <a:pt x="635" y="741"/>
                  <a:pt x="684" y="715"/>
                  <a:pt x="735" y="663"/>
                </a:cubicBezTo>
                <a:cubicBezTo>
                  <a:pt x="792" y="606"/>
                  <a:pt x="829" y="540"/>
                  <a:pt x="845" y="463"/>
                </a:cubicBezTo>
                <a:cubicBezTo>
                  <a:pt x="849" y="442"/>
                  <a:pt x="851" y="421"/>
                  <a:pt x="851" y="401"/>
                </a:cubicBezTo>
                <a:cubicBezTo>
                  <a:pt x="851" y="330"/>
                  <a:pt x="830" y="268"/>
                  <a:pt x="787" y="215"/>
                </a:cubicBezTo>
                <a:close/>
                <a:moveTo>
                  <a:pt x="160" y="318"/>
                </a:moveTo>
                <a:cubicBezTo>
                  <a:pt x="342" y="381"/>
                  <a:pt x="342" y="381"/>
                  <a:pt x="342" y="381"/>
                </a:cubicBezTo>
                <a:cubicBezTo>
                  <a:pt x="327" y="422"/>
                  <a:pt x="299" y="443"/>
                  <a:pt x="260" y="443"/>
                </a:cubicBezTo>
                <a:cubicBezTo>
                  <a:pt x="249" y="443"/>
                  <a:pt x="239" y="441"/>
                  <a:pt x="230" y="438"/>
                </a:cubicBezTo>
                <a:cubicBezTo>
                  <a:pt x="176" y="416"/>
                  <a:pt x="153" y="376"/>
                  <a:pt x="160" y="318"/>
                </a:cubicBezTo>
                <a:close/>
                <a:moveTo>
                  <a:pt x="322" y="708"/>
                </a:moveTo>
                <a:cubicBezTo>
                  <a:pt x="323" y="707"/>
                  <a:pt x="324" y="705"/>
                  <a:pt x="326" y="704"/>
                </a:cubicBezTo>
                <a:cubicBezTo>
                  <a:pt x="327" y="705"/>
                  <a:pt x="327" y="705"/>
                  <a:pt x="327" y="705"/>
                </a:cubicBezTo>
                <a:cubicBezTo>
                  <a:pt x="326" y="706"/>
                  <a:pt x="324" y="707"/>
                  <a:pt x="322" y="708"/>
                </a:cubicBezTo>
                <a:close/>
                <a:moveTo>
                  <a:pt x="632" y="589"/>
                </a:moveTo>
                <a:cubicBezTo>
                  <a:pt x="214" y="589"/>
                  <a:pt x="214" y="589"/>
                  <a:pt x="214" y="589"/>
                </a:cubicBezTo>
                <a:cubicBezTo>
                  <a:pt x="183" y="504"/>
                  <a:pt x="183" y="504"/>
                  <a:pt x="183" y="504"/>
                </a:cubicBezTo>
                <a:cubicBezTo>
                  <a:pt x="265" y="559"/>
                  <a:pt x="265" y="559"/>
                  <a:pt x="265" y="559"/>
                </a:cubicBezTo>
                <a:cubicBezTo>
                  <a:pt x="331" y="504"/>
                  <a:pt x="331" y="504"/>
                  <a:pt x="331" y="504"/>
                </a:cubicBezTo>
                <a:cubicBezTo>
                  <a:pt x="420" y="566"/>
                  <a:pt x="420" y="566"/>
                  <a:pt x="420" y="566"/>
                </a:cubicBezTo>
                <a:cubicBezTo>
                  <a:pt x="513" y="500"/>
                  <a:pt x="513" y="500"/>
                  <a:pt x="513" y="500"/>
                </a:cubicBezTo>
                <a:cubicBezTo>
                  <a:pt x="585" y="562"/>
                  <a:pt x="585" y="562"/>
                  <a:pt x="585" y="562"/>
                </a:cubicBezTo>
                <a:cubicBezTo>
                  <a:pt x="671" y="509"/>
                  <a:pt x="671" y="509"/>
                  <a:pt x="671" y="509"/>
                </a:cubicBezTo>
                <a:lnTo>
                  <a:pt x="632" y="589"/>
                </a:lnTo>
                <a:close/>
                <a:moveTo>
                  <a:pt x="632" y="438"/>
                </a:moveTo>
                <a:cubicBezTo>
                  <a:pt x="623" y="441"/>
                  <a:pt x="613" y="443"/>
                  <a:pt x="603" y="443"/>
                </a:cubicBezTo>
                <a:cubicBezTo>
                  <a:pt x="562" y="443"/>
                  <a:pt x="535" y="422"/>
                  <a:pt x="520" y="381"/>
                </a:cubicBezTo>
                <a:cubicBezTo>
                  <a:pt x="702" y="318"/>
                  <a:pt x="702" y="318"/>
                  <a:pt x="702" y="318"/>
                </a:cubicBezTo>
                <a:cubicBezTo>
                  <a:pt x="709" y="376"/>
                  <a:pt x="686" y="416"/>
                  <a:pt x="632" y="438"/>
                </a:cubicBezTo>
                <a:close/>
                <a:moveTo>
                  <a:pt x="632" y="438"/>
                </a:moveTo>
                <a:cubicBezTo>
                  <a:pt x="632" y="438"/>
                  <a:pt x="632" y="438"/>
                  <a:pt x="632" y="438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3" name="auto2"/>
          <p:cNvSpPr>
            <a:spLocks noChangeAspect="1"/>
          </p:cNvSpPr>
          <p:nvPr/>
        </p:nvSpPr>
        <p:spPr bwMode="auto">
          <a:xfrm>
            <a:off x="2923257" y="5359112"/>
            <a:ext cx="273878" cy="236496"/>
          </a:xfrm>
          <a:custGeom>
            <a:avLst/>
            <a:gdLst>
              <a:gd name="T0" fmla="*/ 148 w 149"/>
              <a:gd name="T1" fmla="*/ 89 h 128"/>
              <a:gd name="T2" fmla="*/ 142 w 149"/>
              <a:gd name="T3" fmla="*/ 54 h 128"/>
              <a:gd name="T4" fmla="*/ 135 w 149"/>
              <a:gd name="T5" fmla="*/ 47 h 128"/>
              <a:gd name="T6" fmla="*/ 131 w 149"/>
              <a:gd name="T7" fmla="*/ 47 h 128"/>
              <a:gd name="T8" fmla="*/ 129 w 149"/>
              <a:gd name="T9" fmla="*/ 31 h 128"/>
              <a:gd name="T10" fmla="*/ 95 w 149"/>
              <a:gd name="T11" fmla="*/ 0 h 128"/>
              <a:gd name="T12" fmla="*/ 55 w 149"/>
              <a:gd name="T13" fmla="*/ 0 h 128"/>
              <a:gd name="T14" fmla="*/ 21 w 149"/>
              <a:gd name="T15" fmla="*/ 31 h 128"/>
              <a:gd name="T16" fmla="*/ 19 w 149"/>
              <a:gd name="T17" fmla="*/ 47 h 128"/>
              <a:gd name="T18" fmla="*/ 15 w 149"/>
              <a:gd name="T19" fmla="*/ 47 h 128"/>
              <a:gd name="T20" fmla="*/ 7 w 149"/>
              <a:gd name="T21" fmla="*/ 54 h 128"/>
              <a:gd name="T22" fmla="*/ 1 w 149"/>
              <a:gd name="T23" fmla="*/ 89 h 128"/>
              <a:gd name="T24" fmla="*/ 5 w 149"/>
              <a:gd name="T25" fmla="*/ 101 h 128"/>
              <a:gd name="T26" fmla="*/ 16 w 149"/>
              <a:gd name="T27" fmla="*/ 107 h 128"/>
              <a:gd name="T28" fmla="*/ 16 w 149"/>
              <a:gd name="T29" fmla="*/ 113 h 128"/>
              <a:gd name="T30" fmla="*/ 31 w 149"/>
              <a:gd name="T31" fmla="*/ 128 h 128"/>
              <a:gd name="T32" fmla="*/ 35 w 149"/>
              <a:gd name="T33" fmla="*/ 128 h 128"/>
              <a:gd name="T34" fmla="*/ 50 w 149"/>
              <a:gd name="T35" fmla="*/ 113 h 128"/>
              <a:gd name="T36" fmla="*/ 50 w 149"/>
              <a:gd name="T37" fmla="*/ 107 h 128"/>
              <a:gd name="T38" fmla="*/ 99 w 149"/>
              <a:gd name="T39" fmla="*/ 107 h 128"/>
              <a:gd name="T40" fmla="*/ 99 w 149"/>
              <a:gd name="T41" fmla="*/ 113 h 128"/>
              <a:gd name="T42" fmla="*/ 114 w 149"/>
              <a:gd name="T43" fmla="*/ 128 h 128"/>
              <a:gd name="T44" fmla="*/ 119 w 149"/>
              <a:gd name="T45" fmla="*/ 128 h 128"/>
              <a:gd name="T46" fmla="*/ 134 w 149"/>
              <a:gd name="T47" fmla="*/ 113 h 128"/>
              <a:gd name="T48" fmla="*/ 134 w 149"/>
              <a:gd name="T49" fmla="*/ 107 h 128"/>
              <a:gd name="T50" fmla="*/ 145 w 149"/>
              <a:gd name="T51" fmla="*/ 101 h 128"/>
              <a:gd name="T52" fmla="*/ 148 w 149"/>
              <a:gd name="T53" fmla="*/ 89 h 128"/>
              <a:gd name="T54" fmla="*/ 29 w 149"/>
              <a:gd name="T55" fmla="*/ 93 h 128"/>
              <a:gd name="T56" fmla="*/ 16 w 149"/>
              <a:gd name="T57" fmla="*/ 81 h 128"/>
              <a:gd name="T58" fmla="*/ 29 w 149"/>
              <a:gd name="T59" fmla="*/ 68 h 128"/>
              <a:gd name="T60" fmla="*/ 42 w 149"/>
              <a:gd name="T61" fmla="*/ 81 h 128"/>
              <a:gd name="T62" fmla="*/ 29 w 149"/>
              <a:gd name="T63" fmla="*/ 93 h 128"/>
              <a:gd name="T64" fmla="*/ 32 w 149"/>
              <a:gd name="T65" fmla="*/ 47 h 128"/>
              <a:gd name="T66" fmla="*/ 33 w 149"/>
              <a:gd name="T67" fmla="*/ 32 h 128"/>
              <a:gd name="T68" fmla="*/ 55 w 149"/>
              <a:gd name="T69" fmla="*/ 13 h 128"/>
              <a:gd name="T70" fmla="*/ 57 w 149"/>
              <a:gd name="T71" fmla="*/ 13 h 128"/>
              <a:gd name="T72" fmla="*/ 57 w 149"/>
              <a:gd name="T73" fmla="*/ 17 h 128"/>
              <a:gd name="T74" fmla="*/ 65 w 149"/>
              <a:gd name="T75" fmla="*/ 25 h 128"/>
              <a:gd name="T76" fmla="*/ 85 w 149"/>
              <a:gd name="T77" fmla="*/ 25 h 128"/>
              <a:gd name="T78" fmla="*/ 92 w 149"/>
              <a:gd name="T79" fmla="*/ 17 h 128"/>
              <a:gd name="T80" fmla="*/ 92 w 149"/>
              <a:gd name="T81" fmla="*/ 13 h 128"/>
              <a:gd name="T82" fmla="*/ 95 w 149"/>
              <a:gd name="T83" fmla="*/ 13 h 128"/>
              <a:gd name="T84" fmla="*/ 116 w 149"/>
              <a:gd name="T85" fmla="*/ 32 h 128"/>
              <a:gd name="T86" fmla="*/ 118 w 149"/>
              <a:gd name="T87" fmla="*/ 47 h 128"/>
              <a:gd name="T88" fmla="*/ 32 w 149"/>
              <a:gd name="T89" fmla="*/ 47 h 128"/>
              <a:gd name="T90" fmla="*/ 121 w 149"/>
              <a:gd name="T91" fmla="*/ 93 h 128"/>
              <a:gd name="T92" fmla="*/ 108 w 149"/>
              <a:gd name="T93" fmla="*/ 81 h 128"/>
              <a:gd name="T94" fmla="*/ 121 w 149"/>
              <a:gd name="T95" fmla="*/ 68 h 128"/>
              <a:gd name="T96" fmla="*/ 134 w 149"/>
              <a:gd name="T97" fmla="*/ 81 h 128"/>
              <a:gd name="T98" fmla="*/ 121 w 149"/>
              <a:gd name="T99" fmla="*/ 93 h 128"/>
              <a:gd name="T100" fmla="*/ 121 w 149"/>
              <a:gd name="T101" fmla="*/ 93 h 128"/>
              <a:gd name="T102" fmla="*/ 121 w 149"/>
              <a:gd name="T103" fmla="*/ 9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9" h="128">
                <a:moveTo>
                  <a:pt x="148" y="89"/>
                </a:moveTo>
                <a:cubicBezTo>
                  <a:pt x="142" y="54"/>
                  <a:pt x="142" y="54"/>
                  <a:pt x="142" y="54"/>
                </a:cubicBezTo>
                <a:cubicBezTo>
                  <a:pt x="142" y="50"/>
                  <a:pt x="138" y="47"/>
                  <a:pt x="135" y="47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7" y="13"/>
                  <a:pt x="113" y="0"/>
                  <a:pt x="9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37" y="0"/>
                  <a:pt x="22" y="13"/>
                  <a:pt x="21" y="31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1" y="47"/>
                  <a:pt x="8" y="50"/>
                  <a:pt x="7" y="54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93"/>
                  <a:pt x="2" y="98"/>
                  <a:pt x="5" y="101"/>
                </a:cubicBezTo>
                <a:cubicBezTo>
                  <a:pt x="7" y="105"/>
                  <a:pt x="11" y="107"/>
                  <a:pt x="16" y="107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21"/>
                  <a:pt x="22" y="128"/>
                  <a:pt x="31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44" y="128"/>
                  <a:pt x="50" y="121"/>
                  <a:pt x="50" y="113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21"/>
                  <a:pt x="106" y="128"/>
                  <a:pt x="114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7" y="128"/>
                  <a:pt x="134" y="121"/>
                  <a:pt x="134" y="113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8" y="107"/>
                  <a:pt x="142" y="105"/>
                  <a:pt x="145" y="101"/>
                </a:cubicBezTo>
                <a:cubicBezTo>
                  <a:pt x="148" y="98"/>
                  <a:pt x="149" y="94"/>
                  <a:pt x="148" y="89"/>
                </a:cubicBezTo>
                <a:close/>
                <a:moveTo>
                  <a:pt x="29" y="93"/>
                </a:moveTo>
                <a:cubicBezTo>
                  <a:pt x="22" y="93"/>
                  <a:pt x="16" y="88"/>
                  <a:pt x="16" y="81"/>
                </a:cubicBezTo>
                <a:cubicBezTo>
                  <a:pt x="16" y="73"/>
                  <a:pt x="22" y="68"/>
                  <a:pt x="29" y="68"/>
                </a:cubicBezTo>
                <a:cubicBezTo>
                  <a:pt x="36" y="68"/>
                  <a:pt x="42" y="73"/>
                  <a:pt x="42" y="81"/>
                </a:cubicBezTo>
                <a:cubicBezTo>
                  <a:pt x="42" y="88"/>
                  <a:pt x="36" y="93"/>
                  <a:pt x="29" y="93"/>
                </a:cubicBezTo>
                <a:close/>
                <a:moveTo>
                  <a:pt x="32" y="47"/>
                </a:moveTo>
                <a:cubicBezTo>
                  <a:pt x="33" y="32"/>
                  <a:pt x="33" y="32"/>
                  <a:pt x="33" y="32"/>
                </a:cubicBezTo>
                <a:cubicBezTo>
                  <a:pt x="35" y="21"/>
                  <a:pt x="44" y="13"/>
                  <a:pt x="55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22"/>
                  <a:pt x="61" y="25"/>
                  <a:pt x="6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9" y="25"/>
                  <a:pt x="92" y="22"/>
                  <a:pt x="92" y="17"/>
                </a:cubicBezTo>
                <a:cubicBezTo>
                  <a:pt x="92" y="13"/>
                  <a:pt x="92" y="13"/>
                  <a:pt x="92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106" y="13"/>
                  <a:pt x="115" y="21"/>
                  <a:pt x="116" y="32"/>
                </a:cubicBezTo>
                <a:cubicBezTo>
                  <a:pt x="118" y="47"/>
                  <a:pt x="118" y="47"/>
                  <a:pt x="118" y="47"/>
                </a:cubicBezTo>
                <a:lnTo>
                  <a:pt x="32" y="47"/>
                </a:lnTo>
                <a:close/>
                <a:moveTo>
                  <a:pt x="121" y="93"/>
                </a:moveTo>
                <a:cubicBezTo>
                  <a:pt x="114" y="93"/>
                  <a:pt x="108" y="88"/>
                  <a:pt x="108" y="81"/>
                </a:cubicBezTo>
                <a:cubicBezTo>
                  <a:pt x="108" y="73"/>
                  <a:pt x="114" y="68"/>
                  <a:pt x="121" y="68"/>
                </a:cubicBezTo>
                <a:cubicBezTo>
                  <a:pt x="128" y="68"/>
                  <a:pt x="134" y="73"/>
                  <a:pt x="134" y="81"/>
                </a:cubicBezTo>
                <a:cubicBezTo>
                  <a:pt x="134" y="88"/>
                  <a:pt x="128" y="93"/>
                  <a:pt x="121" y="93"/>
                </a:cubicBezTo>
                <a:close/>
                <a:moveTo>
                  <a:pt x="121" y="93"/>
                </a:moveTo>
                <a:cubicBezTo>
                  <a:pt x="121" y="93"/>
                  <a:pt x="121" y="93"/>
                  <a:pt x="121" y="9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4" name="remove18"/>
          <p:cNvSpPr>
            <a:spLocks noChangeAspect="1"/>
          </p:cNvSpPr>
          <p:nvPr/>
        </p:nvSpPr>
        <p:spPr bwMode="auto">
          <a:xfrm>
            <a:off x="711373" y="5358112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5" name="pipe4"/>
          <p:cNvSpPr>
            <a:spLocks noChangeAspect="1"/>
          </p:cNvSpPr>
          <p:nvPr/>
        </p:nvSpPr>
        <p:spPr bwMode="auto">
          <a:xfrm>
            <a:off x="1266538" y="5354962"/>
            <a:ext cx="248063" cy="244796"/>
          </a:xfrm>
          <a:custGeom>
            <a:avLst/>
            <a:gdLst>
              <a:gd name="connsiteX0" fmla="*/ 288920 w 506563"/>
              <a:gd name="connsiteY0" fmla="*/ 191150 h 499892"/>
              <a:gd name="connsiteX1" fmla="*/ 219708 w 506563"/>
              <a:gd name="connsiteY1" fmla="*/ 327757 h 499892"/>
              <a:gd name="connsiteX2" fmla="*/ 195859 w 506563"/>
              <a:gd name="connsiteY2" fmla="*/ 232182 h 499892"/>
              <a:gd name="connsiteX3" fmla="*/ 50764 w 506563"/>
              <a:gd name="connsiteY3" fmla="*/ 232182 h 499892"/>
              <a:gd name="connsiteX4" fmla="*/ 41424 w 506563"/>
              <a:gd name="connsiteY4" fmla="*/ 369123 h 499892"/>
              <a:gd name="connsiteX5" fmla="*/ 182684 w 506563"/>
              <a:gd name="connsiteY5" fmla="*/ 463530 h 499892"/>
              <a:gd name="connsiteX6" fmla="*/ 255565 w 506563"/>
              <a:gd name="connsiteY6" fmla="*/ 448685 h 499892"/>
              <a:gd name="connsiteX7" fmla="*/ 335618 w 506563"/>
              <a:gd name="connsiteY7" fmla="*/ 374294 h 499892"/>
              <a:gd name="connsiteX8" fmla="*/ 373309 w 506563"/>
              <a:gd name="connsiteY8" fmla="*/ 240189 h 499892"/>
              <a:gd name="connsiteX9" fmla="*/ 288920 w 506563"/>
              <a:gd name="connsiteY9" fmla="*/ 191150 h 499892"/>
              <a:gd name="connsiteX10" fmla="*/ 193794 w 506563"/>
              <a:gd name="connsiteY10" fmla="*/ 93761 h 499892"/>
              <a:gd name="connsiteX11" fmla="*/ 193627 w 506563"/>
              <a:gd name="connsiteY11" fmla="*/ 93927 h 499892"/>
              <a:gd name="connsiteX12" fmla="*/ 193460 w 506563"/>
              <a:gd name="connsiteY12" fmla="*/ 93927 h 499892"/>
              <a:gd name="connsiteX13" fmla="*/ 193794 w 506563"/>
              <a:gd name="connsiteY13" fmla="*/ 93761 h 499892"/>
              <a:gd name="connsiteX14" fmla="*/ 250860 w 506563"/>
              <a:gd name="connsiteY14" fmla="*/ 44592 h 499892"/>
              <a:gd name="connsiteX15" fmla="*/ 252361 w 506563"/>
              <a:gd name="connsiteY15" fmla="*/ 46592 h 499892"/>
              <a:gd name="connsiteX16" fmla="*/ 253029 w 506563"/>
              <a:gd name="connsiteY16" fmla="*/ 47592 h 499892"/>
              <a:gd name="connsiteX17" fmla="*/ 253863 w 506563"/>
              <a:gd name="connsiteY17" fmla="*/ 48926 h 499892"/>
              <a:gd name="connsiteX18" fmla="*/ 254698 w 506563"/>
              <a:gd name="connsiteY18" fmla="*/ 50592 h 499892"/>
              <a:gd name="connsiteX19" fmla="*/ 255365 w 506563"/>
              <a:gd name="connsiteY19" fmla="*/ 52426 h 499892"/>
              <a:gd name="connsiteX20" fmla="*/ 258035 w 506563"/>
              <a:gd name="connsiteY20" fmla="*/ 62593 h 499892"/>
              <a:gd name="connsiteX21" fmla="*/ 257701 w 506563"/>
              <a:gd name="connsiteY21" fmla="*/ 76760 h 499892"/>
              <a:gd name="connsiteX22" fmla="*/ 252028 w 506563"/>
              <a:gd name="connsiteY22" fmla="*/ 93094 h 499892"/>
              <a:gd name="connsiteX23" fmla="*/ 240014 w 506563"/>
              <a:gd name="connsiteY23" fmla="*/ 108428 h 499892"/>
              <a:gd name="connsiteX24" fmla="*/ 238178 w 506563"/>
              <a:gd name="connsiteY24" fmla="*/ 110094 h 499892"/>
              <a:gd name="connsiteX25" fmla="*/ 237344 w 506563"/>
              <a:gd name="connsiteY25" fmla="*/ 110928 h 499892"/>
              <a:gd name="connsiteX26" fmla="*/ 236343 w 506563"/>
              <a:gd name="connsiteY26" fmla="*/ 111761 h 499892"/>
              <a:gd name="connsiteX27" fmla="*/ 234341 w 506563"/>
              <a:gd name="connsiteY27" fmla="*/ 113261 h 499892"/>
              <a:gd name="connsiteX28" fmla="*/ 232338 w 506563"/>
              <a:gd name="connsiteY28" fmla="*/ 114928 h 499892"/>
              <a:gd name="connsiteX29" fmla="*/ 228167 w 506563"/>
              <a:gd name="connsiteY29" fmla="*/ 117761 h 499892"/>
              <a:gd name="connsiteX30" fmla="*/ 223829 w 506563"/>
              <a:gd name="connsiteY30" fmla="*/ 120261 h 499892"/>
              <a:gd name="connsiteX31" fmla="*/ 222827 w 506563"/>
              <a:gd name="connsiteY31" fmla="*/ 120928 h 499892"/>
              <a:gd name="connsiteX32" fmla="*/ 221659 w 506563"/>
              <a:gd name="connsiteY32" fmla="*/ 121428 h 499892"/>
              <a:gd name="connsiteX33" fmla="*/ 219490 w 506563"/>
              <a:gd name="connsiteY33" fmla="*/ 122595 h 499892"/>
              <a:gd name="connsiteX34" fmla="*/ 217154 w 506563"/>
              <a:gd name="connsiteY34" fmla="*/ 123595 h 499892"/>
              <a:gd name="connsiteX35" fmla="*/ 214818 w 506563"/>
              <a:gd name="connsiteY35" fmla="*/ 124762 h 499892"/>
              <a:gd name="connsiteX36" fmla="*/ 212315 w 506563"/>
              <a:gd name="connsiteY36" fmla="*/ 125762 h 499892"/>
              <a:gd name="connsiteX37" fmla="*/ 211147 w 506563"/>
              <a:gd name="connsiteY37" fmla="*/ 126262 h 499892"/>
              <a:gd name="connsiteX38" fmla="*/ 210814 w 506563"/>
              <a:gd name="connsiteY38" fmla="*/ 126262 h 499892"/>
              <a:gd name="connsiteX39" fmla="*/ 210480 w 506563"/>
              <a:gd name="connsiteY39" fmla="*/ 126428 h 499892"/>
              <a:gd name="connsiteX40" fmla="*/ 209979 w 506563"/>
              <a:gd name="connsiteY40" fmla="*/ 126595 h 499892"/>
              <a:gd name="connsiteX41" fmla="*/ 205975 w 506563"/>
              <a:gd name="connsiteY41" fmla="*/ 127928 h 499892"/>
              <a:gd name="connsiteX42" fmla="*/ 203639 w 506563"/>
              <a:gd name="connsiteY42" fmla="*/ 128762 h 499892"/>
              <a:gd name="connsiteX43" fmla="*/ 201803 w 506563"/>
              <a:gd name="connsiteY43" fmla="*/ 129262 h 499892"/>
              <a:gd name="connsiteX44" fmla="*/ 198132 w 506563"/>
              <a:gd name="connsiteY44" fmla="*/ 130428 h 499892"/>
              <a:gd name="connsiteX45" fmla="*/ 194461 w 506563"/>
              <a:gd name="connsiteY45" fmla="*/ 131595 h 499892"/>
              <a:gd name="connsiteX46" fmla="*/ 190957 w 506563"/>
              <a:gd name="connsiteY46" fmla="*/ 132928 h 499892"/>
              <a:gd name="connsiteX47" fmla="*/ 177275 w 506563"/>
              <a:gd name="connsiteY47" fmla="*/ 137929 h 499892"/>
              <a:gd name="connsiteX48" fmla="*/ 164927 w 506563"/>
              <a:gd name="connsiteY48" fmla="*/ 143262 h 499892"/>
              <a:gd name="connsiteX49" fmla="*/ 154248 w 506563"/>
              <a:gd name="connsiteY49" fmla="*/ 149096 h 499892"/>
              <a:gd name="connsiteX50" fmla="*/ 145572 w 506563"/>
              <a:gd name="connsiteY50" fmla="*/ 155263 h 499892"/>
              <a:gd name="connsiteX51" fmla="*/ 139064 w 506563"/>
              <a:gd name="connsiteY51" fmla="*/ 161263 h 499892"/>
              <a:gd name="connsiteX52" fmla="*/ 136728 w 506563"/>
              <a:gd name="connsiteY52" fmla="*/ 163763 h 499892"/>
              <a:gd name="connsiteX53" fmla="*/ 135894 w 506563"/>
              <a:gd name="connsiteY53" fmla="*/ 164763 h 499892"/>
              <a:gd name="connsiteX54" fmla="*/ 135060 w 506563"/>
              <a:gd name="connsiteY54" fmla="*/ 165763 h 499892"/>
              <a:gd name="connsiteX55" fmla="*/ 133725 w 506563"/>
              <a:gd name="connsiteY55" fmla="*/ 167596 h 499892"/>
              <a:gd name="connsiteX56" fmla="*/ 133057 w 506563"/>
              <a:gd name="connsiteY56" fmla="*/ 165430 h 499892"/>
              <a:gd name="connsiteX57" fmla="*/ 132557 w 506563"/>
              <a:gd name="connsiteY57" fmla="*/ 162596 h 499892"/>
              <a:gd name="connsiteX58" fmla="*/ 132223 w 506563"/>
              <a:gd name="connsiteY58" fmla="*/ 160763 h 499892"/>
              <a:gd name="connsiteX59" fmla="*/ 132223 w 506563"/>
              <a:gd name="connsiteY59" fmla="*/ 158763 h 499892"/>
              <a:gd name="connsiteX60" fmla="*/ 133391 w 506563"/>
              <a:gd name="connsiteY60" fmla="*/ 148262 h 499892"/>
              <a:gd name="connsiteX61" fmla="*/ 138397 w 506563"/>
              <a:gd name="connsiteY61" fmla="*/ 135429 h 499892"/>
              <a:gd name="connsiteX62" fmla="*/ 147741 w 506563"/>
              <a:gd name="connsiteY62" fmla="*/ 122095 h 499892"/>
              <a:gd name="connsiteX63" fmla="*/ 161090 w 506563"/>
              <a:gd name="connsiteY63" fmla="*/ 110094 h 499892"/>
              <a:gd name="connsiteX64" fmla="*/ 177275 w 506563"/>
              <a:gd name="connsiteY64" fmla="*/ 100427 h 499892"/>
              <a:gd name="connsiteX65" fmla="*/ 181613 w 506563"/>
              <a:gd name="connsiteY65" fmla="*/ 98427 h 499892"/>
              <a:gd name="connsiteX66" fmla="*/ 185952 w 506563"/>
              <a:gd name="connsiteY66" fmla="*/ 96594 h 499892"/>
              <a:gd name="connsiteX67" fmla="*/ 190290 w 506563"/>
              <a:gd name="connsiteY67" fmla="*/ 94927 h 499892"/>
              <a:gd name="connsiteX68" fmla="*/ 192626 w 506563"/>
              <a:gd name="connsiteY68" fmla="*/ 94261 h 499892"/>
              <a:gd name="connsiteX69" fmla="*/ 193794 w 506563"/>
              <a:gd name="connsiteY69" fmla="*/ 93927 h 499892"/>
              <a:gd name="connsiteX70" fmla="*/ 193794 w 506563"/>
              <a:gd name="connsiteY70" fmla="*/ 93761 h 499892"/>
              <a:gd name="connsiteX71" fmla="*/ 194295 w 506563"/>
              <a:gd name="connsiteY71" fmla="*/ 93594 h 499892"/>
              <a:gd name="connsiteX72" fmla="*/ 198466 w 506563"/>
              <a:gd name="connsiteY72" fmla="*/ 92260 h 499892"/>
              <a:gd name="connsiteX73" fmla="*/ 198967 w 506563"/>
              <a:gd name="connsiteY73" fmla="*/ 92094 h 499892"/>
              <a:gd name="connsiteX74" fmla="*/ 199134 w 506563"/>
              <a:gd name="connsiteY74" fmla="*/ 92094 h 499892"/>
              <a:gd name="connsiteX75" fmla="*/ 199467 w 506563"/>
              <a:gd name="connsiteY75" fmla="*/ 91927 h 499892"/>
              <a:gd name="connsiteX76" fmla="*/ 200135 w 506563"/>
              <a:gd name="connsiteY76" fmla="*/ 91760 h 499892"/>
              <a:gd name="connsiteX77" fmla="*/ 201803 w 506563"/>
              <a:gd name="connsiteY77" fmla="*/ 91094 h 499892"/>
              <a:gd name="connsiteX78" fmla="*/ 203305 w 506563"/>
              <a:gd name="connsiteY78" fmla="*/ 90594 h 499892"/>
              <a:gd name="connsiteX79" fmla="*/ 204974 w 506563"/>
              <a:gd name="connsiteY79" fmla="*/ 89927 h 499892"/>
              <a:gd name="connsiteX80" fmla="*/ 206642 w 506563"/>
              <a:gd name="connsiteY80" fmla="*/ 89260 h 499892"/>
              <a:gd name="connsiteX81" fmla="*/ 207476 w 506563"/>
              <a:gd name="connsiteY81" fmla="*/ 88927 h 499892"/>
              <a:gd name="connsiteX82" fmla="*/ 208311 w 506563"/>
              <a:gd name="connsiteY82" fmla="*/ 88594 h 499892"/>
              <a:gd name="connsiteX83" fmla="*/ 220158 w 506563"/>
              <a:gd name="connsiteY83" fmla="*/ 83094 h 499892"/>
              <a:gd name="connsiteX84" fmla="*/ 230169 w 506563"/>
              <a:gd name="connsiteY84" fmla="*/ 76427 h 499892"/>
              <a:gd name="connsiteX85" fmla="*/ 238345 w 506563"/>
              <a:gd name="connsiteY85" fmla="*/ 68760 h 499892"/>
              <a:gd name="connsiteX86" fmla="*/ 244185 w 506563"/>
              <a:gd name="connsiteY86" fmla="*/ 60426 h 499892"/>
              <a:gd name="connsiteX87" fmla="*/ 248190 w 506563"/>
              <a:gd name="connsiteY87" fmla="*/ 52593 h 499892"/>
              <a:gd name="connsiteX88" fmla="*/ 249358 w 506563"/>
              <a:gd name="connsiteY88" fmla="*/ 49426 h 499892"/>
              <a:gd name="connsiteX89" fmla="*/ 250192 w 506563"/>
              <a:gd name="connsiteY89" fmla="*/ 46926 h 499892"/>
              <a:gd name="connsiteX90" fmla="*/ 250860 w 506563"/>
              <a:gd name="connsiteY90" fmla="*/ 44592 h 499892"/>
              <a:gd name="connsiteX91" fmla="*/ 470373 w 506563"/>
              <a:gd name="connsiteY91" fmla="*/ 40532 h 499892"/>
              <a:gd name="connsiteX92" fmla="*/ 309100 w 506563"/>
              <a:gd name="connsiteY92" fmla="*/ 160960 h 499892"/>
              <a:gd name="connsiteX93" fmla="*/ 383816 w 506563"/>
              <a:gd name="connsiteY93" fmla="*/ 204327 h 499892"/>
              <a:gd name="connsiteX94" fmla="*/ 452361 w 506563"/>
              <a:gd name="connsiteY94" fmla="*/ 90738 h 499892"/>
              <a:gd name="connsiteX95" fmla="*/ 470373 w 506563"/>
              <a:gd name="connsiteY95" fmla="*/ 75393 h 499892"/>
              <a:gd name="connsiteX96" fmla="*/ 470373 w 506563"/>
              <a:gd name="connsiteY96" fmla="*/ 40532 h 499892"/>
              <a:gd name="connsiteX97" fmla="*/ 506563 w 506563"/>
              <a:gd name="connsiteY97" fmla="*/ 0 h 499892"/>
              <a:gd name="connsiteX98" fmla="*/ 506563 w 506563"/>
              <a:gd name="connsiteY98" fmla="*/ 92406 h 499892"/>
              <a:gd name="connsiteX99" fmla="*/ 493721 w 506563"/>
              <a:gd name="connsiteY99" fmla="*/ 103248 h 499892"/>
              <a:gd name="connsiteX100" fmla="*/ 477211 w 506563"/>
              <a:gd name="connsiteY100" fmla="*/ 117259 h 499892"/>
              <a:gd name="connsiteX101" fmla="*/ 413169 w 506563"/>
              <a:gd name="connsiteY101" fmla="*/ 231515 h 499892"/>
              <a:gd name="connsiteX102" fmla="*/ 400994 w 506563"/>
              <a:gd name="connsiteY102" fmla="*/ 284056 h 499892"/>
              <a:gd name="connsiteX103" fmla="*/ 367472 w 506563"/>
              <a:gd name="connsiteY103" fmla="*/ 391474 h 499892"/>
              <a:gd name="connsiteX104" fmla="*/ 270241 w 506563"/>
              <a:gd name="connsiteY104" fmla="*/ 481711 h 499892"/>
              <a:gd name="connsiteX105" fmla="*/ 182684 w 506563"/>
              <a:gd name="connsiteY105" fmla="*/ 499892 h 499892"/>
              <a:gd name="connsiteX106" fmla="*/ 127314 w 506563"/>
              <a:gd name="connsiteY106" fmla="*/ 492887 h 499892"/>
              <a:gd name="connsiteX107" fmla="*/ 75780 w 506563"/>
              <a:gd name="connsiteY107" fmla="*/ 471203 h 499892"/>
              <a:gd name="connsiteX108" fmla="*/ 6235 w 506563"/>
              <a:gd name="connsiteY108" fmla="*/ 378130 h 499892"/>
              <a:gd name="connsiteX109" fmla="*/ 1231 w 506563"/>
              <a:gd name="connsiteY109" fmla="*/ 296900 h 499892"/>
              <a:gd name="connsiteX110" fmla="*/ 15908 w 506563"/>
              <a:gd name="connsiteY110" fmla="*/ 222008 h 499892"/>
              <a:gd name="connsiteX111" fmla="*/ 23413 w 506563"/>
              <a:gd name="connsiteY111" fmla="*/ 195820 h 499892"/>
              <a:gd name="connsiteX112" fmla="*/ 224044 w 506563"/>
              <a:gd name="connsiteY112" fmla="*/ 195820 h 499892"/>
              <a:gd name="connsiteX113" fmla="*/ 230215 w 506563"/>
              <a:gd name="connsiteY113" fmla="*/ 220006 h 499892"/>
              <a:gd name="connsiteX114" fmla="*/ 258734 w 506563"/>
              <a:gd name="connsiteY114" fmla="*/ 171134 h 499892"/>
              <a:gd name="connsiteX115" fmla="*/ 344123 w 506563"/>
              <a:gd name="connsiteY115" fmla="*/ 65718 h 499892"/>
              <a:gd name="connsiteX116" fmla="*/ 466203 w 506563"/>
              <a:gd name="connsiteY116" fmla="*/ 4503 h 499892"/>
              <a:gd name="connsiteX117" fmla="*/ 506563 w 506563"/>
              <a:gd name="connsiteY117" fmla="*/ 0 h 49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06563" h="499892">
                <a:moveTo>
                  <a:pt x="288920" y="191150"/>
                </a:moveTo>
                <a:cubicBezTo>
                  <a:pt x="245058" y="260705"/>
                  <a:pt x="219708" y="327757"/>
                  <a:pt x="219708" y="327757"/>
                </a:cubicBezTo>
                <a:lnTo>
                  <a:pt x="195859" y="232182"/>
                </a:lnTo>
                <a:cubicBezTo>
                  <a:pt x="195859" y="232182"/>
                  <a:pt x="195859" y="232182"/>
                  <a:pt x="50764" y="232182"/>
                </a:cubicBezTo>
                <a:cubicBezTo>
                  <a:pt x="38422" y="274549"/>
                  <a:pt x="30417" y="325589"/>
                  <a:pt x="41424" y="369123"/>
                </a:cubicBezTo>
                <a:cubicBezTo>
                  <a:pt x="57602" y="433006"/>
                  <a:pt x="120143" y="463530"/>
                  <a:pt x="182684" y="463530"/>
                </a:cubicBezTo>
                <a:cubicBezTo>
                  <a:pt x="208034" y="463530"/>
                  <a:pt x="233384" y="458526"/>
                  <a:pt x="255565" y="448685"/>
                </a:cubicBezTo>
                <a:cubicBezTo>
                  <a:pt x="289421" y="433507"/>
                  <a:pt x="317939" y="406986"/>
                  <a:pt x="335618" y="374294"/>
                </a:cubicBezTo>
                <a:cubicBezTo>
                  <a:pt x="357799" y="332928"/>
                  <a:pt x="362302" y="285391"/>
                  <a:pt x="373309" y="240189"/>
                </a:cubicBezTo>
                <a:cubicBezTo>
                  <a:pt x="373309" y="240189"/>
                  <a:pt x="373309" y="240189"/>
                  <a:pt x="288920" y="191150"/>
                </a:cubicBezTo>
                <a:close/>
                <a:moveTo>
                  <a:pt x="193794" y="93761"/>
                </a:moveTo>
                <a:cubicBezTo>
                  <a:pt x="193627" y="93927"/>
                  <a:pt x="193627" y="93927"/>
                  <a:pt x="193627" y="93927"/>
                </a:cubicBezTo>
                <a:cubicBezTo>
                  <a:pt x="193460" y="93927"/>
                  <a:pt x="193460" y="93927"/>
                  <a:pt x="193460" y="93927"/>
                </a:cubicBezTo>
                <a:cubicBezTo>
                  <a:pt x="193127" y="94094"/>
                  <a:pt x="193794" y="93927"/>
                  <a:pt x="193794" y="93761"/>
                </a:cubicBezTo>
                <a:close/>
                <a:moveTo>
                  <a:pt x="250860" y="44592"/>
                </a:moveTo>
                <a:cubicBezTo>
                  <a:pt x="250860" y="44592"/>
                  <a:pt x="251527" y="45259"/>
                  <a:pt x="252361" y="46592"/>
                </a:cubicBezTo>
                <a:cubicBezTo>
                  <a:pt x="252528" y="46926"/>
                  <a:pt x="252862" y="47259"/>
                  <a:pt x="253029" y="47592"/>
                </a:cubicBezTo>
                <a:cubicBezTo>
                  <a:pt x="253363" y="48092"/>
                  <a:pt x="253530" y="48426"/>
                  <a:pt x="253863" y="48926"/>
                </a:cubicBezTo>
                <a:cubicBezTo>
                  <a:pt x="254030" y="49426"/>
                  <a:pt x="254364" y="49926"/>
                  <a:pt x="254698" y="50592"/>
                </a:cubicBezTo>
                <a:cubicBezTo>
                  <a:pt x="254864" y="51092"/>
                  <a:pt x="255198" y="51759"/>
                  <a:pt x="255365" y="52426"/>
                </a:cubicBezTo>
                <a:cubicBezTo>
                  <a:pt x="256533" y="55093"/>
                  <a:pt x="257534" y="58426"/>
                  <a:pt x="258035" y="62593"/>
                </a:cubicBezTo>
                <a:cubicBezTo>
                  <a:pt x="258702" y="66760"/>
                  <a:pt x="258702" y="71593"/>
                  <a:pt x="257701" y="76760"/>
                </a:cubicBezTo>
                <a:cubicBezTo>
                  <a:pt x="256867" y="82093"/>
                  <a:pt x="255031" y="87594"/>
                  <a:pt x="252028" y="93094"/>
                </a:cubicBezTo>
                <a:cubicBezTo>
                  <a:pt x="249024" y="98594"/>
                  <a:pt x="244853" y="103761"/>
                  <a:pt x="240014" y="108428"/>
                </a:cubicBezTo>
                <a:cubicBezTo>
                  <a:pt x="239513" y="108928"/>
                  <a:pt x="238846" y="109594"/>
                  <a:pt x="238178" y="110094"/>
                </a:cubicBezTo>
                <a:cubicBezTo>
                  <a:pt x="238178" y="110094"/>
                  <a:pt x="238178" y="110094"/>
                  <a:pt x="237344" y="110928"/>
                </a:cubicBezTo>
                <a:cubicBezTo>
                  <a:pt x="237010" y="111261"/>
                  <a:pt x="236677" y="111428"/>
                  <a:pt x="236343" y="111761"/>
                </a:cubicBezTo>
                <a:cubicBezTo>
                  <a:pt x="235676" y="112261"/>
                  <a:pt x="235008" y="112761"/>
                  <a:pt x="234341" y="113261"/>
                </a:cubicBezTo>
                <a:cubicBezTo>
                  <a:pt x="233673" y="113761"/>
                  <a:pt x="233006" y="114428"/>
                  <a:pt x="232338" y="114928"/>
                </a:cubicBezTo>
                <a:cubicBezTo>
                  <a:pt x="231004" y="115761"/>
                  <a:pt x="229669" y="116761"/>
                  <a:pt x="228167" y="117761"/>
                </a:cubicBezTo>
                <a:cubicBezTo>
                  <a:pt x="226832" y="118595"/>
                  <a:pt x="225330" y="119428"/>
                  <a:pt x="223829" y="120261"/>
                </a:cubicBezTo>
                <a:cubicBezTo>
                  <a:pt x="223495" y="120428"/>
                  <a:pt x="223161" y="120761"/>
                  <a:pt x="222827" y="120928"/>
                </a:cubicBezTo>
                <a:cubicBezTo>
                  <a:pt x="222827" y="120928"/>
                  <a:pt x="222827" y="120928"/>
                  <a:pt x="221659" y="121428"/>
                </a:cubicBezTo>
                <a:cubicBezTo>
                  <a:pt x="220992" y="121761"/>
                  <a:pt x="220158" y="122261"/>
                  <a:pt x="219490" y="122595"/>
                </a:cubicBezTo>
                <a:cubicBezTo>
                  <a:pt x="218656" y="122928"/>
                  <a:pt x="217989" y="123261"/>
                  <a:pt x="217154" y="123595"/>
                </a:cubicBezTo>
                <a:cubicBezTo>
                  <a:pt x="216320" y="124095"/>
                  <a:pt x="215653" y="124428"/>
                  <a:pt x="214818" y="124762"/>
                </a:cubicBezTo>
                <a:cubicBezTo>
                  <a:pt x="214818" y="124762"/>
                  <a:pt x="214818" y="124762"/>
                  <a:pt x="212315" y="125762"/>
                </a:cubicBezTo>
                <a:cubicBezTo>
                  <a:pt x="212315" y="125762"/>
                  <a:pt x="212315" y="125762"/>
                  <a:pt x="211147" y="126262"/>
                </a:cubicBezTo>
                <a:cubicBezTo>
                  <a:pt x="211147" y="126262"/>
                  <a:pt x="211147" y="126262"/>
                  <a:pt x="210814" y="126262"/>
                </a:cubicBezTo>
                <a:cubicBezTo>
                  <a:pt x="210814" y="126262"/>
                  <a:pt x="210814" y="126262"/>
                  <a:pt x="210480" y="126428"/>
                </a:cubicBezTo>
                <a:cubicBezTo>
                  <a:pt x="210480" y="126428"/>
                  <a:pt x="210480" y="126428"/>
                  <a:pt x="209979" y="126595"/>
                </a:cubicBezTo>
                <a:cubicBezTo>
                  <a:pt x="208644" y="127095"/>
                  <a:pt x="207310" y="127595"/>
                  <a:pt x="205975" y="127928"/>
                </a:cubicBezTo>
                <a:cubicBezTo>
                  <a:pt x="205975" y="127928"/>
                  <a:pt x="205975" y="127928"/>
                  <a:pt x="203639" y="128762"/>
                </a:cubicBezTo>
                <a:cubicBezTo>
                  <a:pt x="203639" y="128762"/>
                  <a:pt x="203639" y="128762"/>
                  <a:pt x="201803" y="129262"/>
                </a:cubicBezTo>
                <a:cubicBezTo>
                  <a:pt x="200635" y="129762"/>
                  <a:pt x="199300" y="130095"/>
                  <a:pt x="198132" y="130428"/>
                </a:cubicBezTo>
                <a:cubicBezTo>
                  <a:pt x="196964" y="130928"/>
                  <a:pt x="195629" y="131262"/>
                  <a:pt x="194461" y="131595"/>
                </a:cubicBezTo>
                <a:cubicBezTo>
                  <a:pt x="193293" y="132095"/>
                  <a:pt x="192125" y="132428"/>
                  <a:pt x="190957" y="132928"/>
                </a:cubicBezTo>
                <a:cubicBezTo>
                  <a:pt x="186119" y="134429"/>
                  <a:pt x="181613" y="136095"/>
                  <a:pt x="177275" y="137929"/>
                </a:cubicBezTo>
                <a:cubicBezTo>
                  <a:pt x="172937" y="139595"/>
                  <a:pt x="168765" y="141429"/>
                  <a:pt x="164927" y="143262"/>
                </a:cubicBezTo>
                <a:cubicBezTo>
                  <a:pt x="161090" y="145096"/>
                  <a:pt x="157419" y="147096"/>
                  <a:pt x="154248" y="149096"/>
                </a:cubicBezTo>
                <a:cubicBezTo>
                  <a:pt x="150911" y="151096"/>
                  <a:pt x="148075" y="153262"/>
                  <a:pt x="145572" y="155263"/>
                </a:cubicBezTo>
                <a:cubicBezTo>
                  <a:pt x="142902" y="157429"/>
                  <a:pt x="140733" y="159429"/>
                  <a:pt x="139064" y="161263"/>
                </a:cubicBezTo>
                <a:cubicBezTo>
                  <a:pt x="138230" y="162096"/>
                  <a:pt x="137396" y="162929"/>
                  <a:pt x="136728" y="163763"/>
                </a:cubicBezTo>
                <a:cubicBezTo>
                  <a:pt x="136395" y="164096"/>
                  <a:pt x="136061" y="164429"/>
                  <a:pt x="135894" y="164763"/>
                </a:cubicBezTo>
                <a:cubicBezTo>
                  <a:pt x="135560" y="165263"/>
                  <a:pt x="135227" y="165430"/>
                  <a:pt x="135060" y="165763"/>
                </a:cubicBezTo>
                <a:cubicBezTo>
                  <a:pt x="134225" y="166930"/>
                  <a:pt x="133725" y="167596"/>
                  <a:pt x="133725" y="167596"/>
                </a:cubicBezTo>
                <a:cubicBezTo>
                  <a:pt x="133725" y="167596"/>
                  <a:pt x="133391" y="166930"/>
                  <a:pt x="133057" y="165430"/>
                </a:cubicBezTo>
                <a:cubicBezTo>
                  <a:pt x="132891" y="164596"/>
                  <a:pt x="132557" y="163763"/>
                  <a:pt x="132557" y="162596"/>
                </a:cubicBezTo>
                <a:cubicBezTo>
                  <a:pt x="132390" y="162096"/>
                  <a:pt x="132390" y="161429"/>
                  <a:pt x="132223" y="160763"/>
                </a:cubicBezTo>
                <a:cubicBezTo>
                  <a:pt x="132223" y="160096"/>
                  <a:pt x="132223" y="159429"/>
                  <a:pt x="132223" y="158763"/>
                </a:cubicBezTo>
                <a:cubicBezTo>
                  <a:pt x="132223" y="155929"/>
                  <a:pt x="132390" y="152262"/>
                  <a:pt x="133391" y="148262"/>
                </a:cubicBezTo>
                <a:cubicBezTo>
                  <a:pt x="134392" y="144262"/>
                  <a:pt x="136061" y="139929"/>
                  <a:pt x="138397" y="135429"/>
                </a:cubicBezTo>
                <a:cubicBezTo>
                  <a:pt x="140733" y="130928"/>
                  <a:pt x="143903" y="126428"/>
                  <a:pt x="147741" y="122095"/>
                </a:cubicBezTo>
                <a:cubicBezTo>
                  <a:pt x="151579" y="117761"/>
                  <a:pt x="156084" y="113761"/>
                  <a:pt x="161090" y="110094"/>
                </a:cubicBezTo>
                <a:cubicBezTo>
                  <a:pt x="166095" y="106428"/>
                  <a:pt x="171602" y="103261"/>
                  <a:pt x="177275" y="100427"/>
                </a:cubicBezTo>
                <a:cubicBezTo>
                  <a:pt x="178610" y="99761"/>
                  <a:pt x="180112" y="99094"/>
                  <a:pt x="181613" y="98427"/>
                </a:cubicBezTo>
                <a:cubicBezTo>
                  <a:pt x="182948" y="97761"/>
                  <a:pt x="184450" y="97261"/>
                  <a:pt x="185952" y="96594"/>
                </a:cubicBezTo>
                <a:cubicBezTo>
                  <a:pt x="187453" y="96094"/>
                  <a:pt x="188788" y="95594"/>
                  <a:pt x="190290" y="94927"/>
                </a:cubicBezTo>
                <a:cubicBezTo>
                  <a:pt x="190290" y="94927"/>
                  <a:pt x="190290" y="94927"/>
                  <a:pt x="192626" y="94261"/>
                </a:cubicBezTo>
                <a:lnTo>
                  <a:pt x="193794" y="93927"/>
                </a:lnTo>
                <a:cubicBezTo>
                  <a:pt x="193794" y="93927"/>
                  <a:pt x="193794" y="93927"/>
                  <a:pt x="193794" y="93761"/>
                </a:cubicBezTo>
                <a:cubicBezTo>
                  <a:pt x="193794" y="93761"/>
                  <a:pt x="193794" y="93761"/>
                  <a:pt x="194295" y="93594"/>
                </a:cubicBezTo>
                <a:cubicBezTo>
                  <a:pt x="195629" y="93260"/>
                  <a:pt x="197131" y="92760"/>
                  <a:pt x="198466" y="92260"/>
                </a:cubicBezTo>
                <a:cubicBezTo>
                  <a:pt x="198466" y="92260"/>
                  <a:pt x="198466" y="92260"/>
                  <a:pt x="198967" y="92094"/>
                </a:cubicBezTo>
                <a:cubicBezTo>
                  <a:pt x="198967" y="92094"/>
                  <a:pt x="198967" y="92094"/>
                  <a:pt x="199134" y="92094"/>
                </a:cubicBezTo>
                <a:cubicBezTo>
                  <a:pt x="199134" y="92094"/>
                  <a:pt x="199134" y="92094"/>
                  <a:pt x="199467" y="91927"/>
                </a:cubicBezTo>
                <a:cubicBezTo>
                  <a:pt x="199467" y="91927"/>
                  <a:pt x="199467" y="91927"/>
                  <a:pt x="200135" y="91760"/>
                </a:cubicBezTo>
                <a:cubicBezTo>
                  <a:pt x="200135" y="91760"/>
                  <a:pt x="200135" y="91760"/>
                  <a:pt x="201803" y="91094"/>
                </a:cubicBezTo>
                <a:cubicBezTo>
                  <a:pt x="201803" y="91094"/>
                  <a:pt x="201803" y="91094"/>
                  <a:pt x="203305" y="90594"/>
                </a:cubicBezTo>
                <a:cubicBezTo>
                  <a:pt x="203305" y="90594"/>
                  <a:pt x="203305" y="90594"/>
                  <a:pt x="204974" y="89927"/>
                </a:cubicBezTo>
                <a:cubicBezTo>
                  <a:pt x="205474" y="89760"/>
                  <a:pt x="205975" y="89594"/>
                  <a:pt x="206642" y="89260"/>
                </a:cubicBezTo>
                <a:cubicBezTo>
                  <a:pt x="206642" y="89260"/>
                  <a:pt x="206642" y="89260"/>
                  <a:pt x="207476" y="88927"/>
                </a:cubicBezTo>
                <a:cubicBezTo>
                  <a:pt x="207643" y="88927"/>
                  <a:pt x="207977" y="88760"/>
                  <a:pt x="208311" y="88594"/>
                </a:cubicBezTo>
                <a:cubicBezTo>
                  <a:pt x="212482" y="86927"/>
                  <a:pt x="216487" y="85094"/>
                  <a:pt x="220158" y="83094"/>
                </a:cubicBezTo>
                <a:cubicBezTo>
                  <a:pt x="223829" y="81093"/>
                  <a:pt x="227166" y="78927"/>
                  <a:pt x="230169" y="76427"/>
                </a:cubicBezTo>
                <a:cubicBezTo>
                  <a:pt x="233173" y="74093"/>
                  <a:pt x="236009" y="71593"/>
                  <a:pt x="238345" y="68760"/>
                </a:cubicBezTo>
                <a:cubicBezTo>
                  <a:pt x="240681" y="66093"/>
                  <a:pt x="242517" y="63260"/>
                  <a:pt x="244185" y="60426"/>
                </a:cubicBezTo>
                <a:cubicBezTo>
                  <a:pt x="245854" y="57593"/>
                  <a:pt x="247189" y="54926"/>
                  <a:pt x="248190" y="52593"/>
                </a:cubicBezTo>
                <a:cubicBezTo>
                  <a:pt x="248691" y="51426"/>
                  <a:pt x="249024" y="50259"/>
                  <a:pt x="249358" y="49426"/>
                </a:cubicBezTo>
                <a:cubicBezTo>
                  <a:pt x="249692" y="48426"/>
                  <a:pt x="250025" y="47592"/>
                  <a:pt x="250192" y="46926"/>
                </a:cubicBezTo>
                <a:cubicBezTo>
                  <a:pt x="250693" y="45426"/>
                  <a:pt x="250860" y="44592"/>
                  <a:pt x="250860" y="44592"/>
                </a:cubicBezTo>
                <a:close/>
                <a:moveTo>
                  <a:pt x="470373" y="40532"/>
                </a:moveTo>
                <a:cubicBezTo>
                  <a:pt x="406664" y="47704"/>
                  <a:pt x="351461" y="101747"/>
                  <a:pt x="309100" y="160960"/>
                </a:cubicBezTo>
                <a:cubicBezTo>
                  <a:pt x="309100" y="160960"/>
                  <a:pt x="309100" y="160960"/>
                  <a:pt x="383816" y="204327"/>
                </a:cubicBezTo>
                <a:cubicBezTo>
                  <a:pt x="398325" y="162127"/>
                  <a:pt x="420006" y="121929"/>
                  <a:pt x="452361" y="90738"/>
                </a:cubicBezTo>
                <a:cubicBezTo>
                  <a:pt x="453695" y="89404"/>
                  <a:pt x="470373" y="75393"/>
                  <a:pt x="470373" y="75393"/>
                </a:cubicBezTo>
                <a:cubicBezTo>
                  <a:pt x="470373" y="75393"/>
                  <a:pt x="470373" y="75393"/>
                  <a:pt x="470373" y="40532"/>
                </a:cubicBezTo>
                <a:close/>
                <a:moveTo>
                  <a:pt x="506563" y="0"/>
                </a:moveTo>
                <a:cubicBezTo>
                  <a:pt x="506563" y="0"/>
                  <a:pt x="506563" y="0"/>
                  <a:pt x="506563" y="92406"/>
                </a:cubicBezTo>
                <a:cubicBezTo>
                  <a:pt x="506563" y="92406"/>
                  <a:pt x="506563" y="92406"/>
                  <a:pt x="493721" y="103248"/>
                </a:cubicBezTo>
                <a:cubicBezTo>
                  <a:pt x="487050" y="108752"/>
                  <a:pt x="479212" y="115424"/>
                  <a:pt x="477211" y="117259"/>
                </a:cubicBezTo>
                <a:cubicBezTo>
                  <a:pt x="449359" y="144280"/>
                  <a:pt x="427845" y="182810"/>
                  <a:pt x="413169" y="231515"/>
                </a:cubicBezTo>
                <a:cubicBezTo>
                  <a:pt x="408165" y="248195"/>
                  <a:pt x="404663" y="265542"/>
                  <a:pt x="400994" y="284056"/>
                </a:cubicBezTo>
                <a:cubicBezTo>
                  <a:pt x="393822" y="319751"/>
                  <a:pt x="386318" y="356446"/>
                  <a:pt x="367472" y="391474"/>
                </a:cubicBezTo>
                <a:cubicBezTo>
                  <a:pt x="346125" y="431338"/>
                  <a:pt x="311602" y="463364"/>
                  <a:pt x="270241" y="481711"/>
                </a:cubicBezTo>
                <a:cubicBezTo>
                  <a:pt x="243724" y="493554"/>
                  <a:pt x="213538" y="499892"/>
                  <a:pt x="182684" y="499892"/>
                </a:cubicBezTo>
                <a:cubicBezTo>
                  <a:pt x="163671" y="499892"/>
                  <a:pt x="145159" y="497557"/>
                  <a:pt x="127314" y="492887"/>
                </a:cubicBezTo>
                <a:cubicBezTo>
                  <a:pt x="108635" y="488050"/>
                  <a:pt x="91290" y="480711"/>
                  <a:pt x="75780" y="471203"/>
                </a:cubicBezTo>
                <a:cubicBezTo>
                  <a:pt x="40257" y="449353"/>
                  <a:pt x="16241" y="417161"/>
                  <a:pt x="6235" y="378130"/>
                </a:cubicBezTo>
                <a:cubicBezTo>
                  <a:pt x="231" y="353944"/>
                  <a:pt x="-1437" y="326590"/>
                  <a:pt x="1231" y="296900"/>
                </a:cubicBezTo>
                <a:cubicBezTo>
                  <a:pt x="3399" y="273381"/>
                  <a:pt x="8403" y="248195"/>
                  <a:pt x="15908" y="222008"/>
                </a:cubicBezTo>
                <a:cubicBezTo>
                  <a:pt x="15908" y="222008"/>
                  <a:pt x="15908" y="222008"/>
                  <a:pt x="23413" y="195820"/>
                </a:cubicBezTo>
                <a:lnTo>
                  <a:pt x="224044" y="195820"/>
                </a:lnTo>
                <a:cubicBezTo>
                  <a:pt x="224044" y="195820"/>
                  <a:pt x="224044" y="195820"/>
                  <a:pt x="230215" y="220006"/>
                </a:cubicBezTo>
                <a:cubicBezTo>
                  <a:pt x="238554" y="204327"/>
                  <a:pt x="248060" y="187814"/>
                  <a:pt x="258734" y="171134"/>
                </a:cubicBezTo>
                <a:cubicBezTo>
                  <a:pt x="286085" y="127767"/>
                  <a:pt x="314771" y="92406"/>
                  <a:pt x="344123" y="65718"/>
                </a:cubicBezTo>
                <a:cubicBezTo>
                  <a:pt x="383649" y="29856"/>
                  <a:pt x="424676" y="9174"/>
                  <a:pt x="466203" y="4503"/>
                </a:cubicBezTo>
                <a:cubicBezTo>
                  <a:pt x="466203" y="4503"/>
                  <a:pt x="466203" y="4503"/>
                  <a:pt x="50656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6" name="shelter"/>
          <p:cNvSpPr>
            <a:spLocks noChangeAspect="1"/>
          </p:cNvSpPr>
          <p:nvPr/>
        </p:nvSpPr>
        <p:spPr bwMode="auto">
          <a:xfrm>
            <a:off x="4056129" y="5365664"/>
            <a:ext cx="262607" cy="223392"/>
          </a:xfrm>
          <a:custGeom>
            <a:avLst/>
            <a:gdLst>
              <a:gd name="connsiteX0" fmla="*/ 493093 w 496896"/>
              <a:gd name="connsiteY0" fmla="*/ 196070 h 422696"/>
              <a:gd name="connsiteX1" fmla="*/ 496136 w 496896"/>
              <a:gd name="connsiteY1" fmla="*/ 211383 h 422696"/>
              <a:gd name="connsiteX2" fmla="*/ 465704 w 496896"/>
              <a:gd name="connsiteY2" fmla="*/ 395134 h 422696"/>
              <a:gd name="connsiteX3" fmla="*/ 462661 w 496896"/>
              <a:gd name="connsiteY3" fmla="*/ 401259 h 422696"/>
              <a:gd name="connsiteX4" fmla="*/ 438315 w 496896"/>
              <a:gd name="connsiteY4" fmla="*/ 410446 h 422696"/>
              <a:gd name="connsiteX5" fmla="*/ 386580 w 496896"/>
              <a:gd name="connsiteY5" fmla="*/ 422696 h 422696"/>
              <a:gd name="connsiteX6" fmla="*/ 374407 w 496896"/>
              <a:gd name="connsiteY6" fmla="*/ 413509 h 422696"/>
              <a:gd name="connsiteX7" fmla="*/ 423099 w 496896"/>
              <a:gd name="connsiteY7" fmla="*/ 223633 h 422696"/>
              <a:gd name="connsiteX8" fmla="*/ 432228 w 496896"/>
              <a:gd name="connsiteY8" fmla="*/ 205258 h 422696"/>
              <a:gd name="connsiteX9" fmla="*/ 493093 w 496896"/>
              <a:gd name="connsiteY9" fmla="*/ 196070 h 422696"/>
              <a:gd name="connsiteX10" fmla="*/ 202528 w 496896"/>
              <a:gd name="connsiteY10" fmla="*/ 5093 h 422696"/>
              <a:gd name="connsiteX11" fmla="*/ 239284 w 496896"/>
              <a:gd name="connsiteY11" fmla="*/ 20466 h 422696"/>
              <a:gd name="connsiteX12" fmla="*/ 377120 w 496896"/>
              <a:gd name="connsiteY12" fmla="*/ 161892 h 422696"/>
              <a:gd name="connsiteX13" fmla="*/ 404687 w 496896"/>
              <a:gd name="connsiteY13" fmla="*/ 189563 h 422696"/>
              <a:gd name="connsiteX14" fmla="*/ 407750 w 496896"/>
              <a:gd name="connsiteY14" fmla="*/ 238755 h 422696"/>
              <a:gd name="connsiteX15" fmla="*/ 364868 w 496896"/>
              <a:gd name="connsiteY15" fmla="*/ 401703 h 422696"/>
              <a:gd name="connsiteX16" fmla="*/ 340364 w 496896"/>
              <a:gd name="connsiteY16" fmla="*/ 420150 h 422696"/>
              <a:gd name="connsiteX17" fmla="*/ 297481 w 496896"/>
              <a:gd name="connsiteY17" fmla="*/ 420150 h 422696"/>
              <a:gd name="connsiteX18" fmla="*/ 279103 w 496896"/>
              <a:gd name="connsiteY18" fmla="*/ 401703 h 422696"/>
              <a:gd name="connsiteX19" fmla="*/ 279103 w 496896"/>
              <a:gd name="connsiteY19" fmla="*/ 266425 h 422696"/>
              <a:gd name="connsiteX20" fmla="*/ 208654 w 496896"/>
              <a:gd name="connsiteY20" fmla="*/ 198786 h 422696"/>
              <a:gd name="connsiteX21" fmla="*/ 141267 w 496896"/>
              <a:gd name="connsiteY21" fmla="*/ 266425 h 422696"/>
              <a:gd name="connsiteX22" fmla="*/ 141267 w 496896"/>
              <a:gd name="connsiteY22" fmla="*/ 401703 h 422696"/>
              <a:gd name="connsiteX23" fmla="*/ 122889 w 496896"/>
              <a:gd name="connsiteY23" fmla="*/ 420150 h 422696"/>
              <a:gd name="connsiteX24" fmla="*/ 70818 w 496896"/>
              <a:gd name="connsiteY24" fmla="*/ 420150 h 422696"/>
              <a:gd name="connsiteX25" fmla="*/ 46314 w 496896"/>
              <a:gd name="connsiteY25" fmla="*/ 401703 h 422696"/>
              <a:gd name="connsiteX26" fmla="*/ 3431 w 496896"/>
              <a:gd name="connsiteY26" fmla="*/ 244904 h 422696"/>
              <a:gd name="connsiteX27" fmla="*/ 15683 w 496896"/>
              <a:gd name="connsiteY27" fmla="*/ 174190 h 422696"/>
              <a:gd name="connsiteX28" fmla="*/ 15683 w 496896"/>
              <a:gd name="connsiteY28" fmla="*/ 171116 h 422696"/>
              <a:gd name="connsiteX29" fmla="*/ 171898 w 496896"/>
              <a:gd name="connsiteY29" fmla="*/ 17391 h 422696"/>
              <a:gd name="connsiteX30" fmla="*/ 202528 w 496896"/>
              <a:gd name="connsiteY30" fmla="*/ 5093 h 422696"/>
              <a:gd name="connsiteX31" fmla="*/ 244842 w 496896"/>
              <a:gd name="connsiteY31" fmla="*/ 0 h 422696"/>
              <a:gd name="connsiteX32" fmla="*/ 293972 w 496896"/>
              <a:gd name="connsiteY32" fmla="*/ 0 h 422696"/>
              <a:gd name="connsiteX33" fmla="*/ 300113 w 496896"/>
              <a:gd name="connsiteY33" fmla="*/ 0 h 422696"/>
              <a:gd name="connsiteX34" fmla="*/ 321608 w 496896"/>
              <a:gd name="connsiteY34" fmla="*/ 18334 h 422696"/>
              <a:gd name="connsiteX35" fmla="*/ 490492 w 496896"/>
              <a:gd name="connsiteY35" fmla="*/ 168060 h 422696"/>
              <a:gd name="connsiteX36" fmla="*/ 490492 w 496896"/>
              <a:gd name="connsiteY36" fmla="*/ 171116 h 422696"/>
              <a:gd name="connsiteX37" fmla="*/ 429080 w 496896"/>
              <a:gd name="connsiteY37" fmla="*/ 183338 h 422696"/>
              <a:gd name="connsiteX38" fmla="*/ 422938 w 496896"/>
              <a:gd name="connsiteY38" fmla="*/ 180282 h 422696"/>
              <a:gd name="connsiteX39" fmla="*/ 241771 w 496896"/>
              <a:gd name="connsiteY39" fmla="*/ 9167 h 422696"/>
              <a:gd name="connsiteX40" fmla="*/ 244842 w 496896"/>
              <a:gd name="connsiteY40" fmla="*/ 0 h 42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6896" h="422696">
                <a:moveTo>
                  <a:pt x="493093" y="196070"/>
                </a:moveTo>
                <a:cubicBezTo>
                  <a:pt x="499179" y="196070"/>
                  <a:pt x="496136" y="211383"/>
                  <a:pt x="496136" y="211383"/>
                </a:cubicBezTo>
                <a:cubicBezTo>
                  <a:pt x="496136" y="211383"/>
                  <a:pt x="465704" y="389008"/>
                  <a:pt x="465704" y="395134"/>
                </a:cubicBezTo>
                <a:cubicBezTo>
                  <a:pt x="465704" y="398196"/>
                  <a:pt x="462661" y="401259"/>
                  <a:pt x="462661" y="401259"/>
                </a:cubicBezTo>
                <a:cubicBezTo>
                  <a:pt x="462661" y="404321"/>
                  <a:pt x="450488" y="407384"/>
                  <a:pt x="438315" y="410446"/>
                </a:cubicBezTo>
                <a:cubicBezTo>
                  <a:pt x="420056" y="413509"/>
                  <a:pt x="389623" y="419634"/>
                  <a:pt x="386580" y="422696"/>
                </a:cubicBezTo>
                <a:cubicBezTo>
                  <a:pt x="380494" y="422696"/>
                  <a:pt x="374407" y="419634"/>
                  <a:pt x="374407" y="413509"/>
                </a:cubicBezTo>
                <a:cubicBezTo>
                  <a:pt x="380494" y="389008"/>
                  <a:pt x="423099" y="223633"/>
                  <a:pt x="423099" y="223633"/>
                </a:cubicBezTo>
                <a:cubicBezTo>
                  <a:pt x="423099" y="223633"/>
                  <a:pt x="426142" y="208320"/>
                  <a:pt x="432228" y="205258"/>
                </a:cubicBezTo>
                <a:cubicBezTo>
                  <a:pt x="438315" y="205258"/>
                  <a:pt x="474833" y="199133"/>
                  <a:pt x="493093" y="196070"/>
                </a:cubicBezTo>
                <a:close/>
                <a:moveTo>
                  <a:pt x="202528" y="5093"/>
                </a:moveTo>
                <a:cubicBezTo>
                  <a:pt x="223969" y="5093"/>
                  <a:pt x="236221" y="17391"/>
                  <a:pt x="239284" y="20466"/>
                </a:cubicBezTo>
                <a:cubicBezTo>
                  <a:pt x="239284" y="20466"/>
                  <a:pt x="239284" y="20466"/>
                  <a:pt x="377120" y="161892"/>
                </a:cubicBezTo>
                <a:cubicBezTo>
                  <a:pt x="386309" y="168041"/>
                  <a:pt x="398561" y="180339"/>
                  <a:pt x="404687" y="189563"/>
                </a:cubicBezTo>
                <a:cubicBezTo>
                  <a:pt x="413876" y="208010"/>
                  <a:pt x="410813" y="226457"/>
                  <a:pt x="407750" y="238755"/>
                </a:cubicBezTo>
                <a:cubicBezTo>
                  <a:pt x="407750" y="238755"/>
                  <a:pt x="407750" y="238755"/>
                  <a:pt x="364868" y="401703"/>
                </a:cubicBezTo>
                <a:cubicBezTo>
                  <a:pt x="361805" y="410927"/>
                  <a:pt x="349553" y="420150"/>
                  <a:pt x="340364" y="420150"/>
                </a:cubicBezTo>
                <a:cubicBezTo>
                  <a:pt x="340364" y="420150"/>
                  <a:pt x="340364" y="420150"/>
                  <a:pt x="297481" y="420150"/>
                </a:cubicBezTo>
                <a:cubicBezTo>
                  <a:pt x="288292" y="420150"/>
                  <a:pt x="279103" y="410927"/>
                  <a:pt x="279103" y="401703"/>
                </a:cubicBezTo>
                <a:cubicBezTo>
                  <a:pt x="279103" y="401703"/>
                  <a:pt x="279103" y="401703"/>
                  <a:pt x="279103" y="266425"/>
                </a:cubicBezTo>
                <a:cubicBezTo>
                  <a:pt x="279103" y="229531"/>
                  <a:pt x="245410" y="198786"/>
                  <a:pt x="208654" y="198786"/>
                </a:cubicBezTo>
                <a:cubicBezTo>
                  <a:pt x="171898" y="198786"/>
                  <a:pt x="141267" y="229531"/>
                  <a:pt x="141267" y="266425"/>
                </a:cubicBezTo>
                <a:cubicBezTo>
                  <a:pt x="141267" y="266425"/>
                  <a:pt x="141267" y="266425"/>
                  <a:pt x="141267" y="401703"/>
                </a:cubicBezTo>
                <a:cubicBezTo>
                  <a:pt x="141267" y="410927"/>
                  <a:pt x="132078" y="420150"/>
                  <a:pt x="122889" y="420150"/>
                </a:cubicBezTo>
                <a:cubicBezTo>
                  <a:pt x="122889" y="420150"/>
                  <a:pt x="122889" y="420150"/>
                  <a:pt x="70818" y="420150"/>
                </a:cubicBezTo>
                <a:cubicBezTo>
                  <a:pt x="58566" y="420150"/>
                  <a:pt x="49377" y="410927"/>
                  <a:pt x="46314" y="401703"/>
                </a:cubicBezTo>
                <a:cubicBezTo>
                  <a:pt x="46314" y="401703"/>
                  <a:pt x="46314" y="401703"/>
                  <a:pt x="3431" y="244904"/>
                </a:cubicBezTo>
                <a:cubicBezTo>
                  <a:pt x="-8821" y="204935"/>
                  <a:pt x="15683" y="174190"/>
                  <a:pt x="15683" y="174190"/>
                </a:cubicBezTo>
                <a:cubicBezTo>
                  <a:pt x="15683" y="174190"/>
                  <a:pt x="15683" y="174190"/>
                  <a:pt x="15683" y="171116"/>
                </a:cubicBezTo>
                <a:cubicBezTo>
                  <a:pt x="15683" y="171116"/>
                  <a:pt x="15683" y="171116"/>
                  <a:pt x="171898" y="17391"/>
                </a:cubicBezTo>
                <a:cubicBezTo>
                  <a:pt x="181087" y="8168"/>
                  <a:pt x="193339" y="5093"/>
                  <a:pt x="202528" y="5093"/>
                </a:cubicBezTo>
                <a:close/>
                <a:moveTo>
                  <a:pt x="244842" y="0"/>
                </a:moveTo>
                <a:cubicBezTo>
                  <a:pt x="250983" y="0"/>
                  <a:pt x="287831" y="0"/>
                  <a:pt x="293972" y="0"/>
                </a:cubicBezTo>
                <a:cubicBezTo>
                  <a:pt x="297043" y="0"/>
                  <a:pt x="300113" y="0"/>
                  <a:pt x="300113" y="0"/>
                </a:cubicBezTo>
                <a:cubicBezTo>
                  <a:pt x="303184" y="3056"/>
                  <a:pt x="312396" y="9167"/>
                  <a:pt x="321608" y="18334"/>
                </a:cubicBezTo>
                <a:cubicBezTo>
                  <a:pt x="364596" y="55001"/>
                  <a:pt x="487421" y="165004"/>
                  <a:pt x="490492" y="168060"/>
                </a:cubicBezTo>
                <a:cubicBezTo>
                  <a:pt x="496633" y="171116"/>
                  <a:pt x="490492" y="171116"/>
                  <a:pt x="490492" y="171116"/>
                </a:cubicBezTo>
                <a:cubicBezTo>
                  <a:pt x="490492" y="171116"/>
                  <a:pt x="490492" y="171116"/>
                  <a:pt x="429080" y="183338"/>
                </a:cubicBezTo>
                <a:cubicBezTo>
                  <a:pt x="429080" y="183338"/>
                  <a:pt x="426009" y="183338"/>
                  <a:pt x="422938" y="180282"/>
                </a:cubicBezTo>
                <a:cubicBezTo>
                  <a:pt x="416797" y="177227"/>
                  <a:pt x="241771" y="9167"/>
                  <a:pt x="241771" y="9167"/>
                </a:cubicBezTo>
                <a:cubicBezTo>
                  <a:pt x="241771" y="9167"/>
                  <a:pt x="235630" y="0"/>
                  <a:pt x="24484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" name="chart37"/>
          <p:cNvSpPr>
            <a:spLocks noChangeAspect="1"/>
          </p:cNvSpPr>
          <p:nvPr/>
        </p:nvSpPr>
        <p:spPr bwMode="auto">
          <a:xfrm>
            <a:off x="4635313" y="5364218"/>
            <a:ext cx="224414" cy="226285"/>
          </a:xfrm>
          <a:custGeom>
            <a:avLst/>
            <a:gdLst>
              <a:gd name="connsiteX0" fmla="*/ 60022 w 503800"/>
              <a:gd name="connsiteY0" fmla="*/ 282611 h 508000"/>
              <a:gd name="connsiteX1" fmla="*/ 251813 w 503800"/>
              <a:gd name="connsiteY1" fmla="*/ 379556 h 508000"/>
              <a:gd name="connsiteX2" fmla="*/ 443778 w 503800"/>
              <a:gd name="connsiteY2" fmla="*/ 282611 h 508000"/>
              <a:gd name="connsiteX3" fmla="*/ 503800 w 503800"/>
              <a:gd name="connsiteY3" fmla="*/ 362932 h 508000"/>
              <a:gd name="connsiteX4" fmla="*/ 251813 w 503800"/>
              <a:gd name="connsiteY4" fmla="*/ 508000 h 508000"/>
              <a:gd name="connsiteX5" fmla="*/ 0 w 503800"/>
              <a:gd name="connsiteY5" fmla="*/ 362932 h 508000"/>
              <a:gd name="connsiteX6" fmla="*/ 147518 w 503800"/>
              <a:gd name="connsiteY6" fmla="*/ 152417 h 508000"/>
              <a:gd name="connsiteX7" fmla="*/ 251813 w 503800"/>
              <a:gd name="connsiteY7" fmla="*/ 200890 h 508000"/>
              <a:gd name="connsiteX8" fmla="*/ 356283 w 503800"/>
              <a:gd name="connsiteY8" fmla="*/ 152417 h 508000"/>
              <a:gd name="connsiteX9" fmla="*/ 425929 w 503800"/>
              <a:gd name="connsiteY9" fmla="*/ 245687 h 508000"/>
              <a:gd name="connsiteX10" fmla="*/ 251813 w 503800"/>
              <a:gd name="connsiteY10" fmla="*/ 333533 h 508000"/>
              <a:gd name="connsiteX11" fmla="*/ 77871 w 503800"/>
              <a:gd name="connsiteY11" fmla="*/ 245687 h 508000"/>
              <a:gd name="connsiteX12" fmla="*/ 251813 w 503800"/>
              <a:gd name="connsiteY12" fmla="*/ 0 h 508000"/>
              <a:gd name="connsiteX13" fmla="*/ 339308 w 503800"/>
              <a:gd name="connsiteY13" fmla="*/ 116369 h 508000"/>
              <a:gd name="connsiteX14" fmla="*/ 251813 w 503800"/>
              <a:gd name="connsiteY14" fmla="*/ 156967 h 508000"/>
              <a:gd name="connsiteX15" fmla="*/ 164492 w 503800"/>
              <a:gd name="connsiteY15" fmla="*/ 116369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3800" h="508000">
                <a:moveTo>
                  <a:pt x="60022" y="282611"/>
                </a:moveTo>
                <a:lnTo>
                  <a:pt x="251813" y="379556"/>
                </a:lnTo>
                <a:lnTo>
                  <a:pt x="443778" y="282611"/>
                </a:lnTo>
                <a:lnTo>
                  <a:pt x="503800" y="362932"/>
                </a:lnTo>
                <a:lnTo>
                  <a:pt x="251813" y="508000"/>
                </a:lnTo>
                <a:lnTo>
                  <a:pt x="0" y="362932"/>
                </a:lnTo>
                <a:close/>
                <a:moveTo>
                  <a:pt x="147518" y="152417"/>
                </a:moveTo>
                <a:lnTo>
                  <a:pt x="251813" y="200890"/>
                </a:lnTo>
                <a:lnTo>
                  <a:pt x="356283" y="152417"/>
                </a:lnTo>
                <a:lnTo>
                  <a:pt x="425929" y="245687"/>
                </a:lnTo>
                <a:lnTo>
                  <a:pt x="251813" y="333533"/>
                </a:lnTo>
                <a:lnTo>
                  <a:pt x="77871" y="245687"/>
                </a:lnTo>
                <a:close/>
                <a:moveTo>
                  <a:pt x="251813" y="0"/>
                </a:moveTo>
                <a:lnTo>
                  <a:pt x="339308" y="116369"/>
                </a:lnTo>
                <a:lnTo>
                  <a:pt x="251813" y="156967"/>
                </a:lnTo>
                <a:lnTo>
                  <a:pt x="164492" y="1163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" name="five6"/>
          <p:cNvSpPr>
            <a:spLocks noChangeAspect="1"/>
          </p:cNvSpPr>
          <p:nvPr/>
        </p:nvSpPr>
        <p:spPr bwMode="auto">
          <a:xfrm>
            <a:off x="5176307" y="5352238"/>
            <a:ext cx="250246" cy="250246"/>
          </a:xfrm>
          <a:custGeom>
            <a:avLst/>
            <a:gdLst>
              <a:gd name="T0" fmla="*/ 17 w 48"/>
              <a:gd name="T1" fmla="*/ 8 h 48"/>
              <a:gd name="T2" fmla="*/ 8 w 48"/>
              <a:gd name="T3" fmla="*/ 17 h 48"/>
              <a:gd name="T4" fmla="*/ 0 w 48"/>
              <a:gd name="T5" fmla="*/ 8 h 48"/>
              <a:gd name="T6" fmla="*/ 8 w 48"/>
              <a:gd name="T7" fmla="*/ 0 h 48"/>
              <a:gd name="T8" fmla="*/ 17 w 48"/>
              <a:gd name="T9" fmla="*/ 8 h 48"/>
              <a:gd name="T10" fmla="*/ 8 w 48"/>
              <a:gd name="T11" fmla="*/ 31 h 48"/>
              <a:gd name="T12" fmla="*/ 0 w 48"/>
              <a:gd name="T13" fmla="*/ 39 h 48"/>
              <a:gd name="T14" fmla="*/ 8 w 48"/>
              <a:gd name="T15" fmla="*/ 48 h 48"/>
              <a:gd name="T16" fmla="*/ 17 w 48"/>
              <a:gd name="T17" fmla="*/ 39 h 48"/>
              <a:gd name="T18" fmla="*/ 8 w 48"/>
              <a:gd name="T19" fmla="*/ 31 h 48"/>
              <a:gd name="T20" fmla="*/ 40 w 48"/>
              <a:gd name="T21" fmla="*/ 31 h 48"/>
              <a:gd name="T22" fmla="*/ 31 w 48"/>
              <a:gd name="T23" fmla="*/ 39 h 48"/>
              <a:gd name="T24" fmla="*/ 40 w 48"/>
              <a:gd name="T25" fmla="*/ 48 h 48"/>
              <a:gd name="T26" fmla="*/ 48 w 48"/>
              <a:gd name="T27" fmla="*/ 39 h 48"/>
              <a:gd name="T28" fmla="*/ 40 w 48"/>
              <a:gd name="T29" fmla="*/ 31 h 48"/>
              <a:gd name="T30" fmla="*/ 40 w 48"/>
              <a:gd name="T31" fmla="*/ 0 h 48"/>
              <a:gd name="T32" fmla="*/ 31 w 48"/>
              <a:gd name="T33" fmla="*/ 8 h 48"/>
              <a:gd name="T34" fmla="*/ 40 w 48"/>
              <a:gd name="T35" fmla="*/ 17 h 48"/>
              <a:gd name="T36" fmla="*/ 48 w 48"/>
              <a:gd name="T37" fmla="*/ 8 h 48"/>
              <a:gd name="T38" fmla="*/ 40 w 48"/>
              <a:gd name="T39" fmla="*/ 0 h 48"/>
              <a:gd name="T40" fmla="*/ 24 w 48"/>
              <a:gd name="T41" fmla="*/ 15 h 48"/>
              <a:gd name="T42" fmla="*/ 16 w 48"/>
              <a:gd name="T43" fmla="*/ 24 h 48"/>
              <a:gd name="T44" fmla="*/ 24 w 48"/>
              <a:gd name="T45" fmla="*/ 32 h 48"/>
              <a:gd name="T46" fmla="*/ 32 w 48"/>
              <a:gd name="T47" fmla="*/ 24 h 48"/>
              <a:gd name="T48" fmla="*/ 24 w 48"/>
              <a:gd name="T49" fmla="*/ 15 h 48"/>
              <a:gd name="T50" fmla="*/ 24 w 48"/>
              <a:gd name="T51" fmla="*/ 15 h 48"/>
              <a:gd name="T52" fmla="*/ 24 w 48"/>
              <a:gd name="T53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48">
                <a:moveTo>
                  <a:pt x="17" y="8"/>
                </a:moveTo>
                <a:cubicBezTo>
                  <a:pt x="17" y="13"/>
                  <a:pt x="13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8"/>
                </a:cubicBezTo>
                <a:close/>
                <a:moveTo>
                  <a:pt x="8" y="31"/>
                </a:moveTo>
                <a:cubicBezTo>
                  <a:pt x="4" y="31"/>
                  <a:pt x="0" y="35"/>
                  <a:pt x="0" y="39"/>
                </a:cubicBezTo>
                <a:cubicBezTo>
                  <a:pt x="0" y="44"/>
                  <a:pt x="4" y="48"/>
                  <a:pt x="8" y="48"/>
                </a:cubicBezTo>
                <a:cubicBezTo>
                  <a:pt x="13" y="48"/>
                  <a:pt x="17" y="44"/>
                  <a:pt x="17" y="39"/>
                </a:cubicBezTo>
                <a:cubicBezTo>
                  <a:pt x="17" y="35"/>
                  <a:pt x="13" y="31"/>
                  <a:pt x="8" y="31"/>
                </a:cubicBezTo>
                <a:close/>
                <a:moveTo>
                  <a:pt x="40" y="31"/>
                </a:moveTo>
                <a:cubicBezTo>
                  <a:pt x="35" y="31"/>
                  <a:pt x="31" y="35"/>
                  <a:pt x="31" y="39"/>
                </a:cubicBezTo>
                <a:cubicBezTo>
                  <a:pt x="31" y="44"/>
                  <a:pt x="35" y="48"/>
                  <a:pt x="40" y="48"/>
                </a:cubicBezTo>
                <a:cubicBezTo>
                  <a:pt x="44" y="48"/>
                  <a:pt x="48" y="44"/>
                  <a:pt x="48" y="39"/>
                </a:cubicBezTo>
                <a:cubicBezTo>
                  <a:pt x="48" y="35"/>
                  <a:pt x="44" y="31"/>
                  <a:pt x="40" y="31"/>
                </a:cubicBezTo>
                <a:close/>
                <a:moveTo>
                  <a:pt x="40" y="0"/>
                </a:moveTo>
                <a:cubicBezTo>
                  <a:pt x="35" y="0"/>
                  <a:pt x="31" y="4"/>
                  <a:pt x="31" y="8"/>
                </a:cubicBezTo>
                <a:cubicBezTo>
                  <a:pt x="31" y="13"/>
                  <a:pt x="35" y="17"/>
                  <a:pt x="40" y="17"/>
                </a:cubicBezTo>
                <a:cubicBezTo>
                  <a:pt x="44" y="17"/>
                  <a:pt x="48" y="13"/>
                  <a:pt x="48" y="8"/>
                </a:cubicBezTo>
                <a:cubicBezTo>
                  <a:pt x="48" y="4"/>
                  <a:pt x="44" y="0"/>
                  <a:pt x="40" y="0"/>
                </a:cubicBezTo>
                <a:close/>
                <a:moveTo>
                  <a:pt x="24" y="15"/>
                </a:moveTo>
                <a:cubicBezTo>
                  <a:pt x="19" y="15"/>
                  <a:pt x="16" y="19"/>
                  <a:pt x="16" y="24"/>
                </a:cubicBezTo>
                <a:cubicBezTo>
                  <a:pt x="16" y="29"/>
                  <a:pt x="19" y="32"/>
                  <a:pt x="24" y="32"/>
                </a:cubicBezTo>
                <a:cubicBezTo>
                  <a:pt x="29" y="32"/>
                  <a:pt x="32" y="29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9" name="businessman72"/>
          <p:cNvSpPr>
            <a:spLocks noChangeAspect="1"/>
          </p:cNvSpPr>
          <p:nvPr/>
        </p:nvSpPr>
        <p:spPr bwMode="auto">
          <a:xfrm>
            <a:off x="5693275" y="3512713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0" name="shopping cart1"/>
          <p:cNvSpPr>
            <a:spLocks noChangeAspect="1"/>
          </p:cNvSpPr>
          <p:nvPr/>
        </p:nvSpPr>
        <p:spPr bwMode="auto">
          <a:xfrm>
            <a:off x="5662488" y="5364218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1" name="rupees"/>
          <p:cNvSpPr>
            <a:spLocks noChangeAspect="1"/>
          </p:cNvSpPr>
          <p:nvPr/>
        </p:nvSpPr>
        <p:spPr bwMode="auto">
          <a:xfrm>
            <a:off x="5688625" y="6255406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2" name="cancer5"/>
          <p:cNvSpPr>
            <a:spLocks noChangeAspect="1"/>
          </p:cNvSpPr>
          <p:nvPr/>
        </p:nvSpPr>
        <p:spPr bwMode="auto">
          <a:xfrm>
            <a:off x="5661276" y="3963066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3" name="pouch"/>
          <p:cNvSpPr>
            <a:spLocks noChangeAspect="1"/>
          </p:cNvSpPr>
          <p:nvPr/>
        </p:nvSpPr>
        <p:spPr bwMode="auto">
          <a:xfrm>
            <a:off x="5662488" y="5815304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4" name="remove18"/>
          <p:cNvSpPr>
            <a:spLocks noChangeAspect="1"/>
          </p:cNvSpPr>
          <p:nvPr/>
        </p:nvSpPr>
        <p:spPr bwMode="auto">
          <a:xfrm>
            <a:off x="5662488" y="4876153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5" name="real"/>
          <p:cNvSpPr>
            <a:spLocks noChangeAspect="1" noChangeArrowheads="1"/>
          </p:cNvSpPr>
          <p:nvPr/>
        </p:nvSpPr>
        <p:spPr bwMode="auto">
          <a:xfrm>
            <a:off x="5655216" y="4425523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2" name="global28"/>
          <p:cNvSpPr>
            <a:spLocks noChangeAspect="1"/>
          </p:cNvSpPr>
          <p:nvPr/>
        </p:nvSpPr>
        <p:spPr bwMode="auto">
          <a:xfrm>
            <a:off x="8501357" y="4880120"/>
            <a:ext cx="248063" cy="248063"/>
          </a:xfrm>
          <a:custGeom>
            <a:avLst/>
            <a:gdLst>
              <a:gd name="T0" fmla="*/ 37 w 51"/>
              <a:gd name="T1" fmla="*/ 28 h 51"/>
              <a:gd name="T2" fmla="*/ 34 w 51"/>
              <a:gd name="T3" fmla="*/ 28 h 51"/>
              <a:gd name="T4" fmla="*/ 32 w 51"/>
              <a:gd name="T5" fmla="*/ 25 h 51"/>
              <a:gd name="T6" fmla="*/ 30 w 51"/>
              <a:gd name="T7" fmla="*/ 24 h 51"/>
              <a:gd name="T8" fmla="*/ 27 w 51"/>
              <a:gd name="T9" fmla="*/ 24 h 51"/>
              <a:gd name="T10" fmla="*/ 26 w 51"/>
              <a:gd name="T11" fmla="*/ 26 h 51"/>
              <a:gd name="T12" fmla="*/ 25 w 51"/>
              <a:gd name="T13" fmla="*/ 31 h 51"/>
              <a:gd name="T14" fmla="*/ 27 w 51"/>
              <a:gd name="T15" fmla="*/ 34 h 51"/>
              <a:gd name="T16" fmla="*/ 29 w 51"/>
              <a:gd name="T17" fmla="*/ 35 h 51"/>
              <a:gd name="T18" fmla="*/ 30 w 51"/>
              <a:gd name="T19" fmla="*/ 39 h 51"/>
              <a:gd name="T20" fmla="*/ 32 w 51"/>
              <a:gd name="T21" fmla="*/ 39 h 51"/>
              <a:gd name="T22" fmla="*/ 34 w 51"/>
              <a:gd name="T23" fmla="*/ 37 h 51"/>
              <a:gd name="T24" fmla="*/ 38 w 51"/>
              <a:gd name="T25" fmla="*/ 33 h 51"/>
              <a:gd name="T26" fmla="*/ 38 w 51"/>
              <a:gd name="T27" fmla="*/ 31 h 51"/>
              <a:gd name="T28" fmla="*/ 38 w 51"/>
              <a:gd name="T29" fmla="*/ 29 h 51"/>
              <a:gd name="T30" fmla="*/ 23 w 51"/>
              <a:gd name="T31" fmla="*/ 18 h 51"/>
              <a:gd name="T32" fmla="*/ 27 w 51"/>
              <a:gd name="T33" fmla="*/ 17 h 51"/>
              <a:gd name="T34" fmla="*/ 28 w 51"/>
              <a:gd name="T35" fmla="*/ 15 h 51"/>
              <a:gd name="T36" fmla="*/ 32 w 51"/>
              <a:gd name="T37" fmla="*/ 13 h 51"/>
              <a:gd name="T38" fmla="*/ 25 w 51"/>
              <a:gd name="T39" fmla="*/ 11 h 51"/>
              <a:gd name="T40" fmla="*/ 14 w 51"/>
              <a:gd name="T41" fmla="*/ 16 h 51"/>
              <a:gd name="T42" fmla="*/ 16 w 51"/>
              <a:gd name="T43" fmla="*/ 18 h 51"/>
              <a:gd name="T44" fmla="*/ 16 w 51"/>
              <a:gd name="T45" fmla="*/ 20 h 51"/>
              <a:gd name="T46" fmla="*/ 17 w 51"/>
              <a:gd name="T47" fmla="*/ 21 h 51"/>
              <a:gd name="T48" fmla="*/ 19 w 51"/>
              <a:gd name="T49" fmla="*/ 22 h 51"/>
              <a:gd name="T50" fmla="*/ 22 w 51"/>
              <a:gd name="T51" fmla="*/ 24 h 51"/>
              <a:gd name="T52" fmla="*/ 22 w 51"/>
              <a:gd name="T53" fmla="*/ 22 h 51"/>
              <a:gd name="T54" fmla="*/ 22 w 51"/>
              <a:gd name="T55" fmla="*/ 20 h 51"/>
              <a:gd name="T56" fmla="*/ 26 w 51"/>
              <a:gd name="T57" fmla="*/ 0 h 51"/>
              <a:gd name="T58" fmla="*/ 26 w 51"/>
              <a:gd name="T59" fmla="*/ 51 h 51"/>
              <a:gd name="T60" fmla="*/ 26 w 51"/>
              <a:gd name="T61" fmla="*/ 0 h 51"/>
              <a:gd name="T62" fmla="*/ 6 w 51"/>
              <a:gd name="T63" fmla="*/ 26 h 51"/>
              <a:gd name="T64" fmla="*/ 45 w 51"/>
              <a:gd name="T65" fmla="*/ 26 h 51"/>
              <a:gd name="T66" fmla="*/ 26 w 51"/>
              <a:gd name="T67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1">
                <a:moveTo>
                  <a:pt x="38" y="29"/>
                </a:moveTo>
                <a:cubicBezTo>
                  <a:pt x="37" y="28"/>
                  <a:pt x="37" y="28"/>
                  <a:pt x="37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6" y="32"/>
                  <a:pt x="26" y="32"/>
                </a:cubicBezTo>
                <a:cubicBezTo>
                  <a:pt x="26" y="33"/>
                  <a:pt x="27" y="33"/>
                  <a:pt x="27" y="34"/>
                </a:cubicBezTo>
                <a:cubicBezTo>
                  <a:pt x="27" y="34"/>
                  <a:pt x="27" y="34"/>
                  <a:pt x="28" y="34"/>
                </a:cubicBezTo>
                <a:cubicBezTo>
                  <a:pt x="28" y="35"/>
                  <a:pt x="29" y="35"/>
                  <a:pt x="29" y="35"/>
                </a:cubicBezTo>
                <a:cubicBezTo>
                  <a:pt x="29" y="36"/>
                  <a:pt x="29" y="37"/>
                  <a:pt x="29" y="37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1" y="39"/>
                  <a:pt x="32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6"/>
                  <a:pt x="37" y="35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lnTo>
                  <a:pt x="38" y="29"/>
                </a:lnTo>
                <a:close/>
                <a:moveTo>
                  <a:pt x="23" y="19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30" y="14"/>
                  <a:pt x="30" y="14"/>
                  <a:pt x="30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8" y="11"/>
                  <a:pt x="25" y="11"/>
                </a:cubicBezTo>
                <a:cubicBezTo>
                  <a:pt x="21" y="11"/>
                  <a:pt x="17" y="13"/>
                  <a:pt x="15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9" y="22"/>
                  <a:pt x="19" y="22"/>
                </a:cubicBezTo>
                <a:cubicBezTo>
                  <a:pt x="20" y="22"/>
                  <a:pt x="21" y="23"/>
                  <a:pt x="21" y="24"/>
                </a:cubicBezTo>
                <a:cubicBezTo>
                  <a:pt x="21" y="24"/>
                  <a:pt x="22" y="24"/>
                  <a:pt x="22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lnTo>
                  <a:pt x="23" y="19"/>
                </a:lnTo>
                <a:close/>
                <a:moveTo>
                  <a:pt x="26" y="0"/>
                </a:move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1"/>
                  <a:pt x="26" y="51"/>
                </a:cubicBezTo>
                <a:cubicBezTo>
                  <a:pt x="40" y="51"/>
                  <a:pt x="51" y="40"/>
                  <a:pt x="51" y="26"/>
                </a:cubicBezTo>
                <a:cubicBezTo>
                  <a:pt x="51" y="11"/>
                  <a:pt x="40" y="0"/>
                  <a:pt x="26" y="0"/>
                </a:cubicBezTo>
                <a:close/>
                <a:moveTo>
                  <a:pt x="26" y="45"/>
                </a:moveTo>
                <a:cubicBezTo>
                  <a:pt x="15" y="45"/>
                  <a:pt x="6" y="36"/>
                  <a:pt x="6" y="26"/>
                </a:cubicBezTo>
                <a:cubicBezTo>
                  <a:pt x="6" y="15"/>
                  <a:pt x="15" y="6"/>
                  <a:pt x="26" y="6"/>
                </a:cubicBezTo>
                <a:cubicBezTo>
                  <a:pt x="36" y="6"/>
                  <a:pt x="45" y="15"/>
                  <a:pt x="45" y="26"/>
                </a:cubicBezTo>
                <a:cubicBezTo>
                  <a:pt x="45" y="36"/>
                  <a:pt x="36" y="45"/>
                  <a:pt x="26" y="45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" name="briefcase64"/>
          <p:cNvSpPr>
            <a:spLocks noChangeAspect="1"/>
          </p:cNvSpPr>
          <p:nvPr/>
        </p:nvSpPr>
        <p:spPr bwMode="auto">
          <a:xfrm>
            <a:off x="6281449" y="4891615"/>
            <a:ext cx="248063" cy="225072"/>
          </a:xfrm>
          <a:custGeom>
            <a:avLst/>
            <a:gdLst>
              <a:gd name="T0" fmla="*/ 1084 w 1235"/>
              <a:gd name="T1" fmla="*/ 209 h 1120"/>
              <a:gd name="T2" fmla="*/ 883 w 1235"/>
              <a:gd name="T3" fmla="*/ 209 h 1120"/>
              <a:gd name="T4" fmla="*/ 883 w 1235"/>
              <a:gd name="T5" fmla="*/ 123 h 1120"/>
              <a:gd name="T6" fmla="*/ 760 w 1235"/>
              <a:gd name="T7" fmla="*/ 0 h 1120"/>
              <a:gd name="T8" fmla="*/ 475 w 1235"/>
              <a:gd name="T9" fmla="*/ 0 h 1120"/>
              <a:gd name="T10" fmla="*/ 352 w 1235"/>
              <a:gd name="T11" fmla="*/ 123 h 1120"/>
              <a:gd name="T12" fmla="*/ 352 w 1235"/>
              <a:gd name="T13" fmla="*/ 209 h 1120"/>
              <a:gd name="T14" fmla="*/ 151 w 1235"/>
              <a:gd name="T15" fmla="*/ 209 h 1120"/>
              <a:gd name="T16" fmla="*/ 0 w 1235"/>
              <a:gd name="T17" fmla="*/ 360 h 1120"/>
              <a:gd name="T18" fmla="*/ 0 w 1235"/>
              <a:gd name="T19" fmla="*/ 969 h 1120"/>
              <a:gd name="T20" fmla="*/ 151 w 1235"/>
              <a:gd name="T21" fmla="*/ 1120 h 1120"/>
              <a:gd name="T22" fmla="*/ 1084 w 1235"/>
              <a:gd name="T23" fmla="*/ 1120 h 1120"/>
              <a:gd name="T24" fmla="*/ 1235 w 1235"/>
              <a:gd name="T25" fmla="*/ 969 h 1120"/>
              <a:gd name="T26" fmla="*/ 1235 w 1235"/>
              <a:gd name="T27" fmla="*/ 360 h 1120"/>
              <a:gd name="T28" fmla="*/ 1084 w 1235"/>
              <a:gd name="T29" fmla="*/ 209 h 1120"/>
              <a:gd name="T30" fmla="*/ 365 w 1235"/>
              <a:gd name="T31" fmla="*/ 891 h 1120"/>
              <a:gd name="T32" fmla="*/ 329 w 1235"/>
              <a:gd name="T33" fmla="*/ 927 h 1120"/>
              <a:gd name="T34" fmla="*/ 294 w 1235"/>
              <a:gd name="T35" fmla="*/ 891 h 1120"/>
              <a:gd name="T36" fmla="*/ 294 w 1235"/>
              <a:gd name="T37" fmla="*/ 470 h 1120"/>
              <a:gd name="T38" fmla="*/ 329 w 1235"/>
              <a:gd name="T39" fmla="*/ 435 h 1120"/>
              <a:gd name="T40" fmla="*/ 365 w 1235"/>
              <a:gd name="T41" fmla="*/ 470 h 1120"/>
              <a:gd name="T42" fmla="*/ 365 w 1235"/>
              <a:gd name="T43" fmla="*/ 891 h 1120"/>
              <a:gd name="T44" fmla="*/ 653 w 1235"/>
              <a:gd name="T45" fmla="*/ 891 h 1120"/>
              <a:gd name="T46" fmla="*/ 617 w 1235"/>
              <a:gd name="T47" fmla="*/ 927 h 1120"/>
              <a:gd name="T48" fmla="*/ 582 w 1235"/>
              <a:gd name="T49" fmla="*/ 891 h 1120"/>
              <a:gd name="T50" fmla="*/ 582 w 1235"/>
              <a:gd name="T51" fmla="*/ 470 h 1120"/>
              <a:gd name="T52" fmla="*/ 617 w 1235"/>
              <a:gd name="T53" fmla="*/ 435 h 1120"/>
              <a:gd name="T54" fmla="*/ 653 w 1235"/>
              <a:gd name="T55" fmla="*/ 470 h 1120"/>
              <a:gd name="T56" fmla="*/ 653 w 1235"/>
              <a:gd name="T57" fmla="*/ 891 h 1120"/>
              <a:gd name="T58" fmla="*/ 777 w 1235"/>
              <a:gd name="T59" fmla="*/ 209 h 1120"/>
              <a:gd name="T60" fmla="*/ 458 w 1235"/>
              <a:gd name="T61" fmla="*/ 209 h 1120"/>
              <a:gd name="T62" fmla="*/ 458 w 1235"/>
              <a:gd name="T63" fmla="*/ 123 h 1120"/>
              <a:gd name="T64" fmla="*/ 475 w 1235"/>
              <a:gd name="T65" fmla="*/ 106 h 1120"/>
              <a:gd name="T66" fmla="*/ 760 w 1235"/>
              <a:gd name="T67" fmla="*/ 106 h 1120"/>
              <a:gd name="T68" fmla="*/ 777 w 1235"/>
              <a:gd name="T69" fmla="*/ 123 h 1120"/>
              <a:gd name="T70" fmla="*/ 777 w 1235"/>
              <a:gd name="T71" fmla="*/ 209 h 1120"/>
              <a:gd name="T72" fmla="*/ 941 w 1235"/>
              <a:gd name="T73" fmla="*/ 891 h 1120"/>
              <a:gd name="T74" fmla="*/ 905 w 1235"/>
              <a:gd name="T75" fmla="*/ 927 h 1120"/>
              <a:gd name="T76" fmla="*/ 870 w 1235"/>
              <a:gd name="T77" fmla="*/ 891 h 1120"/>
              <a:gd name="T78" fmla="*/ 870 w 1235"/>
              <a:gd name="T79" fmla="*/ 470 h 1120"/>
              <a:gd name="T80" fmla="*/ 905 w 1235"/>
              <a:gd name="T81" fmla="*/ 435 h 1120"/>
              <a:gd name="T82" fmla="*/ 941 w 1235"/>
              <a:gd name="T83" fmla="*/ 470 h 1120"/>
              <a:gd name="T84" fmla="*/ 941 w 1235"/>
              <a:gd name="T85" fmla="*/ 891 h 1120"/>
              <a:gd name="T86" fmla="*/ 941 w 1235"/>
              <a:gd name="T87" fmla="*/ 891 h 1120"/>
              <a:gd name="T88" fmla="*/ 941 w 1235"/>
              <a:gd name="T89" fmla="*/ 891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5" h="1120">
                <a:moveTo>
                  <a:pt x="1084" y="209"/>
                </a:moveTo>
                <a:cubicBezTo>
                  <a:pt x="883" y="209"/>
                  <a:pt x="883" y="209"/>
                  <a:pt x="883" y="209"/>
                </a:cubicBezTo>
                <a:cubicBezTo>
                  <a:pt x="883" y="123"/>
                  <a:pt x="883" y="123"/>
                  <a:pt x="883" y="123"/>
                </a:cubicBezTo>
                <a:cubicBezTo>
                  <a:pt x="883" y="55"/>
                  <a:pt x="828" y="0"/>
                  <a:pt x="760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407" y="0"/>
                  <a:pt x="352" y="55"/>
                  <a:pt x="352" y="123"/>
                </a:cubicBezTo>
                <a:cubicBezTo>
                  <a:pt x="352" y="209"/>
                  <a:pt x="352" y="209"/>
                  <a:pt x="352" y="209"/>
                </a:cubicBezTo>
                <a:cubicBezTo>
                  <a:pt x="151" y="209"/>
                  <a:pt x="151" y="209"/>
                  <a:pt x="151" y="209"/>
                </a:cubicBezTo>
                <a:cubicBezTo>
                  <a:pt x="68" y="209"/>
                  <a:pt x="0" y="276"/>
                  <a:pt x="0" y="360"/>
                </a:cubicBezTo>
                <a:cubicBezTo>
                  <a:pt x="0" y="969"/>
                  <a:pt x="0" y="969"/>
                  <a:pt x="0" y="969"/>
                </a:cubicBezTo>
                <a:cubicBezTo>
                  <a:pt x="0" y="1052"/>
                  <a:pt x="68" y="1120"/>
                  <a:pt x="151" y="1120"/>
                </a:cubicBezTo>
                <a:cubicBezTo>
                  <a:pt x="1084" y="1120"/>
                  <a:pt x="1084" y="1120"/>
                  <a:pt x="1084" y="1120"/>
                </a:cubicBezTo>
                <a:cubicBezTo>
                  <a:pt x="1167" y="1120"/>
                  <a:pt x="1235" y="1052"/>
                  <a:pt x="1235" y="969"/>
                </a:cubicBezTo>
                <a:cubicBezTo>
                  <a:pt x="1235" y="360"/>
                  <a:pt x="1235" y="360"/>
                  <a:pt x="1235" y="360"/>
                </a:cubicBezTo>
                <a:cubicBezTo>
                  <a:pt x="1235" y="276"/>
                  <a:pt x="1167" y="209"/>
                  <a:pt x="1084" y="209"/>
                </a:cubicBezTo>
                <a:close/>
                <a:moveTo>
                  <a:pt x="365" y="891"/>
                </a:moveTo>
                <a:cubicBezTo>
                  <a:pt x="365" y="911"/>
                  <a:pt x="349" y="927"/>
                  <a:pt x="329" y="927"/>
                </a:cubicBezTo>
                <a:cubicBezTo>
                  <a:pt x="310" y="927"/>
                  <a:pt x="294" y="911"/>
                  <a:pt x="294" y="891"/>
                </a:cubicBezTo>
                <a:cubicBezTo>
                  <a:pt x="294" y="470"/>
                  <a:pt x="294" y="470"/>
                  <a:pt x="294" y="470"/>
                </a:cubicBezTo>
                <a:cubicBezTo>
                  <a:pt x="294" y="451"/>
                  <a:pt x="310" y="435"/>
                  <a:pt x="329" y="435"/>
                </a:cubicBezTo>
                <a:cubicBezTo>
                  <a:pt x="349" y="435"/>
                  <a:pt x="365" y="451"/>
                  <a:pt x="365" y="470"/>
                </a:cubicBezTo>
                <a:lnTo>
                  <a:pt x="365" y="891"/>
                </a:lnTo>
                <a:close/>
                <a:moveTo>
                  <a:pt x="653" y="891"/>
                </a:moveTo>
                <a:cubicBezTo>
                  <a:pt x="653" y="911"/>
                  <a:pt x="637" y="927"/>
                  <a:pt x="617" y="927"/>
                </a:cubicBezTo>
                <a:cubicBezTo>
                  <a:pt x="598" y="927"/>
                  <a:pt x="582" y="911"/>
                  <a:pt x="582" y="891"/>
                </a:cubicBezTo>
                <a:cubicBezTo>
                  <a:pt x="582" y="470"/>
                  <a:pt x="582" y="470"/>
                  <a:pt x="582" y="470"/>
                </a:cubicBezTo>
                <a:cubicBezTo>
                  <a:pt x="582" y="451"/>
                  <a:pt x="598" y="435"/>
                  <a:pt x="617" y="435"/>
                </a:cubicBezTo>
                <a:cubicBezTo>
                  <a:pt x="637" y="435"/>
                  <a:pt x="653" y="451"/>
                  <a:pt x="653" y="470"/>
                </a:cubicBezTo>
                <a:lnTo>
                  <a:pt x="653" y="891"/>
                </a:lnTo>
                <a:close/>
                <a:moveTo>
                  <a:pt x="777" y="209"/>
                </a:moveTo>
                <a:cubicBezTo>
                  <a:pt x="458" y="209"/>
                  <a:pt x="458" y="209"/>
                  <a:pt x="458" y="209"/>
                </a:cubicBezTo>
                <a:cubicBezTo>
                  <a:pt x="458" y="123"/>
                  <a:pt x="458" y="123"/>
                  <a:pt x="458" y="123"/>
                </a:cubicBezTo>
                <a:cubicBezTo>
                  <a:pt x="458" y="114"/>
                  <a:pt x="466" y="106"/>
                  <a:pt x="475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69" y="106"/>
                  <a:pt x="777" y="114"/>
                  <a:pt x="777" y="123"/>
                </a:cubicBezTo>
                <a:lnTo>
                  <a:pt x="777" y="209"/>
                </a:lnTo>
                <a:close/>
                <a:moveTo>
                  <a:pt x="941" y="891"/>
                </a:moveTo>
                <a:cubicBezTo>
                  <a:pt x="941" y="911"/>
                  <a:pt x="925" y="927"/>
                  <a:pt x="905" y="927"/>
                </a:cubicBezTo>
                <a:cubicBezTo>
                  <a:pt x="886" y="927"/>
                  <a:pt x="870" y="911"/>
                  <a:pt x="870" y="891"/>
                </a:cubicBezTo>
                <a:cubicBezTo>
                  <a:pt x="870" y="470"/>
                  <a:pt x="870" y="470"/>
                  <a:pt x="870" y="470"/>
                </a:cubicBezTo>
                <a:cubicBezTo>
                  <a:pt x="870" y="451"/>
                  <a:pt x="886" y="435"/>
                  <a:pt x="905" y="435"/>
                </a:cubicBezTo>
                <a:cubicBezTo>
                  <a:pt x="925" y="435"/>
                  <a:pt x="941" y="451"/>
                  <a:pt x="941" y="470"/>
                </a:cubicBezTo>
                <a:lnTo>
                  <a:pt x="941" y="891"/>
                </a:lnTo>
                <a:close/>
                <a:moveTo>
                  <a:pt x="941" y="891"/>
                </a:moveTo>
                <a:cubicBezTo>
                  <a:pt x="941" y="891"/>
                  <a:pt x="941" y="891"/>
                  <a:pt x="941" y="891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4" name="boxes4"/>
          <p:cNvSpPr>
            <a:spLocks noChangeAspect="1"/>
          </p:cNvSpPr>
          <p:nvPr/>
        </p:nvSpPr>
        <p:spPr bwMode="auto">
          <a:xfrm>
            <a:off x="7946944" y="4893654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5" name="blocks2"/>
          <p:cNvSpPr>
            <a:spLocks noChangeAspect="1"/>
          </p:cNvSpPr>
          <p:nvPr/>
        </p:nvSpPr>
        <p:spPr bwMode="auto">
          <a:xfrm>
            <a:off x="9627841" y="4901269"/>
            <a:ext cx="248063" cy="205765"/>
          </a:xfrm>
          <a:custGeom>
            <a:avLst/>
            <a:gdLst>
              <a:gd name="connsiteX0" fmla="*/ 384908 w 508000"/>
              <a:gd name="connsiteY0" fmla="*/ 298288 h 421380"/>
              <a:gd name="connsiteX1" fmla="*/ 508000 w 508000"/>
              <a:gd name="connsiteY1" fmla="*/ 298288 h 421380"/>
              <a:gd name="connsiteX2" fmla="*/ 508000 w 508000"/>
              <a:gd name="connsiteY2" fmla="*/ 421380 h 421380"/>
              <a:gd name="connsiteX3" fmla="*/ 384908 w 508000"/>
              <a:gd name="connsiteY3" fmla="*/ 421380 h 421380"/>
              <a:gd name="connsiteX4" fmla="*/ 0 w 508000"/>
              <a:gd name="connsiteY4" fmla="*/ 298288 h 421380"/>
              <a:gd name="connsiteX5" fmla="*/ 122441 w 508000"/>
              <a:gd name="connsiteY5" fmla="*/ 298288 h 421380"/>
              <a:gd name="connsiteX6" fmla="*/ 122441 w 508000"/>
              <a:gd name="connsiteY6" fmla="*/ 421380 h 421380"/>
              <a:gd name="connsiteX7" fmla="*/ 0 w 508000"/>
              <a:gd name="connsiteY7" fmla="*/ 421380 h 421380"/>
              <a:gd name="connsiteX8" fmla="*/ 189523 w 508000"/>
              <a:gd name="connsiteY8" fmla="*/ 152400 h 421380"/>
              <a:gd name="connsiteX9" fmla="*/ 311964 w 508000"/>
              <a:gd name="connsiteY9" fmla="*/ 152400 h 421380"/>
              <a:gd name="connsiteX10" fmla="*/ 311964 w 508000"/>
              <a:gd name="connsiteY10" fmla="*/ 274841 h 421380"/>
              <a:gd name="connsiteX11" fmla="*/ 189523 w 508000"/>
              <a:gd name="connsiteY11" fmla="*/ 274841 h 421380"/>
              <a:gd name="connsiteX12" fmla="*/ 433103 w 508000"/>
              <a:gd name="connsiteY12" fmla="*/ 141328 h 421380"/>
              <a:gd name="connsiteX13" fmla="*/ 457851 w 508000"/>
              <a:gd name="connsiteY13" fmla="*/ 141328 h 421380"/>
              <a:gd name="connsiteX14" fmla="*/ 457851 w 508000"/>
              <a:gd name="connsiteY14" fmla="*/ 281354 h 421380"/>
              <a:gd name="connsiteX15" fmla="*/ 433103 w 508000"/>
              <a:gd name="connsiteY15" fmla="*/ 281354 h 421380"/>
              <a:gd name="connsiteX16" fmla="*/ 433103 w 508000"/>
              <a:gd name="connsiteY16" fmla="*/ 222087 h 421380"/>
              <a:gd name="connsiteX17" fmla="*/ 326292 w 508000"/>
              <a:gd name="connsiteY17" fmla="*/ 222087 h 421380"/>
              <a:gd name="connsiteX18" fmla="*/ 326292 w 508000"/>
              <a:gd name="connsiteY18" fmla="*/ 197338 h 421380"/>
              <a:gd name="connsiteX19" fmla="*/ 433103 w 508000"/>
              <a:gd name="connsiteY19" fmla="*/ 197338 h 421380"/>
              <a:gd name="connsiteX20" fmla="*/ 52754 w 508000"/>
              <a:gd name="connsiteY20" fmla="*/ 141328 h 421380"/>
              <a:gd name="connsiteX21" fmla="*/ 77502 w 508000"/>
              <a:gd name="connsiteY21" fmla="*/ 141328 h 421380"/>
              <a:gd name="connsiteX22" fmla="*/ 77502 w 508000"/>
              <a:gd name="connsiteY22" fmla="*/ 197338 h 421380"/>
              <a:gd name="connsiteX23" fmla="*/ 175195 w 508000"/>
              <a:gd name="connsiteY23" fmla="*/ 197338 h 421380"/>
              <a:gd name="connsiteX24" fmla="*/ 175195 w 508000"/>
              <a:gd name="connsiteY24" fmla="*/ 222087 h 421380"/>
              <a:gd name="connsiteX25" fmla="*/ 77502 w 508000"/>
              <a:gd name="connsiteY25" fmla="*/ 222087 h 421380"/>
              <a:gd name="connsiteX26" fmla="*/ 77502 w 508000"/>
              <a:gd name="connsiteY26" fmla="*/ 281354 h 421380"/>
              <a:gd name="connsiteX27" fmla="*/ 52754 w 508000"/>
              <a:gd name="connsiteY27" fmla="*/ 281354 h 421380"/>
              <a:gd name="connsiteX28" fmla="*/ 384908 w 508000"/>
              <a:gd name="connsiteY28" fmla="*/ 0 h 421380"/>
              <a:gd name="connsiteX29" fmla="*/ 508000 w 508000"/>
              <a:gd name="connsiteY29" fmla="*/ 0 h 421380"/>
              <a:gd name="connsiteX30" fmla="*/ 508000 w 508000"/>
              <a:gd name="connsiteY30" fmla="*/ 122441 h 421380"/>
              <a:gd name="connsiteX31" fmla="*/ 384908 w 508000"/>
              <a:gd name="connsiteY31" fmla="*/ 122441 h 421380"/>
              <a:gd name="connsiteX32" fmla="*/ 0 w 508000"/>
              <a:gd name="connsiteY32" fmla="*/ 0 h 421380"/>
              <a:gd name="connsiteX33" fmla="*/ 122441 w 508000"/>
              <a:gd name="connsiteY33" fmla="*/ 0 h 421380"/>
              <a:gd name="connsiteX34" fmla="*/ 122441 w 508000"/>
              <a:gd name="connsiteY34" fmla="*/ 122441 h 421380"/>
              <a:gd name="connsiteX35" fmla="*/ 0 w 508000"/>
              <a:gd name="connsiteY35" fmla="*/ 122441 h 42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08000" h="421380">
                <a:moveTo>
                  <a:pt x="384908" y="298288"/>
                </a:moveTo>
                <a:lnTo>
                  <a:pt x="508000" y="298288"/>
                </a:lnTo>
                <a:lnTo>
                  <a:pt x="508000" y="421380"/>
                </a:lnTo>
                <a:lnTo>
                  <a:pt x="384908" y="421380"/>
                </a:lnTo>
                <a:close/>
                <a:moveTo>
                  <a:pt x="0" y="298288"/>
                </a:moveTo>
                <a:lnTo>
                  <a:pt x="122441" y="298288"/>
                </a:lnTo>
                <a:lnTo>
                  <a:pt x="122441" y="421380"/>
                </a:lnTo>
                <a:lnTo>
                  <a:pt x="0" y="421380"/>
                </a:lnTo>
                <a:close/>
                <a:moveTo>
                  <a:pt x="189523" y="152400"/>
                </a:moveTo>
                <a:lnTo>
                  <a:pt x="311964" y="152400"/>
                </a:lnTo>
                <a:lnTo>
                  <a:pt x="311964" y="274841"/>
                </a:lnTo>
                <a:lnTo>
                  <a:pt x="189523" y="274841"/>
                </a:lnTo>
                <a:close/>
                <a:moveTo>
                  <a:pt x="433103" y="141328"/>
                </a:moveTo>
                <a:lnTo>
                  <a:pt x="457851" y="141328"/>
                </a:lnTo>
                <a:lnTo>
                  <a:pt x="457851" y="281354"/>
                </a:lnTo>
                <a:lnTo>
                  <a:pt x="433103" y="281354"/>
                </a:lnTo>
                <a:lnTo>
                  <a:pt x="433103" y="222087"/>
                </a:lnTo>
                <a:lnTo>
                  <a:pt x="326292" y="222087"/>
                </a:lnTo>
                <a:lnTo>
                  <a:pt x="326292" y="197338"/>
                </a:lnTo>
                <a:lnTo>
                  <a:pt x="433103" y="197338"/>
                </a:lnTo>
                <a:close/>
                <a:moveTo>
                  <a:pt x="52754" y="141328"/>
                </a:moveTo>
                <a:lnTo>
                  <a:pt x="77502" y="141328"/>
                </a:lnTo>
                <a:lnTo>
                  <a:pt x="77502" y="197338"/>
                </a:lnTo>
                <a:lnTo>
                  <a:pt x="175195" y="197338"/>
                </a:lnTo>
                <a:lnTo>
                  <a:pt x="175195" y="222087"/>
                </a:lnTo>
                <a:lnTo>
                  <a:pt x="77502" y="222087"/>
                </a:lnTo>
                <a:lnTo>
                  <a:pt x="77502" y="281354"/>
                </a:lnTo>
                <a:lnTo>
                  <a:pt x="52754" y="281354"/>
                </a:lnTo>
                <a:close/>
                <a:moveTo>
                  <a:pt x="384908" y="0"/>
                </a:moveTo>
                <a:lnTo>
                  <a:pt x="508000" y="0"/>
                </a:lnTo>
                <a:lnTo>
                  <a:pt x="508000" y="122441"/>
                </a:lnTo>
                <a:lnTo>
                  <a:pt x="384908" y="122441"/>
                </a:lnTo>
                <a:close/>
                <a:moveTo>
                  <a:pt x="0" y="0"/>
                </a:moveTo>
                <a:lnTo>
                  <a:pt x="122441" y="0"/>
                </a:lnTo>
                <a:lnTo>
                  <a:pt x="122441" y="122441"/>
                </a:lnTo>
                <a:lnTo>
                  <a:pt x="0" y="1224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6" name="rupees"/>
          <p:cNvSpPr>
            <a:spLocks noChangeAspect="1"/>
          </p:cNvSpPr>
          <p:nvPr/>
        </p:nvSpPr>
        <p:spPr bwMode="auto">
          <a:xfrm>
            <a:off x="9087543" y="4865008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7" name="pounds26"/>
          <p:cNvSpPr>
            <a:spLocks noChangeAspect="1"/>
          </p:cNvSpPr>
          <p:nvPr/>
        </p:nvSpPr>
        <p:spPr bwMode="auto">
          <a:xfrm>
            <a:off x="6836614" y="4926477"/>
            <a:ext cx="248063" cy="155350"/>
          </a:xfrm>
          <a:custGeom>
            <a:avLst/>
            <a:gdLst>
              <a:gd name="connsiteX0" fmla="*/ 472236 w 508000"/>
              <a:gd name="connsiteY0" fmla="*/ 102677 h 318136"/>
              <a:gd name="connsiteX1" fmla="*/ 482108 w 508000"/>
              <a:gd name="connsiteY1" fmla="*/ 102677 h 318136"/>
              <a:gd name="connsiteX2" fmla="*/ 508000 w 508000"/>
              <a:gd name="connsiteY2" fmla="*/ 128578 h 318136"/>
              <a:gd name="connsiteX3" fmla="*/ 508000 w 508000"/>
              <a:gd name="connsiteY3" fmla="*/ 292236 h 318136"/>
              <a:gd name="connsiteX4" fmla="*/ 482108 w 508000"/>
              <a:gd name="connsiteY4" fmla="*/ 318136 h 318136"/>
              <a:gd name="connsiteX5" fmla="*/ 128349 w 508000"/>
              <a:gd name="connsiteY5" fmla="*/ 318136 h 318136"/>
              <a:gd name="connsiteX6" fmla="*/ 102456 w 508000"/>
              <a:gd name="connsiteY6" fmla="*/ 292236 h 318136"/>
              <a:gd name="connsiteX7" fmla="*/ 102456 w 508000"/>
              <a:gd name="connsiteY7" fmla="*/ 282361 h 318136"/>
              <a:gd name="connsiteX8" fmla="*/ 430808 w 508000"/>
              <a:gd name="connsiteY8" fmla="*/ 282361 h 318136"/>
              <a:gd name="connsiteX9" fmla="*/ 472236 w 508000"/>
              <a:gd name="connsiteY9" fmla="*/ 240921 h 318136"/>
              <a:gd name="connsiteX10" fmla="*/ 472236 w 508000"/>
              <a:gd name="connsiteY10" fmla="*/ 102677 h 318136"/>
              <a:gd name="connsiteX11" fmla="*/ 420904 w 508000"/>
              <a:gd name="connsiteY11" fmla="*/ 51338 h 318136"/>
              <a:gd name="connsiteX12" fmla="*/ 430774 w 508000"/>
              <a:gd name="connsiteY12" fmla="*/ 51338 h 318136"/>
              <a:gd name="connsiteX13" fmla="*/ 456662 w 508000"/>
              <a:gd name="connsiteY13" fmla="*/ 77248 h 318136"/>
              <a:gd name="connsiteX14" fmla="*/ 456662 w 508000"/>
              <a:gd name="connsiteY14" fmla="*/ 240962 h 318136"/>
              <a:gd name="connsiteX15" fmla="*/ 430774 w 508000"/>
              <a:gd name="connsiteY15" fmla="*/ 266871 h 318136"/>
              <a:gd name="connsiteX16" fmla="*/ 77079 w 508000"/>
              <a:gd name="connsiteY16" fmla="*/ 266871 h 318136"/>
              <a:gd name="connsiteX17" fmla="*/ 51191 w 508000"/>
              <a:gd name="connsiteY17" fmla="*/ 240962 h 318136"/>
              <a:gd name="connsiteX18" fmla="*/ 51191 w 508000"/>
              <a:gd name="connsiteY18" fmla="*/ 231246 h 318136"/>
              <a:gd name="connsiteX19" fmla="*/ 379484 w 508000"/>
              <a:gd name="connsiteY19" fmla="*/ 231246 h 318136"/>
              <a:gd name="connsiteX20" fmla="*/ 420904 w 508000"/>
              <a:gd name="connsiteY20" fmla="*/ 189791 h 318136"/>
              <a:gd name="connsiteX21" fmla="*/ 420904 w 508000"/>
              <a:gd name="connsiteY21" fmla="*/ 51338 h 318136"/>
              <a:gd name="connsiteX22" fmla="*/ 178990 w 508000"/>
              <a:gd name="connsiteY22" fmla="*/ 33842 h 318136"/>
              <a:gd name="connsiteX23" fmla="*/ 172678 w 508000"/>
              <a:gd name="connsiteY23" fmla="*/ 35785 h 318136"/>
              <a:gd name="connsiteX24" fmla="*/ 170574 w 508000"/>
              <a:gd name="connsiteY24" fmla="*/ 37404 h 318136"/>
              <a:gd name="connsiteX25" fmla="*/ 167500 w 508000"/>
              <a:gd name="connsiteY25" fmla="*/ 43557 h 318136"/>
              <a:gd name="connsiteX26" fmla="*/ 167338 w 508000"/>
              <a:gd name="connsiteY26" fmla="*/ 45986 h 318136"/>
              <a:gd name="connsiteX27" fmla="*/ 167338 w 508000"/>
              <a:gd name="connsiteY27" fmla="*/ 51329 h 318136"/>
              <a:gd name="connsiteX28" fmla="*/ 162806 w 508000"/>
              <a:gd name="connsiteY28" fmla="*/ 95534 h 318136"/>
              <a:gd name="connsiteX29" fmla="*/ 148241 w 508000"/>
              <a:gd name="connsiteY29" fmla="*/ 95534 h 318136"/>
              <a:gd name="connsiteX30" fmla="*/ 137560 w 508000"/>
              <a:gd name="connsiteY30" fmla="*/ 102659 h 318136"/>
              <a:gd name="connsiteX31" fmla="*/ 136589 w 508000"/>
              <a:gd name="connsiteY31" fmla="*/ 107193 h 318136"/>
              <a:gd name="connsiteX32" fmla="*/ 148241 w 508000"/>
              <a:gd name="connsiteY32" fmla="*/ 118851 h 318136"/>
              <a:gd name="connsiteX33" fmla="*/ 157304 w 508000"/>
              <a:gd name="connsiteY33" fmla="*/ 118851 h 318136"/>
              <a:gd name="connsiteX34" fmla="*/ 138046 w 508000"/>
              <a:gd name="connsiteY34" fmla="*/ 162732 h 318136"/>
              <a:gd name="connsiteX35" fmla="*/ 137560 w 508000"/>
              <a:gd name="connsiteY35" fmla="*/ 174552 h 318136"/>
              <a:gd name="connsiteX36" fmla="*/ 147756 w 508000"/>
              <a:gd name="connsiteY36" fmla="*/ 180705 h 318136"/>
              <a:gd name="connsiteX37" fmla="*/ 251492 w 508000"/>
              <a:gd name="connsiteY37" fmla="*/ 180705 h 318136"/>
              <a:gd name="connsiteX38" fmla="*/ 263144 w 508000"/>
              <a:gd name="connsiteY38" fmla="*/ 169047 h 318136"/>
              <a:gd name="connsiteX39" fmla="*/ 251492 w 508000"/>
              <a:gd name="connsiteY39" fmla="*/ 157388 h 318136"/>
              <a:gd name="connsiteX40" fmla="*/ 167500 w 508000"/>
              <a:gd name="connsiteY40" fmla="*/ 157388 h 318136"/>
              <a:gd name="connsiteX41" fmla="*/ 181579 w 508000"/>
              <a:gd name="connsiteY41" fmla="*/ 118851 h 318136"/>
              <a:gd name="connsiteX42" fmla="*/ 208606 w 508000"/>
              <a:gd name="connsiteY42" fmla="*/ 118851 h 318136"/>
              <a:gd name="connsiteX43" fmla="*/ 220258 w 508000"/>
              <a:gd name="connsiteY43" fmla="*/ 107193 h 318136"/>
              <a:gd name="connsiteX44" fmla="*/ 219287 w 508000"/>
              <a:gd name="connsiteY44" fmla="*/ 102659 h 318136"/>
              <a:gd name="connsiteX45" fmla="*/ 208606 w 508000"/>
              <a:gd name="connsiteY45" fmla="*/ 95534 h 318136"/>
              <a:gd name="connsiteX46" fmla="*/ 186596 w 508000"/>
              <a:gd name="connsiteY46" fmla="*/ 95534 h 318136"/>
              <a:gd name="connsiteX47" fmla="*/ 190480 w 508000"/>
              <a:gd name="connsiteY47" fmla="*/ 57159 h 318136"/>
              <a:gd name="connsiteX48" fmla="*/ 230615 w 508000"/>
              <a:gd name="connsiteY48" fmla="*/ 57159 h 318136"/>
              <a:gd name="connsiteX49" fmla="*/ 230615 w 508000"/>
              <a:gd name="connsiteY49" fmla="*/ 67684 h 318136"/>
              <a:gd name="connsiteX50" fmla="*/ 242267 w 508000"/>
              <a:gd name="connsiteY50" fmla="*/ 79342 h 318136"/>
              <a:gd name="connsiteX51" fmla="*/ 253920 w 508000"/>
              <a:gd name="connsiteY51" fmla="*/ 67684 h 318136"/>
              <a:gd name="connsiteX52" fmla="*/ 253920 w 508000"/>
              <a:gd name="connsiteY52" fmla="*/ 45500 h 318136"/>
              <a:gd name="connsiteX53" fmla="*/ 253758 w 508000"/>
              <a:gd name="connsiteY53" fmla="*/ 43557 h 318136"/>
              <a:gd name="connsiteX54" fmla="*/ 248741 w 508000"/>
              <a:gd name="connsiteY54" fmla="*/ 35785 h 318136"/>
              <a:gd name="connsiteX55" fmla="*/ 242429 w 508000"/>
              <a:gd name="connsiteY55" fmla="*/ 33842 h 318136"/>
              <a:gd name="connsiteX56" fmla="*/ 178990 w 508000"/>
              <a:gd name="connsiteY56" fmla="*/ 33842 h 318136"/>
              <a:gd name="connsiteX57" fmla="*/ 25894 w 508000"/>
              <a:gd name="connsiteY57" fmla="*/ 0 h 318136"/>
              <a:gd name="connsiteX58" fmla="*/ 379504 w 508000"/>
              <a:gd name="connsiteY58" fmla="*/ 0 h 318136"/>
              <a:gd name="connsiteX59" fmla="*/ 405397 w 508000"/>
              <a:gd name="connsiteY59" fmla="*/ 25908 h 318136"/>
              <a:gd name="connsiteX60" fmla="*/ 405397 w 508000"/>
              <a:gd name="connsiteY60" fmla="*/ 189773 h 318136"/>
              <a:gd name="connsiteX61" fmla="*/ 379504 w 508000"/>
              <a:gd name="connsiteY61" fmla="*/ 215680 h 318136"/>
              <a:gd name="connsiteX62" fmla="*/ 25894 w 508000"/>
              <a:gd name="connsiteY62" fmla="*/ 215680 h 318136"/>
              <a:gd name="connsiteX63" fmla="*/ 0 w 508000"/>
              <a:gd name="connsiteY63" fmla="*/ 189773 h 318136"/>
              <a:gd name="connsiteX64" fmla="*/ 0 w 508000"/>
              <a:gd name="connsiteY64" fmla="*/ 25908 h 318136"/>
              <a:gd name="connsiteX65" fmla="*/ 25894 w 508000"/>
              <a:gd name="connsiteY65" fmla="*/ 0 h 318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08000" h="318136">
                <a:moveTo>
                  <a:pt x="472236" y="102677"/>
                </a:moveTo>
                <a:cubicBezTo>
                  <a:pt x="472236" y="102677"/>
                  <a:pt x="472236" y="102677"/>
                  <a:pt x="482108" y="102677"/>
                </a:cubicBezTo>
                <a:cubicBezTo>
                  <a:pt x="496349" y="102677"/>
                  <a:pt x="508000" y="114171"/>
                  <a:pt x="508000" y="128578"/>
                </a:cubicBezTo>
                <a:cubicBezTo>
                  <a:pt x="508000" y="128578"/>
                  <a:pt x="508000" y="128578"/>
                  <a:pt x="508000" y="292236"/>
                </a:cubicBezTo>
                <a:cubicBezTo>
                  <a:pt x="508000" y="306481"/>
                  <a:pt x="496349" y="318136"/>
                  <a:pt x="482108" y="318136"/>
                </a:cubicBezTo>
                <a:cubicBezTo>
                  <a:pt x="482108" y="318136"/>
                  <a:pt x="482108" y="318136"/>
                  <a:pt x="128349" y="318136"/>
                </a:cubicBezTo>
                <a:cubicBezTo>
                  <a:pt x="114108" y="318136"/>
                  <a:pt x="102456" y="306481"/>
                  <a:pt x="102456" y="292236"/>
                </a:cubicBezTo>
                <a:cubicBezTo>
                  <a:pt x="102456" y="292236"/>
                  <a:pt x="102456" y="292236"/>
                  <a:pt x="102456" y="282361"/>
                </a:cubicBezTo>
                <a:cubicBezTo>
                  <a:pt x="102456" y="282361"/>
                  <a:pt x="102456" y="282361"/>
                  <a:pt x="430808" y="282361"/>
                </a:cubicBezTo>
                <a:cubicBezTo>
                  <a:pt x="453626" y="282361"/>
                  <a:pt x="472236" y="263745"/>
                  <a:pt x="472236" y="240921"/>
                </a:cubicBezTo>
                <a:cubicBezTo>
                  <a:pt x="472236" y="240921"/>
                  <a:pt x="472236" y="240921"/>
                  <a:pt x="472236" y="102677"/>
                </a:cubicBezTo>
                <a:close/>
                <a:moveTo>
                  <a:pt x="420904" y="51338"/>
                </a:moveTo>
                <a:cubicBezTo>
                  <a:pt x="420904" y="51338"/>
                  <a:pt x="420904" y="51338"/>
                  <a:pt x="430774" y="51338"/>
                </a:cubicBezTo>
                <a:cubicBezTo>
                  <a:pt x="445013" y="51338"/>
                  <a:pt x="456662" y="62836"/>
                  <a:pt x="456662" y="77248"/>
                </a:cubicBezTo>
                <a:cubicBezTo>
                  <a:pt x="456662" y="77248"/>
                  <a:pt x="456662" y="77248"/>
                  <a:pt x="456662" y="240962"/>
                </a:cubicBezTo>
                <a:cubicBezTo>
                  <a:pt x="456662" y="255374"/>
                  <a:pt x="445013" y="266871"/>
                  <a:pt x="430774" y="266871"/>
                </a:cubicBezTo>
                <a:lnTo>
                  <a:pt x="77079" y="266871"/>
                </a:lnTo>
                <a:cubicBezTo>
                  <a:pt x="62841" y="266871"/>
                  <a:pt x="51191" y="255374"/>
                  <a:pt x="51191" y="240962"/>
                </a:cubicBezTo>
                <a:cubicBezTo>
                  <a:pt x="51191" y="240962"/>
                  <a:pt x="51191" y="240962"/>
                  <a:pt x="51191" y="231246"/>
                </a:cubicBezTo>
                <a:cubicBezTo>
                  <a:pt x="51191" y="231246"/>
                  <a:pt x="51191" y="231246"/>
                  <a:pt x="379484" y="231246"/>
                </a:cubicBezTo>
                <a:cubicBezTo>
                  <a:pt x="402297" y="231246"/>
                  <a:pt x="420904" y="212624"/>
                  <a:pt x="420904" y="189791"/>
                </a:cubicBezTo>
                <a:cubicBezTo>
                  <a:pt x="420904" y="189791"/>
                  <a:pt x="420904" y="189791"/>
                  <a:pt x="420904" y="51338"/>
                </a:cubicBezTo>
                <a:close/>
                <a:moveTo>
                  <a:pt x="178990" y="33842"/>
                </a:moveTo>
                <a:cubicBezTo>
                  <a:pt x="176724" y="33842"/>
                  <a:pt x="174459" y="34490"/>
                  <a:pt x="172678" y="35785"/>
                </a:cubicBezTo>
                <a:cubicBezTo>
                  <a:pt x="171869" y="36271"/>
                  <a:pt x="171222" y="36757"/>
                  <a:pt x="170574" y="37404"/>
                </a:cubicBezTo>
                <a:cubicBezTo>
                  <a:pt x="168956" y="39185"/>
                  <a:pt x="167985" y="41290"/>
                  <a:pt x="167500" y="43557"/>
                </a:cubicBezTo>
                <a:cubicBezTo>
                  <a:pt x="167338" y="44367"/>
                  <a:pt x="167338" y="45015"/>
                  <a:pt x="167338" y="45986"/>
                </a:cubicBezTo>
                <a:cubicBezTo>
                  <a:pt x="167338" y="45986"/>
                  <a:pt x="167338" y="47929"/>
                  <a:pt x="167338" y="51329"/>
                </a:cubicBezTo>
                <a:cubicBezTo>
                  <a:pt x="167176" y="59426"/>
                  <a:pt x="166529" y="75942"/>
                  <a:pt x="162806" y="95534"/>
                </a:cubicBezTo>
                <a:cubicBezTo>
                  <a:pt x="162806" y="95534"/>
                  <a:pt x="162806" y="95534"/>
                  <a:pt x="148241" y="95534"/>
                </a:cubicBezTo>
                <a:cubicBezTo>
                  <a:pt x="143548" y="95534"/>
                  <a:pt x="139340" y="98449"/>
                  <a:pt x="137560" y="102659"/>
                </a:cubicBezTo>
                <a:cubicBezTo>
                  <a:pt x="136913" y="104116"/>
                  <a:pt x="136589" y="105573"/>
                  <a:pt x="136589" y="107193"/>
                </a:cubicBezTo>
                <a:cubicBezTo>
                  <a:pt x="136589" y="113669"/>
                  <a:pt x="141768" y="118851"/>
                  <a:pt x="148241" y="118851"/>
                </a:cubicBezTo>
                <a:lnTo>
                  <a:pt x="157304" y="118851"/>
                </a:lnTo>
                <a:cubicBezTo>
                  <a:pt x="152934" y="133748"/>
                  <a:pt x="146785" y="148968"/>
                  <a:pt x="138046" y="162732"/>
                </a:cubicBezTo>
                <a:cubicBezTo>
                  <a:pt x="135780" y="166294"/>
                  <a:pt x="135618" y="170828"/>
                  <a:pt x="137560" y="174552"/>
                </a:cubicBezTo>
                <a:cubicBezTo>
                  <a:pt x="139664" y="178276"/>
                  <a:pt x="143548" y="180705"/>
                  <a:pt x="147756" y="180705"/>
                </a:cubicBezTo>
                <a:cubicBezTo>
                  <a:pt x="147756" y="180705"/>
                  <a:pt x="147756" y="180705"/>
                  <a:pt x="251492" y="180705"/>
                </a:cubicBezTo>
                <a:cubicBezTo>
                  <a:pt x="257804" y="180705"/>
                  <a:pt x="263144" y="175524"/>
                  <a:pt x="263144" y="169047"/>
                </a:cubicBezTo>
                <a:cubicBezTo>
                  <a:pt x="263144" y="162570"/>
                  <a:pt x="257804" y="157388"/>
                  <a:pt x="251492" y="157388"/>
                </a:cubicBezTo>
                <a:cubicBezTo>
                  <a:pt x="251492" y="157388"/>
                  <a:pt x="251492" y="157388"/>
                  <a:pt x="167500" y="157388"/>
                </a:cubicBezTo>
                <a:cubicBezTo>
                  <a:pt x="173649" y="144597"/>
                  <a:pt x="178181" y="131481"/>
                  <a:pt x="181579" y="118851"/>
                </a:cubicBezTo>
                <a:cubicBezTo>
                  <a:pt x="181579" y="118851"/>
                  <a:pt x="181579" y="118851"/>
                  <a:pt x="208606" y="118851"/>
                </a:cubicBezTo>
                <a:cubicBezTo>
                  <a:pt x="214917" y="118851"/>
                  <a:pt x="220258" y="113669"/>
                  <a:pt x="220258" y="107193"/>
                </a:cubicBezTo>
                <a:cubicBezTo>
                  <a:pt x="220258" y="105573"/>
                  <a:pt x="219934" y="104116"/>
                  <a:pt x="219287" y="102659"/>
                </a:cubicBezTo>
                <a:cubicBezTo>
                  <a:pt x="217507" y="98449"/>
                  <a:pt x="213299" y="95534"/>
                  <a:pt x="208606" y="95534"/>
                </a:cubicBezTo>
                <a:cubicBezTo>
                  <a:pt x="208606" y="95534"/>
                  <a:pt x="208606" y="95534"/>
                  <a:pt x="186596" y="95534"/>
                </a:cubicBezTo>
                <a:cubicBezTo>
                  <a:pt x="189186" y="79828"/>
                  <a:pt x="190318" y="66226"/>
                  <a:pt x="190480" y="57159"/>
                </a:cubicBezTo>
                <a:cubicBezTo>
                  <a:pt x="190480" y="57159"/>
                  <a:pt x="190480" y="57159"/>
                  <a:pt x="230615" y="57159"/>
                </a:cubicBezTo>
                <a:cubicBezTo>
                  <a:pt x="230615" y="57159"/>
                  <a:pt x="230615" y="57159"/>
                  <a:pt x="230615" y="67684"/>
                </a:cubicBezTo>
                <a:cubicBezTo>
                  <a:pt x="230615" y="74160"/>
                  <a:pt x="235956" y="79342"/>
                  <a:pt x="242267" y="79342"/>
                </a:cubicBezTo>
                <a:cubicBezTo>
                  <a:pt x="248741" y="79342"/>
                  <a:pt x="253920" y="74160"/>
                  <a:pt x="253920" y="67684"/>
                </a:cubicBezTo>
                <a:cubicBezTo>
                  <a:pt x="253920" y="67684"/>
                  <a:pt x="253920" y="67684"/>
                  <a:pt x="253920" y="45500"/>
                </a:cubicBezTo>
                <a:cubicBezTo>
                  <a:pt x="253920" y="44853"/>
                  <a:pt x="253920" y="44205"/>
                  <a:pt x="253758" y="43557"/>
                </a:cubicBezTo>
                <a:cubicBezTo>
                  <a:pt x="253272" y="40319"/>
                  <a:pt x="251330" y="37566"/>
                  <a:pt x="248741" y="35785"/>
                </a:cubicBezTo>
                <a:cubicBezTo>
                  <a:pt x="246961" y="34490"/>
                  <a:pt x="244695" y="33842"/>
                  <a:pt x="242429" y="33842"/>
                </a:cubicBezTo>
                <a:cubicBezTo>
                  <a:pt x="242429" y="33842"/>
                  <a:pt x="242429" y="33842"/>
                  <a:pt x="178990" y="33842"/>
                </a:cubicBezTo>
                <a:close/>
                <a:moveTo>
                  <a:pt x="25894" y="0"/>
                </a:moveTo>
                <a:cubicBezTo>
                  <a:pt x="25894" y="0"/>
                  <a:pt x="25894" y="0"/>
                  <a:pt x="379504" y="0"/>
                </a:cubicBezTo>
                <a:cubicBezTo>
                  <a:pt x="393745" y="0"/>
                  <a:pt x="405397" y="11659"/>
                  <a:pt x="405397" y="25908"/>
                </a:cubicBezTo>
                <a:cubicBezTo>
                  <a:pt x="405397" y="25908"/>
                  <a:pt x="405397" y="25908"/>
                  <a:pt x="405397" y="189773"/>
                </a:cubicBezTo>
                <a:cubicBezTo>
                  <a:pt x="405397" y="204022"/>
                  <a:pt x="393745" y="215680"/>
                  <a:pt x="379504" y="215680"/>
                </a:cubicBezTo>
                <a:cubicBezTo>
                  <a:pt x="379504" y="215680"/>
                  <a:pt x="379504" y="215680"/>
                  <a:pt x="25894" y="215680"/>
                </a:cubicBezTo>
                <a:cubicBezTo>
                  <a:pt x="11491" y="215680"/>
                  <a:pt x="0" y="204022"/>
                  <a:pt x="0" y="189773"/>
                </a:cubicBezTo>
                <a:cubicBezTo>
                  <a:pt x="0" y="189773"/>
                  <a:pt x="0" y="189773"/>
                  <a:pt x="0" y="25908"/>
                </a:cubicBezTo>
                <a:cubicBezTo>
                  <a:pt x="0" y="11659"/>
                  <a:pt x="11491" y="0"/>
                  <a:pt x="2589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8" name="pouch"/>
          <p:cNvSpPr>
            <a:spLocks noChangeAspect="1"/>
          </p:cNvSpPr>
          <p:nvPr/>
        </p:nvSpPr>
        <p:spPr bwMode="auto">
          <a:xfrm>
            <a:off x="7391779" y="4883868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9" name="windmill1"/>
          <p:cNvSpPr>
            <a:spLocks noChangeAspect="1"/>
          </p:cNvSpPr>
          <p:nvPr/>
        </p:nvSpPr>
        <p:spPr bwMode="auto">
          <a:xfrm>
            <a:off x="10209300" y="4872848"/>
            <a:ext cx="206746" cy="262607"/>
          </a:xfrm>
          <a:custGeom>
            <a:avLst/>
            <a:gdLst>
              <a:gd name="T0" fmla="*/ 87 w 149"/>
              <a:gd name="T1" fmla="*/ 156 h 190"/>
              <a:gd name="T2" fmla="*/ 79 w 149"/>
              <a:gd name="T3" fmla="*/ 166 h 190"/>
              <a:gd name="T4" fmla="*/ 70 w 149"/>
              <a:gd name="T5" fmla="*/ 166 h 190"/>
              <a:gd name="T6" fmla="*/ 63 w 149"/>
              <a:gd name="T7" fmla="*/ 156 h 190"/>
              <a:gd name="T8" fmla="*/ 63 w 149"/>
              <a:gd name="T9" fmla="*/ 138 h 190"/>
              <a:gd name="T10" fmla="*/ 75 w 149"/>
              <a:gd name="T11" fmla="*/ 126 h 190"/>
              <a:gd name="T12" fmla="*/ 87 w 149"/>
              <a:gd name="T13" fmla="*/ 138 h 190"/>
              <a:gd name="T14" fmla="*/ 87 w 149"/>
              <a:gd name="T15" fmla="*/ 156 h 190"/>
              <a:gd name="T16" fmla="*/ 42 w 149"/>
              <a:gd name="T17" fmla="*/ 95 h 190"/>
              <a:gd name="T18" fmla="*/ 4 w 149"/>
              <a:gd name="T19" fmla="*/ 128 h 190"/>
              <a:gd name="T20" fmla="*/ 3 w 149"/>
              <a:gd name="T21" fmla="*/ 139 h 190"/>
              <a:gd name="T22" fmla="*/ 10 w 149"/>
              <a:gd name="T23" fmla="*/ 146 h 190"/>
              <a:gd name="T24" fmla="*/ 21 w 149"/>
              <a:gd name="T25" fmla="*/ 145 h 190"/>
              <a:gd name="T26" fmla="*/ 40 w 149"/>
              <a:gd name="T27" fmla="*/ 124 h 190"/>
              <a:gd name="T28" fmla="*/ 37 w 149"/>
              <a:gd name="T29" fmla="*/ 182 h 190"/>
              <a:gd name="T30" fmla="*/ 44 w 149"/>
              <a:gd name="T31" fmla="*/ 190 h 190"/>
              <a:gd name="T32" fmla="*/ 105 w 149"/>
              <a:gd name="T33" fmla="*/ 190 h 190"/>
              <a:gd name="T34" fmla="*/ 113 w 149"/>
              <a:gd name="T35" fmla="*/ 182 h 190"/>
              <a:gd name="T36" fmla="*/ 109 w 149"/>
              <a:gd name="T37" fmla="*/ 124 h 190"/>
              <a:gd name="T38" fmla="*/ 128 w 149"/>
              <a:gd name="T39" fmla="*/ 145 h 190"/>
              <a:gd name="T40" fmla="*/ 139 w 149"/>
              <a:gd name="T41" fmla="*/ 146 h 190"/>
              <a:gd name="T42" fmla="*/ 146 w 149"/>
              <a:gd name="T43" fmla="*/ 139 h 190"/>
              <a:gd name="T44" fmla="*/ 145 w 149"/>
              <a:gd name="T45" fmla="*/ 128 h 190"/>
              <a:gd name="T46" fmla="*/ 108 w 149"/>
              <a:gd name="T47" fmla="*/ 95 h 190"/>
              <a:gd name="T48" fmla="*/ 107 w 149"/>
              <a:gd name="T49" fmla="*/ 74 h 190"/>
              <a:gd name="T50" fmla="*/ 102 w 149"/>
              <a:gd name="T51" fmla="*/ 59 h 190"/>
              <a:gd name="T52" fmla="*/ 145 w 149"/>
              <a:gd name="T53" fmla="*/ 21 h 190"/>
              <a:gd name="T54" fmla="*/ 146 w 149"/>
              <a:gd name="T55" fmla="*/ 10 h 190"/>
              <a:gd name="T56" fmla="*/ 139 w 149"/>
              <a:gd name="T57" fmla="*/ 3 h 190"/>
              <a:gd name="T58" fmla="*/ 128 w 149"/>
              <a:gd name="T59" fmla="*/ 4 h 190"/>
              <a:gd name="T60" fmla="*/ 90 w 149"/>
              <a:gd name="T61" fmla="*/ 47 h 190"/>
              <a:gd name="T62" fmla="*/ 75 w 149"/>
              <a:gd name="T63" fmla="*/ 42 h 190"/>
              <a:gd name="T64" fmla="*/ 59 w 149"/>
              <a:gd name="T65" fmla="*/ 47 h 190"/>
              <a:gd name="T66" fmla="*/ 21 w 149"/>
              <a:gd name="T67" fmla="*/ 4 h 190"/>
              <a:gd name="T68" fmla="*/ 10 w 149"/>
              <a:gd name="T69" fmla="*/ 3 h 190"/>
              <a:gd name="T70" fmla="*/ 3 w 149"/>
              <a:gd name="T71" fmla="*/ 10 h 190"/>
              <a:gd name="T72" fmla="*/ 4 w 149"/>
              <a:gd name="T73" fmla="*/ 21 h 190"/>
              <a:gd name="T74" fmla="*/ 47 w 149"/>
              <a:gd name="T75" fmla="*/ 59 h 190"/>
              <a:gd name="T76" fmla="*/ 43 w 149"/>
              <a:gd name="T77" fmla="*/ 74 h 190"/>
              <a:gd name="T78" fmla="*/ 42 w 149"/>
              <a:gd name="T79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9" h="190">
                <a:moveTo>
                  <a:pt x="87" y="156"/>
                </a:moveTo>
                <a:cubicBezTo>
                  <a:pt x="87" y="160"/>
                  <a:pt x="84" y="166"/>
                  <a:pt x="79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65" y="166"/>
                  <a:pt x="63" y="160"/>
                  <a:pt x="63" y="15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3" y="131"/>
                  <a:pt x="67" y="126"/>
                  <a:pt x="75" y="126"/>
                </a:cubicBezTo>
                <a:cubicBezTo>
                  <a:pt x="82" y="126"/>
                  <a:pt x="87" y="131"/>
                  <a:pt x="87" y="138"/>
                </a:cubicBezTo>
                <a:lnTo>
                  <a:pt x="87" y="156"/>
                </a:lnTo>
                <a:close/>
                <a:moveTo>
                  <a:pt x="42" y="95"/>
                </a:moveTo>
                <a:cubicBezTo>
                  <a:pt x="4" y="128"/>
                  <a:pt x="4" y="128"/>
                  <a:pt x="4" y="128"/>
                </a:cubicBezTo>
                <a:cubicBezTo>
                  <a:pt x="0" y="131"/>
                  <a:pt x="0" y="136"/>
                  <a:pt x="3" y="139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49"/>
                  <a:pt x="18" y="149"/>
                  <a:pt x="21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7" y="182"/>
                  <a:pt x="37" y="182"/>
                  <a:pt x="37" y="182"/>
                </a:cubicBezTo>
                <a:cubicBezTo>
                  <a:pt x="36" y="186"/>
                  <a:pt x="40" y="190"/>
                  <a:pt x="4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9" y="190"/>
                  <a:pt x="113" y="186"/>
                  <a:pt x="113" y="182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131" y="149"/>
                  <a:pt x="136" y="149"/>
                  <a:pt x="139" y="146"/>
                </a:cubicBezTo>
                <a:cubicBezTo>
                  <a:pt x="146" y="139"/>
                  <a:pt x="146" y="139"/>
                  <a:pt x="146" y="139"/>
                </a:cubicBezTo>
                <a:cubicBezTo>
                  <a:pt x="149" y="136"/>
                  <a:pt x="149" y="131"/>
                  <a:pt x="145" y="128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69"/>
                  <a:pt x="105" y="63"/>
                  <a:pt x="102" y="59"/>
                </a:cubicBezTo>
                <a:cubicBezTo>
                  <a:pt x="145" y="21"/>
                  <a:pt x="145" y="21"/>
                  <a:pt x="145" y="21"/>
                </a:cubicBezTo>
                <a:cubicBezTo>
                  <a:pt x="149" y="18"/>
                  <a:pt x="149" y="13"/>
                  <a:pt x="146" y="10"/>
                </a:cubicBezTo>
                <a:cubicBezTo>
                  <a:pt x="139" y="3"/>
                  <a:pt x="139" y="3"/>
                  <a:pt x="139" y="3"/>
                </a:cubicBezTo>
                <a:cubicBezTo>
                  <a:pt x="136" y="0"/>
                  <a:pt x="131" y="0"/>
                  <a:pt x="128" y="4"/>
                </a:cubicBezTo>
                <a:cubicBezTo>
                  <a:pt x="90" y="47"/>
                  <a:pt x="90" y="47"/>
                  <a:pt x="90" y="47"/>
                </a:cubicBezTo>
                <a:cubicBezTo>
                  <a:pt x="86" y="44"/>
                  <a:pt x="80" y="42"/>
                  <a:pt x="75" y="42"/>
                </a:cubicBezTo>
                <a:cubicBezTo>
                  <a:pt x="69" y="42"/>
                  <a:pt x="63" y="44"/>
                  <a:pt x="59" y="47"/>
                </a:cubicBezTo>
                <a:cubicBezTo>
                  <a:pt x="21" y="4"/>
                  <a:pt x="21" y="4"/>
                  <a:pt x="21" y="4"/>
                </a:cubicBezTo>
                <a:cubicBezTo>
                  <a:pt x="18" y="0"/>
                  <a:pt x="13" y="0"/>
                  <a:pt x="1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3"/>
                  <a:pt x="0" y="18"/>
                  <a:pt x="4" y="21"/>
                </a:cubicBezTo>
                <a:cubicBezTo>
                  <a:pt x="47" y="59"/>
                  <a:pt x="47" y="59"/>
                  <a:pt x="47" y="59"/>
                </a:cubicBezTo>
                <a:cubicBezTo>
                  <a:pt x="44" y="63"/>
                  <a:pt x="43" y="69"/>
                  <a:pt x="43" y="74"/>
                </a:cubicBezTo>
                <a:cubicBezTo>
                  <a:pt x="42" y="95"/>
                  <a:pt x="42" y="95"/>
                  <a:pt x="42" y="9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0" name="2449"/>
          <p:cNvSpPr>
            <a:spLocks noChangeAspect="1"/>
          </p:cNvSpPr>
          <p:nvPr/>
        </p:nvSpPr>
        <p:spPr bwMode="auto">
          <a:xfrm>
            <a:off x="10759619" y="4913608"/>
            <a:ext cx="226285" cy="181086"/>
          </a:xfrm>
          <a:custGeom>
            <a:avLst/>
            <a:gdLst>
              <a:gd name="connsiteX0" fmla="*/ 213727 w 507368"/>
              <a:gd name="connsiteY0" fmla="*/ 340047 h 406026"/>
              <a:gd name="connsiteX1" fmla="*/ 206117 w 507368"/>
              <a:gd name="connsiteY1" fmla="*/ 345122 h 406026"/>
              <a:gd name="connsiteX2" fmla="*/ 200092 w 507368"/>
              <a:gd name="connsiteY2" fmla="*/ 372085 h 406026"/>
              <a:gd name="connsiteX3" fmla="*/ 201994 w 507368"/>
              <a:gd name="connsiteY3" fmla="*/ 377477 h 406026"/>
              <a:gd name="connsiteX4" fmla="*/ 208019 w 507368"/>
              <a:gd name="connsiteY4" fmla="*/ 379698 h 406026"/>
              <a:gd name="connsiteX5" fmla="*/ 299663 w 507368"/>
              <a:gd name="connsiteY5" fmla="*/ 379698 h 406026"/>
              <a:gd name="connsiteX6" fmla="*/ 307591 w 507368"/>
              <a:gd name="connsiteY6" fmla="*/ 373354 h 406026"/>
              <a:gd name="connsiteX7" fmla="*/ 307274 w 507368"/>
              <a:gd name="connsiteY7" fmla="*/ 371768 h 406026"/>
              <a:gd name="connsiteX8" fmla="*/ 301249 w 507368"/>
              <a:gd name="connsiteY8" fmla="*/ 345122 h 406026"/>
              <a:gd name="connsiteX9" fmla="*/ 293638 w 507368"/>
              <a:gd name="connsiteY9" fmla="*/ 340047 h 406026"/>
              <a:gd name="connsiteX10" fmla="*/ 213727 w 507368"/>
              <a:gd name="connsiteY10" fmla="*/ 340047 h 406026"/>
              <a:gd name="connsiteX11" fmla="*/ 279001 w 507368"/>
              <a:gd name="connsiteY11" fmla="*/ 135425 h 406026"/>
              <a:gd name="connsiteX12" fmla="*/ 268871 w 507368"/>
              <a:gd name="connsiteY12" fmla="*/ 153513 h 406026"/>
              <a:gd name="connsiteX13" fmla="*/ 279001 w 507368"/>
              <a:gd name="connsiteY13" fmla="*/ 153513 h 406026"/>
              <a:gd name="connsiteX14" fmla="*/ 277735 w 507368"/>
              <a:gd name="connsiteY14" fmla="*/ 117654 h 406026"/>
              <a:gd name="connsiteX15" fmla="*/ 291348 w 507368"/>
              <a:gd name="connsiteY15" fmla="*/ 117654 h 406026"/>
              <a:gd name="connsiteX16" fmla="*/ 295147 w 507368"/>
              <a:gd name="connsiteY16" fmla="*/ 121462 h 406026"/>
              <a:gd name="connsiteX17" fmla="*/ 295147 w 507368"/>
              <a:gd name="connsiteY17" fmla="*/ 153513 h 406026"/>
              <a:gd name="connsiteX18" fmla="*/ 298629 w 507368"/>
              <a:gd name="connsiteY18" fmla="*/ 153513 h 406026"/>
              <a:gd name="connsiteX19" fmla="*/ 302745 w 507368"/>
              <a:gd name="connsiteY19" fmla="*/ 157321 h 406026"/>
              <a:gd name="connsiteX20" fmla="*/ 302745 w 507368"/>
              <a:gd name="connsiteY20" fmla="*/ 163033 h 406026"/>
              <a:gd name="connsiteX21" fmla="*/ 298629 w 507368"/>
              <a:gd name="connsiteY21" fmla="*/ 166841 h 406026"/>
              <a:gd name="connsiteX22" fmla="*/ 295147 w 507368"/>
              <a:gd name="connsiteY22" fmla="*/ 166841 h 406026"/>
              <a:gd name="connsiteX23" fmla="*/ 295147 w 507368"/>
              <a:gd name="connsiteY23" fmla="*/ 177631 h 406026"/>
              <a:gd name="connsiteX24" fmla="*/ 291348 w 507368"/>
              <a:gd name="connsiteY24" fmla="*/ 181439 h 406026"/>
              <a:gd name="connsiteX25" fmla="*/ 283117 w 507368"/>
              <a:gd name="connsiteY25" fmla="*/ 181439 h 406026"/>
              <a:gd name="connsiteX26" fmla="*/ 279001 w 507368"/>
              <a:gd name="connsiteY26" fmla="*/ 177631 h 406026"/>
              <a:gd name="connsiteX27" fmla="*/ 279001 w 507368"/>
              <a:gd name="connsiteY27" fmla="*/ 166841 h 406026"/>
              <a:gd name="connsiteX28" fmla="*/ 255891 w 507368"/>
              <a:gd name="connsiteY28" fmla="*/ 166841 h 406026"/>
              <a:gd name="connsiteX29" fmla="*/ 252092 w 507368"/>
              <a:gd name="connsiteY29" fmla="*/ 163033 h 406026"/>
              <a:gd name="connsiteX30" fmla="*/ 252092 w 507368"/>
              <a:gd name="connsiteY30" fmla="*/ 157004 h 406026"/>
              <a:gd name="connsiteX31" fmla="*/ 252409 w 507368"/>
              <a:gd name="connsiteY31" fmla="*/ 154783 h 406026"/>
              <a:gd name="connsiteX32" fmla="*/ 274569 w 507368"/>
              <a:gd name="connsiteY32" fmla="*/ 119241 h 406026"/>
              <a:gd name="connsiteX33" fmla="*/ 277735 w 507368"/>
              <a:gd name="connsiteY33" fmla="*/ 117654 h 406026"/>
              <a:gd name="connsiteX34" fmla="*/ 226978 w 507368"/>
              <a:gd name="connsiteY34" fmla="*/ 116314 h 406026"/>
              <a:gd name="connsiteX35" fmla="*/ 249801 w 507368"/>
              <a:gd name="connsiteY35" fmla="*/ 136963 h 406026"/>
              <a:gd name="connsiteX36" fmla="*/ 233001 w 507368"/>
              <a:gd name="connsiteY36" fmla="*/ 164284 h 406026"/>
              <a:gd name="connsiteX37" fmla="*/ 233001 w 507368"/>
              <a:gd name="connsiteY37" fmla="*/ 164602 h 406026"/>
              <a:gd name="connsiteX38" fmla="*/ 229831 w 507368"/>
              <a:gd name="connsiteY38" fmla="*/ 167143 h 406026"/>
              <a:gd name="connsiteX39" fmla="*/ 246948 w 507368"/>
              <a:gd name="connsiteY39" fmla="*/ 167143 h 406026"/>
              <a:gd name="connsiteX40" fmla="*/ 250752 w 507368"/>
              <a:gd name="connsiteY40" fmla="*/ 170955 h 406026"/>
              <a:gd name="connsiteX41" fmla="*/ 250752 w 507368"/>
              <a:gd name="connsiteY41" fmla="*/ 177627 h 406026"/>
              <a:gd name="connsiteX42" fmla="*/ 246948 w 507368"/>
              <a:gd name="connsiteY42" fmla="*/ 181439 h 406026"/>
              <a:gd name="connsiteX43" fmla="*/ 208593 w 507368"/>
              <a:gd name="connsiteY43" fmla="*/ 181439 h 406026"/>
              <a:gd name="connsiteX44" fmla="*/ 204789 w 507368"/>
              <a:gd name="connsiteY44" fmla="*/ 177627 h 406026"/>
              <a:gd name="connsiteX45" fmla="*/ 204789 w 507368"/>
              <a:gd name="connsiteY45" fmla="*/ 172544 h 406026"/>
              <a:gd name="connsiteX46" fmla="*/ 206057 w 507368"/>
              <a:gd name="connsiteY46" fmla="*/ 169685 h 406026"/>
              <a:gd name="connsiteX47" fmla="*/ 213031 w 507368"/>
              <a:gd name="connsiteY47" fmla="*/ 163331 h 406026"/>
              <a:gd name="connsiteX48" fmla="*/ 232684 w 507368"/>
              <a:gd name="connsiteY48" fmla="*/ 138234 h 406026"/>
              <a:gd name="connsiteX49" fmla="*/ 224125 w 507368"/>
              <a:gd name="connsiteY49" fmla="*/ 130610 h 406026"/>
              <a:gd name="connsiteX50" fmla="*/ 214299 w 507368"/>
              <a:gd name="connsiteY50" fmla="*/ 133787 h 406026"/>
              <a:gd name="connsiteX51" fmla="*/ 210812 w 507368"/>
              <a:gd name="connsiteY51" fmla="*/ 134104 h 406026"/>
              <a:gd name="connsiteX52" fmla="*/ 208276 w 507368"/>
              <a:gd name="connsiteY52" fmla="*/ 131880 h 406026"/>
              <a:gd name="connsiteX53" fmla="*/ 206374 w 507368"/>
              <a:gd name="connsiteY53" fmla="*/ 126480 h 406026"/>
              <a:gd name="connsiteX54" fmla="*/ 207959 w 507368"/>
              <a:gd name="connsiteY54" fmla="*/ 121715 h 406026"/>
              <a:gd name="connsiteX55" fmla="*/ 226978 w 507368"/>
              <a:gd name="connsiteY55" fmla="*/ 116314 h 406026"/>
              <a:gd name="connsiteX56" fmla="*/ 256780 w 507368"/>
              <a:gd name="connsiteY56" fmla="*/ 39580 h 406026"/>
              <a:gd name="connsiteX57" fmla="*/ 262486 w 507368"/>
              <a:gd name="connsiteY57" fmla="*/ 41484 h 406026"/>
              <a:gd name="connsiteX58" fmla="*/ 286261 w 507368"/>
              <a:gd name="connsiteY58" fmla="*/ 71305 h 406026"/>
              <a:gd name="connsiteX59" fmla="*/ 287212 w 507368"/>
              <a:gd name="connsiteY59" fmla="*/ 75747 h 406026"/>
              <a:gd name="connsiteX60" fmla="*/ 284676 w 507368"/>
              <a:gd name="connsiteY60" fmla="*/ 79554 h 406026"/>
              <a:gd name="connsiteX61" fmla="*/ 251073 w 507368"/>
              <a:gd name="connsiteY61" fmla="*/ 97637 h 406026"/>
              <a:gd name="connsiteX62" fmla="*/ 245050 w 507368"/>
              <a:gd name="connsiteY62" fmla="*/ 97320 h 406026"/>
              <a:gd name="connsiteX63" fmla="*/ 243148 w 507368"/>
              <a:gd name="connsiteY63" fmla="*/ 91927 h 406026"/>
              <a:gd name="connsiteX64" fmla="*/ 246001 w 507368"/>
              <a:gd name="connsiteY64" fmla="*/ 77333 h 406026"/>
              <a:gd name="connsiteX65" fmla="*/ 181649 w 507368"/>
              <a:gd name="connsiteY65" fmla="*/ 149032 h 406026"/>
              <a:gd name="connsiteX66" fmla="*/ 253609 w 507368"/>
              <a:gd name="connsiteY66" fmla="*/ 221048 h 406026"/>
              <a:gd name="connsiteX67" fmla="*/ 325570 w 507368"/>
              <a:gd name="connsiteY67" fmla="*/ 149032 h 406026"/>
              <a:gd name="connsiteX68" fmla="*/ 309720 w 507368"/>
              <a:gd name="connsiteY68" fmla="*/ 103665 h 406026"/>
              <a:gd name="connsiteX69" fmla="*/ 311305 w 507368"/>
              <a:gd name="connsiteY69" fmla="*/ 90023 h 406026"/>
              <a:gd name="connsiteX70" fmla="*/ 324936 w 507368"/>
              <a:gd name="connsiteY70" fmla="*/ 91609 h 406026"/>
              <a:gd name="connsiteX71" fmla="*/ 345225 w 507368"/>
              <a:gd name="connsiteY71" fmla="*/ 149032 h 406026"/>
              <a:gd name="connsiteX72" fmla="*/ 253609 w 507368"/>
              <a:gd name="connsiteY72" fmla="*/ 240400 h 406026"/>
              <a:gd name="connsiteX73" fmla="*/ 162311 w 507368"/>
              <a:gd name="connsiteY73" fmla="*/ 149032 h 406026"/>
              <a:gd name="connsiteX74" fmla="*/ 250122 w 507368"/>
              <a:gd name="connsiteY74" fmla="*/ 57346 h 406026"/>
              <a:gd name="connsiteX75" fmla="*/ 252658 w 507368"/>
              <a:gd name="connsiteY75" fmla="*/ 44022 h 406026"/>
              <a:gd name="connsiteX76" fmla="*/ 256780 w 507368"/>
              <a:gd name="connsiteY76" fmla="*/ 39580 h 406026"/>
              <a:gd name="connsiteX77" fmla="*/ 73883 w 507368"/>
              <a:gd name="connsiteY77" fmla="*/ 30452 h 406026"/>
              <a:gd name="connsiteX78" fmla="*/ 73883 w 507368"/>
              <a:gd name="connsiteY78" fmla="*/ 259793 h 406026"/>
              <a:gd name="connsiteX79" fmla="*/ 433482 w 507368"/>
              <a:gd name="connsiteY79" fmla="*/ 259793 h 406026"/>
              <a:gd name="connsiteX80" fmla="*/ 433482 w 507368"/>
              <a:gd name="connsiteY80" fmla="*/ 30452 h 406026"/>
              <a:gd name="connsiteX81" fmla="*/ 73883 w 507368"/>
              <a:gd name="connsiteY81" fmla="*/ 30452 h 406026"/>
              <a:gd name="connsiteX82" fmla="*/ 58662 w 507368"/>
              <a:gd name="connsiteY82" fmla="*/ 0 h 406026"/>
              <a:gd name="connsiteX83" fmla="*/ 448703 w 507368"/>
              <a:gd name="connsiteY83" fmla="*/ 0 h 406026"/>
              <a:gd name="connsiteX84" fmla="*/ 463924 w 507368"/>
              <a:gd name="connsiteY84" fmla="*/ 15226 h 406026"/>
              <a:gd name="connsiteX85" fmla="*/ 463924 w 507368"/>
              <a:gd name="connsiteY85" fmla="*/ 274068 h 406026"/>
              <a:gd name="connsiteX86" fmla="*/ 506100 w 507368"/>
              <a:gd name="connsiteY86" fmla="*/ 384456 h 406026"/>
              <a:gd name="connsiteX87" fmla="*/ 507368 w 507368"/>
              <a:gd name="connsiteY87" fmla="*/ 390800 h 406026"/>
              <a:gd name="connsiteX88" fmla="*/ 492147 w 507368"/>
              <a:gd name="connsiteY88" fmla="*/ 406026 h 406026"/>
              <a:gd name="connsiteX89" fmla="*/ 15218 w 507368"/>
              <a:gd name="connsiteY89" fmla="*/ 406026 h 406026"/>
              <a:gd name="connsiteX90" fmla="*/ 2534 w 507368"/>
              <a:gd name="connsiteY90" fmla="*/ 399365 h 406026"/>
              <a:gd name="connsiteX91" fmla="*/ 948 w 507368"/>
              <a:gd name="connsiteY91" fmla="*/ 385408 h 406026"/>
              <a:gd name="connsiteX92" fmla="*/ 43441 w 507368"/>
              <a:gd name="connsiteY92" fmla="*/ 274068 h 406026"/>
              <a:gd name="connsiteX93" fmla="*/ 43441 w 507368"/>
              <a:gd name="connsiteY93" fmla="*/ 15226 h 406026"/>
              <a:gd name="connsiteX94" fmla="*/ 58662 w 507368"/>
              <a:gd name="connsiteY94" fmla="*/ 0 h 40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07368" h="406026">
                <a:moveTo>
                  <a:pt x="213727" y="340047"/>
                </a:moveTo>
                <a:cubicBezTo>
                  <a:pt x="209922" y="340047"/>
                  <a:pt x="206751" y="342267"/>
                  <a:pt x="206117" y="345122"/>
                </a:cubicBezTo>
                <a:cubicBezTo>
                  <a:pt x="206117" y="345122"/>
                  <a:pt x="206117" y="345122"/>
                  <a:pt x="200092" y="372085"/>
                </a:cubicBezTo>
                <a:cubicBezTo>
                  <a:pt x="199774" y="373988"/>
                  <a:pt x="200409" y="375891"/>
                  <a:pt x="201994" y="377477"/>
                </a:cubicBezTo>
                <a:cubicBezTo>
                  <a:pt x="203263" y="378746"/>
                  <a:pt x="205482" y="379698"/>
                  <a:pt x="208019" y="379698"/>
                </a:cubicBezTo>
                <a:cubicBezTo>
                  <a:pt x="208019" y="379698"/>
                  <a:pt x="208019" y="379698"/>
                  <a:pt x="299663" y="379698"/>
                </a:cubicBezTo>
                <a:cubicBezTo>
                  <a:pt x="303785" y="379698"/>
                  <a:pt x="307591" y="376843"/>
                  <a:pt x="307591" y="373354"/>
                </a:cubicBezTo>
                <a:cubicBezTo>
                  <a:pt x="307591" y="372719"/>
                  <a:pt x="307274" y="372085"/>
                  <a:pt x="307274" y="371768"/>
                </a:cubicBezTo>
                <a:cubicBezTo>
                  <a:pt x="307274" y="371768"/>
                  <a:pt x="307274" y="371768"/>
                  <a:pt x="301249" y="345122"/>
                </a:cubicBezTo>
                <a:cubicBezTo>
                  <a:pt x="300614" y="342267"/>
                  <a:pt x="297443" y="340047"/>
                  <a:pt x="293638" y="340047"/>
                </a:cubicBezTo>
                <a:cubicBezTo>
                  <a:pt x="293638" y="340047"/>
                  <a:pt x="293638" y="340047"/>
                  <a:pt x="213727" y="340047"/>
                </a:cubicBezTo>
                <a:close/>
                <a:moveTo>
                  <a:pt x="279001" y="135425"/>
                </a:moveTo>
                <a:cubicBezTo>
                  <a:pt x="279001" y="135425"/>
                  <a:pt x="279001" y="135425"/>
                  <a:pt x="268871" y="153513"/>
                </a:cubicBezTo>
                <a:cubicBezTo>
                  <a:pt x="268871" y="153513"/>
                  <a:pt x="268871" y="153513"/>
                  <a:pt x="279001" y="153513"/>
                </a:cubicBezTo>
                <a:close/>
                <a:moveTo>
                  <a:pt x="277735" y="117654"/>
                </a:moveTo>
                <a:cubicBezTo>
                  <a:pt x="277735" y="117654"/>
                  <a:pt x="277735" y="117654"/>
                  <a:pt x="291348" y="117654"/>
                </a:cubicBezTo>
                <a:cubicBezTo>
                  <a:pt x="293564" y="117654"/>
                  <a:pt x="295147" y="119241"/>
                  <a:pt x="295147" y="121462"/>
                </a:cubicBezTo>
                <a:cubicBezTo>
                  <a:pt x="295147" y="121462"/>
                  <a:pt x="295147" y="121462"/>
                  <a:pt x="295147" y="153513"/>
                </a:cubicBezTo>
                <a:cubicBezTo>
                  <a:pt x="295147" y="153513"/>
                  <a:pt x="295147" y="153513"/>
                  <a:pt x="298629" y="153513"/>
                </a:cubicBezTo>
                <a:cubicBezTo>
                  <a:pt x="300846" y="153513"/>
                  <a:pt x="302745" y="155100"/>
                  <a:pt x="302745" y="157321"/>
                </a:cubicBezTo>
                <a:cubicBezTo>
                  <a:pt x="302745" y="157321"/>
                  <a:pt x="302745" y="157321"/>
                  <a:pt x="302745" y="163033"/>
                </a:cubicBezTo>
                <a:cubicBezTo>
                  <a:pt x="302745" y="164937"/>
                  <a:pt x="300846" y="166841"/>
                  <a:pt x="298629" y="166841"/>
                </a:cubicBezTo>
                <a:cubicBezTo>
                  <a:pt x="298629" y="166841"/>
                  <a:pt x="298629" y="166841"/>
                  <a:pt x="295147" y="166841"/>
                </a:cubicBezTo>
                <a:cubicBezTo>
                  <a:pt x="295147" y="166841"/>
                  <a:pt x="295147" y="166841"/>
                  <a:pt x="295147" y="177631"/>
                </a:cubicBezTo>
                <a:cubicBezTo>
                  <a:pt x="295147" y="179852"/>
                  <a:pt x="293564" y="181439"/>
                  <a:pt x="291348" y="181439"/>
                </a:cubicBezTo>
                <a:cubicBezTo>
                  <a:pt x="291348" y="181439"/>
                  <a:pt x="291348" y="181439"/>
                  <a:pt x="283117" y="181439"/>
                </a:cubicBezTo>
                <a:cubicBezTo>
                  <a:pt x="280901" y="181439"/>
                  <a:pt x="279001" y="179852"/>
                  <a:pt x="279001" y="177631"/>
                </a:cubicBezTo>
                <a:cubicBezTo>
                  <a:pt x="279001" y="177631"/>
                  <a:pt x="279001" y="177631"/>
                  <a:pt x="279001" y="166841"/>
                </a:cubicBezTo>
                <a:cubicBezTo>
                  <a:pt x="279001" y="166841"/>
                  <a:pt x="279001" y="166841"/>
                  <a:pt x="255891" y="166841"/>
                </a:cubicBezTo>
                <a:cubicBezTo>
                  <a:pt x="253675" y="166841"/>
                  <a:pt x="252092" y="164937"/>
                  <a:pt x="252092" y="163033"/>
                </a:cubicBezTo>
                <a:cubicBezTo>
                  <a:pt x="252092" y="163033"/>
                  <a:pt x="252092" y="163033"/>
                  <a:pt x="252092" y="157004"/>
                </a:cubicBezTo>
                <a:cubicBezTo>
                  <a:pt x="252092" y="156052"/>
                  <a:pt x="252092" y="155417"/>
                  <a:pt x="252409" y="154783"/>
                </a:cubicBezTo>
                <a:cubicBezTo>
                  <a:pt x="252409" y="154783"/>
                  <a:pt x="252409" y="154783"/>
                  <a:pt x="274569" y="119241"/>
                </a:cubicBezTo>
                <a:cubicBezTo>
                  <a:pt x="275202" y="118289"/>
                  <a:pt x="276469" y="117654"/>
                  <a:pt x="277735" y="117654"/>
                </a:cubicBezTo>
                <a:close/>
                <a:moveTo>
                  <a:pt x="226978" y="116314"/>
                </a:moveTo>
                <a:cubicBezTo>
                  <a:pt x="240608" y="116314"/>
                  <a:pt x="249801" y="124574"/>
                  <a:pt x="249801" y="136963"/>
                </a:cubicBezTo>
                <a:cubicBezTo>
                  <a:pt x="249801" y="147447"/>
                  <a:pt x="243144" y="155389"/>
                  <a:pt x="233001" y="164284"/>
                </a:cubicBezTo>
                <a:cubicBezTo>
                  <a:pt x="233001" y="164284"/>
                  <a:pt x="233001" y="164602"/>
                  <a:pt x="233001" y="164602"/>
                </a:cubicBezTo>
                <a:cubicBezTo>
                  <a:pt x="233001" y="164602"/>
                  <a:pt x="233001" y="164602"/>
                  <a:pt x="229831" y="167143"/>
                </a:cubicBezTo>
                <a:cubicBezTo>
                  <a:pt x="229831" y="167143"/>
                  <a:pt x="229831" y="167143"/>
                  <a:pt x="246948" y="167143"/>
                </a:cubicBezTo>
                <a:cubicBezTo>
                  <a:pt x="249167" y="167143"/>
                  <a:pt x="250752" y="168732"/>
                  <a:pt x="250752" y="170955"/>
                </a:cubicBezTo>
                <a:cubicBezTo>
                  <a:pt x="250752" y="170955"/>
                  <a:pt x="250752" y="170955"/>
                  <a:pt x="250752" y="177627"/>
                </a:cubicBezTo>
                <a:cubicBezTo>
                  <a:pt x="250752" y="179851"/>
                  <a:pt x="249167" y="181439"/>
                  <a:pt x="246948" y="181439"/>
                </a:cubicBezTo>
                <a:cubicBezTo>
                  <a:pt x="246948" y="181439"/>
                  <a:pt x="246948" y="181439"/>
                  <a:pt x="208593" y="181439"/>
                </a:cubicBezTo>
                <a:cubicBezTo>
                  <a:pt x="206374" y="181439"/>
                  <a:pt x="204789" y="179851"/>
                  <a:pt x="204789" y="177627"/>
                </a:cubicBezTo>
                <a:cubicBezTo>
                  <a:pt x="204789" y="177627"/>
                  <a:pt x="204789" y="177627"/>
                  <a:pt x="204789" y="172544"/>
                </a:cubicBezTo>
                <a:cubicBezTo>
                  <a:pt x="204789" y="171591"/>
                  <a:pt x="205106" y="170320"/>
                  <a:pt x="206057" y="169685"/>
                </a:cubicBezTo>
                <a:cubicBezTo>
                  <a:pt x="206057" y="169685"/>
                  <a:pt x="206057" y="169685"/>
                  <a:pt x="213031" y="163331"/>
                </a:cubicBezTo>
                <a:cubicBezTo>
                  <a:pt x="226344" y="151577"/>
                  <a:pt x="232684" y="144588"/>
                  <a:pt x="232684" y="138234"/>
                </a:cubicBezTo>
                <a:cubicBezTo>
                  <a:pt x="232684" y="135375"/>
                  <a:pt x="231733" y="130610"/>
                  <a:pt x="224125" y="130610"/>
                </a:cubicBezTo>
                <a:cubicBezTo>
                  <a:pt x="220638" y="130610"/>
                  <a:pt x="217468" y="131563"/>
                  <a:pt x="214299" y="133787"/>
                </a:cubicBezTo>
                <a:cubicBezTo>
                  <a:pt x="213031" y="134422"/>
                  <a:pt x="212080" y="134422"/>
                  <a:pt x="210812" y="134104"/>
                </a:cubicBezTo>
                <a:cubicBezTo>
                  <a:pt x="209861" y="133787"/>
                  <a:pt x="208910" y="132834"/>
                  <a:pt x="208276" y="131880"/>
                </a:cubicBezTo>
                <a:cubicBezTo>
                  <a:pt x="208276" y="131880"/>
                  <a:pt x="208276" y="131880"/>
                  <a:pt x="206374" y="126480"/>
                </a:cubicBezTo>
                <a:cubicBezTo>
                  <a:pt x="205740" y="124574"/>
                  <a:pt x="206374" y="122668"/>
                  <a:pt x="207959" y="121715"/>
                </a:cubicBezTo>
                <a:cubicBezTo>
                  <a:pt x="213348" y="118220"/>
                  <a:pt x="220004" y="116314"/>
                  <a:pt x="226978" y="116314"/>
                </a:cubicBezTo>
                <a:close/>
                <a:moveTo>
                  <a:pt x="256780" y="39580"/>
                </a:moveTo>
                <a:cubicBezTo>
                  <a:pt x="258999" y="39263"/>
                  <a:pt x="260901" y="39897"/>
                  <a:pt x="262486" y="41484"/>
                </a:cubicBezTo>
                <a:cubicBezTo>
                  <a:pt x="262486" y="41484"/>
                  <a:pt x="262486" y="41484"/>
                  <a:pt x="286261" y="71305"/>
                </a:cubicBezTo>
                <a:cubicBezTo>
                  <a:pt x="287212" y="72574"/>
                  <a:pt x="287529" y="74161"/>
                  <a:pt x="287212" y="75747"/>
                </a:cubicBezTo>
                <a:cubicBezTo>
                  <a:pt x="286895" y="77333"/>
                  <a:pt x="285944" y="78919"/>
                  <a:pt x="284676" y="79554"/>
                </a:cubicBezTo>
                <a:cubicBezTo>
                  <a:pt x="284676" y="79554"/>
                  <a:pt x="284676" y="79554"/>
                  <a:pt x="251073" y="97637"/>
                </a:cubicBezTo>
                <a:cubicBezTo>
                  <a:pt x="249171" y="98589"/>
                  <a:pt x="246952" y="98589"/>
                  <a:pt x="245050" y="97320"/>
                </a:cubicBezTo>
                <a:cubicBezTo>
                  <a:pt x="243465" y="96051"/>
                  <a:pt x="242514" y="93830"/>
                  <a:pt x="243148" y="91927"/>
                </a:cubicBezTo>
                <a:cubicBezTo>
                  <a:pt x="243148" y="91927"/>
                  <a:pt x="243148" y="91927"/>
                  <a:pt x="246001" y="77333"/>
                </a:cubicBezTo>
                <a:cubicBezTo>
                  <a:pt x="209862" y="81140"/>
                  <a:pt x="181649" y="111913"/>
                  <a:pt x="181649" y="149032"/>
                </a:cubicBezTo>
                <a:cubicBezTo>
                  <a:pt x="181649" y="188688"/>
                  <a:pt x="213983" y="221048"/>
                  <a:pt x="253609" y="221048"/>
                </a:cubicBezTo>
                <a:cubicBezTo>
                  <a:pt x="293236" y="221048"/>
                  <a:pt x="325570" y="188688"/>
                  <a:pt x="325570" y="149032"/>
                </a:cubicBezTo>
                <a:cubicBezTo>
                  <a:pt x="325570" y="132218"/>
                  <a:pt x="320181" y="116672"/>
                  <a:pt x="309720" y="103665"/>
                </a:cubicBezTo>
                <a:cubicBezTo>
                  <a:pt x="306233" y="99541"/>
                  <a:pt x="306867" y="93513"/>
                  <a:pt x="311305" y="90023"/>
                </a:cubicBezTo>
                <a:cubicBezTo>
                  <a:pt x="315426" y="86533"/>
                  <a:pt x="321449" y="87168"/>
                  <a:pt x="324936" y="91609"/>
                </a:cubicBezTo>
                <a:cubicBezTo>
                  <a:pt x="337934" y="107789"/>
                  <a:pt x="345225" y="128093"/>
                  <a:pt x="345225" y="149032"/>
                </a:cubicBezTo>
                <a:cubicBezTo>
                  <a:pt x="345225" y="199475"/>
                  <a:pt x="304014" y="240400"/>
                  <a:pt x="253609" y="240400"/>
                </a:cubicBezTo>
                <a:cubicBezTo>
                  <a:pt x="203205" y="240400"/>
                  <a:pt x="162311" y="199475"/>
                  <a:pt x="162311" y="149032"/>
                </a:cubicBezTo>
                <a:cubicBezTo>
                  <a:pt x="162311" y="99541"/>
                  <a:pt x="201303" y="59250"/>
                  <a:pt x="250122" y="57346"/>
                </a:cubicBezTo>
                <a:cubicBezTo>
                  <a:pt x="250122" y="57346"/>
                  <a:pt x="250122" y="57346"/>
                  <a:pt x="252658" y="44022"/>
                </a:cubicBezTo>
                <a:cubicBezTo>
                  <a:pt x="253292" y="41801"/>
                  <a:pt x="254561" y="40215"/>
                  <a:pt x="256780" y="39580"/>
                </a:cubicBezTo>
                <a:close/>
                <a:moveTo>
                  <a:pt x="73883" y="30452"/>
                </a:moveTo>
                <a:cubicBezTo>
                  <a:pt x="73883" y="30452"/>
                  <a:pt x="73883" y="30452"/>
                  <a:pt x="73883" y="259793"/>
                </a:cubicBezTo>
                <a:cubicBezTo>
                  <a:pt x="73883" y="259793"/>
                  <a:pt x="73883" y="259793"/>
                  <a:pt x="433482" y="259793"/>
                </a:cubicBezTo>
                <a:lnTo>
                  <a:pt x="433482" y="30452"/>
                </a:lnTo>
                <a:cubicBezTo>
                  <a:pt x="433482" y="30452"/>
                  <a:pt x="433482" y="30452"/>
                  <a:pt x="73883" y="30452"/>
                </a:cubicBezTo>
                <a:close/>
                <a:moveTo>
                  <a:pt x="58662" y="0"/>
                </a:moveTo>
                <a:cubicBezTo>
                  <a:pt x="58662" y="0"/>
                  <a:pt x="58662" y="0"/>
                  <a:pt x="448703" y="0"/>
                </a:cubicBezTo>
                <a:cubicBezTo>
                  <a:pt x="457265" y="0"/>
                  <a:pt x="463924" y="6661"/>
                  <a:pt x="463924" y="15226"/>
                </a:cubicBezTo>
                <a:cubicBezTo>
                  <a:pt x="463924" y="15226"/>
                  <a:pt x="463924" y="15226"/>
                  <a:pt x="463924" y="274068"/>
                </a:cubicBezTo>
                <a:cubicBezTo>
                  <a:pt x="463924" y="274068"/>
                  <a:pt x="463924" y="274068"/>
                  <a:pt x="506100" y="384456"/>
                </a:cubicBezTo>
                <a:cubicBezTo>
                  <a:pt x="507051" y="386359"/>
                  <a:pt x="507368" y="388580"/>
                  <a:pt x="507368" y="390800"/>
                </a:cubicBezTo>
                <a:cubicBezTo>
                  <a:pt x="507368" y="399047"/>
                  <a:pt x="500709" y="406026"/>
                  <a:pt x="492147" y="406026"/>
                </a:cubicBezTo>
                <a:cubicBezTo>
                  <a:pt x="492147" y="406026"/>
                  <a:pt x="492147" y="406026"/>
                  <a:pt x="15218" y="406026"/>
                </a:cubicBezTo>
                <a:cubicBezTo>
                  <a:pt x="10144" y="406026"/>
                  <a:pt x="5388" y="403488"/>
                  <a:pt x="2534" y="399365"/>
                </a:cubicBezTo>
                <a:cubicBezTo>
                  <a:pt x="-320" y="395241"/>
                  <a:pt x="-637" y="389848"/>
                  <a:pt x="948" y="385408"/>
                </a:cubicBezTo>
                <a:cubicBezTo>
                  <a:pt x="948" y="385408"/>
                  <a:pt x="948" y="385408"/>
                  <a:pt x="43441" y="274068"/>
                </a:cubicBezTo>
                <a:cubicBezTo>
                  <a:pt x="43441" y="274068"/>
                  <a:pt x="43441" y="274068"/>
                  <a:pt x="43441" y="15226"/>
                </a:cubicBezTo>
                <a:cubicBezTo>
                  <a:pt x="43441" y="6661"/>
                  <a:pt x="50417" y="0"/>
                  <a:pt x="5866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1" name="o2"/>
          <p:cNvSpPr>
            <a:spLocks noChangeAspect="1"/>
          </p:cNvSpPr>
          <p:nvPr/>
        </p:nvSpPr>
        <p:spPr bwMode="auto">
          <a:xfrm>
            <a:off x="11301548" y="4923537"/>
            <a:ext cx="250246" cy="161228"/>
          </a:xfrm>
          <a:custGeom>
            <a:avLst/>
            <a:gdLst>
              <a:gd name="connsiteX0" fmla="*/ 213562 w 508000"/>
              <a:gd name="connsiteY0" fmla="*/ 122577 h 327294"/>
              <a:gd name="connsiteX1" fmla="*/ 250209 w 508000"/>
              <a:gd name="connsiteY1" fmla="*/ 174388 h 327294"/>
              <a:gd name="connsiteX2" fmla="*/ 213562 w 508000"/>
              <a:gd name="connsiteY2" fmla="*/ 226199 h 327294"/>
              <a:gd name="connsiteX3" fmla="*/ 176915 w 508000"/>
              <a:gd name="connsiteY3" fmla="*/ 174388 h 327294"/>
              <a:gd name="connsiteX4" fmla="*/ 213562 w 508000"/>
              <a:gd name="connsiteY4" fmla="*/ 122577 h 327294"/>
              <a:gd name="connsiteX5" fmla="*/ 212934 w 508000"/>
              <a:gd name="connsiteY5" fmla="*/ 94824 h 327294"/>
              <a:gd name="connsiteX6" fmla="*/ 139928 w 508000"/>
              <a:gd name="connsiteY6" fmla="*/ 174353 h 327294"/>
              <a:gd name="connsiteX7" fmla="*/ 209892 w 508000"/>
              <a:gd name="connsiteY7" fmla="*/ 253883 h 327294"/>
              <a:gd name="connsiteX8" fmla="*/ 285940 w 508000"/>
              <a:gd name="connsiteY8" fmla="*/ 171294 h 327294"/>
              <a:gd name="connsiteX9" fmla="*/ 212934 w 508000"/>
              <a:gd name="connsiteY9" fmla="*/ 94824 h 327294"/>
              <a:gd name="connsiteX10" fmla="*/ 328527 w 508000"/>
              <a:gd name="connsiteY10" fmla="*/ 88706 h 327294"/>
              <a:gd name="connsiteX11" fmla="*/ 301150 w 508000"/>
              <a:gd name="connsiteY11" fmla="*/ 94824 h 327294"/>
              <a:gd name="connsiteX12" fmla="*/ 307234 w 508000"/>
              <a:gd name="connsiteY12" fmla="*/ 110118 h 327294"/>
              <a:gd name="connsiteX13" fmla="*/ 325485 w 508000"/>
              <a:gd name="connsiteY13" fmla="*/ 104000 h 327294"/>
              <a:gd name="connsiteX14" fmla="*/ 337653 w 508000"/>
              <a:gd name="connsiteY14" fmla="*/ 116235 h 327294"/>
              <a:gd name="connsiteX15" fmla="*/ 310275 w 508000"/>
              <a:gd name="connsiteY15" fmla="*/ 152941 h 327294"/>
              <a:gd name="connsiteX16" fmla="*/ 298108 w 508000"/>
              <a:gd name="connsiteY16" fmla="*/ 162118 h 327294"/>
              <a:gd name="connsiteX17" fmla="*/ 298108 w 508000"/>
              <a:gd name="connsiteY17" fmla="*/ 171294 h 327294"/>
              <a:gd name="connsiteX18" fmla="*/ 355904 w 508000"/>
              <a:gd name="connsiteY18" fmla="*/ 171294 h 327294"/>
              <a:gd name="connsiteX19" fmla="*/ 355904 w 508000"/>
              <a:gd name="connsiteY19" fmla="*/ 162118 h 327294"/>
              <a:gd name="connsiteX20" fmla="*/ 328527 w 508000"/>
              <a:gd name="connsiteY20" fmla="*/ 162118 h 327294"/>
              <a:gd name="connsiteX21" fmla="*/ 328527 w 508000"/>
              <a:gd name="connsiteY21" fmla="*/ 159059 h 327294"/>
              <a:gd name="connsiteX22" fmla="*/ 334611 w 508000"/>
              <a:gd name="connsiteY22" fmla="*/ 152941 h 327294"/>
              <a:gd name="connsiteX23" fmla="*/ 358946 w 508000"/>
              <a:gd name="connsiteY23" fmla="*/ 113177 h 327294"/>
              <a:gd name="connsiteX24" fmla="*/ 328527 w 508000"/>
              <a:gd name="connsiteY24" fmla="*/ 88706 h 327294"/>
              <a:gd name="connsiteX25" fmla="*/ 231186 w 508000"/>
              <a:gd name="connsiteY25" fmla="*/ 0 h 327294"/>
              <a:gd name="connsiteX26" fmla="*/ 310275 w 508000"/>
              <a:gd name="connsiteY26" fmla="*/ 36706 h 327294"/>
              <a:gd name="connsiteX27" fmla="*/ 346778 w 508000"/>
              <a:gd name="connsiteY27" fmla="*/ 30588 h 327294"/>
              <a:gd name="connsiteX28" fmla="*/ 431952 w 508000"/>
              <a:gd name="connsiteY28" fmla="*/ 73412 h 327294"/>
              <a:gd name="connsiteX29" fmla="*/ 444120 w 508000"/>
              <a:gd name="connsiteY29" fmla="*/ 70353 h 327294"/>
              <a:gd name="connsiteX30" fmla="*/ 508000 w 508000"/>
              <a:gd name="connsiteY30" fmla="*/ 137647 h 327294"/>
              <a:gd name="connsiteX31" fmla="*/ 471497 w 508000"/>
              <a:gd name="connsiteY31" fmla="*/ 195765 h 327294"/>
              <a:gd name="connsiteX32" fmla="*/ 471497 w 508000"/>
              <a:gd name="connsiteY32" fmla="*/ 204941 h 327294"/>
              <a:gd name="connsiteX33" fmla="*/ 365030 w 508000"/>
              <a:gd name="connsiteY33" fmla="*/ 312000 h 327294"/>
              <a:gd name="connsiteX34" fmla="*/ 328527 w 508000"/>
              <a:gd name="connsiteY34" fmla="*/ 305882 h 327294"/>
              <a:gd name="connsiteX35" fmla="*/ 279856 w 508000"/>
              <a:gd name="connsiteY35" fmla="*/ 327294 h 327294"/>
              <a:gd name="connsiteX36" fmla="*/ 225102 w 508000"/>
              <a:gd name="connsiteY36" fmla="*/ 299765 h 327294"/>
              <a:gd name="connsiteX37" fmla="*/ 170347 w 508000"/>
              <a:gd name="connsiteY37" fmla="*/ 312000 h 327294"/>
              <a:gd name="connsiteX38" fmla="*/ 97341 w 508000"/>
              <a:gd name="connsiteY38" fmla="*/ 281412 h 327294"/>
              <a:gd name="connsiteX39" fmla="*/ 63880 w 508000"/>
              <a:gd name="connsiteY39" fmla="*/ 290588 h 327294"/>
              <a:gd name="connsiteX40" fmla="*/ 0 w 508000"/>
              <a:gd name="connsiteY40" fmla="*/ 223294 h 327294"/>
              <a:gd name="connsiteX41" fmla="*/ 36503 w 508000"/>
              <a:gd name="connsiteY41" fmla="*/ 165177 h 327294"/>
              <a:gd name="connsiteX42" fmla="*/ 36503 w 508000"/>
              <a:gd name="connsiteY42" fmla="*/ 146824 h 327294"/>
              <a:gd name="connsiteX43" fmla="*/ 142970 w 508000"/>
              <a:gd name="connsiteY43" fmla="*/ 39765 h 327294"/>
              <a:gd name="connsiteX44" fmla="*/ 146012 w 508000"/>
              <a:gd name="connsiteY44" fmla="*/ 39765 h 327294"/>
              <a:gd name="connsiteX45" fmla="*/ 231186 w 508000"/>
              <a:gd name="connsiteY45" fmla="*/ 0 h 32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27294">
                <a:moveTo>
                  <a:pt x="213562" y="122577"/>
                </a:moveTo>
                <a:cubicBezTo>
                  <a:pt x="237993" y="122577"/>
                  <a:pt x="250209" y="146959"/>
                  <a:pt x="250209" y="174388"/>
                </a:cubicBezTo>
                <a:cubicBezTo>
                  <a:pt x="250209" y="204865"/>
                  <a:pt x="237993" y="226199"/>
                  <a:pt x="213562" y="226199"/>
                </a:cubicBezTo>
                <a:cubicBezTo>
                  <a:pt x="189131" y="226199"/>
                  <a:pt x="176915" y="204865"/>
                  <a:pt x="176915" y="174388"/>
                </a:cubicBezTo>
                <a:cubicBezTo>
                  <a:pt x="176915" y="143911"/>
                  <a:pt x="189131" y="122577"/>
                  <a:pt x="213562" y="122577"/>
                </a:cubicBezTo>
                <a:close/>
                <a:moveTo>
                  <a:pt x="212934" y="94824"/>
                </a:moveTo>
                <a:cubicBezTo>
                  <a:pt x="167305" y="94824"/>
                  <a:pt x="139928" y="128471"/>
                  <a:pt x="139928" y="174353"/>
                </a:cubicBezTo>
                <a:cubicBezTo>
                  <a:pt x="139928" y="220235"/>
                  <a:pt x="167305" y="253883"/>
                  <a:pt x="209892" y="253883"/>
                </a:cubicBezTo>
                <a:cubicBezTo>
                  <a:pt x="255521" y="253883"/>
                  <a:pt x="285940" y="223294"/>
                  <a:pt x="285940" y="171294"/>
                </a:cubicBezTo>
                <a:cubicBezTo>
                  <a:pt x="285940" y="131530"/>
                  <a:pt x="261605" y="94824"/>
                  <a:pt x="212934" y="94824"/>
                </a:cubicBezTo>
                <a:close/>
                <a:moveTo>
                  <a:pt x="328527" y="88706"/>
                </a:moveTo>
                <a:cubicBezTo>
                  <a:pt x="316359" y="88706"/>
                  <a:pt x="307234" y="91765"/>
                  <a:pt x="301150" y="94824"/>
                </a:cubicBezTo>
                <a:cubicBezTo>
                  <a:pt x="301150" y="94824"/>
                  <a:pt x="301150" y="94824"/>
                  <a:pt x="307234" y="110118"/>
                </a:cubicBezTo>
                <a:cubicBezTo>
                  <a:pt x="310275" y="107059"/>
                  <a:pt x="316359" y="104000"/>
                  <a:pt x="325485" y="104000"/>
                </a:cubicBezTo>
                <a:cubicBezTo>
                  <a:pt x="334611" y="104000"/>
                  <a:pt x="337653" y="110118"/>
                  <a:pt x="337653" y="116235"/>
                </a:cubicBezTo>
                <a:cubicBezTo>
                  <a:pt x="337653" y="125412"/>
                  <a:pt x="328527" y="134588"/>
                  <a:pt x="310275" y="152941"/>
                </a:cubicBezTo>
                <a:cubicBezTo>
                  <a:pt x="310275" y="152941"/>
                  <a:pt x="310275" y="152941"/>
                  <a:pt x="298108" y="162118"/>
                </a:cubicBezTo>
                <a:cubicBezTo>
                  <a:pt x="298108" y="162118"/>
                  <a:pt x="298108" y="162118"/>
                  <a:pt x="298108" y="171294"/>
                </a:cubicBezTo>
                <a:cubicBezTo>
                  <a:pt x="298108" y="171294"/>
                  <a:pt x="298108" y="171294"/>
                  <a:pt x="355904" y="171294"/>
                </a:cubicBezTo>
                <a:cubicBezTo>
                  <a:pt x="355904" y="171294"/>
                  <a:pt x="355904" y="171294"/>
                  <a:pt x="355904" y="162118"/>
                </a:cubicBezTo>
                <a:lnTo>
                  <a:pt x="328527" y="162118"/>
                </a:lnTo>
                <a:cubicBezTo>
                  <a:pt x="328527" y="162118"/>
                  <a:pt x="328527" y="162118"/>
                  <a:pt x="328527" y="159059"/>
                </a:cubicBezTo>
                <a:cubicBezTo>
                  <a:pt x="328527" y="159059"/>
                  <a:pt x="328527" y="159059"/>
                  <a:pt x="334611" y="152941"/>
                </a:cubicBezTo>
                <a:cubicBezTo>
                  <a:pt x="346778" y="140706"/>
                  <a:pt x="358946" y="128471"/>
                  <a:pt x="358946" y="113177"/>
                </a:cubicBezTo>
                <a:cubicBezTo>
                  <a:pt x="358946" y="97883"/>
                  <a:pt x="346778" y="88706"/>
                  <a:pt x="328527" y="88706"/>
                </a:cubicBezTo>
                <a:close/>
                <a:moveTo>
                  <a:pt x="231186" y="0"/>
                </a:moveTo>
                <a:cubicBezTo>
                  <a:pt x="261605" y="0"/>
                  <a:pt x="288982" y="15294"/>
                  <a:pt x="310275" y="36706"/>
                </a:cubicBezTo>
                <a:cubicBezTo>
                  <a:pt x="322443" y="30588"/>
                  <a:pt x="334611" y="30588"/>
                  <a:pt x="346778" y="30588"/>
                </a:cubicBezTo>
                <a:cubicBezTo>
                  <a:pt x="383281" y="30588"/>
                  <a:pt x="413701" y="45883"/>
                  <a:pt x="431952" y="73412"/>
                </a:cubicBezTo>
                <a:cubicBezTo>
                  <a:pt x="434994" y="73412"/>
                  <a:pt x="441078" y="70353"/>
                  <a:pt x="444120" y="70353"/>
                </a:cubicBezTo>
                <a:cubicBezTo>
                  <a:pt x="480623" y="70353"/>
                  <a:pt x="508000" y="100941"/>
                  <a:pt x="508000" y="137647"/>
                </a:cubicBezTo>
                <a:cubicBezTo>
                  <a:pt x="508000" y="162118"/>
                  <a:pt x="492790" y="183530"/>
                  <a:pt x="471497" y="195765"/>
                </a:cubicBezTo>
                <a:cubicBezTo>
                  <a:pt x="471497" y="198824"/>
                  <a:pt x="471497" y="201883"/>
                  <a:pt x="471497" y="204941"/>
                </a:cubicBezTo>
                <a:cubicBezTo>
                  <a:pt x="471497" y="263059"/>
                  <a:pt x="425868" y="312000"/>
                  <a:pt x="365030" y="312000"/>
                </a:cubicBezTo>
                <a:cubicBezTo>
                  <a:pt x="352862" y="312000"/>
                  <a:pt x="340695" y="308941"/>
                  <a:pt x="328527" y="305882"/>
                </a:cubicBezTo>
                <a:cubicBezTo>
                  <a:pt x="316359" y="318118"/>
                  <a:pt x="298108" y="327294"/>
                  <a:pt x="279856" y="327294"/>
                </a:cubicBezTo>
                <a:cubicBezTo>
                  <a:pt x="255521" y="327294"/>
                  <a:pt x="234228" y="315059"/>
                  <a:pt x="225102" y="299765"/>
                </a:cubicBezTo>
                <a:cubicBezTo>
                  <a:pt x="209892" y="305882"/>
                  <a:pt x="191641" y="312000"/>
                  <a:pt x="170347" y="312000"/>
                </a:cubicBezTo>
                <a:cubicBezTo>
                  <a:pt x="142970" y="312000"/>
                  <a:pt x="115593" y="299765"/>
                  <a:pt x="97341" y="281412"/>
                </a:cubicBezTo>
                <a:cubicBezTo>
                  <a:pt x="88216" y="287530"/>
                  <a:pt x="76048" y="290588"/>
                  <a:pt x="63880" y="290588"/>
                </a:cubicBezTo>
                <a:cubicBezTo>
                  <a:pt x="27377" y="290588"/>
                  <a:pt x="0" y="260000"/>
                  <a:pt x="0" y="223294"/>
                </a:cubicBezTo>
                <a:cubicBezTo>
                  <a:pt x="0" y="198824"/>
                  <a:pt x="15210" y="177412"/>
                  <a:pt x="36503" y="165177"/>
                </a:cubicBezTo>
                <a:cubicBezTo>
                  <a:pt x="36503" y="159059"/>
                  <a:pt x="36503" y="152941"/>
                  <a:pt x="36503" y="146824"/>
                </a:cubicBezTo>
                <a:cubicBezTo>
                  <a:pt x="36503" y="85647"/>
                  <a:pt x="82132" y="39765"/>
                  <a:pt x="142970" y="39765"/>
                </a:cubicBezTo>
                <a:cubicBezTo>
                  <a:pt x="142970" y="39765"/>
                  <a:pt x="146012" y="39765"/>
                  <a:pt x="146012" y="39765"/>
                </a:cubicBezTo>
                <a:cubicBezTo>
                  <a:pt x="167305" y="15294"/>
                  <a:pt x="197725" y="0"/>
                  <a:pt x="23118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2" name="sell"/>
          <p:cNvSpPr>
            <a:spLocks noChangeAspect="1"/>
          </p:cNvSpPr>
          <p:nvPr/>
        </p:nvSpPr>
        <p:spPr bwMode="auto">
          <a:xfrm>
            <a:off x="8501935" y="3958994"/>
            <a:ext cx="246908" cy="248063"/>
          </a:xfrm>
          <a:custGeom>
            <a:avLst/>
            <a:gdLst>
              <a:gd name="T0" fmla="*/ 298 w 359"/>
              <a:gd name="T1" fmla="*/ 0 h 361"/>
              <a:gd name="T2" fmla="*/ 59 w 359"/>
              <a:gd name="T3" fmla="*/ 0 h 361"/>
              <a:gd name="T4" fmla="*/ 59 w 359"/>
              <a:gd name="T5" fmla="*/ 164 h 361"/>
              <a:gd name="T6" fmla="*/ 298 w 359"/>
              <a:gd name="T7" fmla="*/ 164 h 361"/>
              <a:gd name="T8" fmla="*/ 298 w 359"/>
              <a:gd name="T9" fmla="*/ 0 h 361"/>
              <a:gd name="T10" fmla="*/ 223 w 359"/>
              <a:gd name="T11" fmla="*/ 45 h 361"/>
              <a:gd name="T12" fmla="*/ 133 w 359"/>
              <a:gd name="T13" fmla="*/ 45 h 361"/>
              <a:gd name="T14" fmla="*/ 133 w 359"/>
              <a:gd name="T15" fmla="*/ 30 h 361"/>
              <a:gd name="T16" fmla="*/ 223 w 359"/>
              <a:gd name="T17" fmla="*/ 30 h 361"/>
              <a:gd name="T18" fmla="*/ 223 w 359"/>
              <a:gd name="T19" fmla="*/ 45 h 361"/>
              <a:gd name="T20" fmla="*/ 337 w 359"/>
              <a:gd name="T21" fmla="*/ 273 h 361"/>
              <a:gd name="T22" fmla="*/ 208 w 359"/>
              <a:gd name="T23" fmla="*/ 350 h 361"/>
              <a:gd name="T24" fmla="*/ 161 w 359"/>
              <a:gd name="T25" fmla="*/ 353 h 361"/>
              <a:gd name="T26" fmla="*/ 101 w 359"/>
              <a:gd name="T27" fmla="*/ 331 h 361"/>
              <a:gd name="T28" fmla="*/ 62 w 359"/>
              <a:gd name="T29" fmla="*/ 331 h 361"/>
              <a:gd name="T30" fmla="*/ 42 w 359"/>
              <a:gd name="T31" fmla="*/ 343 h 361"/>
              <a:gd name="T32" fmla="*/ 0 w 359"/>
              <a:gd name="T33" fmla="*/ 249 h 361"/>
              <a:gd name="T34" fmla="*/ 56 w 359"/>
              <a:gd name="T35" fmla="*/ 224 h 361"/>
              <a:gd name="T36" fmla="*/ 120 w 359"/>
              <a:gd name="T37" fmla="*/ 229 h 361"/>
              <a:gd name="T38" fmla="*/ 154 w 359"/>
              <a:gd name="T39" fmla="*/ 254 h 361"/>
              <a:gd name="T40" fmla="*/ 204 w 359"/>
              <a:gd name="T41" fmla="*/ 269 h 361"/>
              <a:gd name="T42" fmla="*/ 238 w 359"/>
              <a:gd name="T43" fmla="*/ 284 h 361"/>
              <a:gd name="T44" fmla="*/ 212 w 359"/>
              <a:gd name="T45" fmla="*/ 299 h 361"/>
              <a:gd name="T46" fmla="*/ 163 w 359"/>
              <a:gd name="T47" fmla="*/ 299 h 361"/>
              <a:gd name="T48" fmla="*/ 111 w 359"/>
              <a:gd name="T49" fmla="*/ 286 h 361"/>
              <a:gd name="T50" fmla="*/ 163 w 359"/>
              <a:gd name="T51" fmla="*/ 314 h 361"/>
              <a:gd name="T52" fmla="*/ 212 w 359"/>
              <a:gd name="T53" fmla="*/ 314 h 361"/>
              <a:gd name="T54" fmla="*/ 253 w 359"/>
              <a:gd name="T55" fmla="*/ 284 h 361"/>
              <a:gd name="T56" fmla="*/ 191 w 359"/>
              <a:gd name="T57" fmla="*/ 254 h 361"/>
              <a:gd name="T58" fmla="*/ 184 w 359"/>
              <a:gd name="T59" fmla="*/ 253 h 361"/>
              <a:gd name="T60" fmla="*/ 188 w 359"/>
              <a:gd name="T61" fmla="*/ 251 h 361"/>
              <a:gd name="T62" fmla="*/ 212 w 359"/>
              <a:gd name="T63" fmla="*/ 236 h 361"/>
              <a:gd name="T64" fmla="*/ 261 w 359"/>
              <a:gd name="T65" fmla="*/ 235 h 361"/>
              <a:gd name="T66" fmla="*/ 289 w 359"/>
              <a:gd name="T67" fmla="*/ 224 h 361"/>
              <a:gd name="T68" fmla="*/ 306 w 359"/>
              <a:gd name="T69" fmla="*/ 242 h 361"/>
              <a:gd name="T70" fmla="*/ 352 w 359"/>
              <a:gd name="T71" fmla="*/ 240 h 361"/>
              <a:gd name="T72" fmla="*/ 337 w 359"/>
              <a:gd name="T73" fmla="*/ 273 h 361"/>
              <a:gd name="T74" fmla="*/ 337 w 359"/>
              <a:gd name="T75" fmla="*/ 273 h 361"/>
              <a:gd name="T76" fmla="*/ 337 w 359"/>
              <a:gd name="T77" fmla="*/ 273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9" h="361">
                <a:moveTo>
                  <a:pt x="298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64"/>
                  <a:pt x="59" y="164"/>
                  <a:pt x="59" y="164"/>
                </a:cubicBezTo>
                <a:cubicBezTo>
                  <a:pt x="298" y="164"/>
                  <a:pt x="298" y="164"/>
                  <a:pt x="298" y="164"/>
                </a:cubicBezTo>
                <a:lnTo>
                  <a:pt x="298" y="0"/>
                </a:lnTo>
                <a:close/>
                <a:moveTo>
                  <a:pt x="223" y="45"/>
                </a:moveTo>
                <a:cubicBezTo>
                  <a:pt x="133" y="45"/>
                  <a:pt x="133" y="45"/>
                  <a:pt x="133" y="45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223" y="30"/>
                  <a:pt x="223" y="30"/>
                  <a:pt x="223" y="30"/>
                </a:cubicBezTo>
                <a:lnTo>
                  <a:pt x="223" y="45"/>
                </a:lnTo>
                <a:close/>
                <a:moveTo>
                  <a:pt x="337" y="273"/>
                </a:moveTo>
                <a:cubicBezTo>
                  <a:pt x="326" y="281"/>
                  <a:pt x="223" y="342"/>
                  <a:pt x="208" y="350"/>
                </a:cubicBezTo>
                <a:cubicBezTo>
                  <a:pt x="191" y="360"/>
                  <a:pt x="187" y="361"/>
                  <a:pt x="161" y="353"/>
                </a:cubicBezTo>
                <a:cubicBezTo>
                  <a:pt x="144" y="347"/>
                  <a:pt x="119" y="339"/>
                  <a:pt x="101" y="331"/>
                </a:cubicBezTo>
                <a:cubicBezTo>
                  <a:pt x="86" y="324"/>
                  <a:pt x="74" y="323"/>
                  <a:pt x="62" y="331"/>
                </a:cubicBezTo>
                <a:cubicBezTo>
                  <a:pt x="42" y="343"/>
                  <a:pt x="42" y="343"/>
                  <a:pt x="42" y="343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49"/>
                  <a:pt x="35" y="232"/>
                  <a:pt x="56" y="224"/>
                </a:cubicBezTo>
                <a:cubicBezTo>
                  <a:pt x="90" y="211"/>
                  <a:pt x="101" y="217"/>
                  <a:pt x="120" y="229"/>
                </a:cubicBezTo>
                <a:cubicBezTo>
                  <a:pt x="128" y="234"/>
                  <a:pt x="154" y="254"/>
                  <a:pt x="154" y="254"/>
                </a:cubicBezTo>
                <a:cubicBezTo>
                  <a:pt x="154" y="254"/>
                  <a:pt x="170" y="269"/>
                  <a:pt x="204" y="269"/>
                </a:cubicBezTo>
                <a:cubicBezTo>
                  <a:pt x="225" y="269"/>
                  <a:pt x="238" y="271"/>
                  <a:pt x="238" y="284"/>
                </a:cubicBezTo>
                <a:cubicBezTo>
                  <a:pt x="238" y="298"/>
                  <a:pt x="212" y="299"/>
                  <a:pt x="212" y="299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42" y="299"/>
                  <a:pt x="111" y="286"/>
                  <a:pt x="111" y="286"/>
                </a:cubicBezTo>
                <a:cubicBezTo>
                  <a:pt x="111" y="286"/>
                  <a:pt x="137" y="314"/>
                  <a:pt x="163" y="314"/>
                </a:cubicBezTo>
                <a:cubicBezTo>
                  <a:pt x="212" y="314"/>
                  <a:pt x="212" y="314"/>
                  <a:pt x="212" y="314"/>
                </a:cubicBezTo>
                <a:cubicBezTo>
                  <a:pt x="226" y="314"/>
                  <a:pt x="253" y="307"/>
                  <a:pt x="253" y="284"/>
                </a:cubicBezTo>
                <a:cubicBezTo>
                  <a:pt x="253" y="254"/>
                  <a:pt x="226" y="254"/>
                  <a:pt x="191" y="254"/>
                </a:cubicBezTo>
                <a:cubicBezTo>
                  <a:pt x="188" y="254"/>
                  <a:pt x="186" y="253"/>
                  <a:pt x="184" y="253"/>
                </a:cubicBezTo>
                <a:cubicBezTo>
                  <a:pt x="185" y="252"/>
                  <a:pt x="186" y="252"/>
                  <a:pt x="188" y="251"/>
                </a:cubicBezTo>
                <a:cubicBezTo>
                  <a:pt x="194" y="247"/>
                  <a:pt x="202" y="242"/>
                  <a:pt x="212" y="236"/>
                </a:cubicBezTo>
                <a:cubicBezTo>
                  <a:pt x="236" y="221"/>
                  <a:pt x="249" y="219"/>
                  <a:pt x="261" y="235"/>
                </a:cubicBezTo>
                <a:cubicBezTo>
                  <a:pt x="270" y="227"/>
                  <a:pt x="280" y="224"/>
                  <a:pt x="289" y="224"/>
                </a:cubicBezTo>
                <a:cubicBezTo>
                  <a:pt x="300" y="224"/>
                  <a:pt x="309" y="231"/>
                  <a:pt x="306" y="242"/>
                </a:cubicBezTo>
                <a:cubicBezTo>
                  <a:pt x="333" y="227"/>
                  <a:pt x="346" y="233"/>
                  <a:pt x="352" y="240"/>
                </a:cubicBezTo>
                <a:cubicBezTo>
                  <a:pt x="359" y="250"/>
                  <a:pt x="354" y="261"/>
                  <a:pt x="337" y="273"/>
                </a:cubicBezTo>
                <a:close/>
                <a:moveTo>
                  <a:pt x="337" y="273"/>
                </a:moveTo>
                <a:cubicBezTo>
                  <a:pt x="337" y="273"/>
                  <a:pt x="337" y="273"/>
                  <a:pt x="337" y="27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3" name="finance and business"/>
          <p:cNvSpPr>
            <a:spLocks noChangeAspect="1"/>
          </p:cNvSpPr>
          <p:nvPr/>
        </p:nvSpPr>
        <p:spPr bwMode="auto">
          <a:xfrm>
            <a:off x="6281449" y="3969821"/>
            <a:ext cx="248063" cy="226408"/>
          </a:xfrm>
          <a:custGeom>
            <a:avLst/>
            <a:gdLst>
              <a:gd name="T0" fmla="*/ 885 w 967"/>
              <a:gd name="T1" fmla="*/ 724 h 882"/>
              <a:gd name="T2" fmla="*/ 885 w 967"/>
              <a:gd name="T3" fmla="*/ 463 h 882"/>
              <a:gd name="T4" fmla="*/ 888 w 967"/>
              <a:gd name="T5" fmla="*/ 463 h 882"/>
              <a:gd name="T6" fmla="*/ 967 w 967"/>
              <a:gd name="T7" fmla="*/ 384 h 882"/>
              <a:gd name="T8" fmla="*/ 930 w 967"/>
              <a:gd name="T9" fmla="*/ 317 h 882"/>
              <a:gd name="T10" fmla="*/ 534 w 967"/>
              <a:gd name="T11" fmla="*/ 21 h 882"/>
              <a:gd name="T12" fmla="*/ 439 w 967"/>
              <a:gd name="T13" fmla="*/ 21 h 882"/>
              <a:gd name="T14" fmla="*/ 39 w 967"/>
              <a:gd name="T15" fmla="*/ 321 h 882"/>
              <a:gd name="T16" fmla="*/ 11 w 967"/>
              <a:gd name="T17" fmla="*/ 409 h 882"/>
              <a:gd name="T18" fmla="*/ 86 w 967"/>
              <a:gd name="T19" fmla="*/ 463 h 882"/>
              <a:gd name="T20" fmla="*/ 89 w 967"/>
              <a:gd name="T21" fmla="*/ 463 h 882"/>
              <a:gd name="T22" fmla="*/ 89 w 967"/>
              <a:gd name="T23" fmla="*/ 724 h 882"/>
              <a:gd name="T24" fmla="*/ 14 w 967"/>
              <a:gd name="T25" fmla="*/ 802 h 882"/>
              <a:gd name="T26" fmla="*/ 93 w 967"/>
              <a:gd name="T27" fmla="*/ 882 h 882"/>
              <a:gd name="T28" fmla="*/ 880 w 967"/>
              <a:gd name="T29" fmla="*/ 882 h 882"/>
              <a:gd name="T30" fmla="*/ 959 w 967"/>
              <a:gd name="T31" fmla="*/ 802 h 882"/>
              <a:gd name="T32" fmla="*/ 885 w 967"/>
              <a:gd name="T33" fmla="*/ 724 h 882"/>
              <a:gd name="T34" fmla="*/ 301 w 967"/>
              <a:gd name="T35" fmla="*/ 723 h 882"/>
              <a:gd name="T36" fmla="*/ 247 w 967"/>
              <a:gd name="T37" fmla="*/ 723 h 882"/>
              <a:gd name="T38" fmla="*/ 247 w 967"/>
              <a:gd name="T39" fmla="*/ 463 h 882"/>
              <a:gd name="T40" fmla="*/ 301 w 967"/>
              <a:gd name="T41" fmla="*/ 463 h 882"/>
              <a:gd name="T42" fmla="*/ 301 w 967"/>
              <a:gd name="T43" fmla="*/ 723 h 882"/>
              <a:gd name="T44" fmla="*/ 514 w 967"/>
              <a:gd name="T45" fmla="*/ 723 h 882"/>
              <a:gd name="T46" fmla="*/ 460 w 967"/>
              <a:gd name="T47" fmla="*/ 723 h 882"/>
              <a:gd name="T48" fmla="*/ 460 w 967"/>
              <a:gd name="T49" fmla="*/ 463 h 882"/>
              <a:gd name="T50" fmla="*/ 514 w 967"/>
              <a:gd name="T51" fmla="*/ 463 h 882"/>
              <a:gd name="T52" fmla="*/ 514 w 967"/>
              <a:gd name="T53" fmla="*/ 723 h 882"/>
              <a:gd name="T54" fmla="*/ 487 w 967"/>
              <a:gd name="T55" fmla="*/ 353 h 882"/>
              <a:gd name="T56" fmla="*/ 389 w 967"/>
              <a:gd name="T57" fmla="*/ 256 h 882"/>
              <a:gd name="T58" fmla="*/ 487 w 967"/>
              <a:gd name="T59" fmla="*/ 158 h 882"/>
              <a:gd name="T60" fmla="*/ 584 w 967"/>
              <a:gd name="T61" fmla="*/ 256 h 882"/>
              <a:gd name="T62" fmla="*/ 487 w 967"/>
              <a:gd name="T63" fmla="*/ 353 h 882"/>
              <a:gd name="T64" fmla="*/ 726 w 967"/>
              <a:gd name="T65" fmla="*/ 723 h 882"/>
              <a:gd name="T66" fmla="*/ 672 w 967"/>
              <a:gd name="T67" fmla="*/ 723 h 882"/>
              <a:gd name="T68" fmla="*/ 672 w 967"/>
              <a:gd name="T69" fmla="*/ 463 h 882"/>
              <a:gd name="T70" fmla="*/ 726 w 967"/>
              <a:gd name="T71" fmla="*/ 463 h 882"/>
              <a:gd name="T72" fmla="*/ 726 w 967"/>
              <a:gd name="T73" fmla="*/ 723 h 882"/>
              <a:gd name="T74" fmla="*/ 726 w 967"/>
              <a:gd name="T75" fmla="*/ 723 h 882"/>
              <a:gd name="T76" fmla="*/ 726 w 967"/>
              <a:gd name="T77" fmla="*/ 723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7" h="882">
                <a:moveTo>
                  <a:pt x="885" y="724"/>
                </a:moveTo>
                <a:cubicBezTo>
                  <a:pt x="885" y="463"/>
                  <a:pt x="885" y="463"/>
                  <a:pt x="885" y="463"/>
                </a:cubicBezTo>
                <a:cubicBezTo>
                  <a:pt x="888" y="463"/>
                  <a:pt x="888" y="463"/>
                  <a:pt x="888" y="463"/>
                </a:cubicBezTo>
                <a:cubicBezTo>
                  <a:pt x="931" y="463"/>
                  <a:pt x="967" y="428"/>
                  <a:pt x="967" y="384"/>
                </a:cubicBezTo>
                <a:cubicBezTo>
                  <a:pt x="967" y="356"/>
                  <a:pt x="952" y="331"/>
                  <a:pt x="930" y="317"/>
                </a:cubicBezTo>
                <a:cubicBezTo>
                  <a:pt x="534" y="21"/>
                  <a:pt x="534" y="21"/>
                  <a:pt x="534" y="21"/>
                </a:cubicBezTo>
                <a:cubicBezTo>
                  <a:pt x="506" y="0"/>
                  <a:pt x="467" y="0"/>
                  <a:pt x="439" y="21"/>
                </a:cubicBezTo>
                <a:cubicBezTo>
                  <a:pt x="39" y="321"/>
                  <a:pt x="39" y="321"/>
                  <a:pt x="39" y="321"/>
                </a:cubicBezTo>
                <a:cubicBezTo>
                  <a:pt x="11" y="341"/>
                  <a:pt x="0" y="377"/>
                  <a:pt x="11" y="409"/>
                </a:cubicBezTo>
                <a:cubicBezTo>
                  <a:pt x="22" y="441"/>
                  <a:pt x="52" y="463"/>
                  <a:pt x="86" y="463"/>
                </a:cubicBezTo>
                <a:cubicBezTo>
                  <a:pt x="89" y="463"/>
                  <a:pt x="89" y="463"/>
                  <a:pt x="89" y="463"/>
                </a:cubicBezTo>
                <a:cubicBezTo>
                  <a:pt x="89" y="724"/>
                  <a:pt x="89" y="724"/>
                  <a:pt x="89" y="724"/>
                </a:cubicBezTo>
                <a:cubicBezTo>
                  <a:pt x="47" y="726"/>
                  <a:pt x="14" y="760"/>
                  <a:pt x="14" y="802"/>
                </a:cubicBezTo>
                <a:cubicBezTo>
                  <a:pt x="14" y="846"/>
                  <a:pt x="50" y="882"/>
                  <a:pt x="93" y="882"/>
                </a:cubicBezTo>
                <a:cubicBezTo>
                  <a:pt x="880" y="882"/>
                  <a:pt x="880" y="882"/>
                  <a:pt x="880" y="882"/>
                </a:cubicBezTo>
                <a:cubicBezTo>
                  <a:pt x="924" y="882"/>
                  <a:pt x="959" y="846"/>
                  <a:pt x="959" y="802"/>
                </a:cubicBezTo>
                <a:cubicBezTo>
                  <a:pt x="959" y="760"/>
                  <a:pt x="927" y="726"/>
                  <a:pt x="885" y="724"/>
                </a:cubicBezTo>
                <a:close/>
                <a:moveTo>
                  <a:pt x="301" y="723"/>
                </a:moveTo>
                <a:cubicBezTo>
                  <a:pt x="247" y="723"/>
                  <a:pt x="247" y="723"/>
                  <a:pt x="247" y="723"/>
                </a:cubicBezTo>
                <a:cubicBezTo>
                  <a:pt x="247" y="463"/>
                  <a:pt x="247" y="463"/>
                  <a:pt x="247" y="463"/>
                </a:cubicBezTo>
                <a:cubicBezTo>
                  <a:pt x="301" y="463"/>
                  <a:pt x="301" y="463"/>
                  <a:pt x="301" y="463"/>
                </a:cubicBezTo>
                <a:lnTo>
                  <a:pt x="301" y="723"/>
                </a:lnTo>
                <a:close/>
                <a:moveTo>
                  <a:pt x="514" y="723"/>
                </a:moveTo>
                <a:cubicBezTo>
                  <a:pt x="460" y="723"/>
                  <a:pt x="460" y="723"/>
                  <a:pt x="460" y="723"/>
                </a:cubicBezTo>
                <a:cubicBezTo>
                  <a:pt x="460" y="463"/>
                  <a:pt x="460" y="463"/>
                  <a:pt x="460" y="463"/>
                </a:cubicBezTo>
                <a:cubicBezTo>
                  <a:pt x="514" y="463"/>
                  <a:pt x="514" y="463"/>
                  <a:pt x="514" y="463"/>
                </a:cubicBezTo>
                <a:lnTo>
                  <a:pt x="514" y="723"/>
                </a:lnTo>
                <a:close/>
                <a:moveTo>
                  <a:pt x="487" y="353"/>
                </a:moveTo>
                <a:cubicBezTo>
                  <a:pt x="433" y="353"/>
                  <a:pt x="389" y="310"/>
                  <a:pt x="389" y="256"/>
                </a:cubicBezTo>
                <a:cubicBezTo>
                  <a:pt x="389" y="202"/>
                  <a:pt x="433" y="158"/>
                  <a:pt x="487" y="158"/>
                </a:cubicBezTo>
                <a:cubicBezTo>
                  <a:pt x="541" y="158"/>
                  <a:pt x="584" y="202"/>
                  <a:pt x="584" y="256"/>
                </a:cubicBezTo>
                <a:cubicBezTo>
                  <a:pt x="584" y="310"/>
                  <a:pt x="541" y="353"/>
                  <a:pt x="487" y="353"/>
                </a:cubicBezTo>
                <a:close/>
                <a:moveTo>
                  <a:pt x="726" y="723"/>
                </a:moveTo>
                <a:cubicBezTo>
                  <a:pt x="672" y="723"/>
                  <a:pt x="672" y="723"/>
                  <a:pt x="672" y="723"/>
                </a:cubicBezTo>
                <a:cubicBezTo>
                  <a:pt x="672" y="463"/>
                  <a:pt x="672" y="463"/>
                  <a:pt x="672" y="463"/>
                </a:cubicBezTo>
                <a:cubicBezTo>
                  <a:pt x="726" y="463"/>
                  <a:pt x="726" y="463"/>
                  <a:pt x="726" y="463"/>
                </a:cubicBezTo>
                <a:lnTo>
                  <a:pt x="726" y="723"/>
                </a:lnTo>
                <a:close/>
                <a:moveTo>
                  <a:pt x="726" y="723"/>
                </a:moveTo>
                <a:cubicBezTo>
                  <a:pt x="726" y="723"/>
                  <a:pt x="726" y="723"/>
                  <a:pt x="726" y="72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" name="calendar169"/>
          <p:cNvSpPr>
            <a:spLocks noChangeAspect="1"/>
          </p:cNvSpPr>
          <p:nvPr/>
        </p:nvSpPr>
        <p:spPr bwMode="auto">
          <a:xfrm>
            <a:off x="7951538" y="3958994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5" name="shopping116"/>
          <p:cNvSpPr>
            <a:spLocks noChangeAspect="1"/>
          </p:cNvSpPr>
          <p:nvPr/>
        </p:nvSpPr>
        <p:spPr bwMode="auto">
          <a:xfrm>
            <a:off x="9656863" y="3958994"/>
            <a:ext cx="190020" cy="248063"/>
          </a:xfrm>
          <a:custGeom>
            <a:avLst/>
            <a:gdLst>
              <a:gd name="T0" fmla="*/ 230 w 230"/>
              <a:gd name="T1" fmla="*/ 293 h 301"/>
              <a:gd name="T2" fmla="*/ 213 w 230"/>
              <a:gd name="T3" fmla="*/ 6 h 301"/>
              <a:gd name="T4" fmla="*/ 206 w 230"/>
              <a:gd name="T5" fmla="*/ 0 h 301"/>
              <a:gd name="T6" fmla="*/ 24 w 230"/>
              <a:gd name="T7" fmla="*/ 0 h 301"/>
              <a:gd name="T8" fmla="*/ 18 w 230"/>
              <a:gd name="T9" fmla="*/ 6 h 301"/>
              <a:gd name="T10" fmla="*/ 0 w 230"/>
              <a:gd name="T11" fmla="*/ 294 h 301"/>
              <a:gd name="T12" fmla="*/ 2 w 230"/>
              <a:gd name="T13" fmla="*/ 299 h 301"/>
              <a:gd name="T14" fmla="*/ 6 w 230"/>
              <a:gd name="T15" fmla="*/ 301 h 301"/>
              <a:gd name="T16" fmla="*/ 224 w 230"/>
              <a:gd name="T17" fmla="*/ 301 h 301"/>
              <a:gd name="T18" fmla="*/ 224 w 230"/>
              <a:gd name="T19" fmla="*/ 301 h 301"/>
              <a:gd name="T20" fmla="*/ 230 w 230"/>
              <a:gd name="T21" fmla="*/ 294 h 301"/>
              <a:gd name="T22" fmla="*/ 230 w 230"/>
              <a:gd name="T23" fmla="*/ 293 h 301"/>
              <a:gd name="T24" fmla="*/ 163 w 230"/>
              <a:gd name="T25" fmla="*/ 46 h 301"/>
              <a:gd name="T26" fmla="*/ 145 w 230"/>
              <a:gd name="T27" fmla="*/ 64 h 301"/>
              <a:gd name="T28" fmla="*/ 85 w 230"/>
              <a:gd name="T29" fmla="*/ 64 h 301"/>
              <a:gd name="T30" fmla="*/ 67 w 230"/>
              <a:gd name="T31" fmla="*/ 46 h 301"/>
              <a:gd name="T32" fmla="*/ 85 w 230"/>
              <a:gd name="T33" fmla="*/ 28 h 301"/>
              <a:gd name="T34" fmla="*/ 145 w 230"/>
              <a:gd name="T35" fmla="*/ 28 h 301"/>
              <a:gd name="T36" fmla="*/ 163 w 230"/>
              <a:gd name="T37" fmla="*/ 46 h 301"/>
              <a:gd name="T38" fmla="*/ 163 w 230"/>
              <a:gd name="T39" fmla="*/ 46 h 301"/>
              <a:gd name="T40" fmla="*/ 163 w 230"/>
              <a:gd name="T41" fmla="*/ 4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0" h="301">
                <a:moveTo>
                  <a:pt x="230" y="293"/>
                </a:moveTo>
                <a:cubicBezTo>
                  <a:pt x="213" y="6"/>
                  <a:pt x="213" y="6"/>
                  <a:pt x="213" y="6"/>
                </a:cubicBezTo>
                <a:cubicBezTo>
                  <a:pt x="213" y="3"/>
                  <a:pt x="210" y="0"/>
                  <a:pt x="20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18" y="3"/>
                  <a:pt x="18" y="6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296"/>
                  <a:pt x="1" y="297"/>
                  <a:pt x="2" y="299"/>
                </a:cubicBezTo>
                <a:cubicBezTo>
                  <a:pt x="3" y="300"/>
                  <a:pt x="5" y="301"/>
                  <a:pt x="6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4" y="301"/>
                  <a:pt x="224" y="301"/>
                  <a:pt x="224" y="301"/>
                </a:cubicBezTo>
                <a:cubicBezTo>
                  <a:pt x="228" y="301"/>
                  <a:pt x="230" y="298"/>
                  <a:pt x="230" y="294"/>
                </a:cubicBezTo>
                <a:cubicBezTo>
                  <a:pt x="230" y="294"/>
                  <a:pt x="230" y="294"/>
                  <a:pt x="230" y="293"/>
                </a:cubicBezTo>
                <a:close/>
                <a:moveTo>
                  <a:pt x="163" y="46"/>
                </a:moveTo>
                <a:cubicBezTo>
                  <a:pt x="163" y="56"/>
                  <a:pt x="155" y="64"/>
                  <a:pt x="14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75" y="64"/>
                  <a:pt x="67" y="56"/>
                  <a:pt x="67" y="46"/>
                </a:cubicBezTo>
                <a:cubicBezTo>
                  <a:pt x="67" y="36"/>
                  <a:pt x="75" y="28"/>
                  <a:pt x="8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55" y="28"/>
                  <a:pt x="163" y="36"/>
                  <a:pt x="163" y="46"/>
                </a:cubicBezTo>
                <a:close/>
                <a:moveTo>
                  <a:pt x="163" y="46"/>
                </a:moveTo>
                <a:cubicBezTo>
                  <a:pt x="163" y="46"/>
                  <a:pt x="163" y="46"/>
                  <a:pt x="163" y="4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6" name="pounds22"/>
          <p:cNvSpPr>
            <a:spLocks noChangeAspect="1"/>
          </p:cNvSpPr>
          <p:nvPr/>
        </p:nvSpPr>
        <p:spPr bwMode="auto">
          <a:xfrm>
            <a:off x="9100004" y="3958994"/>
            <a:ext cx="170866" cy="248063"/>
          </a:xfrm>
          <a:custGeom>
            <a:avLst/>
            <a:gdLst>
              <a:gd name="connsiteX0" fmla="*/ 59704 w 349911"/>
              <a:gd name="connsiteY0" fmla="*/ 412030 h 508000"/>
              <a:gd name="connsiteX1" fmla="*/ 76156 w 349911"/>
              <a:gd name="connsiteY1" fmla="*/ 431868 h 508000"/>
              <a:gd name="connsiteX2" fmla="*/ 174871 w 349911"/>
              <a:gd name="connsiteY2" fmla="*/ 472732 h 508000"/>
              <a:gd name="connsiteX3" fmla="*/ 273586 w 349911"/>
              <a:gd name="connsiteY3" fmla="*/ 431868 h 508000"/>
              <a:gd name="connsiteX4" fmla="*/ 290208 w 349911"/>
              <a:gd name="connsiteY4" fmla="*/ 412030 h 508000"/>
              <a:gd name="connsiteX5" fmla="*/ 243055 w 349911"/>
              <a:gd name="connsiteY5" fmla="*/ 441533 h 508000"/>
              <a:gd name="connsiteX6" fmla="*/ 174871 w 349911"/>
              <a:gd name="connsiteY6" fmla="*/ 455437 h 508000"/>
              <a:gd name="connsiteX7" fmla="*/ 106856 w 349911"/>
              <a:gd name="connsiteY7" fmla="*/ 441533 h 508000"/>
              <a:gd name="connsiteX8" fmla="*/ 59704 w 349911"/>
              <a:gd name="connsiteY8" fmla="*/ 412030 h 508000"/>
              <a:gd name="connsiteX9" fmla="*/ 59364 w 349911"/>
              <a:gd name="connsiteY9" fmla="*/ 358958 h 508000"/>
              <a:gd name="connsiteX10" fmla="*/ 76156 w 349911"/>
              <a:gd name="connsiteY10" fmla="*/ 379135 h 508000"/>
              <a:gd name="connsiteX11" fmla="*/ 174871 w 349911"/>
              <a:gd name="connsiteY11" fmla="*/ 420168 h 508000"/>
              <a:gd name="connsiteX12" fmla="*/ 273586 w 349911"/>
              <a:gd name="connsiteY12" fmla="*/ 379135 h 508000"/>
              <a:gd name="connsiteX13" fmla="*/ 290547 w 349911"/>
              <a:gd name="connsiteY13" fmla="*/ 358958 h 508000"/>
              <a:gd name="connsiteX14" fmla="*/ 243055 w 349911"/>
              <a:gd name="connsiteY14" fmla="*/ 388800 h 508000"/>
              <a:gd name="connsiteX15" fmla="*/ 174871 w 349911"/>
              <a:gd name="connsiteY15" fmla="*/ 402534 h 508000"/>
              <a:gd name="connsiteX16" fmla="*/ 106856 w 349911"/>
              <a:gd name="connsiteY16" fmla="*/ 388800 h 508000"/>
              <a:gd name="connsiteX17" fmla="*/ 59364 w 349911"/>
              <a:gd name="connsiteY17" fmla="*/ 358958 h 508000"/>
              <a:gd name="connsiteX18" fmla="*/ 59534 w 349911"/>
              <a:gd name="connsiteY18" fmla="*/ 306394 h 508000"/>
              <a:gd name="connsiteX19" fmla="*/ 76156 w 349911"/>
              <a:gd name="connsiteY19" fmla="*/ 326402 h 508000"/>
              <a:gd name="connsiteX20" fmla="*/ 174871 w 349911"/>
              <a:gd name="connsiteY20" fmla="*/ 367266 h 508000"/>
              <a:gd name="connsiteX21" fmla="*/ 273586 w 349911"/>
              <a:gd name="connsiteY21" fmla="*/ 326402 h 508000"/>
              <a:gd name="connsiteX22" fmla="*/ 290208 w 349911"/>
              <a:gd name="connsiteY22" fmla="*/ 306394 h 508000"/>
              <a:gd name="connsiteX23" fmla="*/ 243055 w 349911"/>
              <a:gd name="connsiteY23" fmla="*/ 336067 h 508000"/>
              <a:gd name="connsiteX24" fmla="*/ 174871 w 349911"/>
              <a:gd name="connsiteY24" fmla="*/ 349801 h 508000"/>
              <a:gd name="connsiteX25" fmla="*/ 106856 w 349911"/>
              <a:gd name="connsiteY25" fmla="*/ 336067 h 508000"/>
              <a:gd name="connsiteX26" fmla="*/ 59534 w 349911"/>
              <a:gd name="connsiteY26" fmla="*/ 306394 h 508000"/>
              <a:gd name="connsiteX27" fmla="*/ 135166 w 349911"/>
              <a:gd name="connsiteY27" fmla="*/ 71346 h 508000"/>
              <a:gd name="connsiteX28" fmla="*/ 250383 w 349911"/>
              <a:gd name="connsiteY28" fmla="*/ 71346 h 508000"/>
              <a:gd name="connsiteX29" fmla="*/ 250383 w 349911"/>
              <a:gd name="connsiteY29" fmla="*/ 127138 h 508000"/>
              <a:gd name="connsiteX30" fmla="*/ 215088 w 349911"/>
              <a:gd name="connsiteY30" fmla="*/ 127138 h 508000"/>
              <a:gd name="connsiteX31" fmla="*/ 215088 w 349911"/>
              <a:gd name="connsiteY31" fmla="*/ 106619 h 508000"/>
              <a:gd name="connsiteX32" fmla="*/ 170800 w 349911"/>
              <a:gd name="connsiteY32" fmla="*/ 106619 h 508000"/>
              <a:gd name="connsiteX33" fmla="*/ 167746 w 349911"/>
              <a:gd name="connsiteY33" fmla="*/ 141043 h 508000"/>
              <a:gd name="connsiteX34" fmla="*/ 166558 w 349911"/>
              <a:gd name="connsiteY34" fmla="*/ 148505 h 508000"/>
              <a:gd name="connsiteX35" fmla="*/ 205925 w 349911"/>
              <a:gd name="connsiteY35" fmla="*/ 148505 h 508000"/>
              <a:gd name="connsiteX36" fmla="*/ 205925 w 349911"/>
              <a:gd name="connsiteY36" fmla="*/ 183777 h 508000"/>
              <a:gd name="connsiteX37" fmla="*/ 158922 w 349911"/>
              <a:gd name="connsiteY37" fmla="*/ 183777 h 508000"/>
              <a:gd name="connsiteX38" fmla="*/ 155698 w 349911"/>
              <a:gd name="connsiteY38" fmla="*/ 194800 h 508000"/>
              <a:gd name="connsiteX39" fmla="*/ 143990 w 349911"/>
              <a:gd name="connsiteY39" fmla="*/ 225663 h 508000"/>
              <a:gd name="connsiteX40" fmla="*/ 251061 w 349911"/>
              <a:gd name="connsiteY40" fmla="*/ 225663 h 508000"/>
              <a:gd name="connsiteX41" fmla="*/ 251061 w 349911"/>
              <a:gd name="connsiteY41" fmla="*/ 260935 h 508000"/>
              <a:gd name="connsiteX42" fmla="*/ 82394 w 349911"/>
              <a:gd name="connsiteY42" fmla="*/ 260935 h 508000"/>
              <a:gd name="connsiteX43" fmla="*/ 99532 w 349911"/>
              <a:gd name="connsiteY43" fmla="*/ 233803 h 508000"/>
              <a:gd name="connsiteX44" fmla="*/ 113277 w 349911"/>
              <a:gd name="connsiteY44" fmla="*/ 207857 h 508000"/>
              <a:gd name="connsiteX45" fmla="*/ 122100 w 349911"/>
              <a:gd name="connsiteY45" fmla="*/ 183777 h 508000"/>
              <a:gd name="connsiteX46" fmla="*/ 107168 w 349911"/>
              <a:gd name="connsiteY46" fmla="*/ 183777 h 508000"/>
              <a:gd name="connsiteX47" fmla="*/ 107168 w 349911"/>
              <a:gd name="connsiteY47" fmla="*/ 148505 h 508000"/>
              <a:gd name="connsiteX48" fmla="*/ 130755 w 349911"/>
              <a:gd name="connsiteY48" fmla="*/ 148505 h 508000"/>
              <a:gd name="connsiteX49" fmla="*/ 130755 w 349911"/>
              <a:gd name="connsiteY49" fmla="*/ 147996 h 508000"/>
              <a:gd name="connsiteX50" fmla="*/ 135336 w 349911"/>
              <a:gd name="connsiteY50" fmla="*/ 110180 h 508000"/>
              <a:gd name="connsiteX51" fmla="*/ 135845 w 349911"/>
              <a:gd name="connsiteY51" fmla="*/ 93561 h 508000"/>
              <a:gd name="connsiteX52" fmla="*/ 135845 w 349911"/>
              <a:gd name="connsiteY52" fmla="*/ 89661 h 508000"/>
              <a:gd name="connsiteX53" fmla="*/ 135166 w 349911"/>
              <a:gd name="connsiteY53" fmla="*/ 71346 h 508000"/>
              <a:gd name="connsiteX54" fmla="*/ 174871 w 349911"/>
              <a:gd name="connsiteY54" fmla="*/ 35268 h 508000"/>
              <a:gd name="connsiteX55" fmla="*/ 76156 w 349911"/>
              <a:gd name="connsiteY55" fmla="*/ 76302 h 508000"/>
              <a:gd name="connsiteX56" fmla="*/ 59534 w 349911"/>
              <a:gd name="connsiteY56" fmla="*/ 96140 h 508000"/>
              <a:gd name="connsiteX57" fmla="*/ 35279 w 349911"/>
              <a:gd name="connsiteY57" fmla="*/ 174986 h 508000"/>
              <a:gd name="connsiteX58" fmla="*/ 35279 w 349911"/>
              <a:gd name="connsiteY58" fmla="*/ 175155 h 508000"/>
              <a:gd name="connsiteX59" fmla="*/ 37824 w 349911"/>
              <a:gd name="connsiteY59" fmla="*/ 201267 h 508000"/>
              <a:gd name="connsiteX60" fmla="*/ 42403 w 349911"/>
              <a:gd name="connsiteY60" fmla="*/ 219071 h 508000"/>
              <a:gd name="connsiteX61" fmla="*/ 45626 w 349911"/>
              <a:gd name="connsiteY61" fmla="*/ 227719 h 508000"/>
              <a:gd name="connsiteX62" fmla="*/ 59873 w 349911"/>
              <a:gd name="connsiteY62" fmla="*/ 254000 h 508000"/>
              <a:gd name="connsiteX63" fmla="*/ 76156 w 349911"/>
              <a:gd name="connsiteY63" fmla="*/ 273669 h 508000"/>
              <a:gd name="connsiteX64" fmla="*/ 174871 w 349911"/>
              <a:gd name="connsiteY64" fmla="*/ 314533 h 508000"/>
              <a:gd name="connsiteX65" fmla="*/ 273586 w 349911"/>
              <a:gd name="connsiteY65" fmla="*/ 273669 h 508000"/>
              <a:gd name="connsiteX66" fmla="*/ 290038 w 349911"/>
              <a:gd name="connsiteY66" fmla="*/ 254000 h 508000"/>
              <a:gd name="connsiteX67" fmla="*/ 304285 w 349911"/>
              <a:gd name="connsiteY67" fmla="*/ 227719 h 508000"/>
              <a:gd name="connsiteX68" fmla="*/ 307508 w 349911"/>
              <a:gd name="connsiteY68" fmla="*/ 219071 h 508000"/>
              <a:gd name="connsiteX69" fmla="*/ 312088 w 349911"/>
              <a:gd name="connsiteY69" fmla="*/ 201267 h 508000"/>
              <a:gd name="connsiteX70" fmla="*/ 314632 w 349911"/>
              <a:gd name="connsiteY70" fmla="*/ 175155 h 508000"/>
              <a:gd name="connsiteX71" fmla="*/ 314632 w 349911"/>
              <a:gd name="connsiteY71" fmla="*/ 174986 h 508000"/>
              <a:gd name="connsiteX72" fmla="*/ 290208 w 349911"/>
              <a:gd name="connsiteY72" fmla="*/ 96140 h 508000"/>
              <a:gd name="connsiteX73" fmla="*/ 273586 w 349911"/>
              <a:gd name="connsiteY73" fmla="*/ 76302 h 508000"/>
              <a:gd name="connsiteX74" fmla="*/ 174871 w 349911"/>
              <a:gd name="connsiteY74" fmla="*/ 35268 h 508000"/>
              <a:gd name="connsiteX75" fmla="*/ 174871 w 349911"/>
              <a:gd name="connsiteY75" fmla="*/ 0 h 508000"/>
              <a:gd name="connsiteX76" fmla="*/ 243055 w 349911"/>
              <a:gd name="connsiteY76" fmla="*/ 13904 h 508000"/>
              <a:gd name="connsiteX77" fmla="*/ 298688 w 349911"/>
              <a:gd name="connsiteY77" fmla="*/ 51376 h 508000"/>
              <a:gd name="connsiteX78" fmla="*/ 336003 w 349911"/>
              <a:gd name="connsiteY78" fmla="*/ 106823 h 508000"/>
              <a:gd name="connsiteX79" fmla="*/ 349911 w 349911"/>
              <a:gd name="connsiteY79" fmla="*/ 174986 h 508000"/>
              <a:gd name="connsiteX80" fmla="*/ 347876 w 349911"/>
              <a:gd name="connsiteY80" fmla="*/ 201267 h 508000"/>
              <a:gd name="connsiteX81" fmla="*/ 349911 w 349911"/>
              <a:gd name="connsiteY81" fmla="*/ 227719 h 508000"/>
              <a:gd name="connsiteX82" fmla="*/ 347876 w 349911"/>
              <a:gd name="connsiteY82" fmla="*/ 254000 h 508000"/>
              <a:gd name="connsiteX83" fmla="*/ 349911 w 349911"/>
              <a:gd name="connsiteY83" fmla="*/ 280452 h 508000"/>
              <a:gd name="connsiteX84" fmla="*/ 347876 w 349911"/>
              <a:gd name="connsiteY84" fmla="*/ 306903 h 508000"/>
              <a:gd name="connsiteX85" fmla="*/ 349911 w 349911"/>
              <a:gd name="connsiteY85" fmla="*/ 333184 h 508000"/>
              <a:gd name="connsiteX86" fmla="*/ 336003 w 349911"/>
              <a:gd name="connsiteY86" fmla="*/ 401178 h 508000"/>
              <a:gd name="connsiteX87" fmla="*/ 298688 w 349911"/>
              <a:gd name="connsiteY87" fmla="*/ 456793 h 508000"/>
              <a:gd name="connsiteX88" fmla="*/ 243055 w 349911"/>
              <a:gd name="connsiteY88" fmla="*/ 494266 h 508000"/>
              <a:gd name="connsiteX89" fmla="*/ 174871 w 349911"/>
              <a:gd name="connsiteY89" fmla="*/ 508000 h 508000"/>
              <a:gd name="connsiteX90" fmla="*/ 106856 w 349911"/>
              <a:gd name="connsiteY90" fmla="*/ 494266 h 508000"/>
              <a:gd name="connsiteX91" fmla="*/ 51223 w 349911"/>
              <a:gd name="connsiteY91" fmla="*/ 456793 h 508000"/>
              <a:gd name="connsiteX92" fmla="*/ 13739 w 349911"/>
              <a:gd name="connsiteY92" fmla="*/ 401178 h 508000"/>
              <a:gd name="connsiteX93" fmla="*/ 0 w 349911"/>
              <a:gd name="connsiteY93" fmla="*/ 333184 h 508000"/>
              <a:gd name="connsiteX94" fmla="*/ 2035 w 349911"/>
              <a:gd name="connsiteY94" fmla="*/ 306903 h 508000"/>
              <a:gd name="connsiteX95" fmla="*/ 0 w 349911"/>
              <a:gd name="connsiteY95" fmla="*/ 280452 h 508000"/>
              <a:gd name="connsiteX96" fmla="*/ 2035 w 349911"/>
              <a:gd name="connsiteY96" fmla="*/ 254000 h 508000"/>
              <a:gd name="connsiteX97" fmla="*/ 0 w 349911"/>
              <a:gd name="connsiteY97" fmla="*/ 227719 h 508000"/>
              <a:gd name="connsiteX98" fmla="*/ 2035 w 349911"/>
              <a:gd name="connsiteY98" fmla="*/ 201267 h 508000"/>
              <a:gd name="connsiteX99" fmla="*/ 0 w 349911"/>
              <a:gd name="connsiteY99" fmla="*/ 174986 h 508000"/>
              <a:gd name="connsiteX100" fmla="*/ 13739 w 349911"/>
              <a:gd name="connsiteY100" fmla="*/ 106823 h 508000"/>
              <a:gd name="connsiteX101" fmla="*/ 51223 w 349911"/>
              <a:gd name="connsiteY101" fmla="*/ 51376 h 508000"/>
              <a:gd name="connsiteX102" fmla="*/ 106856 w 349911"/>
              <a:gd name="connsiteY102" fmla="*/ 13904 h 508000"/>
              <a:gd name="connsiteX103" fmla="*/ 174871 w 349911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49911" h="508000">
                <a:moveTo>
                  <a:pt x="59704" y="412030"/>
                </a:moveTo>
                <a:cubicBezTo>
                  <a:pt x="64453" y="418982"/>
                  <a:pt x="70050" y="425764"/>
                  <a:pt x="76156" y="431868"/>
                </a:cubicBezTo>
                <a:cubicBezTo>
                  <a:pt x="102616" y="458319"/>
                  <a:pt x="137556" y="472732"/>
                  <a:pt x="174871" y="472732"/>
                </a:cubicBezTo>
                <a:cubicBezTo>
                  <a:pt x="212186" y="472732"/>
                  <a:pt x="247296" y="458319"/>
                  <a:pt x="273586" y="431868"/>
                </a:cubicBezTo>
                <a:cubicBezTo>
                  <a:pt x="279861" y="425764"/>
                  <a:pt x="285289" y="418982"/>
                  <a:pt x="290208" y="412030"/>
                </a:cubicBezTo>
                <a:cubicBezTo>
                  <a:pt x="276130" y="424407"/>
                  <a:pt x="260356" y="434242"/>
                  <a:pt x="243055" y="441533"/>
                </a:cubicBezTo>
                <a:cubicBezTo>
                  <a:pt x="221514" y="450689"/>
                  <a:pt x="198447" y="455437"/>
                  <a:pt x="174871" y="455437"/>
                </a:cubicBezTo>
                <a:cubicBezTo>
                  <a:pt x="151295" y="455437"/>
                  <a:pt x="128397" y="450689"/>
                  <a:pt x="106856" y="441533"/>
                </a:cubicBezTo>
                <a:cubicBezTo>
                  <a:pt x="89556" y="434242"/>
                  <a:pt x="73781" y="424407"/>
                  <a:pt x="59704" y="412030"/>
                </a:cubicBezTo>
                <a:close/>
                <a:moveTo>
                  <a:pt x="59364" y="358958"/>
                </a:moveTo>
                <a:cubicBezTo>
                  <a:pt x="64283" y="366079"/>
                  <a:pt x="69880" y="372861"/>
                  <a:pt x="76156" y="379135"/>
                </a:cubicBezTo>
                <a:cubicBezTo>
                  <a:pt x="102616" y="405586"/>
                  <a:pt x="137556" y="420168"/>
                  <a:pt x="174871" y="420168"/>
                </a:cubicBezTo>
                <a:cubicBezTo>
                  <a:pt x="212186" y="420168"/>
                  <a:pt x="247296" y="405586"/>
                  <a:pt x="273586" y="379135"/>
                </a:cubicBezTo>
                <a:cubicBezTo>
                  <a:pt x="280031" y="372861"/>
                  <a:pt x="285628" y="366079"/>
                  <a:pt x="290547" y="358958"/>
                </a:cubicBezTo>
                <a:cubicBezTo>
                  <a:pt x="276299" y="371335"/>
                  <a:pt x="260356" y="381339"/>
                  <a:pt x="243055" y="388800"/>
                </a:cubicBezTo>
                <a:cubicBezTo>
                  <a:pt x="221514" y="397956"/>
                  <a:pt x="198447" y="402534"/>
                  <a:pt x="174871" y="402534"/>
                </a:cubicBezTo>
                <a:cubicBezTo>
                  <a:pt x="151295" y="402534"/>
                  <a:pt x="128397" y="397956"/>
                  <a:pt x="106856" y="388800"/>
                </a:cubicBezTo>
                <a:cubicBezTo>
                  <a:pt x="89386" y="381339"/>
                  <a:pt x="73442" y="371335"/>
                  <a:pt x="59364" y="358958"/>
                </a:cubicBezTo>
                <a:close/>
                <a:moveTo>
                  <a:pt x="59534" y="306394"/>
                </a:moveTo>
                <a:cubicBezTo>
                  <a:pt x="64453" y="313516"/>
                  <a:pt x="70050" y="320128"/>
                  <a:pt x="76156" y="326402"/>
                </a:cubicBezTo>
                <a:cubicBezTo>
                  <a:pt x="102616" y="352684"/>
                  <a:pt x="137556" y="367266"/>
                  <a:pt x="174871" y="367266"/>
                </a:cubicBezTo>
                <a:cubicBezTo>
                  <a:pt x="212186" y="367266"/>
                  <a:pt x="247296" y="352684"/>
                  <a:pt x="273586" y="326402"/>
                </a:cubicBezTo>
                <a:cubicBezTo>
                  <a:pt x="279861" y="320128"/>
                  <a:pt x="285458" y="313516"/>
                  <a:pt x="290208" y="306394"/>
                </a:cubicBezTo>
                <a:cubicBezTo>
                  <a:pt x="276130" y="318772"/>
                  <a:pt x="260356" y="328776"/>
                  <a:pt x="243055" y="336067"/>
                </a:cubicBezTo>
                <a:cubicBezTo>
                  <a:pt x="221514" y="345223"/>
                  <a:pt x="198447" y="349801"/>
                  <a:pt x="174871" y="349801"/>
                </a:cubicBezTo>
                <a:cubicBezTo>
                  <a:pt x="151295" y="349801"/>
                  <a:pt x="128397" y="345223"/>
                  <a:pt x="106856" y="336067"/>
                </a:cubicBezTo>
                <a:cubicBezTo>
                  <a:pt x="89556" y="328776"/>
                  <a:pt x="73612" y="318772"/>
                  <a:pt x="59534" y="306394"/>
                </a:cubicBezTo>
                <a:close/>
                <a:moveTo>
                  <a:pt x="135166" y="71346"/>
                </a:moveTo>
                <a:cubicBezTo>
                  <a:pt x="135166" y="71346"/>
                  <a:pt x="135166" y="71346"/>
                  <a:pt x="250383" y="71346"/>
                </a:cubicBezTo>
                <a:cubicBezTo>
                  <a:pt x="250383" y="71346"/>
                  <a:pt x="250383" y="71346"/>
                  <a:pt x="250383" y="127138"/>
                </a:cubicBezTo>
                <a:cubicBezTo>
                  <a:pt x="250383" y="127138"/>
                  <a:pt x="250383" y="127138"/>
                  <a:pt x="215088" y="127138"/>
                </a:cubicBezTo>
                <a:cubicBezTo>
                  <a:pt x="215088" y="127138"/>
                  <a:pt x="215088" y="127138"/>
                  <a:pt x="215088" y="106619"/>
                </a:cubicBezTo>
                <a:cubicBezTo>
                  <a:pt x="215088" y="106619"/>
                  <a:pt x="215088" y="106619"/>
                  <a:pt x="170800" y="106619"/>
                </a:cubicBezTo>
                <a:cubicBezTo>
                  <a:pt x="170461" y="115776"/>
                  <a:pt x="169612" y="127477"/>
                  <a:pt x="167746" y="141043"/>
                </a:cubicBezTo>
                <a:cubicBezTo>
                  <a:pt x="167406" y="143417"/>
                  <a:pt x="166897" y="145961"/>
                  <a:pt x="166558" y="148505"/>
                </a:cubicBezTo>
                <a:cubicBezTo>
                  <a:pt x="166558" y="148505"/>
                  <a:pt x="166558" y="148505"/>
                  <a:pt x="205925" y="148505"/>
                </a:cubicBezTo>
                <a:cubicBezTo>
                  <a:pt x="205925" y="148505"/>
                  <a:pt x="205925" y="148505"/>
                  <a:pt x="205925" y="183777"/>
                </a:cubicBezTo>
                <a:cubicBezTo>
                  <a:pt x="205925" y="183777"/>
                  <a:pt x="205925" y="183777"/>
                  <a:pt x="158922" y="183777"/>
                </a:cubicBezTo>
                <a:cubicBezTo>
                  <a:pt x="157904" y="187508"/>
                  <a:pt x="156886" y="191069"/>
                  <a:pt x="155698" y="194800"/>
                </a:cubicBezTo>
                <a:cubicBezTo>
                  <a:pt x="152474" y="204974"/>
                  <a:pt x="148571" y="215488"/>
                  <a:pt x="143990" y="225663"/>
                </a:cubicBezTo>
                <a:cubicBezTo>
                  <a:pt x="143990" y="225663"/>
                  <a:pt x="143990" y="225663"/>
                  <a:pt x="251061" y="225663"/>
                </a:cubicBezTo>
                <a:lnTo>
                  <a:pt x="251061" y="260935"/>
                </a:lnTo>
                <a:cubicBezTo>
                  <a:pt x="251061" y="260935"/>
                  <a:pt x="251061" y="260935"/>
                  <a:pt x="82394" y="260935"/>
                </a:cubicBezTo>
                <a:cubicBezTo>
                  <a:pt x="82394" y="260935"/>
                  <a:pt x="82394" y="260935"/>
                  <a:pt x="99532" y="233803"/>
                </a:cubicBezTo>
                <a:cubicBezTo>
                  <a:pt x="104793" y="225493"/>
                  <a:pt x="109374" y="216675"/>
                  <a:pt x="113277" y="207857"/>
                </a:cubicBezTo>
                <a:cubicBezTo>
                  <a:pt x="116671" y="199887"/>
                  <a:pt x="119725" y="191747"/>
                  <a:pt x="122100" y="183777"/>
                </a:cubicBezTo>
                <a:cubicBezTo>
                  <a:pt x="122100" y="183777"/>
                  <a:pt x="122100" y="183777"/>
                  <a:pt x="107168" y="183777"/>
                </a:cubicBezTo>
                <a:cubicBezTo>
                  <a:pt x="107168" y="183777"/>
                  <a:pt x="107168" y="183777"/>
                  <a:pt x="107168" y="148505"/>
                </a:cubicBezTo>
                <a:cubicBezTo>
                  <a:pt x="107168" y="148505"/>
                  <a:pt x="107168" y="148505"/>
                  <a:pt x="130755" y="148505"/>
                </a:cubicBezTo>
                <a:cubicBezTo>
                  <a:pt x="130755" y="148335"/>
                  <a:pt x="130755" y="148165"/>
                  <a:pt x="130755" y="147996"/>
                </a:cubicBezTo>
                <a:cubicBezTo>
                  <a:pt x="133469" y="133242"/>
                  <a:pt x="134657" y="120185"/>
                  <a:pt x="135336" y="110180"/>
                </a:cubicBezTo>
                <a:cubicBezTo>
                  <a:pt x="135675" y="102718"/>
                  <a:pt x="135845" y="96953"/>
                  <a:pt x="135845" y="93561"/>
                </a:cubicBezTo>
                <a:cubicBezTo>
                  <a:pt x="135845" y="91187"/>
                  <a:pt x="135845" y="89830"/>
                  <a:pt x="135845" y="89661"/>
                </a:cubicBezTo>
                <a:cubicBezTo>
                  <a:pt x="135845" y="89661"/>
                  <a:pt x="135845" y="89661"/>
                  <a:pt x="135166" y="71346"/>
                </a:cubicBezTo>
                <a:close/>
                <a:moveTo>
                  <a:pt x="174871" y="35268"/>
                </a:moveTo>
                <a:cubicBezTo>
                  <a:pt x="137556" y="35268"/>
                  <a:pt x="102616" y="49850"/>
                  <a:pt x="76156" y="76302"/>
                </a:cubicBezTo>
                <a:cubicBezTo>
                  <a:pt x="70050" y="82406"/>
                  <a:pt x="64453" y="89188"/>
                  <a:pt x="59534" y="96140"/>
                </a:cubicBezTo>
                <a:cubicBezTo>
                  <a:pt x="43760" y="119201"/>
                  <a:pt x="35279" y="146500"/>
                  <a:pt x="35279" y="174986"/>
                </a:cubicBezTo>
                <a:cubicBezTo>
                  <a:pt x="35279" y="174986"/>
                  <a:pt x="35279" y="175155"/>
                  <a:pt x="35279" y="175155"/>
                </a:cubicBezTo>
                <a:cubicBezTo>
                  <a:pt x="35279" y="183972"/>
                  <a:pt x="36127" y="192789"/>
                  <a:pt x="37824" y="201267"/>
                </a:cubicBezTo>
                <a:cubicBezTo>
                  <a:pt x="38841" y="207371"/>
                  <a:pt x="40368" y="213306"/>
                  <a:pt x="42403" y="219071"/>
                </a:cubicBezTo>
                <a:cubicBezTo>
                  <a:pt x="43251" y="221954"/>
                  <a:pt x="44438" y="224836"/>
                  <a:pt x="45626" y="227719"/>
                </a:cubicBezTo>
                <a:cubicBezTo>
                  <a:pt x="49357" y="236875"/>
                  <a:pt x="54106" y="245861"/>
                  <a:pt x="59873" y="254000"/>
                </a:cubicBezTo>
                <a:cubicBezTo>
                  <a:pt x="64622" y="260952"/>
                  <a:pt x="70050" y="267565"/>
                  <a:pt x="76156" y="273669"/>
                </a:cubicBezTo>
                <a:cubicBezTo>
                  <a:pt x="102616" y="299951"/>
                  <a:pt x="137556" y="314533"/>
                  <a:pt x="174871" y="314533"/>
                </a:cubicBezTo>
                <a:cubicBezTo>
                  <a:pt x="212186" y="314533"/>
                  <a:pt x="247296" y="299951"/>
                  <a:pt x="273586" y="273669"/>
                </a:cubicBezTo>
                <a:cubicBezTo>
                  <a:pt x="279692" y="267565"/>
                  <a:pt x="285289" y="260952"/>
                  <a:pt x="290038" y="254000"/>
                </a:cubicBezTo>
                <a:cubicBezTo>
                  <a:pt x="295805" y="245861"/>
                  <a:pt x="300554" y="236875"/>
                  <a:pt x="304285" y="227719"/>
                </a:cubicBezTo>
                <a:cubicBezTo>
                  <a:pt x="305473" y="224836"/>
                  <a:pt x="306490" y="221954"/>
                  <a:pt x="307508" y="219071"/>
                </a:cubicBezTo>
                <a:cubicBezTo>
                  <a:pt x="309374" y="213306"/>
                  <a:pt x="310900" y="207371"/>
                  <a:pt x="312088" y="201267"/>
                </a:cubicBezTo>
                <a:cubicBezTo>
                  <a:pt x="313784" y="192789"/>
                  <a:pt x="314462" y="183972"/>
                  <a:pt x="314632" y="175155"/>
                </a:cubicBezTo>
                <a:cubicBezTo>
                  <a:pt x="314632" y="175155"/>
                  <a:pt x="314632" y="174986"/>
                  <a:pt x="314632" y="174986"/>
                </a:cubicBezTo>
                <a:cubicBezTo>
                  <a:pt x="314632" y="146500"/>
                  <a:pt x="305982" y="119201"/>
                  <a:pt x="290208" y="96140"/>
                </a:cubicBezTo>
                <a:cubicBezTo>
                  <a:pt x="285458" y="89188"/>
                  <a:pt x="279861" y="82406"/>
                  <a:pt x="273586" y="76302"/>
                </a:cubicBezTo>
                <a:cubicBezTo>
                  <a:pt x="247296" y="49850"/>
                  <a:pt x="212186" y="35268"/>
                  <a:pt x="174871" y="35268"/>
                </a:cubicBezTo>
                <a:close/>
                <a:moveTo>
                  <a:pt x="174871" y="0"/>
                </a:moveTo>
                <a:cubicBezTo>
                  <a:pt x="198447" y="0"/>
                  <a:pt x="221514" y="4747"/>
                  <a:pt x="243055" y="13904"/>
                </a:cubicBezTo>
                <a:cubicBezTo>
                  <a:pt x="263918" y="22721"/>
                  <a:pt x="282575" y="35268"/>
                  <a:pt x="298688" y="51376"/>
                </a:cubicBezTo>
                <a:cubicBezTo>
                  <a:pt x="314632" y="67315"/>
                  <a:pt x="327353" y="85967"/>
                  <a:pt x="336003" y="106823"/>
                </a:cubicBezTo>
                <a:cubicBezTo>
                  <a:pt x="345162" y="128526"/>
                  <a:pt x="349911" y="151417"/>
                  <a:pt x="349911" y="174986"/>
                </a:cubicBezTo>
                <a:cubicBezTo>
                  <a:pt x="349911" y="183803"/>
                  <a:pt x="349233" y="192620"/>
                  <a:pt x="347876" y="201267"/>
                </a:cubicBezTo>
                <a:cubicBezTo>
                  <a:pt x="349233" y="209915"/>
                  <a:pt x="349911" y="218732"/>
                  <a:pt x="349911" y="227719"/>
                </a:cubicBezTo>
                <a:cubicBezTo>
                  <a:pt x="349911" y="236536"/>
                  <a:pt x="349233" y="245353"/>
                  <a:pt x="347876" y="254000"/>
                </a:cubicBezTo>
                <a:cubicBezTo>
                  <a:pt x="349233" y="262817"/>
                  <a:pt x="349911" y="271634"/>
                  <a:pt x="349911" y="280452"/>
                </a:cubicBezTo>
                <a:cubicBezTo>
                  <a:pt x="349911" y="289438"/>
                  <a:pt x="349233" y="298255"/>
                  <a:pt x="347876" y="306903"/>
                </a:cubicBezTo>
                <a:cubicBezTo>
                  <a:pt x="349233" y="315550"/>
                  <a:pt x="349911" y="324198"/>
                  <a:pt x="349911" y="333184"/>
                </a:cubicBezTo>
                <a:cubicBezTo>
                  <a:pt x="349911" y="356753"/>
                  <a:pt x="345162" y="379644"/>
                  <a:pt x="336003" y="401178"/>
                </a:cubicBezTo>
                <a:cubicBezTo>
                  <a:pt x="327353" y="422034"/>
                  <a:pt x="314632" y="440685"/>
                  <a:pt x="298688" y="456793"/>
                </a:cubicBezTo>
                <a:cubicBezTo>
                  <a:pt x="282575" y="472901"/>
                  <a:pt x="263918" y="485449"/>
                  <a:pt x="243055" y="494266"/>
                </a:cubicBezTo>
                <a:cubicBezTo>
                  <a:pt x="221514" y="503422"/>
                  <a:pt x="198447" y="508000"/>
                  <a:pt x="174871" y="508000"/>
                </a:cubicBezTo>
                <a:cubicBezTo>
                  <a:pt x="151295" y="508000"/>
                  <a:pt x="128397" y="503422"/>
                  <a:pt x="106856" y="494266"/>
                </a:cubicBezTo>
                <a:cubicBezTo>
                  <a:pt x="85994" y="485449"/>
                  <a:pt x="67336" y="472901"/>
                  <a:pt x="51223" y="456793"/>
                </a:cubicBezTo>
                <a:cubicBezTo>
                  <a:pt x="35110" y="440685"/>
                  <a:pt x="22558" y="422034"/>
                  <a:pt x="13739" y="401178"/>
                </a:cubicBezTo>
                <a:cubicBezTo>
                  <a:pt x="4579" y="379644"/>
                  <a:pt x="0" y="356753"/>
                  <a:pt x="0" y="333184"/>
                </a:cubicBezTo>
                <a:cubicBezTo>
                  <a:pt x="0" y="324198"/>
                  <a:pt x="678" y="315550"/>
                  <a:pt x="2035" y="306903"/>
                </a:cubicBezTo>
                <a:cubicBezTo>
                  <a:pt x="678" y="298255"/>
                  <a:pt x="0" y="289438"/>
                  <a:pt x="0" y="280452"/>
                </a:cubicBezTo>
                <a:cubicBezTo>
                  <a:pt x="0" y="271634"/>
                  <a:pt x="678" y="262817"/>
                  <a:pt x="2035" y="254000"/>
                </a:cubicBezTo>
                <a:cubicBezTo>
                  <a:pt x="678" y="245353"/>
                  <a:pt x="0" y="236536"/>
                  <a:pt x="0" y="227719"/>
                </a:cubicBezTo>
                <a:cubicBezTo>
                  <a:pt x="0" y="218732"/>
                  <a:pt x="678" y="209915"/>
                  <a:pt x="2035" y="201267"/>
                </a:cubicBezTo>
                <a:cubicBezTo>
                  <a:pt x="678" y="192620"/>
                  <a:pt x="0" y="183803"/>
                  <a:pt x="0" y="174986"/>
                </a:cubicBezTo>
                <a:cubicBezTo>
                  <a:pt x="0" y="151417"/>
                  <a:pt x="4579" y="128526"/>
                  <a:pt x="13739" y="106823"/>
                </a:cubicBezTo>
                <a:cubicBezTo>
                  <a:pt x="22558" y="85967"/>
                  <a:pt x="35110" y="67315"/>
                  <a:pt x="51223" y="51376"/>
                </a:cubicBezTo>
                <a:cubicBezTo>
                  <a:pt x="67336" y="35268"/>
                  <a:pt x="85994" y="22721"/>
                  <a:pt x="106856" y="13904"/>
                </a:cubicBezTo>
                <a:cubicBezTo>
                  <a:pt x="128397" y="4747"/>
                  <a:pt x="151295" y="0"/>
                  <a:pt x="17487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7" name="business49"/>
          <p:cNvSpPr>
            <a:spLocks noChangeAspect="1"/>
          </p:cNvSpPr>
          <p:nvPr/>
        </p:nvSpPr>
        <p:spPr bwMode="auto">
          <a:xfrm>
            <a:off x="6859419" y="3958994"/>
            <a:ext cx="202454" cy="248063"/>
          </a:xfrm>
          <a:custGeom>
            <a:avLst/>
            <a:gdLst>
              <a:gd name="connsiteX0" fmla="*/ 207300 w 414600"/>
              <a:gd name="connsiteY0" fmla="*/ 145143 h 508000"/>
              <a:gd name="connsiteX1" fmla="*/ 151273 w 414600"/>
              <a:gd name="connsiteY1" fmla="*/ 200967 h 508000"/>
              <a:gd name="connsiteX2" fmla="*/ 184889 w 414600"/>
              <a:gd name="connsiteY2" fmla="*/ 256791 h 508000"/>
              <a:gd name="connsiteX3" fmla="*/ 106451 w 414600"/>
              <a:gd name="connsiteY3" fmla="*/ 334945 h 508000"/>
              <a:gd name="connsiteX4" fmla="*/ 170270 w 414600"/>
              <a:gd name="connsiteY4" fmla="*/ 358496 h 508000"/>
              <a:gd name="connsiteX5" fmla="*/ 205108 w 414600"/>
              <a:gd name="connsiteY5" fmla="*/ 359973 h 508000"/>
              <a:gd name="connsiteX6" fmla="*/ 203884 w 414600"/>
              <a:gd name="connsiteY6" fmla="*/ 358726 h 508000"/>
              <a:gd name="connsiteX7" fmla="*/ 179964 w 414600"/>
              <a:gd name="connsiteY7" fmla="*/ 334364 h 508000"/>
              <a:gd name="connsiteX8" fmla="*/ 201833 w 414600"/>
              <a:gd name="connsiteY8" fmla="*/ 273110 h 508000"/>
              <a:gd name="connsiteX9" fmla="*/ 196366 w 414600"/>
              <a:gd name="connsiteY9" fmla="*/ 261973 h 508000"/>
              <a:gd name="connsiteX10" fmla="*/ 207301 w 414600"/>
              <a:gd name="connsiteY10" fmla="*/ 267542 h 508000"/>
              <a:gd name="connsiteX11" fmla="*/ 223703 w 414600"/>
              <a:gd name="connsiteY11" fmla="*/ 261973 h 508000"/>
              <a:gd name="connsiteX12" fmla="*/ 212768 w 414600"/>
              <a:gd name="connsiteY12" fmla="*/ 273110 h 508000"/>
              <a:gd name="connsiteX13" fmla="*/ 234637 w 414600"/>
              <a:gd name="connsiteY13" fmla="*/ 334364 h 508000"/>
              <a:gd name="connsiteX14" fmla="*/ 223105 w 414600"/>
              <a:gd name="connsiteY14" fmla="*/ 346110 h 508000"/>
              <a:gd name="connsiteX15" fmla="*/ 209493 w 414600"/>
              <a:gd name="connsiteY15" fmla="*/ 359973 h 508000"/>
              <a:gd name="connsiteX16" fmla="*/ 244330 w 414600"/>
              <a:gd name="connsiteY16" fmla="*/ 358496 h 508000"/>
              <a:gd name="connsiteX17" fmla="*/ 308149 w 414600"/>
              <a:gd name="connsiteY17" fmla="*/ 334945 h 508000"/>
              <a:gd name="connsiteX18" fmla="*/ 229711 w 414600"/>
              <a:gd name="connsiteY18" fmla="*/ 256791 h 508000"/>
              <a:gd name="connsiteX19" fmla="*/ 263327 w 414600"/>
              <a:gd name="connsiteY19" fmla="*/ 200967 h 508000"/>
              <a:gd name="connsiteX20" fmla="*/ 207300 w 414600"/>
              <a:gd name="connsiteY20" fmla="*/ 145143 h 508000"/>
              <a:gd name="connsiteX21" fmla="*/ 56027 w 414600"/>
              <a:gd name="connsiteY21" fmla="*/ 0 h 508000"/>
              <a:gd name="connsiteX22" fmla="*/ 358573 w 414600"/>
              <a:gd name="connsiteY22" fmla="*/ 0 h 508000"/>
              <a:gd name="connsiteX23" fmla="*/ 414600 w 414600"/>
              <a:gd name="connsiteY23" fmla="*/ 55824 h 508000"/>
              <a:gd name="connsiteX24" fmla="*/ 414600 w 414600"/>
              <a:gd name="connsiteY24" fmla="*/ 446593 h 508000"/>
              <a:gd name="connsiteX25" fmla="*/ 358573 w 414600"/>
              <a:gd name="connsiteY25" fmla="*/ 508000 h 508000"/>
              <a:gd name="connsiteX26" fmla="*/ 56027 w 414600"/>
              <a:gd name="connsiteY26" fmla="*/ 508000 h 508000"/>
              <a:gd name="connsiteX27" fmla="*/ 0 w 414600"/>
              <a:gd name="connsiteY27" fmla="*/ 446593 h 508000"/>
              <a:gd name="connsiteX28" fmla="*/ 0 w 414600"/>
              <a:gd name="connsiteY28" fmla="*/ 435429 h 508000"/>
              <a:gd name="connsiteX29" fmla="*/ 33616 w 414600"/>
              <a:gd name="connsiteY29" fmla="*/ 435429 h 508000"/>
              <a:gd name="connsiteX30" fmla="*/ 56027 w 414600"/>
              <a:gd name="connsiteY30" fmla="*/ 413099 h 508000"/>
              <a:gd name="connsiteX31" fmla="*/ 33616 w 414600"/>
              <a:gd name="connsiteY31" fmla="*/ 390769 h 508000"/>
              <a:gd name="connsiteX32" fmla="*/ 0 w 414600"/>
              <a:gd name="connsiteY32" fmla="*/ 390769 h 508000"/>
              <a:gd name="connsiteX33" fmla="*/ 0 w 414600"/>
              <a:gd name="connsiteY33" fmla="*/ 357275 h 508000"/>
              <a:gd name="connsiteX34" fmla="*/ 33616 w 414600"/>
              <a:gd name="connsiteY34" fmla="*/ 357275 h 508000"/>
              <a:gd name="connsiteX35" fmla="*/ 56027 w 414600"/>
              <a:gd name="connsiteY35" fmla="*/ 334945 h 508000"/>
              <a:gd name="connsiteX36" fmla="*/ 33616 w 414600"/>
              <a:gd name="connsiteY36" fmla="*/ 312615 h 508000"/>
              <a:gd name="connsiteX37" fmla="*/ 0 w 414600"/>
              <a:gd name="connsiteY37" fmla="*/ 312615 h 508000"/>
              <a:gd name="connsiteX38" fmla="*/ 0 w 414600"/>
              <a:gd name="connsiteY38" fmla="*/ 273539 h 508000"/>
              <a:gd name="connsiteX39" fmla="*/ 33616 w 414600"/>
              <a:gd name="connsiteY39" fmla="*/ 273539 h 508000"/>
              <a:gd name="connsiteX40" fmla="*/ 56027 w 414600"/>
              <a:gd name="connsiteY40" fmla="*/ 251209 h 508000"/>
              <a:gd name="connsiteX41" fmla="*/ 33616 w 414600"/>
              <a:gd name="connsiteY41" fmla="*/ 228879 h 508000"/>
              <a:gd name="connsiteX42" fmla="*/ 0 w 414600"/>
              <a:gd name="connsiteY42" fmla="*/ 228879 h 508000"/>
              <a:gd name="connsiteX43" fmla="*/ 0 w 414600"/>
              <a:gd name="connsiteY43" fmla="*/ 195385 h 508000"/>
              <a:gd name="connsiteX44" fmla="*/ 33616 w 414600"/>
              <a:gd name="connsiteY44" fmla="*/ 195385 h 508000"/>
              <a:gd name="connsiteX45" fmla="*/ 56027 w 414600"/>
              <a:gd name="connsiteY45" fmla="*/ 173055 h 508000"/>
              <a:gd name="connsiteX46" fmla="*/ 33616 w 414600"/>
              <a:gd name="connsiteY46" fmla="*/ 150725 h 508000"/>
              <a:gd name="connsiteX47" fmla="*/ 0 w 414600"/>
              <a:gd name="connsiteY47" fmla="*/ 150725 h 508000"/>
              <a:gd name="connsiteX48" fmla="*/ 0 w 414600"/>
              <a:gd name="connsiteY48" fmla="*/ 111648 h 508000"/>
              <a:gd name="connsiteX49" fmla="*/ 33616 w 414600"/>
              <a:gd name="connsiteY49" fmla="*/ 111648 h 508000"/>
              <a:gd name="connsiteX50" fmla="*/ 56027 w 414600"/>
              <a:gd name="connsiteY50" fmla="*/ 94901 h 508000"/>
              <a:gd name="connsiteX51" fmla="*/ 33616 w 414600"/>
              <a:gd name="connsiteY51" fmla="*/ 72571 h 508000"/>
              <a:gd name="connsiteX52" fmla="*/ 0 w 414600"/>
              <a:gd name="connsiteY52" fmla="*/ 72571 h 508000"/>
              <a:gd name="connsiteX53" fmla="*/ 0 w 414600"/>
              <a:gd name="connsiteY53" fmla="*/ 55824 h 508000"/>
              <a:gd name="connsiteX54" fmla="*/ 56027 w 414600"/>
              <a:gd name="connsiteY5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4600" h="508000">
                <a:moveTo>
                  <a:pt x="207300" y="145143"/>
                </a:moveTo>
                <a:cubicBezTo>
                  <a:pt x="179287" y="145143"/>
                  <a:pt x="151273" y="173055"/>
                  <a:pt x="151273" y="200967"/>
                </a:cubicBezTo>
                <a:cubicBezTo>
                  <a:pt x="151273" y="223297"/>
                  <a:pt x="162479" y="245626"/>
                  <a:pt x="184889" y="256791"/>
                </a:cubicBezTo>
                <a:cubicBezTo>
                  <a:pt x="140068" y="267956"/>
                  <a:pt x="106451" y="307033"/>
                  <a:pt x="106451" y="334945"/>
                </a:cubicBezTo>
                <a:cubicBezTo>
                  <a:pt x="106451" y="347506"/>
                  <a:pt x="134815" y="355356"/>
                  <a:pt x="170270" y="358496"/>
                </a:cubicBezTo>
                <a:lnTo>
                  <a:pt x="205108" y="359973"/>
                </a:lnTo>
                <a:lnTo>
                  <a:pt x="203884" y="358726"/>
                </a:lnTo>
                <a:cubicBezTo>
                  <a:pt x="200467" y="355245"/>
                  <a:pt x="193633" y="348285"/>
                  <a:pt x="179964" y="334364"/>
                </a:cubicBezTo>
                <a:cubicBezTo>
                  <a:pt x="179964" y="334364"/>
                  <a:pt x="179964" y="334364"/>
                  <a:pt x="201833" y="273110"/>
                </a:cubicBezTo>
                <a:cubicBezTo>
                  <a:pt x="201833" y="273110"/>
                  <a:pt x="201833" y="273110"/>
                  <a:pt x="196366" y="261973"/>
                </a:cubicBezTo>
                <a:cubicBezTo>
                  <a:pt x="196366" y="267542"/>
                  <a:pt x="201833" y="267542"/>
                  <a:pt x="207301" y="267542"/>
                </a:cubicBezTo>
                <a:cubicBezTo>
                  <a:pt x="212768" y="267542"/>
                  <a:pt x="218235" y="267542"/>
                  <a:pt x="223703" y="261973"/>
                </a:cubicBezTo>
                <a:cubicBezTo>
                  <a:pt x="223703" y="261973"/>
                  <a:pt x="223703" y="261973"/>
                  <a:pt x="212768" y="273110"/>
                </a:cubicBezTo>
                <a:cubicBezTo>
                  <a:pt x="212768" y="273110"/>
                  <a:pt x="212768" y="273110"/>
                  <a:pt x="234637" y="334364"/>
                </a:cubicBezTo>
                <a:cubicBezTo>
                  <a:pt x="234637" y="334364"/>
                  <a:pt x="234637" y="334364"/>
                  <a:pt x="223105" y="346110"/>
                </a:cubicBezTo>
                <a:lnTo>
                  <a:pt x="209493" y="359973"/>
                </a:lnTo>
                <a:lnTo>
                  <a:pt x="244330" y="358496"/>
                </a:lnTo>
                <a:cubicBezTo>
                  <a:pt x="279785" y="355356"/>
                  <a:pt x="308149" y="347506"/>
                  <a:pt x="308149" y="334945"/>
                </a:cubicBezTo>
                <a:cubicBezTo>
                  <a:pt x="308149" y="307033"/>
                  <a:pt x="274533" y="267956"/>
                  <a:pt x="229711" y="256791"/>
                </a:cubicBezTo>
                <a:cubicBezTo>
                  <a:pt x="252122" y="245626"/>
                  <a:pt x="263327" y="223297"/>
                  <a:pt x="263327" y="200967"/>
                </a:cubicBezTo>
                <a:cubicBezTo>
                  <a:pt x="263327" y="173055"/>
                  <a:pt x="240916" y="145143"/>
                  <a:pt x="207300" y="145143"/>
                </a:cubicBezTo>
                <a:close/>
                <a:moveTo>
                  <a:pt x="56027" y="0"/>
                </a:moveTo>
                <a:cubicBezTo>
                  <a:pt x="56027" y="0"/>
                  <a:pt x="56027" y="0"/>
                  <a:pt x="358573" y="0"/>
                </a:cubicBezTo>
                <a:cubicBezTo>
                  <a:pt x="386587" y="0"/>
                  <a:pt x="414600" y="27912"/>
                  <a:pt x="414600" y="55824"/>
                </a:cubicBezTo>
                <a:cubicBezTo>
                  <a:pt x="414600" y="55824"/>
                  <a:pt x="414600" y="55824"/>
                  <a:pt x="414600" y="446593"/>
                </a:cubicBezTo>
                <a:cubicBezTo>
                  <a:pt x="414600" y="480088"/>
                  <a:pt x="386587" y="508000"/>
                  <a:pt x="358573" y="508000"/>
                </a:cubicBezTo>
                <a:cubicBezTo>
                  <a:pt x="358573" y="508000"/>
                  <a:pt x="358573" y="508000"/>
                  <a:pt x="56027" y="508000"/>
                </a:cubicBezTo>
                <a:cubicBezTo>
                  <a:pt x="28014" y="508000"/>
                  <a:pt x="0" y="480088"/>
                  <a:pt x="0" y="446593"/>
                </a:cubicBezTo>
                <a:cubicBezTo>
                  <a:pt x="0" y="446593"/>
                  <a:pt x="0" y="446593"/>
                  <a:pt x="0" y="435429"/>
                </a:cubicBezTo>
                <a:cubicBezTo>
                  <a:pt x="0" y="435429"/>
                  <a:pt x="0" y="435429"/>
                  <a:pt x="33616" y="435429"/>
                </a:cubicBezTo>
                <a:cubicBezTo>
                  <a:pt x="50424" y="435429"/>
                  <a:pt x="56027" y="424264"/>
                  <a:pt x="56027" y="413099"/>
                </a:cubicBezTo>
                <a:cubicBezTo>
                  <a:pt x="56027" y="401934"/>
                  <a:pt x="50424" y="390769"/>
                  <a:pt x="33616" y="390769"/>
                </a:cubicBezTo>
                <a:cubicBezTo>
                  <a:pt x="33616" y="390769"/>
                  <a:pt x="33616" y="390769"/>
                  <a:pt x="0" y="390769"/>
                </a:cubicBezTo>
                <a:cubicBezTo>
                  <a:pt x="0" y="390769"/>
                  <a:pt x="0" y="390769"/>
                  <a:pt x="0" y="357275"/>
                </a:cubicBezTo>
                <a:cubicBezTo>
                  <a:pt x="0" y="357275"/>
                  <a:pt x="0" y="357275"/>
                  <a:pt x="33616" y="357275"/>
                </a:cubicBezTo>
                <a:cubicBezTo>
                  <a:pt x="50424" y="357275"/>
                  <a:pt x="56027" y="346110"/>
                  <a:pt x="56027" y="334945"/>
                </a:cubicBezTo>
                <a:cubicBezTo>
                  <a:pt x="56027" y="323780"/>
                  <a:pt x="50424" y="312615"/>
                  <a:pt x="33616" y="312615"/>
                </a:cubicBezTo>
                <a:cubicBezTo>
                  <a:pt x="33616" y="312615"/>
                  <a:pt x="33616" y="312615"/>
                  <a:pt x="0" y="312615"/>
                </a:cubicBezTo>
                <a:cubicBezTo>
                  <a:pt x="0" y="312615"/>
                  <a:pt x="0" y="312615"/>
                  <a:pt x="0" y="273539"/>
                </a:cubicBezTo>
                <a:cubicBezTo>
                  <a:pt x="0" y="273539"/>
                  <a:pt x="0" y="273539"/>
                  <a:pt x="33616" y="273539"/>
                </a:cubicBezTo>
                <a:cubicBezTo>
                  <a:pt x="50424" y="273539"/>
                  <a:pt x="56027" y="262374"/>
                  <a:pt x="56027" y="251209"/>
                </a:cubicBezTo>
                <a:cubicBezTo>
                  <a:pt x="56027" y="240044"/>
                  <a:pt x="50424" y="228879"/>
                  <a:pt x="33616" y="228879"/>
                </a:cubicBezTo>
                <a:cubicBezTo>
                  <a:pt x="33616" y="228879"/>
                  <a:pt x="33616" y="228879"/>
                  <a:pt x="0" y="228879"/>
                </a:cubicBezTo>
                <a:cubicBezTo>
                  <a:pt x="0" y="228879"/>
                  <a:pt x="0" y="228879"/>
                  <a:pt x="0" y="195385"/>
                </a:cubicBezTo>
                <a:cubicBezTo>
                  <a:pt x="0" y="195385"/>
                  <a:pt x="0" y="195385"/>
                  <a:pt x="33616" y="195385"/>
                </a:cubicBezTo>
                <a:cubicBezTo>
                  <a:pt x="50424" y="195385"/>
                  <a:pt x="56027" y="184220"/>
                  <a:pt x="56027" y="173055"/>
                </a:cubicBezTo>
                <a:cubicBezTo>
                  <a:pt x="56027" y="161890"/>
                  <a:pt x="50424" y="150725"/>
                  <a:pt x="33616" y="150725"/>
                </a:cubicBezTo>
                <a:cubicBezTo>
                  <a:pt x="33616" y="150725"/>
                  <a:pt x="33616" y="150725"/>
                  <a:pt x="0" y="150725"/>
                </a:cubicBezTo>
                <a:cubicBezTo>
                  <a:pt x="0" y="150725"/>
                  <a:pt x="0" y="150725"/>
                  <a:pt x="0" y="111648"/>
                </a:cubicBezTo>
                <a:cubicBezTo>
                  <a:pt x="0" y="111648"/>
                  <a:pt x="0" y="111648"/>
                  <a:pt x="33616" y="111648"/>
                </a:cubicBezTo>
                <a:cubicBezTo>
                  <a:pt x="50424" y="111648"/>
                  <a:pt x="56027" y="106066"/>
                  <a:pt x="56027" y="94901"/>
                </a:cubicBezTo>
                <a:cubicBezTo>
                  <a:pt x="56027" y="78154"/>
                  <a:pt x="50424" y="72571"/>
                  <a:pt x="33616" y="72571"/>
                </a:cubicBezTo>
                <a:cubicBezTo>
                  <a:pt x="33616" y="72571"/>
                  <a:pt x="33616" y="72571"/>
                  <a:pt x="0" y="72571"/>
                </a:cubicBezTo>
                <a:cubicBezTo>
                  <a:pt x="0" y="72571"/>
                  <a:pt x="0" y="72571"/>
                  <a:pt x="0" y="55824"/>
                </a:cubicBezTo>
                <a:cubicBezTo>
                  <a:pt x="0" y="27912"/>
                  <a:pt x="28014" y="0"/>
                  <a:pt x="5602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8" name="central4"/>
          <p:cNvSpPr>
            <a:spLocks noChangeAspect="1"/>
          </p:cNvSpPr>
          <p:nvPr/>
        </p:nvSpPr>
        <p:spPr bwMode="auto">
          <a:xfrm>
            <a:off x="7391779" y="3963117"/>
            <a:ext cx="248063" cy="239818"/>
          </a:xfrm>
          <a:custGeom>
            <a:avLst/>
            <a:gdLst>
              <a:gd name="connsiteX0" fmla="*/ 291395 w 508000"/>
              <a:gd name="connsiteY0" fmla="*/ 341950 h 491114"/>
              <a:gd name="connsiteX1" fmla="*/ 304946 w 508000"/>
              <a:gd name="connsiteY1" fmla="*/ 396192 h 491114"/>
              <a:gd name="connsiteX2" fmla="*/ 348986 w 508000"/>
              <a:gd name="connsiteY2" fmla="*/ 443653 h 491114"/>
              <a:gd name="connsiteX3" fmla="*/ 304946 w 508000"/>
              <a:gd name="connsiteY3" fmla="*/ 491114 h 491114"/>
              <a:gd name="connsiteX4" fmla="*/ 257518 w 508000"/>
              <a:gd name="connsiteY4" fmla="*/ 443653 h 491114"/>
              <a:gd name="connsiteX5" fmla="*/ 284620 w 508000"/>
              <a:gd name="connsiteY5" fmla="*/ 402972 h 491114"/>
              <a:gd name="connsiteX6" fmla="*/ 271069 w 508000"/>
              <a:gd name="connsiteY6" fmla="*/ 348730 h 491114"/>
              <a:gd name="connsiteX7" fmla="*/ 291395 w 508000"/>
              <a:gd name="connsiteY7" fmla="*/ 341950 h 491114"/>
              <a:gd name="connsiteX8" fmla="*/ 155085 w 508000"/>
              <a:gd name="connsiteY8" fmla="*/ 264554 h 491114"/>
              <a:gd name="connsiteX9" fmla="*/ 161828 w 508000"/>
              <a:gd name="connsiteY9" fmla="*/ 288125 h 491114"/>
              <a:gd name="connsiteX10" fmla="*/ 91028 w 508000"/>
              <a:gd name="connsiteY10" fmla="*/ 311696 h 491114"/>
              <a:gd name="connsiteX11" fmla="*/ 91028 w 508000"/>
              <a:gd name="connsiteY11" fmla="*/ 315063 h 491114"/>
              <a:gd name="connsiteX12" fmla="*/ 47200 w 508000"/>
              <a:gd name="connsiteY12" fmla="*/ 358837 h 491114"/>
              <a:gd name="connsiteX13" fmla="*/ 0 w 508000"/>
              <a:gd name="connsiteY13" fmla="*/ 315063 h 491114"/>
              <a:gd name="connsiteX14" fmla="*/ 47200 w 508000"/>
              <a:gd name="connsiteY14" fmla="*/ 267921 h 491114"/>
              <a:gd name="connsiteX15" fmla="*/ 84285 w 508000"/>
              <a:gd name="connsiteY15" fmla="*/ 288125 h 491114"/>
              <a:gd name="connsiteX16" fmla="*/ 155085 w 508000"/>
              <a:gd name="connsiteY16" fmla="*/ 264554 h 491114"/>
              <a:gd name="connsiteX17" fmla="*/ 463755 w 508000"/>
              <a:gd name="connsiteY17" fmla="*/ 216709 h 491114"/>
              <a:gd name="connsiteX18" fmla="*/ 508000 w 508000"/>
              <a:gd name="connsiteY18" fmla="*/ 264137 h 491114"/>
              <a:gd name="connsiteX19" fmla="*/ 463755 w 508000"/>
              <a:gd name="connsiteY19" fmla="*/ 308177 h 491114"/>
              <a:gd name="connsiteX20" fmla="*/ 416106 w 508000"/>
              <a:gd name="connsiteY20" fmla="*/ 270913 h 491114"/>
              <a:gd name="connsiteX21" fmla="*/ 361651 w 508000"/>
              <a:gd name="connsiteY21" fmla="*/ 264137 h 491114"/>
              <a:gd name="connsiteX22" fmla="*/ 361651 w 508000"/>
              <a:gd name="connsiteY22" fmla="*/ 243811 h 491114"/>
              <a:gd name="connsiteX23" fmla="*/ 361651 w 508000"/>
              <a:gd name="connsiteY23" fmla="*/ 240423 h 491114"/>
              <a:gd name="connsiteX24" fmla="*/ 419510 w 508000"/>
              <a:gd name="connsiteY24" fmla="*/ 247199 h 491114"/>
              <a:gd name="connsiteX25" fmla="*/ 463755 w 508000"/>
              <a:gd name="connsiteY25" fmla="*/ 216709 h 491114"/>
              <a:gd name="connsiteX26" fmla="*/ 257219 w 508000"/>
              <a:gd name="connsiteY26" fmla="*/ 161828 h 491114"/>
              <a:gd name="connsiteX27" fmla="*/ 339136 w 508000"/>
              <a:gd name="connsiteY27" fmla="*/ 243745 h 491114"/>
              <a:gd name="connsiteX28" fmla="*/ 257219 w 508000"/>
              <a:gd name="connsiteY28" fmla="*/ 322249 h 491114"/>
              <a:gd name="connsiteX29" fmla="*/ 178715 w 508000"/>
              <a:gd name="connsiteY29" fmla="*/ 243745 h 491114"/>
              <a:gd name="connsiteX30" fmla="*/ 257219 w 508000"/>
              <a:gd name="connsiteY30" fmla="*/ 161828 h 491114"/>
              <a:gd name="connsiteX31" fmla="*/ 118702 w 508000"/>
              <a:gd name="connsiteY31" fmla="*/ 63324 h 491114"/>
              <a:gd name="connsiteX32" fmla="*/ 166216 w 508000"/>
              <a:gd name="connsiteY32" fmla="*/ 110838 h 491114"/>
              <a:gd name="connsiteX33" fmla="*/ 159428 w 508000"/>
              <a:gd name="connsiteY33" fmla="*/ 131201 h 491114"/>
              <a:gd name="connsiteX34" fmla="*/ 189973 w 508000"/>
              <a:gd name="connsiteY34" fmla="*/ 161745 h 491114"/>
              <a:gd name="connsiteX35" fmla="*/ 176398 w 508000"/>
              <a:gd name="connsiteY35" fmla="*/ 178715 h 491114"/>
              <a:gd name="connsiteX36" fmla="*/ 142459 w 508000"/>
              <a:gd name="connsiteY36" fmla="*/ 148170 h 491114"/>
              <a:gd name="connsiteX37" fmla="*/ 118702 w 508000"/>
              <a:gd name="connsiteY37" fmla="*/ 158352 h 491114"/>
              <a:gd name="connsiteX38" fmla="*/ 74582 w 508000"/>
              <a:gd name="connsiteY38" fmla="*/ 110838 h 491114"/>
              <a:gd name="connsiteX39" fmla="*/ 118702 w 508000"/>
              <a:gd name="connsiteY39" fmla="*/ 63324 h 491114"/>
              <a:gd name="connsiteX40" fmla="*/ 375441 w 508000"/>
              <a:gd name="connsiteY40" fmla="*/ 0 h 491114"/>
              <a:gd name="connsiteX41" fmla="*/ 419346 w 508000"/>
              <a:gd name="connsiteY41" fmla="*/ 47366 h 491114"/>
              <a:gd name="connsiteX42" fmla="*/ 375441 w 508000"/>
              <a:gd name="connsiteY42" fmla="*/ 91348 h 491114"/>
              <a:gd name="connsiteX43" fmla="*/ 361932 w 508000"/>
              <a:gd name="connsiteY43" fmla="*/ 91348 h 491114"/>
              <a:gd name="connsiteX44" fmla="*/ 321405 w 508000"/>
              <a:gd name="connsiteY44" fmla="*/ 159014 h 491114"/>
              <a:gd name="connsiteX45" fmla="*/ 301141 w 508000"/>
              <a:gd name="connsiteY45" fmla="*/ 145481 h 491114"/>
              <a:gd name="connsiteX46" fmla="*/ 341668 w 508000"/>
              <a:gd name="connsiteY46" fmla="*/ 77815 h 491114"/>
              <a:gd name="connsiteX47" fmla="*/ 328159 w 508000"/>
              <a:gd name="connsiteY47" fmla="*/ 47366 h 491114"/>
              <a:gd name="connsiteX48" fmla="*/ 375441 w 508000"/>
              <a:gd name="connsiteY48" fmla="*/ 0 h 4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08000" h="491114">
                <a:moveTo>
                  <a:pt x="291395" y="341950"/>
                </a:moveTo>
                <a:cubicBezTo>
                  <a:pt x="291395" y="341950"/>
                  <a:pt x="291395" y="341950"/>
                  <a:pt x="304946" y="396192"/>
                </a:cubicBezTo>
                <a:cubicBezTo>
                  <a:pt x="332047" y="399582"/>
                  <a:pt x="348986" y="419922"/>
                  <a:pt x="348986" y="443653"/>
                </a:cubicBezTo>
                <a:cubicBezTo>
                  <a:pt x="348986" y="467384"/>
                  <a:pt x="328660" y="491114"/>
                  <a:pt x="304946" y="491114"/>
                </a:cubicBezTo>
                <a:cubicBezTo>
                  <a:pt x="277844" y="491114"/>
                  <a:pt x="257518" y="467384"/>
                  <a:pt x="257518" y="443653"/>
                </a:cubicBezTo>
                <a:cubicBezTo>
                  <a:pt x="257518" y="426703"/>
                  <a:pt x="267681" y="409752"/>
                  <a:pt x="284620" y="402972"/>
                </a:cubicBezTo>
                <a:cubicBezTo>
                  <a:pt x="284620" y="402972"/>
                  <a:pt x="284620" y="402972"/>
                  <a:pt x="271069" y="348730"/>
                </a:cubicBezTo>
                <a:cubicBezTo>
                  <a:pt x="277844" y="345340"/>
                  <a:pt x="284620" y="345340"/>
                  <a:pt x="291395" y="341950"/>
                </a:cubicBezTo>
                <a:close/>
                <a:moveTo>
                  <a:pt x="155085" y="264554"/>
                </a:moveTo>
                <a:cubicBezTo>
                  <a:pt x="155085" y="274656"/>
                  <a:pt x="158457" y="281390"/>
                  <a:pt x="161828" y="288125"/>
                </a:cubicBezTo>
                <a:cubicBezTo>
                  <a:pt x="161828" y="288125"/>
                  <a:pt x="161828" y="288125"/>
                  <a:pt x="91028" y="311696"/>
                </a:cubicBezTo>
                <a:cubicBezTo>
                  <a:pt x="91028" y="311696"/>
                  <a:pt x="91028" y="311696"/>
                  <a:pt x="91028" y="315063"/>
                </a:cubicBezTo>
                <a:cubicBezTo>
                  <a:pt x="91028" y="338634"/>
                  <a:pt x="70800" y="358837"/>
                  <a:pt x="47200" y="358837"/>
                </a:cubicBezTo>
                <a:cubicBezTo>
                  <a:pt x="20228" y="358837"/>
                  <a:pt x="0" y="338634"/>
                  <a:pt x="0" y="315063"/>
                </a:cubicBezTo>
                <a:cubicBezTo>
                  <a:pt x="0" y="288125"/>
                  <a:pt x="20228" y="267921"/>
                  <a:pt x="47200" y="267921"/>
                </a:cubicBezTo>
                <a:cubicBezTo>
                  <a:pt x="60686" y="267921"/>
                  <a:pt x="77543" y="278023"/>
                  <a:pt x="84285" y="288125"/>
                </a:cubicBezTo>
                <a:cubicBezTo>
                  <a:pt x="84285" y="288125"/>
                  <a:pt x="84285" y="288125"/>
                  <a:pt x="155085" y="264554"/>
                </a:cubicBezTo>
                <a:close/>
                <a:moveTo>
                  <a:pt x="463755" y="216709"/>
                </a:moveTo>
                <a:cubicBezTo>
                  <a:pt x="487579" y="216709"/>
                  <a:pt x="508000" y="237035"/>
                  <a:pt x="508000" y="264137"/>
                </a:cubicBezTo>
                <a:cubicBezTo>
                  <a:pt x="508000" y="287851"/>
                  <a:pt x="487579" y="308177"/>
                  <a:pt x="463755" y="308177"/>
                </a:cubicBezTo>
                <a:cubicBezTo>
                  <a:pt x="439931" y="308177"/>
                  <a:pt x="422913" y="291239"/>
                  <a:pt x="416106" y="270913"/>
                </a:cubicBezTo>
                <a:cubicBezTo>
                  <a:pt x="416106" y="270913"/>
                  <a:pt x="416106" y="270913"/>
                  <a:pt x="361651" y="264137"/>
                </a:cubicBezTo>
                <a:cubicBezTo>
                  <a:pt x="361651" y="257362"/>
                  <a:pt x="361651" y="250586"/>
                  <a:pt x="361651" y="243811"/>
                </a:cubicBezTo>
                <a:cubicBezTo>
                  <a:pt x="361651" y="243811"/>
                  <a:pt x="361651" y="240423"/>
                  <a:pt x="361651" y="240423"/>
                </a:cubicBezTo>
                <a:cubicBezTo>
                  <a:pt x="361651" y="240423"/>
                  <a:pt x="361651" y="240423"/>
                  <a:pt x="419510" y="247199"/>
                </a:cubicBezTo>
                <a:cubicBezTo>
                  <a:pt x="426317" y="230260"/>
                  <a:pt x="443334" y="216709"/>
                  <a:pt x="463755" y="216709"/>
                </a:cubicBezTo>
                <a:close/>
                <a:moveTo>
                  <a:pt x="257219" y="161828"/>
                </a:moveTo>
                <a:cubicBezTo>
                  <a:pt x="301591" y="161828"/>
                  <a:pt x="339136" y="199374"/>
                  <a:pt x="339136" y="243745"/>
                </a:cubicBezTo>
                <a:cubicBezTo>
                  <a:pt x="339136" y="288117"/>
                  <a:pt x="301591" y="322249"/>
                  <a:pt x="257219" y="322249"/>
                </a:cubicBezTo>
                <a:cubicBezTo>
                  <a:pt x="212847" y="322249"/>
                  <a:pt x="178715" y="288117"/>
                  <a:pt x="178715" y="243745"/>
                </a:cubicBezTo>
                <a:cubicBezTo>
                  <a:pt x="178715" y="199374"/>
                  <a:pt x="212847" y="161828"/>
                  <a:pt x="257219" y="161828"/>
                </a:cubicBezTo>
                <a:close/>
                <a:moveTo>
                  <a:pt x="118702" y="63324"/>
                </a:moveTo>
                <a:cubicBezTo>
                  <a:pt x="145853" y="63324"/>
                  <a:pt x="166216" y="83687"/>
                  <a:pt x="166216" y="110838"/>
                </a:cubicBezTo>
                <a:cubicBezTo>
                  <a:pt x="166216" y="117625"/>
                  <a:pt x="162822" y="124413"/>
                  <a:pt x="159428" y="131201"/>
                </a:cubicBezTo>
                <a:cubicBezTo>
                  <a:pt x="159428" y="131201"/>
                  <a:pt x="159428" y="131201"/>
                  <a:pt x="189973" y="161745"/>
                </a:cubicBezTo>
                <a:cubicBezTo>
                  <a:pt x="183185" y="168534"/>
                  <a:pt x="179791" y="171928"/>
                  <a:pt x="176398" y="178715"/>
                </a:cubicBezTo>
                <a:cubicBezTo>
                  <a:pt x="176398" y="178715"/>
                  <a:pt x="176398" y="178715"/>
                  <a:pt x="142459" y="148170"/>
                </a:cubicBezTo>
                <a:cubicBezTo>
                  <a:pt x="135671" y="154958"/>
                  <a:pt x="128884" y="158352"/>
                  <a:pt x="118702" y="158352"/>
                </a:cubicBezTo>
                <a:cubicBezTo>
                  <a:pt x="94945" y="158352"/>
                  <a:pt x="74582" y="134595"/>
                  <a:pt x="74582" y="110838"/>
                </a:cubicBezTo>
                <a:cubicBezTo>
                  <a:pt x="74582" y="83687"/>
                  <a:pt x="94945" y="63324"/>
                  <a:pt x="118702" y="63324"/>
                </a:cubicBezTo>
                <a:close/>
                <a:moveTo>
                  <a:pt x="375441" y="0"/>
                </a:moveTo>
                <a:cubicBezTo>
                  <a:pt x="399082" y="0"/>
                  <a:pt x="419346" y="20299"/>
                  <a:pt x="419346" y="47366"/>
                </a:cubicBezTo>
                <a:cubicBezTo>
                  <a:pt x="419346" y="71049"/>
                  <a:pt x="399082" y="91348"/>
                  <a:pt x="375441" y="91348"/>
                </a:cubicBezTo>
                <a:cubicBezTo>
                  <a:pt x="372064" y="91348"/>
                  <a:pt x="365309" y="91348"/>
                  <a:pt x="361932" y="91348"/>
                </a:cubicBezTo>
                <a:cubicBezTo>
                  <a:pt x="361932" y="91348"/>
                  <a:pt x="361932" y="91348"/>
                  <a:pt x="321405" y="159014"/>
                </a:cubicBezTo>
                <a:cubicBezTo>
                  <a:pt x="314650" y="155630"/>
                  <a:pt x="307896" y="148864"/>
                  <a:pt x="301141" y="145481"/>
                </a:cubicBezTo>
                <a:cubicBezTo>
                  <a:pt x="301141" y="145481"/>
                  <a:pt x="301141" y="145481"/>
                  <a:pt x="341668" y="77815"/>
                </a:cubicBezTo>
                <a:cubicBezTo>
                  <a:pt x="334914" y="71049"/>
                  <a:pt x="328159" y="57515"/>
                  <a:pt x="328159" y="47366"/>
                </a:cubicBezTo>
                <a:cubicBezTo>
                  <a:pt x="328159" y="20299"/>
                  <a:pt x="348423" y="0"/>
                  <a:pt x="3754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9" name="exit14"/>
          <p:cNvSpPr>
            <a:spLocks noChangeAspect="1"/>
          </p:cNvSpPr>
          <p:nvPr/>
        </p:nvSpPr>
        <p:spPr bwMode="auto">
          <a:xfrm>
            <a:off x="10181370" y="3973605"/>
            <a:ext cx="262607" cy="218840"/>
          </a:xfrm>
          <a:custGeom>
            <a:avLst/>
            <a:gdLst>
              <a:gd name="T0" fmla="*/ 125 w 147"/>
              <a:gd name="T1" fmla="*/ 35 h 122"/>
              <a:gd name="T2" fmla="*/ 133 w 147"/>
              <a:gd name="T3" fmla="*/ 15 h 122"/>
              <a:gd name="T4" fmla="*/ 104 w 147"/>
              <a:gd name="T5" fmla="*/ 15 h 122"/>
              <a:gd name="T6" fmla="*/ 112 w 147"/>
              <a:gd name="T7" fmla="*/ 35 h 122"/>
              <a:gd name="T8" fmla="*/ 35 w 147"/>
              <a:gd name="T9" fmla="*/ 28 h 122"/>
              <a:gd name="T10" fmla="*/ 29 w 147"/>
              <a:gd name="T11" fmla="*/ 0 h 122"/>
              <a:gd name="T12" fmla="*/ 23 w 147"/>
              <a:gd name="T13" fmla="*/ 28 h 122"/>
              <a:gd name="T14" fmla="*/ 19 w 147"/>
              <a:gd name="T15" fmla="*/ 35 h 122"/>
              <a:gd name="T16" fmla="*/ 0 w 147"/>
              <a:gd name="T17" fmla="*/ 102 h 122"/>
              <a:gd name="T18" fmla="*/ 128 w 147"/>
              <a:gd name="T19" fmla="*/ 122 h 122"/>
              <a:gd name="T20" fmla="*/ 147 w 147"/>
              <a:gd name="T21" fmla="*/ 55 h 122"/>
              <a:gd name="T22" fmla="*/ 51 w 147"/>
              <a:gd name="T23" fmla="*/ 92 h 122"/>
              <a:gd name="T24" fmla="*/ 32 w 147"/>
              <a:gd name="T25" fmla="*/ 62 h 122"/>
              <a:gd name="T26" fmla="*/ 51 w 147"/>
              <a:gd name="T27" fmla="*/ 67 h 122"/>
              <a:gd name="T28" fmla="*/ 39 w 147"/>
              <a:gd name="T29" fmla="*/ 73 h 122"/>
              <a:gd name="T30" fmla="*/ 50 w 147"/>
              <a:gd name="T31" fmla="*/ 79 h 122"/>
              <a:gd name="T32" fmla="*/ 39 w 147"/>
              <a:gd name="T33" fmla="*/ 86 h 122"/>
              <a:gd name="T34" fmla="*/ 51 w 147"/>
              <a:gd name="T35" fmla="*/ 92 h 122"/>
              <a:gd name="T36" fmla="*/ 69 w 147"/>
              <a:gd name="T37" fmla="*/ 86 h 122"/>
              <a:gd name="T38" fmla="*/ 67 w 147"/>
              <a:gd name="T39" fmla="*/ 81 h 122"/>
              <a:gd name="T40" fmla="*/ 62 w 147"/>
              <a:gd name="T41" fmla="*/ 92 h 122"/>
              <a:gd name="T42" fmla="*/ 63 w 147"/>
              <a:gd name="T43" fmla="*/ 76 h 122"/>
              <a:gd name="T44" fmla="*/ 62 w 147"/>
              <a:gd name="T45" fmla="*/ 61 h 122"/>
              <a:gd name="T46" fmla="*/ 67 w 147"/>
              <a:gd name="T47" fmla="*/ 72 h 122"/>
              <a:gd name="T48" fmla="*/ 69 w 147"/>
              <a:gd name="T49" fmla="*/ 67 h 122"/>
              <a:gd name="T50" fmla="*/ 80 w 147"/>
              <a:gd name="T51" fmla="*/ 61 h 122"/>
              <a:gd name="T52" fmla="*/ 80 w 147"/>
              <a:gd name="T53" fmla="*/ 92 h 122"/>
              <a:gd name="T54" fmla="*/ 90 w 147"/>
              <a:gd name="T55" fmla="*/ 92 h 122"/>
              <a:gd name="T56" fmla="*/ 84 w 147"/>
              <a:gd name="T57" fmla="*/ 62 h 122"/>
              <a:gd name="T58" fmla="*/ 90 w 147"/>
              <a:gd name="T59" fmla="*/ 92 h 122"/>
              <a:gd name="T60" fmla="*/ 109 w 147"/>
              <a:gd name="T61" fmla="*/ 67 h 122"/>
              <a:gd name="T62" fmla="*/ 102 w 147"/>
              <a:gd name="T63" fmla="*/ 92 h 122"/>
              <a:gd name="T64" fmla="*/ 94 w 147"/>
              <a:gd name="T65" fmla="*/ 67 h 122"/>
              <a:gd name="T66" fmla="*/ 117 w 147"/>
              <a:gd name="T67" fmla="*/ 62 h 122"/>
              <a:gd name="T68" fmla="*/ 117 w 147"/>
              <a:gd name="T69" fmla="*/ 6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7" h="122">
                <a:moveTo>
                  <a:pt x="128" y="35"/>
                </a:moveTo>
                <a:cubicBezTo>
                  <a:pt x="125" y="35"/>
                  <a:pt x="125" y="35"/>
                  <a:pt x="125" y="35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30" y="25"/>
                  <a:pt x="133" y="20"/>
                  <a:pt x="133" y="15"/>
                </a:cubicBezTo>
                <a:cubicBezTo>
                  <a:pt x="133" y="7"/>
                  <a:pt x="127" y="0"/>
                  <a:pt x="119" y="0"/>
                </a:cubicBezTo>
                <a:cubicBezTo>
                  <a:pt x="111" y="0"/>
                  <a:pt x="104" y="7"/>
                  <a:pt x="104" y="15"/>
                </a:cubicBezTo>
                <a:cubicBezTo>
                  <a:pt x="104" y="20"/>
                  <a:pt x="107" y="25"/>
                  <a:pt x="112" y="28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8"/>
                  <a:pt x="35" y="28"/>
                  <a:pt x="35" y="28"/>
                </a:cubicBezTo>
                <a:cubicBezTo>
                  <a:pt x="40" y="25"/>
                  <a:pt x="44" y="20"/>
                  <a:pt x="44" y="15"/>
                </a:cubicBezTo>
                <a:cubicBezTo>
                  <a:pt x="44" y="7"/>
                  <a:pt x="37" y="0"/>
                  <a:pt x="29" y="0"/>
                </a:cubicBezTo>
                <a:cubicBezTo>
                  <a:pt x="21" y="0"/>
                  <a:pt x="14" y="7"/>
                  <a:pt x="14" y="15"/>
                </a:cubicBezTo>
                <a:cubicBezTo>
                  <a:pt x="14" y="20"/>
                  <a:pt x="18" y="25"/>
                  <a:pt x="23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9" y="35"/>
                  <a:pt x="0" y="44"/>
                  <a:pt x="0" y="5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3"/>
                  <a:pt x="9" y="122"/>
                  <a:pt x="19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39" y="122"/>
                  <a:pt x="147" y="113"/>
                  <a:pt x="147" y="102"/>
                </a:cubicBezTo>
                <a:cubicBezTo>
                  <a:pt x="147" y="55"/>
                  <a:pt x="147" y="55"/>
                  <a:pt x="147" y="55"/>
                </a:cubicBezTo>
                <a:cubicBezTo>
                  <a:pt x="147" y="44"/>
                  <a:pt x="139" y="35"/>
                  <a:pt x="128" y="35"/>
                </a:cubicBezTo>
                <a:close/>
                <a:moveTo>
                  <a:pt x="51" y="92"/>
                </a:moveTo>
                <a:cubicBezTo>
                  <a:pt x="32" y="92"/>
                  <a:pt x="32" y="92"/>
                  <a:pt x="32" y="92"/>
                </a:cubicBezTo>
                <a:cubicBezTo>
                  <a:pt x="32" y="62"/>
                  <a:pt x="32" y="62"/>
                  <a:pt x="32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7"/>
                  <a:pt x="51" y="67"/>
                  <a:pt x="51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73"/>
                  <a:pt x="39" y="73"/>
                  <a:pt x="3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9"/>
                  <a:pt x="50" y="79"/>
                  <a:pt x="50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6"/>
                  <a:pt x="39" y="86"/>
                  <a:pt x="39" y="86"/>
                </a:cubicBezTo>
                <a:cubicBezTo>
                  <a:pt x="51" y="86"/>
                  <a:pt x="51" y="86"/>
                  <a:pt x="51" y="86"/>
                </a:cubicBezTo>
                <a:lnTo>
                  <a:pt x="51" y="92"/>
                </a:lnTo>
                <a:close/>
                <a:moveTo>
                  <a:pt x="72" y="92"/>
                </a:moveTo>
                <a:cubicBezTo>
                  <a:pt x="69" y="86"/>
                  <a:pt x="69" y="86"/>
                  <a:pt x="69" y="86"/>
                </a:cubicBezTo>
                <a:cubicBezTo>
                  <a:pt x="68" y="84"/>
                  <a:pt x="68" y="83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6" y="83"/>
                  <a:pt x="65" y="84"/>
                  <a:pt x="64" y="86"/>
                </a:cubicBezTo>
                <a:cubicBezTo>
                  <a:pt x="62" y="92"/>
                  <a:pt x="62" y="92"/>
                  <a:pt x="6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63" y="76"/>
                  <a:pt x="63" y="76"/>
                  <a:pt x="63" y="76"/>
                </a:cubicBezTo>
                <a:cubicBezTo>
                  <a:pt x="54" y="61"/>
                  <a:pt x="54" y="61"/>
                  <a:pt x="54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67"/>
                  <a:pt x="65" y="67"/>
                  <a:pt x="65" y="67"/>
                </a:cubicBezTo>
                <a:cubicBezTo>
                  <a:pt x="66" y="69"/>
                  <a:pt x="66" y="70"/>
                  <a:pt x="67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8" y="70"/>
                  <a:pt x="68" y="69"/>
                  <a:pt x="69" y="67"/>
                </a:cubicBezTo>
                <a:cubicBezTo>
                  <a:pt x="72" y="61"/>
                  <a:pt x="72" y="61"/>
                  <a:pt x="72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71" y="76"/>
                  <a:pt x="71" y="76"/>
                  <a:pt x="71" y="76"/>
                </a:cubicBezTo>
                <a:cubicBezTo>
                  <a:pt x="80" y="92"/>
                  <a:pt x="80" y="92"/>
                  <a:pt x="80" y="92"/>
                </a:cubicBezTo>
                <a:lnTo>
                  <a:pt x="72" y="92"/>
                </a:lnTo>
                <a:close/>
                <a:moveTo>
                  <a:pt x="90" y="92"/>
                </a:moveTo>
                <a:cubicBezTo>
                  <a:pt x="84" y="92"/>
                  <a:pt x="84" y="92"/>
                  <a:pt x="84" y="92"/>
                </a:cubicBezTo>
                <a:cubicBezTo>
                  <a:pt x="84" y="62"/>
                  <a:pt x="84" y="62"/>
                  <a:pt x="84" y="62"/>
                </a:cubicBezTo>
                <a:cubicBezTo>
                  <a:pt x="90" y="62"/>
                  <a:pt x="90" y="62"/>
                  <a:pt x="90" y="62"/>
                </a:cubicBezTo>
                <a:lnTo>
                  <a:pt x="90" y="92"/>
                </a:lnTo>
                <a:close/>
                <a:moveTo>
                  <a:pt x="117" y="67"/>
                </a:moveTo>
                <a:cubicBezTo>
                  <a:pt x="109" y="67"/>
                  <a:pt x="109" y="67"/>
                  <a:pt x="109" y="67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2"/>
                  <a:pt x="94" y="62"/>
                  <a:pt x="94" y="62"/>
                </a:cubicBezTo>
                <a:cubicBezTo>
                  <a:pt x="117" y="62"/>
                  <a:pt x="117" y="62"/>
                  <a:pt x="117" y="62"/>
                </a:cubicBezTo>
                <a:lnTo>
                  <a:pt x="117" y="67"/>
                </a:lnTo>
                <a:close/>
                <a:moveTo>
                  <a:pt x="117" y="67"/>
                </a:moveTo>
                <a:cubicBezTo>
                  <a:pt x="117" y="67"/>
                  <a:pt x="117" y="67"/>
                  <a:pt x="117" y="6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0" name="atm2"/>
          <p:cNvSpPr>
            <a:spLocks noChangeAspect="1"/>
          </p:cNvSpPr>
          <p:nvPr/>
        </p:nvSpPr>
        <p:spPr bwMode="auto">
          <a:xfrm>
            <a:off x="10778548" y="3969883"/>
            <a:ext cx="188427" cy="226285"/>
          </a:xfrm>
          <a:custGeom>
            <a:avLst/>
            <a:gdLst>
              <a:gd name="connsiteX0" fmla="*/ 330099 w 423011"/>
              <a:gd name="connsiteY0" fmla="*/ 413467 h 508001"/>
              <a:gd name="connsiteX1" fmla="*/ 325192 w 423011"/>
              <a:gd name="connsiteY1" fmla="*/ 418046 h 508001"/>
              <a:gd name="connsiteX2" fmla="*/ 325192 w 423011"/>
              <a:gd name="connsiteY2" fmla="*/ 445523 h 508001"/>
              <a:gd name="connsiteX3" fmla="*/ 330099 w 423011"/>
              <a:gd name="connsiteY3" fmla="*/ 450430 h 508001"/>
              <a:gd name="connsiteX4" fmla="*/ 357580 w 423011"/>
              <a:gd name="connsiteY4" fmla="*/ 450430 h 508001"/>
              <a:gd name="connsiteX5" fmla="*/ 362160 w 423011"/>
              <a:gd name="connsiteY5" fmla="*/ 445523 h 508001"/>
              <a:gd name="connsiteX6" fmla="*/ 362160 w 423011"/>
              <a:gd name="connsiteY6" fmla="*/ 418046 h 508001"/>
              <a:gd name="connsiteX7" fmla="*/ 357580 w 423011"/>
              <a:gd name="connsiteY7" fmla="*/ 413467 h 508001"/>
              <a:gd name="connsiteX8" fmla="*/ 330099 w 423011"/>
              <a:gd name="connsiteY8" fmla="*/ 413467 h 508001"/>
              <a:gd name="connsiteX9" fmla="*/ 275791 w 423011"/>
              <a:gd name="connsiteY9" fmla="*/ 413467 h 508001"/>
              <a:gd name="connsiteX10" fmla="*/ 270884 w 423011"/>
              <a:gd name="connsiteY10" fmla="*/ 418046 h 508001"/>
              <a:gd name="connsiteX11" fmla="*/ 270884 w 423011"/>
              <a:gd name="connsiteY11" fmla="*/ 445523 h 508001"/>
              <a:gd name="connsiteX12" fmla="*/ 275791 w 423011"/>
              <a:gd name="connsiteY12" fmla="*/ 450430 h 508001"/>
              <a:gd name="connsiteX13" fmla="*/ 303272 w 423011"/>
              <a:gd name="connsiteY13" fmla="*/ 450430 h 508001"/>
              <a:gd name="connsiteX14" fmla="*/ 307853 w 423011"/>
              <a:gd name="connsiteY14" fmla="*/ 445523 h 508001"/>
              <a:gd name="connsiteX15" fmla="*/ 307853 w 423011"/>
              <a:gd name="connsiteY15" fmla="*/ 418046 h 508001"/>
              <a:gd name="connsiteX16" fmla="*/ 303272 w 423011"/>
              <a:gd name="connsiteY16" fmla="*/ 413467 h 508001"/>
              <a:gd name="connsiteX17" fmla="*/ 275791 w 423011"/>
              <a:gd name="connsiteY17" fmla="*/ 413467 h 508001"/>
              <a:gd name="connsiteX18" fmla="*/ 221157 w 423011"/>
              <a:gd name="connsiteY18" fmla="*/ 413467 h 508001"/>
              <a:gd name="connsiteX19" fmla="*/ 216576 w 423011"/>
              <a:gd name="connsiteY19" fmla="*/ 418046 h 508001"/>
              <a:gd name="connsiteX20" fmla="*/ 216576 w 423011"/>
              <a:gd name="connsiteY20" fmla="*/ 445523 h 508001"/>
              <a:gd name="connsiteX21" fmla="*/ 221157 w 423011"/>
              <a:gd name="connsiteY21" fmla="*/ 450430 h 508001"/>
              <a:gd name="connsiteX22" fmla="*/ 248965 w 423011"/>
              <a:gd name="connsiteY22" fmla="*/ 450430 h 508001"/>
              <a:gd name="connsiteX23" fmla="*/ 253545 w 423011"/>
              <a:gd name="connsiteY23" fmla="*/ 445523 h 508001"/>
              <a:gd name="connsiteX24" fmla="*/ 253545 w 423011"/>
              <a:gd name="connsiteY24" fmla="*/ 418046 h 508001"/>
              <a:gd name="connsiteX25" fmla="*/ 248965 w 423011"/>
              <a:gd name="connsiteY25" fmla="*/ 413467 h 508001"/>
              <a:gd name="connsiteX26" fmla="*/ 221157 w 423011"/>
              <a:gd name="connsiteY26" fmla="*/ 413467 h 508001"/>
              <a:gd name="connsiteX27" fmla="*/ 330099 w 423011"/>
              <a:gd name="connsiteY27" fmla="*/ 359166 h 508001"/>
              <a:gd name="connsiteX28" fmla="*/ 325192 w 423011"/>
              <a:gd name="connsiteY28" fmla="*/ 363746 h 508001"/>
              <a:gd name="connsiteX29" fmla="*/ 325192 w 423011"/>
              <a:gd name="connsiteY29" fmla="*/ 391223 h 508001"/>
              <a:gd name="connsiteX30" fmla="*/ 330099 w 423011"/>
              <a:gd name="connsiteY30" fmla="*/ 396130 h 508001"/>
              <a:gd name="connsiteX31" fmla="*/ 357580 w 423011"/>
              <a:gd name="connsiteY31" fmla="*/ 396130 h 508001"/>
              <a:gd name="connsiteX32" fmla="*/ 362160 w 423011"/>
              <a:gd name="connsiteY32" fmla="*/ 391223 h 508001"/>
              <a:gd name="connsiteX33" fmla="*/ 362160 w 423011"/>
              <a:gd name="connsiteY33" fmla="*/ 363746 h 508001"/>
              <a:gd name="connsiteX34" fmla="*/ 357580 w 423011"/>
              <a:gd name="connsiteY34" fmla="*/ 359166 h 508001"/>
              <a:gd name="connsiteX35" fmla="*/ 330099 w 423011"/>
              <a:gd name="connsiteY35" fmla="*/ 359166 h 508001"/>
              <a:gd name="connsiteX36" fmla="*/ 275791 w 423011"/>
              <a:gd name="connsiteY36" fmla="*/ 359166 h 508001"/>
              <a:gd name="connsiteX37" fmla="*/ 270884 w 423011"/>
              <a:gd name="connsiteY37" fmla="*/ 363746 h 508001"/>
              <a:gd name="connsiteX38" fmla="*/ 270884 w 423011"/>
              <a:gd name="connsiteY38" fmla="*/ 391223 h 508001"/>
              <a:gd name="connsiteX39" fmla="*/ 275791 w 423011"/>
              <a:gd name="connsiteY39" fmla="*/ 396130 h 508001"/>
              <a:gd name="connsiteX40" fmla="*/ 303272 w 423011"/>
              <a:gd name="connsiteY40" fmla="*/ 396130 h 508001"/>
              <a:gd name="connsiteX41" fmla="*/ 307853 w 423011"/>
              <a:gd name="connsiteY41" fmla="*/ 391223 h 508001"/>
              <a:gd name="connsiteX42" fmla="*/ 307853 w 423011"/>
              <a:gd name="connsiteY42" fmla="*/ 363746 h 508001"/>
              <a:gd name="connsiteX43" fmla="*/ 303272 w 423011"/>
              <a:gd name="connsiteY43" fmla="*/ 359166 h 508001"/>
              <a:gd name="connsiteX44" fmla="*/ 275791 w 423011"/>
              <a:gd name="connsiteY44" fmla="*/ 359166 h 508001"/>
              <a:gd name="connsiteX45" fmla="*/ 221157 w 423011"/>
              <a:gd name="connsiteY45" fmla="*/ 359166 h 508001"/>
              <a:gd name="connsiteX46" fmla="*/ 216576 w 423011"/>
              <a:gd name="connsiteY46" fmla="*/ 363746 h 508001"/>
              <a:gd name="connsiteX47" fmla="*/ 216576 w 423011"/>
              <a:gd name="connsiteY47" fmla="*/ 391223 h 508001"/>
              <a:gd name="connsiteX48" fmla="*/ 221157 w 423011"/>
              <a:gd name="connsiteY48" fmla="*/ 396130 h 508001"/>
              <a:gd name="connsiteX49" fmla="*/ 248965 w 423011"/>
              <a:gd name="connsiteY49" fmla="*/ 396130 h 508001"/>
              <a:gd name="connsiteX50" fmla="*/ 253545 w 423011"/>
              <a:gd name="connsiteY50" fmla="*/ 391223 h 508001"/>
              <a:gd name="connsiteX51" fmla="*/ 253545 w 423011"/>
              <a:gd name="connsiteY51" fmla="*/ 363746 h 508001"/>
              <a:gd name="connsiteX52" fmla="*/ 248965 w 423011"/>
              <a:gd name="connsiteY52" fmla="*/ 359166 h 508001"/>
              <a:gd name="connsiteX53" fmla="*/ 221157 w 423011"/>
              <a:gd name="connsiteY53" fmla="*/ 359166 h 508001"/>
              <a:gd name="connsiteX54" fmla="*/ 93239 w 423011"/>
              <a:gd name="connsiteY54" fmla="*/ 317623 h 508001"/>
              <a:gd name="connsiteX55" fmla="*/ 86369 w 423011"/>
              <a:gd name="connsiteY55" fmla="*/ 324493 h 508001"/>
              <a:gd name="connsiteX56" fmla="*/ 86369 w 423011"/>
              <a:gd name="connsiteY56" fmla="*/ 440617 h 508001"/>
              <a:gd name="connsiteX57" fmla="*/ 93239 w 423011"/>
              <a:gd name="connsiteY57" fmla="*/ 447486 h 508001"/>
              <a:gd name="connsiteX58" fmla="*/ 168157 w 423011"/>
              <a:gd name="connsiteY58" fmla="*/ 447486 h 508001"/>
              <a:gd name="connsiteX59" fmla="*/ 175028 w 423011"/>
              <a:gd name="connsiteY59" fmla="*/ 440617 h 508001"/>
              <a:gd name="connsiteX60" fmla="*/ 175028 w 423011"/>
              <a:gd name="connsiteY60" fmla="*/ 324493 h 508001"/>
              <a:gd name="connsiteX61" fmla="*/ 168157 w 423011"/>
              <a:gd name="connsiteY61" fmla="*/ 317623 h 508001"/>
              <a:gd name="connsiteX62" fmla="*/ 93239 w 423011"/>
              <a:gd name="connsiteY62" fmla="*/ 317623 h 508001"/>
              <a:gd name="connsiteX63" fmla="*/ 330099 w 423011"/>
              <a:gd name="connsiteY63" fmla="*/ 304539 h 508001"/>
              <a:gd name="connsiteX64" fmla="*/ 325192 w 423011"/>
              <a:gd name="connsiteY64" fmla="*/ 309446 h 508001"/>
              <a:gd name="connsiteX65" fmla="*/ 325192 w 423011"/>
              <a:gd name="connsiteY65" fmla="*/ 336923 h 508001"/>
              <a:gd name="connsiteX66" fmla="*/ 330099 w 423011"/>
              <a:gd name="connsiteY66" fmla="*/ 341502 h 508001"/>
              <a:gd name="connsiteX67" fmla="*/ 357580 w 423011"/>
              <a:gd name="connsiteY67" fmla="*/ 341502 h 508001"/>
              <a:gd name="connsiteX68" fmla="*/ 362160 w 423011"/>
              <a:gd name="connsiteY68" fmla="*/ 336923 h 508001"/>
              <a:gd name="connsiteX69" fmla="*/ 362160 w 423011"/>
              <a:gd name="connsiteY69" fmla="*/ 309446 h 508001"/>
              <a:gd name="connsiteX70" fmla="*/ 357580 w 423011"/>
              <a:gd name="connsiteY70" fmla="*/ 304539 h 508001"/>
              <a:gd name="connsiteX71" fmla="*/ 330099 w 423011"/>
              <a:gd name="connsiteY71" fmla="*/ 304539 h 508001"/>
              <a:gd name="connsiteX72" fmla="*/ 275791 w 423011"/>
              <a:gd name="connsiteY72" fmla="*/ 304539 h 508001"/>
              <a:gd name="connsiteX73" fmla="*/ 270884 w 423011"/>
              <a:gd name="connsiteY73" fmla="*/ 309446 h 508001"/>
              <a:gd name="connsiteX74" fmla="*/ 270884 w 423011"/>
              <a:gd name="connsiteY74" fmla="*/ 336923 h 508001"/>
              <a:gd name="connsiteX75" fmla="*/ 275791 w 423011"/>
              <a:gd name="connsiteY75" fmla="*/ 341502 h 508001"/>
              <a:gd name="connsiteX76" fmla="*/ 303272 w 423011"/>
              <a:gd name="connsiteY76" fmla="*/ 341502 h 508001"/>
              <a:gd name="connsiteX77" fmla="*/ 307853 w 423011"/>
              <a:gd name="connsiteY77" fmla="*/ 336923 h 508001"/>
              <a:gd name="connsiteX78" fmla="*/ 307853 w 423011"/>
              <a:gd name="connsiteY78" fmla="*/ 309446 h 508001"/>
              <a:gd name="connsiteX79" fmla="*/ 303272 w 423011"/>
              <a:gd name="connsiteY79" fmla="*/ 304539 h 508001"/>
              <a:gd name="connsiteX80" fmla="*/ 275791 w 423011"/>
              <a:gd name="connsiteY80" fmla="*/ 304539 h 508001"/>
              <a:gd name="connsiteX81" fmla="*/ 221157 w 423011"/>
              <a:gd name="connsiteY81" fmla="*/ 304539 h 508001"/>
              <a:gd name="connsiteX82" fmla="*/ 216576 w 423011"/>
              <a:gd name="connsiteY82" fmla="*/ 309446 h 508001"/>
              <a:gd name="connsiteX83" fmla="*/ 216576 w 423011"/>
              <a:gd name="connsiteY83" fmla="*/ 336923 h 508001"/>
              <a:gd name="connsiteX84" fmla="*/ 221157 w 423011"/>
              <a:gd name="connsiteY84" fmla="*/ 341502 h 508001"/>
              <a:gd name="connsiteX85" fmla="*/ 248965 w 423011"/>
              <a:gd name="connsiteY85" fmla="*/ 341502 h 508001"/>
              <a:gd name="connsiteX86" fmla="*/ 253545 w 423011"/>
              <a:gd name="connsiteY86" fmla="*/ 336923 h 508001"/>
              <a:gd name="connsiteX87" fmla="*/ 253545 w 423011"/>
              <a:gd name="connsiteY87" fmla="*/ 309446 h 508001"/>
              <a:gd name="connsiteX88" fmla="*/ 248965 w 423011"/>
              <a:gd name="connsiteY88" fmla="*/ 304539 h 508001"/>
              <a:gd name="connsiteX89" fmla="*/ 221157 w 423011"/>
              <a:gd name="connsiteY89" fmla="*/ 304539 h 508001"/>
              <a:gd name="connsiteX90" fmla="*/ 67394 w 423011"/>
              <a:gd name="connsiteY90" fmla="*/ 287856 h 508001"/>
              <a:gd name="connsiteX91" fmla="*/ 60523 w 423011"/>
              <a:gd name="connsiteY91" fmla="*/ 294726 h 508001"/>
              <a:gd name="connsiteX92" fmla="*/ 60523 w 423011"/>
              <a:gd name="connsiteY92" fmla="*/ 313371 h 508001"/>
              <a:gd name="connsiteX93" fmla="*/ 67394 w 423011"/>
              <a:gd name="connsiteY93" fmla="*/ 320240 h 508001"/>
              <a:gd name="connsiteX94" fmla="*/ 75900 w 423011"/>
              <a:gd name="connsiteY94" fmla="*/ 320240 h 508001"/>
              <a:gd name="connsiteX95" fmla="*/ 82770 w 423011"/>
              <a:gd name="connsiteY95" fmla="*/ 313371 h 508001"/>
              <a:gd name="connsiteX96" fmla="*/ 82770 w 423011"/>
              <a:gd name="connsiteY96" fmla="*/ 309773 h 508001"/>
              <a:gd name="connsiteX97" fmla="*/ 179281 w 423011"/>
              <a:gd name="connsiteY97" fmla="*/ 309773 h 508001"/>
              <a:gd name="connsiteX98" fmla="*/ 179281 w 423011"/>
              <a:gd name="connsiteY98" fmla="*/ 313371 h 508001"/>
              <a:gd name="connsiteX99" fmla="*/ 185824 w 423011"/>
              <a:gd name="connsiteY99" fmla="*/ 320240 h 508001"/>
              <a:gd name="connsiteX100" fmla="*/ 194330 w 423011"/>
              <a:gd name="connsiteY100" fmla="*/ 320240 h 508001"/>
              <a:gd name="connsiteX101" fmla="*/ 200873 w 423011"/>
              <a:gd name="connsiteY101" fmla="*/ 313371 h 508001"/>
              <a:gd name="connsiteX102" fmla="*/ 200873 w 423011"/>
              <a:gd name="connsiteY102" fmla="*/ 294726 h 508001"/>
              <a:gd name="connsiteX103" fmla="*/ 194330 w 423011"/>
              <a:gd name="connsiteY103" fmla="*/ 287856 h 508001"/>
              <a:gd name="connsiteX104" fmla="*/ 67394 w 423011"/>
              <a:gd name="connsiteY104" fmla="*/ 287856 h 508001"/>
              <a:gd name="connsiteX105" fmla="*/ 130536 w 423011"/>
              <a:gd name="connsiteY105" fmla="*/ 118780 h 508001"/>
              <a:gd name="connsiteX106" fmla="*/ 129881 w 423011"/>
              <a:gd name="connsiteY106" fmla="*/ 121721 h 508001"/>
              <a:gd name="connsiteX107" fmla="*/ 127592 w 423011"/>
              <a:gd name="connsiteY107" fmla="*/ 131525 h 508001"/>
              <a:gd name="connsiteX108" fmla="*/ 122685 w 423011"/>
              <a:gd name="connsiteY108" fmla="*/ 148191 h 508001"/>
              <a:gd name="connsiteX109" fmla="*/ 138714 w 423011"/>
              <a:gd name="connsiteY109" fmla="*/ 148191 h 508001"/>
              <a:gd name="connsiteX110" fmla="*/ 133807 w 423011"/>
              <a:gd name="connsiteY110" fmla="*/ 131525 h 508001"/>
              <a:gd name="connsiteX111" fmla="*/ 130536 w 423011"/>
              <a:gd name="connsiteY111" fmla="*/ 118780 h 508001"/>
              <a:gd name="connsiteX112" fmla="*/ 244137 w 423011"/>
              <a:gd name="connsiteY112" fmla="*/ 99500 h 508001"/>
              <a:gd name="connsiteX113" fmla="*/ 263758 w 423011"/>
              <a:gd name="connsiteY113" fmla="*/ 99500 h 508001"/>
              <a:gd name="connsiteX114" fmla="*/ 268337 w 423011"/>
              <a:gd name="connsiteY114" fmla="*/ 102768 h 508001"/>
              <a:gd name="connsiteX115" fmla="*/ 275858 w 423011"/>
              <a:gd name="connsiteY115" fmla="*/ 128584 h 508001"/>
              <a:gd name="connsiteX116" fmla="*/ 282399 w 423011"/>
              <a:gd name="connsiteY116" fmla="*/ 155053 h 508001"/>
              <a:gd name="connsiteX117" fmla="*/ 289594 w 423011"/>
              <a:gd name="connsiteY117" fmla="*/ 128584 h 508001"/>
              <a:gd name="connsiteX118" fmla="*/ 289594 w 423011"/>
              <a:gd name="connsiteY118" fmla="*/ 128257 h 508001"/>
              <a:gd name="connsiteX119" fmla="*/ 297769 w 423011"/>
              <a:gd name="connsiteY119" fmla="*/ 102441 h 508001"/>
              <a:gd name="connsiteX120" fmla="*/ 302021 w 423011"/>
              <a:gd name="connsiteY120" fmla="*/ 99500 h 508001"/>
              <a:gd name="connsiteX121" fmla="*/ 321315 w 423011"/>
              <a:gd name="connsiteY121" fmla="*/ 99500 h 508001"/>
              <a:gd name="connsiteX122" fmla="*/ 325894 w 423011"/>
              <a:gd name="connsiteY122" fmla="*/ 103748 h 508001"/>
              <a:gd name="connsiteX123" fmla="*/ 330145 w 423011"/>
              <a:gd name="connsiteY123" fmla="*/ 181522 h 508001"/>
              <a:gd name="connsiteX124" fmla="*/ 328837 w 423011"/>
              <a:gd name="connsiteY124" fmla="*/ 185117 h 508001"/>
              <a:gd name="connsiteX125" fmla="*/ 325567 w 423011"/>
              <a:gd name="connsiteY125" fmla="*/ 186424 h 508001"/>
              <a:gd name="connsiteX126" fmla="*/ 313794 w 423011"/>
              <a:gd name="connsiteY126" fmla="*/ 186424 h 508001"/>
              <a:gd name="connsiteX127" fmla="*/ 309215 w 423011"/>
              <a:gd name="connsiteY127" fmla="*/ 182176 h 508001"/>
              <a:gd name="connsiteX128" fmla="*/ 308234 w 423011"/>
              <a:gd name="connsiteY128" fmla="*/ 153092 h 508001"/>
              <a:gd name="connsiteX129" fmla="*/ 307580 w 423011"/>
              <a:gd name="connsiteY129" fmla="*/ 124662 h 508001"/>
              <a:gd name="connsiteX130" fmla="*/ 299731 w 423011"/>
              <a:gd name="connsiteY130" fmla="*/ 151132 h 508001"/>
              <a:gd name="connsiteX131" fmla="*/ 290248 w 423011"/>
              <a:gd name="connsiteY131" fmla="*/ 181849 h 508001"/>
              <a:gd name="connsiteX132" fmla="*/ 285669 w 423011"/>
              <a:gd name="connsiteY132" fmla="*/ 185117 h 508001"/>
              <a:gd name="connsiteX133" fmla="*/ 275858 w 423011"/>
              <a:gd name="connsiteY133" fmla="*/ 185117 h 508001"/>
              <a:gd name="connsiteX134" fmla="*/ 271607 w 423011"/>
              <a:gd name="connsiteY134" fmla="*/ 181849 h 508001"/>
              <a:gd name="connsiteX135" fmla="*/ 263104 w 423011"/>
              <a:gd name="connsiteY135" fmla="*/ 151458 h 508001"/>
              <a:gd name="connsiteX136" fmla="*/ 256891 w 423011"/>
              <a:gd name="connsiteY136" fmla="*/ 125969 h 508001"/>
              <a:gd name="connsiteX137" fmla="*/ 256891 w 423011"/>
              <a:gd name="connsiteY137" fmla="*/ 130544 h 508001"/>
              <a:gd name="connsiteX138" fmla="*/ 255910 w 423011"/>
              <a:gd name="connsiteY138" fmla="*/ 153419 h 508001"/>
              <a:gd name="connsiteX139" fmla="*/ 254602 w 423011"/>
              <a:gd name="connsiteY139" fmla="*/ 182176 h 508001"/>
              <a:gd name="connsiteX140" fmla="*/ 250023 w 423011"/>
              <a:gd name="connsiteY140" fmla="*/ 186424 h 508001"/>
              <a:gd name="connsiteX141" fmla="*/ 239231 w 423011"/>
              <a:gd name="connsiteY141" fmla="*/ 186424 h 508001"/>
              <a:gd name="connsiteX142" fmla="*/ 235961 w 423011"/>
              <a:gd name="connsiteY142" fmla="*/ 185117 h 508001"/>
              <a:gd name="connsiteX143" fmla="*/ 234653 w 423011"/>
              <a:gd name="connsiteY143" fmla="*/ 181522 h 508001"/>
              <a:gd name="connsiteX144" fmla="*/ 239558 w 423011"/>
              <a:gd name="connsiteY144" fmla="*/ 103748 h 508001"/>
              <a:gd name="connsiteX145" fmla="*/ 244137 w 423011"/>
              <a:gd name="connsiteY145" fmla="*/ 99500 h 508001"/>
              <a:gd name="connsiteX146" fmla="*/ 166958 w 423011"/>
              <a:gd name="connsiteY146" fmla="*/ 99500 h 508001"/>
              <a:gd name="connsiteX147" fmla="*/ 225513 w 423011"/>
              <a:gd name="connsiteY147" fmla="*/ 99500 h 508001"/>
              <a:gd name="connsiteX148" fmla="*/ 230093 w 423011"/>
              <a:gd name="connsiteY148" fmla="*/ 104075 h 508001"/>
              <a:gd name="connsiteX149" fmla="*/ 230093 w 423011"/>
              <a:gd name="connsiteY149" fmla="*/ 113225 h 508001"/>
              <a:gd name="connsiteX150" fmla="*/ 225513 w 423011"/>
              <a:gd name="connsiteY150" fmla="*/ 117800 h 508001"/>
              <a:gd name="connsiteX151" fmla="*/ 206867 w 423011"/>
              <a:gd name="connsiteY151" fmla="*/ 117800 h 508001"/>
              <a:gd name="connsiteX152" fmla="*/ 206867 w 423011"/>
              <a:gd name="connsiteY152" fmla="*/ 181849 h 508001"/>
              <a:gd name="connsiteX153" fmla="*/ 202287 w 423011"/>
              <a:gd name="connsiteY153" fmla="*/ 186424 h 508001"/>
              <a:gd name="connsiteX154" fmla="*/ 189857 w 423011"/>
              <a:gd name="connsiteY154" fmla="*/ 186424 h 508001"/>
              <a:gd name="connsiteX155" fmla="*/ 185277 w 423011"/>
              <a:gd name="connsiteY155" fmla="*/ 181849 h 508001"/>
              <a:gd name="connsiteX156" fmla="*/ 185277 w 423011"/>
              <a:gd name="connsiteY156" fmla="*/ 117800 h 508001"/>
              <a:gd name="connsiteX157" fmla="*/ 166958 w 423011"/>
              <a:gd name="connsiteY157" fmla="*/ 117800 h 508001"/>
              <a:gd name="connsiteX158" fmla="*/ 162378 w 423011"/>
              <a:gd name="connsiteY158" fmla="*/ 113225 h 508001"/>
              <a:gd name="connsiteX159" fmla="*/ 162378 w 423011"/>
              <a:gd name="connsiteY159" fmla="*/ 104075 h 508001"/>
              <a:gd name="connsiteX160" fmla="*/ 166958 w 423011"/>
              <a:gd name="connsiteY160" fmla="*/ 99500 h 508001"/>
              <a:gd name="connsiteX161" fmla="*/ 121049 w 423011"/>
              <a:gd name="connsiteY161" fmla="*/ 99500 h 508001"/>
              <a:gd name="connsiteX162" fmla="*/ 141331 w 423011"/>
              <a:gd name="connsiteY162" fmla="*/ 99500 h 508001"/>
              <a:gd name="connsiteX163" fmla="*/ 145583 w 423011"/>
              <a:gd name="connsiteY163" fmla="*/ 102768 h 508001"/>
              <a:gd name="connsiteX164" fmla="*/ 169790 w 423011"/>
              <a:gd name="connsiteY164" fmla="*/ 180542 h 508001"/>
              <a:gd name="connsiteX165" fmla="*/ 169136 w 423011"/>
              <a:gd name="connsiteY165" fmla="*/ 184790 h 508001"/>
              <a:gd name="connsiteX166" fmla="*/ 165537 w 423011"/>
              <a:gd name="connsiteY166" fmla="*/ 186424 h 508001"/>
              <a:gd name="connsiteX167" fmla="*/ 152126 w 423011"/>
              <a:gd name="connsiteY167" fmla="*/ 186424 h 508001"/>
              <a:gd name="connsiteX168" fmla="*/ 147873 w 423011"/>
              <a:gd name="connsiteY168" fmla="*/ 183156 h 508001"/>
              <a:gd name="connsiteX169" fmla="*/ 142312 w 423011"/>
              <a:gd name="connsiteY169" fmla="*/ 164530 h 508001"/>
              <a:gd name="connsiteX170" fmla="*/ 119414 w 423011"/>
              <a:gd name="connsiteY170" fmla="*/ 164530 h 508001"/>
              <a:gd name="connsiteX171" fmla="*/ 114180 w 423011"/>
              <a:gd name="connsiteY171" fmla="*/ 183156 h 508001"/>
              <a:gd name="connsiteX172" fmla="*/ 109927 w 423011"/>
              <a:gd name="connsiteY172" fmla="*/ 186424 h 508001"/>
              <a:gd name="connsiteX173" fmla="*/ 97497 w 423011"/>
              <a:gd name="connsiteY173" fmla="*/ 186424 h 508001"/>
              <a:gd name="connsiteX174" fmla="*/ 93571 w 423011"/>
              <a:gd name="connsiteY174" fmla="*/ 184790 h 508001"/>
              <a:gd name="connsiteX175" fmla="*/ 92917 w 423011"/>
              <a:gd name="connsiteY175" fmla="*/ 180542 h 508001"/>
              <a:gd name="connsiteX176" fmla="*/ 116797 w 423011"/>
              <a:gd name="connsiteY176" fmla="*/ 102768 h 508001"/>
              <a:gd name="connsiteX177" fmla="*/ 121049 w 423011"/>
              <a:gd name="connsiteY177" fmla="*/ 99500 h 508001"/>
              <a:gd name="connsiteX178" fmla="*/ 76227 w 423011"/>
              <a:gd name="connsiteY178" fmla="*/ 59207 h 508001"/>
              <a:gd name="connsiteX179" fmla="*/ 69357 w 423011"/>
              <a:gd name="connsiteY179" fmla="*/ 66076 h 508001"/>
              <a:gd name="connsiteX180" fmla="*/ 69357 w 423011"/>
              <a:gd name="connsiteY180" fmla="*/ 225706 h 508001"/>
              <a:gd name="connsiteX181" fmla="*/ 76227 w 423011"/>
              <a:gd name="connsiteY181" fmla="*/ 232575 h 508001"/>
              <a:gd name="connsiteX182" fmla="*/ 346457 w 423011"/>
              <a:gd name="connsiteY182" fmla="*/ 232575 h 508001"/>
              <a:gd name="connsiteX183" fmla="*/ 353327 w 423011"/>
              <a:gd name="connsiteY183" fmla="*/ 225706 h 508001"/>
              <a:gd name="connsiteX184" fmla="*/ 353327 w 423011"/>
              <a:gd name="connsiteY184" fmla="*/ 66076 h 508001"/>
              <a:gd name="connsiteX185" fmla="*/ 346457 w 423011"/>
              <a:gd name="connsiteY185" fmla="*/ 59207 h 508001"/>
              <a:gd name="connsiteX186" fmla="*/ 76227 w 423011"/>
              <a:gd name="connsiteY186" fmla="*/ 59207 h 508001"/>
              <a:gd name="connsiteX187" fmla="*/ 18975 w 423011"/>
              <a:gd name="connsiteY187" fmla="*/ 0 h 508001"/>
              <a:gd name="connsiteX188" fmla="*/ 404036 w 423011"/>
              <a:gd name="connsiteY188" fmla="*/ 0 h 508001"/>
              <a:gd name="connsiteX189" fmla="*/ 423011 w 423011"/>
              <a:gd name="connsiteY189" fmla="*/ 18972 h 508001"/>
              <a:gd name="connsiteX190" fmla="*/ 423011 w 423011"/>
              <a:gd name="connsiteY190" fmla="*/ 489029 h 508001"/>
              <a:gd name="connsiteX191" fmla="*/ 404036 w 423011"/>
              <a:gd name="connsiteY191" fmla="*/ 508001 h 508001"/>
              <a:gd name="connsiteX192" fmla="*/ 18975 w 423011"/>
              <a:gd name="connsiteY192" fmla="*/ 508001 h 508001"/>
              <a:gd name="connsiteX193" fmla="*/ 0 w 423011"/>
              <a:gd name="connsiteY193" fmla="*/ 489029 h 508001"/>
              <a:gd name="connsiteX194" fmla="*/ 0 w 423011"/>
              <a:gd name="connsiteY194" fmla="*/ 18972 h 508001"/>
              <a:gd name="connsiteX195" fmla="*/ 18975 w 423011"/>
              <a:gd name="connsiteY195" fmla="*/ 0 h 50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423011" h="508001">
                <a:moveTo>
                  <a:pt x="330099" y="413467"/>
                </a:moveTo>
                <a:cubicBezTo>
                  <a:pt x="327482" y="413467"/>
                  <a:pt x="325192" y="415429"/>
                  <a:pt x="325192" y="418046"/>
                </a:cubicBezTo>
                <a:cubicBezTo>
                  <a:pt x="325192" y="418046"/>
                  <a:pt x="325192" y="418046"/>
                  <a:pt x="325192" y="445523"/>
                </a:cubicBezTo>
                <a:cubicBezTo>
                  <a:pt x="325192" y="448140"/>
                  <a:pt x="327482" y="450430"/>
                  <a:pt x="330099" y="450430"/>
                </a:cubicBezTo>
                <a:cubicBezTo>
                  <a:pt x="330099" y="450430"/>
                  <a:pt x="330099" y="450430"/>
                  <a:pt x="357580" y="450430"/>
                </a:cubicBezTo>
                <a:cubicBezTo>
                  <a:pt x="360197" y="450430"/>
                  <a:pt x="362160" y="448140"/>
                  <a:pt x="362160" y="445523"/>
                </a:cubicBezTo>
                <a:lnTo>
                  <a:pt x="362160" y="418046"/>
                </a:lnTo>
                <a:cubicBezTo>
                  <a:pt x="362160" y="415429"/>
                  <a:pt x="360197" y="413467"/>
                  <a:pt x="357580" y="413467"/>
                </a:cubicBezTo>
                <a:cubicBezTo>
                  <a:pt x="357580" y="413467"/>
                  <a:pt x="357580" y="413467"/>
                  <a:pt x="330099" y="413467"/>
                </a:cubicBezTo>
                <a:close/>
                <a:moveTo>
                  <a:pt x="275791" y="413467"/>
                </a:moveTo>
                <a:cubicBezTo>
                  <a:pt x="273174" y="413467"/>
                  <a:pt x="270884" y="415429"/>
                  <a:pt x="270884" y="418046"/>
                </a:cubicBezTo>
                <a:cubicBezTo>
                  <a:pt x="270884" y="418046"/>
                  <a:pt x="270884" y="418046"/>
                  <a:pt x="270884" y="445523"/>
                </a:cubicBezTo>
                <a:cubicBezTo>
                  <a:pt x="270884" y="448140"/>
                  <a:pt x="273174" y="450430"/>
                  <a:pt x="275791" y="450430"/>
                </a:cubicBezTo>
                <a:cubicBezTo>
                  <a:pt x="275791" y="450430"/>
                  <a:pt x="275791" y="450430"/>
                  <a:pt x="303272" y="450430"/>
                </a:cubicBezTo>
                <a:cubicBezTo>
                  <a:pt x="305890" y="450430"/>
                  <a:pt x="307853" y="448140"/>
                  <a:pt x="307853" y="445523"/>
                </a:cubicBezTo>
                <a:lnTo>
                  <a:pt x="307853" y="418046"/>
                </a:lnTo>
                <a:cubicBezTo>
                  <a:pt x="307853" y="415429"/>
                  <a:pt x="305890" y="413467"/>
                  <a:pt x="303272" y="413467"/>
                </a:cubicBezTo>
                <a:cubicBezTo>
                  <a:pt x="303272" y="413467"/>
                  <a:pt x="303272" y="413467"/>
                  <a:pt x="275791" y="413467"/>
                </a:cubicBezTo>
                <a:close/>
                <a:moveTo>
                  <a:pt x="221157" y="413467"/>
                </a:moveTo>
                <a:cubicBezTo>
                  <a:pt x="218539" y="413467"/>
                  <a:pt x="216576" y="415429"/>
                  <a:pt x="216576" y="418046"/>
                </a:cubicBezTo>
                <a:cubicBezTo>
                  <a:pt x="216576" y="418046"/>
                  <a:pt x="216576" y="418046"/>
                  <a:pt x="216576" y="445523"/>
                </a:cubicBezTo>
                <a:cubicBezTo>
                  <a:pt x="216576" y="448140"/>
                  <a:pt x="218539" y="450430"/>
                  <a:pt x="221157" y="450430"/>
                </a:cubicBezTo>
                <a:cubicBezTo>
                  <a:pt x="221157" y="450430"/>
                  <a:pt x="221157" y="450430"/>
                  <a:pt x="248965" y="450430"/>
                </a:cubicBezTo>
                <a:cubicBezTo>
                  <a:pt x="251582" y="450430"/>
                  <a:pt x="253545" y="448140"/>
                  <a:pt x="253545" y="445523"/>
                </a:cubicBezTo>
                <a:lnTo>
                  <a:pt x="253545" y="418046"/>
                </a:lnTo>
                <a:cubicBezTo>
                  <a:pt x="253545" y="415429"/>
                  <a:pt x="251582" y="413467"/>
                  <a:pt x="248965" y="413467"/>
                </a:cubicBezTo>
                <a:cubicBezTo>
                  <a:pt x="248965" y="413467"/>
                  <a:pt x="248965" y="413467"/>
                  <a:pt x="221157" y="413467"/>
                </a:cubicBezTo>
                <a:close/>
                <a:moveTo>
                  <a:pt x="330099" y="359166"/>
                </a:moveTo>
                <a:cubicBezTo>
                  <a:pt x="327482" y="359166"/>
                  <a:pt x="325192" y="361129"/>
                  <a:pt x="325192" y="363746"/>
                </a:cubicBezTo>
                <a:cubicBezTo>
                  <a:pt x="325192" y="363746"/>
                  <a:pt x="325192" y="363746"/>
                  <a:pt x="325192" y="391223"/>
                </a:cubicBezTo>
                <a:cubicBezTo>
                  <a:pt x="325192" y="393840"/>
                  <a:pt x="327482" y="396130"/>
                  <a:pt x="330099" y="396130"/>
                </a:cubicBezTo>
                <a:cubicBezTo>
                  <a:pt x="330099" y="396130"/>
                  <a:pt x="330099" y="396130"/>
                  <a:pt x="357580" y="396130"/>
                </a:cubicBezTo>
                <a:cubicBezTo>
                  <a:pt x="360197" y="396130"/>
                  <a:pt x="362160" y="393840"/>
                  <a:pt x="362160" y="391223"/>
                </a:cubicBezTo>
                <a:lnTo>
                  <a:pt x="362160" y="363746"/>
                </a:lnTo>
                <a:cubicBezTo>
                  <a:pt x="362160" y="361129"/>
                  <a:pt x="360197" y="359166"/>
                  <a:pt x="357580" y="359166"/>
                </a:cubicBezTo>
                <a:cubicBezTo>
                  <a:pt x="357580" y="359166"/>
                  <a:pt x="357580" y="359166"/>
                  <a:pt x="330099" y="359166"/>
                </a:cubicBezTo>
                <a:close/>
                <a:moveTo>
                  <a:pt x="275791" y="359166"/>
                </a:moveTo>
                <a:cubicBezTo>
                  <a:pt x="273174" y="359166"/>
                  <a:pt x="270884" y="361129"/>
                  <a:pt x="270884" y="363746"/>
                </a:cubicBezTo>
                <a:cubicBezTo>
                  <a:pt x="270884" y="363746"/>
                  <a:pt x="270884" y="363746"/>
                  <a:pt x="270884" y="391223"/>
                </a:cubicBezTo>
                <a:cubicBezTo>
                  <a:pt x="270884" y="393840"/>
                  <a:pt x="273174" y="396130"/>
                  <a:pt x="275791" y="396130"/>
                </a:cubicBezTo>
                <a:cubicBezTo>
                  <a:pt x="275791" y="396130"/>
                  <a:pt x="275791" y="396130"/>
                  <a:pt x="303272" y="396130"/>
                </a:cubicBezTo>
                <a:cubicBezTo>
                  <a:pt x="305890" y="396130"/>
                  <a:pt x="307853" y="393840"/>
                  <a:pt x="307853" y="391223"/>
                </a:cubicBezTo>
                <a:lnTo>
                  <a:pt x="307853" y="363746"/>
                </a:lnTo>
                <a:cubicBezTo>
                  <a:pt x="307853" y="361129"/>
                  <a:pt x="305890" y="359166"/>
                  <a:pt x="303272" y="359166"/>
                </a:cubicBezTo>
                <a:cubicBezTo>
                  <a:pt x="303272" y="359166"/>
                  <a:pt x="303272" y="359166"/>
                  <a:pt x="275791" y="359166"/>
                </a:cubicBezTo>
                <a:close/>
                <a:moveTo>
                  <a:pt x="221157" y="359166"/>
                </a:moveTo>
                <a:cubicBezTo>
                  <a:pt x="218539" y="359166"/>
                  <a:pt x="216576" y="361129"/>
                  <a:pt x="216576" y="363746"/>
                </a:cubicBezTo>
                <a:cubicBezTo>
                  <a:pt x="216576" y="363746"/>
                  <a:pt x="216576" y="363746"/>
                  <a:pt x="216576" y="391223"/>
                </a:cubicBezTo>
                <a:cubicBezTo>
                  <a:pt x="216576" y="393840"/>
                  <a:pt x="218539" y="396130"/>
                  <a:pt x="221157" y="396130"/>
                </a:cubicBezTo>
                <a:cubicBezTo>
                  <a:pt x="221157" y="396130"/>
                  <a:pt x="221157" y="396130"/>
                  <a:pt x="248965" y="396130"/>
                </a:cubicBezTo>
                <a:cubicBezTo>
                  <a:pt x="251582" y="396130"/>
                  <a:pt x="253545" y="393840"/>
                  <a:pt x="253545" y="391223"/>
                </a:cubicBezTo>
                <a:lnTo>
                  <a:pt x="253545" y="363746"/>
                </a:lnTo>
                <a:cubicBezTo>
                  <a:pt x="253545" y="361129"/>
                  <a:pt x="251582" y="359166"/>
                  <a:pt x="248965" y="359166"/>
                </a:cubicBezTo>
                <a:cubicBezTo>
                  <a:pt x="248965" y="359166"/>
                  <a:pt x="248965" y="359166"/>
                  <a:pt x="221157" y="359166"/>
                </a:cubicBezTo>
                <a:close/>
                <a:moveTo>
                  <a:pt x="93239" y="317623"/>
                </a:moveTo>
                <a:cubicBezTo>
                  <a:pt x="89640" y="317623"/>
                  <a:pt x="86369" y="320567"/>
                  <a:pt x="86369" y="324493"/>
                </a:cubicBezTo>
                <a:cubicBezTo>
                  <a:pt x="86369" y="324493"/>
                  <a:pt x="86369" y="324493"/>
                  <a:pt x="86369" y="440617"/>
                </a:cubicBezTo>
                <a:cubicBezTo>
                  <a:pt x="86369" y="444215"/>
                  <a:pt x="89640" y="447486"/>
                  <a:pt x="93239" y="447486"/>
                </a:cubicBezTo>
                <a:cubicBezTo>
                  <a:pt x="93239" y="447486"/>
                  <a:pt x="93239" y="447486"/>
                  <a:pt x="168157" y="447486"/>
                </a:cubicBezTo>
                <a:cubicBezTo>
                  <a:pt x="172083" y="447486"/>
                  <a:pt x="175028" y="444215"/>
                  <a:pt x="175028" y="440617"/>
                </a:cubicBezTo>
                <a:lnTo>
                  <a:pt x="175028" y="324493"/>
                </a:lnTo>
                <a:cubicBezTo>
                  <a:pt x="175028" y="320567"/>
                  <a:pt x="172083" y="317623"/>
                  <a:pt x="168157" y="317623"/>
                </a:cubicBezTo>
                <a:cubicBezTo>
                  <a:pt x="168157" y="317623"/>
                  <a:pt x="168157" y="317623"/>
                  <a:pt x="93239" y="317623"/>
                </a:cubicBezTo>
                <a:close/>
                <a:moveTo>
                  <a:pt x="330099" y="304539"/>
                </a:moveTo>
                <a:cubicBezTo>
                  <a:pt x="327482" y="304539"/>
                  <a:pt x="325192" y="306829"/>
                  <a:pt x="325192" y="309446"/>
                </a:cubicBezTo>
                <a:cubicBezTo>
                  <a:pt x="325192" y="309446"/>
                  <a:pt x="325192" y="309446"/>
                  <a:pt x="325192" y="336923"/>
                </a:cubicBezTo>
                <a:cubicBezTo>
                  <a:pt x="325192" y="339540"/>
                  <a:pt x="327482" y="341502"/>
                  <a:pt x="330099" y="341502"/>
                </a:cubicBezTo>
                <a:cubicBezTo>
                  <a:pt x="330099" y="341502"/>
                  <a:pt x="330099" y="341502"/>
                  <a:pt x="357580" y="341502"/>
                </a:cubicBezTo>
                <a:cubicBezTo>
                  <a:pt x="360197" y="341502"/>
                  <a:pt x="362160" y="339540"/>
                  <a:pt x="362160" y="336923"/>
                </a:cubicBezTo>
                <a:lnTo>
                  <a:pt x="362160" y="309446"/>
                </a:lnTo>
                <a:cubicBezTo>
                  <a:pt x="362160" y="306829"/>
                  <a:pt x="360197" y="304539"/>
                  <a:pt x="357580" y="304539"/>
                </a:cubicBezTo>
                <a:cubicBezTo>
                  <a:pt x="357580" y="304539"/>
                  <a:pt x="357580" y="304539"/>
                  <a:pt x="330099" y="304539"/>
                </a:cubicBezTo>
                <a:close/>
                <a:moveTo>
                  <a:pt x="275791" y="304539"/>
                </a:moveTo>
                <a:cubicBezTo>
                  <a:pt x="273174" y="304539"/>
                  <a:pt x="270884" y="306829"/>
                  <a:pt x="270884" y="309446"/>
                </a:cubicBezTo>
                <a:cubicBezTo>
                  <a:pt x="270884" y="309446"/>
                  <a:pt x="270884" y="309446"/>
                  <a:pt x="270884" y="336923"/>
                </a:cubicBezTo>
                <a:cubicBezTo>
                  <a:pt x="270884" y="339540"/>
                  <a:pt x="273174" y="341502"/>
                  <a:pt x="275791" y="341502"/>
                </a:cubicBezTo>
                <a:cubicBezTo>
                  <a:pt x="275791" y="341502"/>
                  <a:pt x="275791" y="341502"/>
                  <a:pt x="303272" y="341502"/>
                </a:cubicBezTo>
                <a:cubicBezTo>
                  <a:pt x="305890" y="341502"/>
                  <a:pt x="307853" y="339540"/>
                  <a:pt x="307853" y="336923"/>
                </a:cubicBezTo>
                <a:lnTo>
                  <a:pt x="307853" y="309446"/>
                </a:lnTo>
                <a:cubicBezTo>
                  <a:pt x="307853" y="306829"/>
                  <a:pt x="305890" y="304539"/>
                  <a:pt x="303272" y="304539"/>
                </a:cubicBezTo>
                <a:cubicBezTo>
                  <a:pt x="303272" y="304539"/>
                  <a:pt x="303272" y="304539"/>
                  <a:pt x="275791" y="304539"/>
                </a:cubicBezTo>
                <a:close/>
                <a:moveTo>
                  <a:pt x="221157" y="304539"/>
                </a:moveTo>
                <a:cubicBezTo>
                  <a:pt x="218539" y="304539"/>
                  <a:pt x="216576" y="306829"/>
                  <a:pt x="216576" y="309446"/>
                </a:cubicBezTo>
                <a:cubicBezTo>
                  <a:pt x="216576" y="309446"/>
                  <a:pt x="216576" y="309446"/>
                  <a:pt x="216576" y="336923"/>
                </a:cubicBezTo>
                <a:cubicBezTo>
                  <a:pt x="216576" y="339540"/>
                  <a:pt x="218539" y="341502"/>
                  <a:pt x="221157" y="341502"/>
                </a:cubicBezTo>
                <a:cubicBezTo>
                  <a:pt x="221157" y="341502"/>
                  <a:pt x="221157" y="341502"/>
                  <a:pt x="248965" y="341502"/>
                </a:cubicBezTo>
                <a:cubicBezTo>
                  <a:pt x="251582" y="341502"/>
                  <a:pt x="253545" y="339540"/>
                  <a:pt x="253545" y="336923"/>
                </a:cubicBezTo>
                <a:lnTo>
                  <a:pt x="253545" y="309446"/>
                </a:lnTo>
                <a:cubicBezTo>
                  <a:pt x="253545" y="306829"/>
                  <a:pt x="251582" y="304539"/>
                  <a:pt x="248965" y="304539"/>
                </a:cubicBezTo>
                <a:cubicBezTo>
                  <a:pt x="248965" y="304539"/>
                  <a:pt x="248965" y="304539"/>
                  <a:pt x="221157" y="304539"/>
                </a:cubicBezTo>
                <a:close/>
                <a:moveTo>
                  <a:pt x="67394" y="287856"/>
                </a:moveTo>
                <a:cubicBezTo>
                  <a:pt x="63795" y="287856"/>
                  <a:pt x="60523" y="290800"/>
                  <a:pt x="60523" y="294726"/>
                </a:cubicBezTo>
                <a:cubicBezTo>
                  <a:pt x="60523" y="294726"/>
                  <a:pt x="60523" y="294726"/>
                  <a:pt x="60523" y="313371"/>
                </a:cubicBezTo>
                <a:cubicBezTo>
                  <a:pt x="60523" y="316969"/>
                  <a:pt x="63795" y="320240"/>
                  <a:pt x="67394" y="320240"/>
                </a:cubicBezTo>
                <a:cubicBezTo>
                  <a:pt x="67394" y="320240"/>
                  <a:pt x="67394" y="320240"/>
                  <a:pt x="75900" y="320240"/>
                </a:cubicBezTo>
                <a:cubicBezTo>
                  <a:pt x="79498" y="320240"/>
                  <a:pt x="82770" y="316969"/>
                  <a:pt x="82770" y="313371"/>
                </a:cubicBezTo>
                <a:cubicBezTo>
                  <a:pt x="82770" y="313371"/>
                  <a:pt x="82770" y="313371"/>
                  <a:pt x="82770" y="309773"/>
                </a:cubicBezTo>
                <a:cubicBezTo>
                  <a:pt x="82770" y="309773"/>
                  <a:pt x="82770" y="309773"/>
                  <a:pt x="179281" y="309773"/>
                </a:cubicBezTo>
                <a:cubicBezTo>
                  <a:pt x="179281" y="309773"/>
                  <a:pt x="179281" y="309773"/>
                  <a:pt x="179281" y="313371"/>
                </a:cubicBezTo>
                <a:cubicBezTo>
                  <a:pt x="179281" y="316969"/>
                  <a:pt x="182225" y="320240"/>
                  <a:pt x="185824" y="320240"/>
                </a:cubicBezTo>
                <a:cubicBezTo>
                  <a:pt x="185824" y="320240"/>
                  <a:pt x="185824" y="320240"/>
                  <a:pt x="194330" y="320240"/>
                </a:cubicBezTo>
                <a:cubicBezTo>
                  <a:pt x="197929" y="320240"/>
                  <a:pt x="200873" y="316969"/>
                  <a:pt x="200873" y="313371"/>
                </a:cubicBezTo>
                <a:lnTo>
                  <a:pt x="200873" y="294726"/>
                </a:lnTo>
                <a:cubicBezTo>
                  <a:pt x="200873" y="290800"/>
                  <a:pt x="197929" y="287856"/>
                  <a:pt x="194330" y="287856"/>
                </a:cubicBezTo>
                <a:cubicBezTo>
                  <a:pt x="194330" y="287856"/>
                  <a:pt x="194330" y="287856"/>
                  <a:pt x="67394" y="287856"/>
                </a:cubicBezTo>
                <a:close/>
                <a:moveTo>
                  <a:pt x="130536" y="118780"/>
                </a:moveTo>
                <a:cubicBezTo>
                  <a:pt x="130209" y="119761"/>
                  <a:pt x="130209" y="120741"/>
                  <a:pt x="129881" y="121721"/>
                </a:cubicBezTo>
                <a:cubicBezTo>
                  <a:pt x="129227" y="124989"/>
                  <a:pt x="128246" y="128584"/>
                  <a:pt x="127592" y="131525"/>
                </a:cubicBezTo>
                <a:lnTo>
                  <a:pt x="122685" y="148191"/>
                </a:lnTo>
                <a:cubicBezTo>
                  <a:pt x="122685" y="148191"/>
                  <a:pt x="122685" y="148191"/>
                  <a:pt x="138714" y="148191"/>
                </a:cubicBezTo>
                <a:cubicBezTo>
                  <a:pt x="138714" y="148191"/>
                  <a:pt x="138714" y="148191"/>
                  <a:pt x="133807" y="131525"/>
                </a:cubicBezTo>
                <a:cubicBezTo>
                  <a:pt x="132826" y="127603"/>
                  <a:pt x="131517" y="123028"/>
                  <a:pt x="130536" y="118780"/>
                </a:cubicBezTo>
                <a:close/>
                <a:moveTo>
                  <a:pt x="244137" y="99500"/>
                </a:moveTo>
                <a:cubicBezTo>
                  <a:pt x="244137" y="99500"/>
                  <a:pt x="244137" y="99500"/>
                  <a:pt x="263758" y="99500"/>
                </a:cubicBezTo>
                <a:cubicBezTo>
                  <a:pt x="266048" y="99500"/>
                  <a:pt x="267683" y="100807"/>
                  <a:pt x="268337" y="102768"/>
                </a:cubicBezTo>
                <a:cubicBezTo>
                  <a:pt x="268337" y="102768"/>
                  <a:pt x="268337" y="102768"/>
                  <a:pt x="275858" y="128584"/>
                </a:cubicBezTo>
                <a:cubicBezTo>
                  <a:pt x="278802" y="139041"/>
                  <a:pt x="280764" y="147537"/>
                  <a:pt x="282399" y="155053"/>
                </a:cubicBezTo>
                <a:cubicBezTo>
                  <a:pt x="284361" y="147537"/>
                  <a:pt x="286650" y="137407"/>
                  <a:pt x="289594" y="128584"/>
                </a:cubicBezTo>
                <a:cubicBezTo>
                  <a:pt x="289594" y="128584"/>
                  <a:pt x="289594" y="128584"/>
                  <a:pt x="289594" y="128257"/>
                </a:cubicBezTo>
                <a:cubicBezTo>
                  <a:pt x="289594" y="128257"/>
                  <a:pt x="289594" y="128257"/>
                  <a:pt x="297769" y="102441"/>
                </a:cubicBezTo>
                <a:cubicBezTo>
                  <a:pt x="298423" y="100807"/>
                  <a:pt x="300058" y="99500"/>
                  <a:pt x="302021" y="99500"/>
                </a:cubicBezTo>
                <a:cubicBezTo>
                  <a:pt x="302021" y="99500"/>
                  <a:pt x="302021" y="99500"/>
                  <a:pt x="321315" y="99500"/>
                </a:cubicBezTo>
                <a:cubicBezTo>
                  <a:pt x="323604" y="99500"/>
                  <a:pt x="325894" y="101461"/>
                  <a:pt x="325894" y="103748"/>
                </a:cubicBezTo>
                <a:cubicBezTo>
                  <a:pt x="325894" y="103748"/>
                  <a:pt x="325894" y="103748"/>
                  <a:pt x="330145" y="181522"/>
                </a:cubicBezTo>
                <a:cubicBezTo>
                  <a:pt x="330145" y="182829"/>
                  <a:pt x="329818" y="184137"/>
                  <a:pt x="328837" y="185117"/>
                </a:cubicBezTo>
                <a:cubicBezTo>
                  <a:pt x="328183" y="186097"/>
                  <a:pt x="326875" y="186424"/>
                  <a:pt x="325567" y="186424"/>
                </a:cubicBezTo>
                <a:cubicBezTo>
                  <a:pt x="325567" y="186424"/>
                  <a:pt x="325567" y="186424"/>
                  <a:pt x="313794" y="186424"/>
                </a:cubicBezTo>
                <a:cubicBezTo>
                  <a:pt x="311504" y="186424"/>
                  <a:pt x="309542" y="184463"/>
                  <a:pt x="309215" y="182176"/>
                </a:cubicBezTo>
                <a:cubicBezTo>
                  <a:pt x="309215" y="182176"/>
                  <a:pt x="309215" y="182176"/>
                  <a:pt x="308234" y="153092"/>
                </a:cubicBezTo>
                <a:cubicBezTo>
                  <a:pt x="307907" y="145250"/>
                  <a:pt x="307580" y="135119"/>
                  <a:pt x="307580" y="124662"/>
                </a:cubicBezTo>
                <a:cubicBezTo>
                  <a:pt x="305291" y="133485"/>
                  <a:pt x="302348" y="142635"/>
                  <a:pt x="299731" y="151132"/>
                </a:cubicBezTo>
                <a:cubicBezTo>
                  <a:pt x="299731" y="151132"/>
                  <a:pt x="299731" y="151132"/>
                  <a:pt x="290248" y="181849"/>
                </a:cubicBezTo>
                <a:cubicBezTo>
                  <a:pt x="289594" y="183810"/>
                  <a:pt x="287631" y="185117"/>
                  <a:pt x="285669" y="185117"/>
                </a:cubicBezTo>
                <a:cubicBezTo>
                  <a:pt x="285669" y="185117"/>
                  <a:pt x="285669" y="185117"/>
                  <a:pt x="275858" y="185117"/>
                </a:cubicBezTo>
                <a:cubicBezTo>
                  <a:pt x="273896" y="185117"/>
                  <a:pt x="272261" y="183810"/>
                  <a:pt x="271607" y="181849"/>
                </a:cubicBezTo>
                <a:cubicBezTo>
                  <a:pt x="271607" y="181849"/>
                  <a:pt x="271607" y="181849"/>
                  <a:pt x="263104" y="151458"/>
                </a:cubicBezTo>
                <a:cubicBezTo>
                  <a:pt x="260815" y="143289"/>
                  <a:pt x="258853" y="134139"/>
                  <a:pt x="256891" y="125969"/>
                </a:cubicBezTo>
                <a:cubicBezTo>
                  <a:pt x="256891" y="127277"/>
                  <a:pt x="256891" y="128910"/>
                  <a:pt x="256891" y="130544"/>
                </a:cubicBezTo>
                <a:cubicBezTo>
                  <a:pt x="256564" y="138387"/>
                  <a:pt x="256237" y="146230"/>
                  <a:pt x="255910" y="153419"/>
                </a:cubicBezTo>
                <a:cubicBezTo>
                  <a:pt x="255910" y="153419"/>
                  <a:pt x="255910" y="153419"/>
                  <a:pt x="254602" y="182176"/>
                </a:cubicBezTo>
                <a:cubicBezTo>
                  <a:pt x="254275" y="184463"/>
                  <a:pt x="252312" y="186424"/>
                  <a:pt x="250023" y="186424"/>
                </a:cubicBezTo>
                <a:cubicBezTo>
                  <a:pt x="250023" y="186424"/>
                  <a:pt x="250023" y="186424"/>
                  <a:pt x="239231" y="186424"/>
                </a:cubicBezTo>
                <a:cubicBezTo>
                  <a:pt x="237923" y="186424"/>
                  <a:pt x="236615" y="186097"/>
                  <a:pt x="235961" y="185117"/>
                </a:cubicBezTo>
                <a:cubicBezTo>
                  <a:pt x="234980" y="184137"/>
                  <a:pt x="234653" y="182829"/>
                  <a:pt x="234653" y="181522"/>
                </a:cubicBezTo>
                <a:cubicBezTo>
                  <a:pt x="234653" y="181522"/>
                  <a:pt x="234653" y="181522"/>
                  <a:pt x="239558" y="103748"/>
                </a:cubicBezTo>
                <a:cubicBezTo>
                  <a:pt x="239885" y="101134"/>
                  <a:pt x="241848" y="99500"/>
                  <a:pt x="244137" y="99500"/>
                </a:cubicBezTo>
                <a:close/>
                <a:moveTo>
                  <a:pt x="166958" y="99500"/>
                </a:moveTo>
                <a:cubicBezTo>
                  <a:pt x="166958" y="99500"/>
                  <a:pt x="166958" y="99500"/>
                  <a:pt x="225513" y="99500"/>
                </a:cubicBezTo>
                <a:cubicBezTo>
                  <a:pt x="227803" y="99500"/>
                  <a:pt x="230093" y="101461"/>
                  <a:pt x="230093" y="104075"/>
                </a:cubicBezTo>
                <a:cubicBezTo>
                  <a:pt x="230093" y="104075"/>
                  <a:pt x="230093" y="104075"/>
                  <a:pt x="230093" y="113225"/>
                </a:cubicBezTo>
                <a:cubicBezTo>
                  <a:pt x="230093" y="115512"/>
                  <a:pt x="227803" y="117800"/>
                  <a:pt x="225513" y="117800"/>
                </a:cubicBezTo>
                <a:cubicBezTo>
                  <a:pt x="225513" y="117800"/>
                  <a:pt x="225513" y="117800"/>
                  <a:pt x="206867" y="117800"/>
                </a:cubicBezTo>
                <a:cubicBezTo>
                  <a:pt x="206867" y="117800"/>
                  <a:pt x="206867" y="117800"/>
                  <a:pt x="206867" y="181849"/>
                </a:cubicBezTo>
                <a:cubicBezTo>
                  <a:pt x="206867" y="184463"/>
                  <a:pt x="204577" y="186424"/>
                  <a:pt x="202287" y="186424"/>
                </a:cubicBezTo>
                <a:cubicBezTo>
                  <a:pt x="202287" y="186424"/>
                  <a:pt x="202287" y="186424"/>
                  <a:pt x="189857" y="186424"/>
                </a:cubicBezTo>
                <a:cubicBezTo>
                  <a:pt x="187240" y="186424"/>
                  <a:pt x="185277" y="184463"/>
                  <a:pt x="185277" y="181849"/>
                </a:cubicBezTo>
                <a:cubicBezTo>
                  <a:pt x="185277" y="181849"/>
                  <a:pt x="185277" y="181849"/>
                  <a:pt x="185277" y="117800"/>
                </a:cubicBezTo>
                <a:cubicBezTo>
                  <a:pt x="185277" y="117800"/>
                  <a:pt x="185277" y="117800"/>
                  <a:pt x="166958" y="117800"/>
                </a:cubicBezTo>
                <a:cubicBezTo>
                  <a:pt x="164668" y="117800"/>
                  <a:pt x="162378" y="115512"/>
                  <a:pt x="162378" y="113225"/>
                </a:cubicBezTo>
                <a:cubicBezTo>
                  <a:pt x="162378" y="113225"/>
                  <a:pt x="162378" y="113225"/>
                  <a:pt x="162378" y="104075"/>
                </a:cubicBezTo>
                <a:cubicBezTo>
                  <a:pt x="162378" y="101461"/>
                  <a:pt x="164668" y="99500"/>
                  <a:pt x="166958" y="99500"/>
                </a:cubicBezTo>
                <a:close/>
                <a:moveTo>
                  <a:pt x="121049" y="99500"/>
                </a:moveTo>
                <a:cubicBezTo>
                  <a:pt x="121049" y="99500"/>
                  <a:pt x="121049" y="99500"/>
                  <a:pt x="141331" y="99500"/>
                </a:cubicBezTo>
                <a:cubicBezTo>
                  <a:pt x="143293" y="99500"/>
                  <a:pt x="144929" y="100807"/>
                  <a:pt x="145583" y="102768"/>
                </a:cubicBezTo>
                <a:cubicBezTo>
                  <a:pt x="145583" y="102768"/>
                  <a:pt x="145583" y="102768"/>
                  <a:pt x="169790" y="180542"/>
                </a:cubicBezTo>
                <a:cubicBezTo>
                  <a:pt x="170117" y="181849"/>
                  <a:pt x="170117" y="183483"/>
                  <a:pt x="169136" y="184790"/>
                </a:cubicBezTo>
                <a:cubicBezTo>
                  <a:pt x="168154" y="185771"/>
                  <a:pt x="166846" y="186424"/>
                  <a:pt x="165537" y="186424"/>
                </a:cubicBezTo>
                <a:cubicBezTo>
                  <a:pt x="165537" y="186424"/>
                  <a:pt x="165537" y="186424"/>
                  <a:pt x="152126" y="186424"/>
                </a:cubicBezTo>
                <a:cubicBezTo>
                  <a:pt x="150163" y="186424"/>
                  <a:pt x="148200" y="185117"/>
                  <a:pt x="147873" y="183156"/>
                </a:cubicBezTo>
                <a:cubicBezTo>
                  <a:pt x="147873" y="183156"/>
                  <a:pt x="147873" y="183156"/>
                  <a:pt x="142312" y="164530"/>
                </a:cubicBezTo>
                <a:cubicBezTo>
                  <a:pt x="142312" y="164530"/>
                  <a:pt x="142312" y="164530"/>
                  <a:pt x="119414" y="164530"/>
                </a:cubicBezTo>
                <a:cubicBezTo>
                  <a:pt x="119414" y="164530"/>
                  <a:pt x="119414" y="164530"/>
                  <a:pt x="114180" y="183156"/>
                </a:cubicBezTo>
                <a:cubicBezTo>
                  <a:pt x="113853" y="185117"/>
                  <a:pt x="111890" y="186424"/>
                  <a:pt x="109927" y="186424"/>
                </a:cubicBezTo>
                <a:cubicBezTo>
                  <a:pt x="109927" y="186424"/>
                  <a:pt x="109927" y="186424"/>
                  <a:pt x="97497" y="186424"/>
                </a:cubicBezTo>
                <a:cubicBezTo>
                  <a:pt x="95861" y="186424"/>
                  <a:pt x="94553" y="185771"/>
                  <a:pt x="93571" y="184790"/>
                </a:cubicBezTo>
                <a:cubicBezTo>
                  <a:pt x="92917" y="183483"/>
                  <a:pt x="92590" y="181849"/>
                  <a:pt x="92917" y="180542"/>
                </a:cubicBezTo>
                <a:cubicBezTo>
                  <a:pt x="92917" y="180542"/>
                  <a:pt x="92917" y="180542"/>
                  <a:pt x="116797" y="102768"/>
                </a:cubicBezTo>
                <a:cubicBezTo>
                  <a:pt x="117451" y="100807"/>
                  <a:pt x="119087" y="99500"/>
                  <a:pt x="121049" y="99500"/>
                </a:cubicBezTo>
                <a:close/>
                <a:moveTo>
                  <a:pt x="76227" y="59207"/>
                </a:moveTo>
                <a:cubicBezTo>
                  <a:pt x="72628" y="59207"/>
                  <a:pt x="69357" y="62151"/>
                  <a:pt x="69357" y="66076"/>
                </a:cubicBezTo>
                <a:lnTo>
                  <a:pt x="69357" y="225706"/>
                </a:lnTo>
                <a:cubicBezTo>
                  <a:pt x="69357" y="229304"/>
                  <a:pt x="72628" y="232575"/>
                  <a:pt x="76227" y="232575"/>
                </a:cubicBezTo>
                <a:cubicBezTo>
                  <a:pt x="76227" y="232575"/>
                  <a:pt x="76227" y="232575"/>
                  <a:pt x="346457" y="232575"/>
                </a:cubicBezTo>
                <a:cubicBezTo>
                  <a:pt x="350383" y="232575"/>
                  <a:pt x="353327" y="229304"/>
                  <a:pt x="353327" y="225706"/>
                </a:cubicBezTo>
                <a:cubicBezTo>
                  <a:pt x="353327" y="225706"/>
                  <a:pt x="353327" y="225706"/>
                  <a:pt x="353327" y="66076"/>
                </a:cubicBezTo>
                <a:cubicBezTo>
                  <a:pt x="353327" y="62151"/>
                  <a:pt x="350383" y="59207"/>
                  <a:pt x="346457" y="59207"/>
                </a:cubicBezTo>
                <a:cubicBezTo>
                  <a:pt x="346457" y="59207"/>
                  <a:pt x="346457" y="59207"/>
                  <a:pt x="76227" y="59207"/>
                </a:cubicBezTo>
                <a:close/>
                <a:moveTo>
                  <a:pt x="18975" y="0"/>
                </a:moveTo>
                <a:cubicBezTo>
                  <a:pt x="18975" y="0"/>
                  <a:pt x="18975" y="0"/>
                  <a:pt x="404036" y="0"/>
                </a:cubicBezTo>
                <a:cubicBezTo>
                  <a:pt x="414505" y="0"/>
                  <a:pt x="423011" y="8505"/>
                  <a:pt x="423011" y="18972"/>
                </a:cubicBezTo>
                <a:cubicBezTo>
                  <a:pt x="423011" y="18972"/>
                  <a:pt x="423011" y="18972"/>
                  <a:pt x="423011" y="489029"/>
                </a:cubicBezTo>
                <a:cubicBezTo>
                  <a:pt x="423011" y="499496"/>
                  <a:pt x="414505" y="508001"/>
                  <a:pt x="404036" y="508001"/>
                </a:cubicBezTo>
                <a:cubicBezTo>
                  <a:pt x="404036" y="508001"/>
                  <a:pt x="404036" y="508001"/>
                  <a:pt x="18975" y="508001"/>
                </a:cubicBezTo>
                <a:cubicBezTo>
                  <a:pt x="8506" y="508001"/>
                  <a:pt x="0" y="499496"/>
                  <a:pt x="0" y="489029"/>
                </a:cubicBezTo>
                <a:cubicBezTo>
                  <a:pt x="0" y="489029"/>
                  <a:pt x="0" y="489029"/>
                  <a:pt x="0" y="18972"/>
                </a:cubicBezTo>
                <a:cubicBezTo>
                  <a:pt x="0" y="8505"/>
                  <a:pt x="8506" y="0"/>
                  <a:pt x="1897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1" name="wedding9"/>
          <p:cNvSpPr>
            <a:spLocks noChangeAspect="1"/>
          </p:cNvSpPr>
          <p:nvPr/>
        </p:nvSpPr>
        <p:spPr bwMode="auto">
          <a:xfrm>
            <a:off x="11302265" y="3957902"/>
            <a:ext cx="248811" cy="250245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2" name="bar2"/>
          <p:cNvSpPr>
            <a:spLocks noChangeAspect="1" noChangeArrowheads="1"/>
          </p:cNvSpPr>
          <p:nvPr/>
        </p:nvSpPr>
        <p:spPr bwMode="auto">
          <a:xfrm>
            <a:off x="8501357" y="4412546"/>
            <a:ext cx="248063" cy="248063"/>
          </a:xfrm>
          <a:custGeom>
            <a:avLst/>
            <a:gdLst>
              <a:gd name="connsiteX0" fmla="*/ 0 w 508000"/>
              <a:gd name="connsiteY0" fmla="*/ 317500 h 508000"/>
              <a:gd name="connsiteX1" fmla="*/ 130969 w 508000"/>
              <a:gd name="connsiteY1" fmla="*/ 317500 h 508000"/>
              <a:gd name="connsiteX2" fmla="*/ 130969 w 508000"/>
              <a:gd name="connsiteY2" fmla="*/ 508000 h 508000"/>
              <a:gd name="connsiteX3" fmla="*/ 0 w 508000"/>
              <a:gd name="connsiteY3" fmla="*/ 508000 h 508000"/>
              <a:gd name="connsiteX4" fmla="*/ 190500 w 508000"/>
              <a:gd name="connsiteY4" fmla="*/ 186531 h 508000"/>
              <a:gd name="connsiteX5" fmla="*/ 317500 w 508000"/>
              <a:gd name="connsiteY5" fmla="*/ 186531 h 508000"/>
              <a:gd name="connsiteX6" fmla="*/ 317500 w 508000"/>
              <a:gd name="connsiteY6" fmla="*/ 508000 h 508000"/>
              <a:gd name="connsiteX7" fmla="*/ 190500 w 508000"/>
              <a:gd name="connsiteY7" fmla="*/ 508000 h 508000"/>
              <a:gd name="connsiteX8" fmla="*/ 377031 w 508000"/>
              <a:gd name="connsiteY8" fmla="*/ 0 h 508000"/>
              <a:gd name="connsiteX9" fmla="*/ 508000 w 508000"/>
              <a:gd name="connsiteY9" fmla="*/ 0 h 508000"/>
              <a:gd name="connsiteX10" fmla="*/ 508000 w 508000"/>
              <a:gd name="connsiteY10" fmla="*/ 508000 h 508000"/>
              <a:gd name="connsiteX11" fmla="*/ 377031 w 508000"/>
              <a:gd name="connsiteY11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8000">
                <a:moveTo>
                  <a:pt x="0" y="317500"/>
                </a:moveTo>
                <a:lnTo>
                  <a:pt x="130969" y="317500"/>
                </a:lnTo>
                <a:lnTo>
                  <a:pt x="130969" y="508000"/>
                </a:lnTo>
                <a:lnTo>
                  <a:pt x="0" y="508000"/>
                </a:lnTo>
                <a:close/>
                <a:moveTo>
                  <a:pt x="190500" y="186531"/>
                </a:moveTo>
                <a:lnTo>
                  <a:pt x="317500" y="186531"/>
                </a:lnTo>
                <a:lnTo>
                  <a:pt x="317500" y="508000"/>
                </a:lnTo>
                <a:lnTo>
                  <a:pt x="190500" y="508000"/>
                </a:lnTo>
                <a:close/>
                <a:moveTo>
                  <a:pt x="377031" y="0"/>
                </a:moveTo>
                <a:lnTo>
                  <a:pt x="508000" y="0"/>
                </a:lnTo>
                <a:lnTo>
                  <a:pt x="508000" y="508000"/>
                </a:lnTo>
                <a:lnTo>
                  <a:pt x="377031" y="50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3" name="businessman73"/>
          <p:cNvSpPr>
            <a:spLocks noChangeAspect="1"/>
          </p:cNvSpPr>
          <p:nvPr/>
        </p:nvSpPr>
        <p:spPr bwMode="auto">
          <a:xfrm>
            <a:off x="6341572" y="4412546"/>
            <a:ext cx="127816" cy="248063"/>
          </a:xfrm>
          <a:custGeom>
            <a:avLst/>
            <a:gdLst>
              <a:gd name="T0" fmla="*/ 61 w 61"/>
              <a:gd name="T1" fmla="*/ 78 h 122"/>
              <a:gd name="T2" fmla="*/ 53 w 61"/>
              <a:gd name="T3" fmla="*/ 122 h 122"/>
              <a:gd name="T4" fmla="*/ 40 w 61"/>
              <a:gd name="T5" fmla="*/ 91 h 122"/>
              <a:gd name="T6" fmla="*/ 36 w 61"/>
              <a:gd name="T7" fmla="*/ 122 h 122"/>
              <a:gd name="T8" fmla="*/ 23 w 61"/>
              <a:gd name="T9" fmla="*/ 78 h 122"/>
              <a:gd name="T10" fmla="*/ 15 w 61"/>
              <a:gd name="T11" fmla="*/ 28 h 122"/>
              <a:gd name="T12" fmla="*/ 38 w 61"/>
              <a:gd name="T13" fmla="*/ 55 h 122"/>
              <a:gd name="T14" fmla="*/ 61 w 61"/>
              <a:gd name="T15" fmla="*/ 28 h 122"/>
              <a:gd name="T16" fmla="*/ 25 w 61"/>
              <a:gd name="T17" fmla="*/ 15 h 122"/>
              <a:gd name="T18" fmla="*/ 51 w 61"/>
              <a:gd name="T19" fmla="*/ 15 h 122"/>
              <a:gd name="T20" fmla="*/ 10 w 61"/>
              <a:gd name="T21" fmla="*/ 5 h 122"/>
              <a:gd name="T22" fmla="*/ 11 w 61"/>
              <a:gd name="T23" fmla="*/ 11 h 122"/>
              <a:gd name="T24" fmla="*/ 18 w 61"/>
              <a:gd name="T25" fmla="*/ 17 h 122"/>
              <a:gd name="T26" fmla="*/ 11 w 61"/>
              <a:gd name="T27" fmla="*/ 23 h 122"/>
              <a:gd name="T28" fmla="*/ 10 w 61"/>
              <a:gd name="T29" fmla="*/ 25 h 122"/>
              <a:gd name="T30" fmla="*/ 8 w 61"/>
              <a:gd name="T31" fmla="*/ 23 h 122"/>
              <a:gd name="T32" fmla="*/ 2 w 61"/>
              <a:gd name="T33" fmla="*/ 21 h 122"/>
              <a:gd name="T34" fmla="*/ 0 w 61"/>
              <a:gd name="T35" fmla="*/ 16 h 122"/>
              <a:gd name="T36" fmla="*/ 4 w 61"/>
              <a:gd name="T37" fmla="*/ 16 h 122"/>
              <a:gd name="T38" fmla="*/ 7 w 61"/>
              <a:gd name="T39" fmla="*/ 20 h 122"/>
              <a:gd name="T40" fmla="*/ 8 w 61"/>
              <a:gd name="T41" fmla="*/ 14 h 122"/>
              <a:gd name="T42" fmla="*/ 0 w 61"/>
              <a:gd name="T43" fmla="*/ 8 h 122"/>
              <a:gd name="T44" fmla="*/ 8 w 61"/>
              <a:gd name="T45" fmla="*/ 2 h 122"/>
              <a:gd name="T46" fmla="*/ 10 w 61"/>
              <a:gd name="T47" fmla="*/ 0 h 122"/>
              <a:gd name="T48" fmla="*/ 16 w 61"/>
              <a:gd name="T49" fmla="*/ 3 h 122"/>
              <a:gd name="T50" fmla="*/ 17 w 61"/>
              <a:gd name="T51" fmla="*/ 8 h 122"/>
              <a:gd name="T52" fmla="*/ 14 w 61"/>
              <a:gd name="T53" fmla="*/ 8 h 122"/>
              <a:gd name="T54" fmla="*/ 10 w 61"/>
              <a:gd name="T55" fmla="*/ 5 h 122"/>
              <a:gd name="T56" fmla="*/ 8 w 61"/>
              <a:gd name="T57" fmla="*/ 5 h 122"/>
              <a:gd name="T58" fmla="*/ 4 w 61"/>
              <a:gd name="T59" fmla="*/ 8 h 122"/>
              <a:gd name="T60" fmla="*/ 8 w 61"/>
              <a:gd name="T61" fmla="*/ 11 h 122"/>
              <a:gd name="T62" fmla="*/ 10 w 61"/>
              <a:gd name="T63" fmla="*/ 20 h 122"/>
              <a:gd name="T64" fmla="*/ 14 w 61"/>
              <a:gd name="T65" fmla="*/ 17 h 122"/>
              <a:gd name="T66" fmla="*/ 10 w 61"/>
              <a:gd name="T67" fmla="*/ 14 h 122"/>
              <a:gd name="T68" fmla="*/ 10 w 61"/>
              <a:gd name="T69" fmla="*/ 2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122">
                <a:moveTo>
                  <a:pt x="61" y="28"/>
                </a:moveTo>
                <a:cubicBezTo>
                  <a:pt x="61" y="78"/>
                  <a:pt x="61" y="78"/>
                  <a:pt x="61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40" y="122"/>
                  <a:pt x="40" y="122"/>
                  <a:pt x="40" y="122"/>
                </a:cubicBezTo>
                <a:cubicBezTo>
                  <a:pt x="40" y="91"/>
                  <a:pt x="40" y="91"/>
                  <a:pt x="40" y="91"/>
                </a:cubicBezTo>
                <a:cubicBezTo>
                  <a:pt x="36" y="91"/>
                  <a:pt x="36" y="91"/>
                  <a:pt x="36" y="9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3" y="78"/>
                  <a:pt x="23" y="78"/>
                  <a:pt x="23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28"/>
                  <a:pt x="15" y="28"/>
                  <a:pt x="15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8" y="55"/>
                  <a:pt x="38" y="55"/>
                  <a:pt x="38" y="55"/>
                </a:cubicBezTo>
                <a:cubicBezTo>
                  <a:pt x="48" y="28"/>
                  <a:pt x="48" y="28"/>
                  <a:pt x="48" y="28"/>
                </a:cubicBezTo>
                <a:lnTo>
                  <a:pt x="61" y="28"/>
                </a:lnTo>
                <a:close/>
                <a:moveTo>
                  <a:pt x="38" y="2"/>
                </a:moveTo>
                <a:cubicBezTo>
                  <a:pt x="31" y="2"/>
                  <a:pt x="25" y="8"/>
                  <a:pt x="25" y="15"/>
                </a:cubicBezTo>
                <a:cubicBezTo>
                  <a:pt x="25" y="22"/>
                  <a:pt x="31" y="28"/>
                  <a:pt x="38" y="28"/>
                </a:cubicBezTo>
                <a:cubicBezTo>
                  <a:pt x="45" y="28"/>
                  <a:pt x="51" y="22"/>
                  <a:pt x="51" y="15"/>
                </a:cubicBezTo>
                <a:cubicBezTo>
                  <a:pt x="51" y="8"/>
                  <a:pt x="45" y="2"/>
                  <a:pt x="38" y="2"/>
                </a:cubicBezTo>
                <a:close/>
                <a:moveTo>
                  <a:pt x="10" y="5"/>
                </a:move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4" y="11"/>
                  <a:pt x="15" y="11"/>
                  <a:pt x="16" y="12"/>
                </a:cubicBezTo>
                <a:cubicBezTo>
                  <a:pt x="17" y="13"/>
                  <a:pt x="18" y="14"/>
                  <a:pt x="18" y="17"/>
                </a:cubicBezTo>
                <a:cubicBezTo>
                  <a:pt x="18" y="19"/>
                  <a:pt x="17" y="20"/>
                  <a:pt x="16" y="21"/>
                </a:cubicBezTo>
                <a:cubicBezTo>
                  <a:pt x="15" y="22"/>
                  <a:pt x="13" y="23"/>
                  <a:pt x="11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5"/>
                  <a:pt x="10" y="25"/>
                  <a:pt x="1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4" y="23"/>
                  <a:pt x="3" y="22"/>
                  <a:pt x="2" y="21"/>
                </a:cubicBezTo>
                <a:cubicBezTo>
                  <a:pt x="1" y="21"/>
                  <a:pt x="0" y="19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8"/>
                  <a:pt x="4" y="19"/>
                  <a:pt x="4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4"/>
                  <a:pt x="8" y="14"/>
                  <a:pt x="8" y="14"/>
                </a:cubicBezTo>
                <a:cubicBezTo>
                  <a:pt x="5" y="14"/>
                  <a:pt x="3" y="13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3" y="3"/>
                  <a:pt x="5" y="2"/>
                  <a:pt x="8" y="2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13" y="2"/>
                  <a:pt x="15" y="2"/>
                  <a:pt x="16" y="3"/>
                </a:cubicBezTo>
                <a:cubicBezTo>
                  <a:pt x="17" y="4"/>
                  <a:pt x="17" y="5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6"/>
                  <a:pt x="13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lose/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5" y="5"/>
                  <a:pt x="4" y="6"/>
                  <a:pt x="4" y="8"/>
                </a:cubicBezTo>
                <a:cubicBezTo>
                  <a:pt x="4" y="10"/>
                  <a:pt x="5" y="11"/>
                  <a:pt x="7" y="11"/>
                </a:cubicBezTo>
                <a:cubicBezTo>
                  <a:pt x="7" y="11"/>
                  <a:pt x="7" y="11"/>
                  <a:pt x="8" y="11"/>
                </a:cubicBezTo>
                <a:lnTo>
                  <a:pt x="8" y="5"/>
                </a:lnTo>
                <a:close/>
                <a:moveTo>
                  <a:pt x="10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4" y="19"/>
                  <a:pt x="14" y="17"/>
                </a:cubicBezTo>
                <a:cubicBezTo>
                  <a:pt x="14" y="15"/>
                  <a:pt x="14" y="15"/>
                  <a:pt x="13" y="14"/>
                </a:cubicBezTo>
                <a:cubicBezTo>
                  <a:pt x="13" y="14"/>
                  <a:pt x="12" y="14"/>
                  <a:pt x="10" y="14"/>
                </a:cubicBezTo>
                <a:lnTo>
                  <a:pt x="10" y="20"/>
                </a:lnTo>
                <a:close/>
                <a:moveTo>
                  <a:pt x="10" y="20"/>
                </a:moveTo>
                <a:cubicBezTo>
                  <a:pt x="10" y="20"/>
                  <a:pt x="10" y="20"/>
                  <a:pt x="10" y="2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" name="budget1"/>
          <p:cNvSpPr>
            <a:spLocks noChangeAspect="1"/>
          </p:cNvSpPr>
          <p:nvPr/>
        </p:nvSpPr>
        <p:spPr bwMode="auto">
          <a:xfrm>
            <a:off x="7946944" y="4452794"/>
            <a:ext cx="248063" cy="167566"/>
          </a:xfrm>
          <a:custGeom>
            <a:avLst/>
            <a:gdLst>
              <a:gd name="T0" fmla="*/ 930 w 971"/>
              <a:gd name="T1" fmla="*/ 295 h 655"/>
              <a:gd name="T2" fmla="*/ 852 w 971"/>
              <a:gd name="T3" fmla="*/ 287 h 655"/>
              <a:gd name="T4" fmla="*/ 835 w 971"/>
              <a:gd name="T5" fmla="*/ 151 h 655"/>
              <a:gd name="T6" fmla="*/ 855 w 971"/>
              <a:gd name="T7" fmla="*/ 116 h 655"/>
              <a:gd name="T8" fmla="*/ 603 w 971"/>
              <a:gd name="T9" fmla="*/ 5 h 655"/>
              <a:gd name="T10" fmla="*/ 508 w 971"/>
              <a:gd name="T11" fmla="*/ 94 h 655"/>
              <a:gd name="T12" fmla="*/ 469 w 971"/>
              <a:gd name="T13" fmla="*/ 61 h 655"/>
              <a:gd name="T14" fmla="*/ 424 w 971"/>
              <a:gd name="T15" fmla="*/ 103 h 655"/>
              <a:gd name="T16" fmla="*/ 416 w 971"/>
              <a:gd name="T17" fmla="*/ 213 h 655"/>
              <a:gd name="T18" fmla="*/ 446 w 971"/>
              <a:gd name="T19" fmla="*/ 258 h 655"/>
              <a:gd name="T20" fmla="*/ 501 w 971"/>
              <a:gd name="T21" fmla="*/ 384 h 655"/>
              <a:gd name="T22" fmla="*/ 185 w 971"/>
              <a:gd name="T23" fmla="*/ 500 h 655"/>
              <a:gd name="T24" fmla="*/ 188 w 971"/>
              <a:gd name="T25" fmla="*/ 455 h 655"/>
              <a:gd name="T26" fmla="*/ 246 w 971"/>
              <a:gd name="T27" fmla="*/ 349 h 655"/>
              <a:gd name="T28" fmla="*/ 69 w 971"/>
              <a:gd name="T29" fmla="*/ 272 h 655"/>
              <a:gd name="T30" fmla="*/ 97 w 971"/>
              <a:gd name="T31" fmla="*/ 238 h 655"/>
              <a:gd name="T32" fmla="*/ 175 w 971"/>
              <a:gd name="T33" fmla="*/ 241 h 655"/>
              <a:gd name="T34" fmla="*/ 176 w 971"/>
              <a:gd name="T35" fmla="*/ 186 h 655"/>
              <a:gd name="T36" fmla="*/ 107 w 971"/>
              <a:gd name="T37" fmla="*/ 160 h 655"/>
              <a:gd name="T38" fmla="*/ 55 w 971"/>
              <a:gd name="T39" fmla="*/ 174 h 655"/>
              <a:gd name="T40" fmla="*/ 11 w 971"/>
              <a:gd name="T41" fmla="*/ 293 h 655"/>
              <a:gd name="T42" fmla="*/ 124 w 971"/>
              <a:gd name="T43" fmla="*/ 352 h 655"/>
              <a:gd name="T44" fmla="*/ 188 w 971"/>
              <a:gd name="T45" fmla="*/ 372 h 655"/>
              <a:gd name="T46" fmla="*/ 80 w 971"/>
              <a:gd name="T47" fmla="*/ 403 h 655"/>
              <a:gd name="T48" fmla="*/ 41 w 971"/>
              <a:gd name="T49" fmla="*/ 437 h 655"/>
              <a:gd name="T50" fmla="*/ 136 w 971"/>
              <a:gd name="T51" fmla="*/ 467 h 655"/>
              <a:gd name="T52" fmla="*/ 162 w 971"/>
              <a:gd name="T53" fmla="*/ 507 h 655"/>
              <a:gd name="T54" fmla="*/ 23 w 971"/>
              <a:gd name="T55" fmla="*/ 577 h 655"/>
              <a:gd name="T56" fmla="*/ 393 w 971"/>
              <a:gd name="T57" fmla="*/ 506 h 655"/>
              <a:gd name="T58" fmla="*/ 282 w 971"/>
              <a:gd name="T59" fmla="*/ 639 h 655"/>
              <a:gd name="T60" fmla="*/ 595 w 971"/>
              <a:gd name="T61" fmla="*/ 655 h 655"/>
              <a:gd name="T62" fmla="*/ 613 w 971"/>
              <a:gd name="T63" fmla="*/ 612 h 655"/>
              <a:gd name="T64" fmla="*/ 946 w 971"/>
              <a:gd name="T65" fmla="*/ 354 h 655"/>
              <a:gd name="T66" fmla="*/ 576 w 971"/>
              <a:gd name="T67" fmla="*/ 259 h 655"/>
              <a:gd name="T68" fmla="*/ 647 w 971"/>
              <a:gd name="T69" fmla="*/ 260 h 655"/>
              <a:gd name="T70" fmla="*/ 647 w 971"/>
              <a:gd name="T71" fmla="*/ 331 h 655"/>
              <a:gd name="T72" fmla="*/ 576 w 971"/>
              <a:gd name="T73" fmla="*/ 330 h 655"/>
              <a:gd name="T74" fmla="*/ 576 w 971"/>
              <a:gd name="T75" fmla="*/ 259 h 655"/>
              <a:gd name="T76" fmla="*/ 761 w 971"/>
              <a:gd name="T77" fmla="*/ 279 h 655"/>
              <a:gd name="T78" fmla="*/ 700 w 971"/>
              <a:gd name="T79" fmla="*/ 316 h 655"/>
              <a:gd name="T80" fmla="*/ 663 w 971"/>
              <a:gd name="T81" fmla="*/ 255 h 655"/>
              <a:gd name="T82" fmla="*/ 724 w 971"/>
              <a:gd name="T83" fmla="*/ 219 h 655"/>
              <a:gd name="T84" fmla="*/ 649 w 971"/>
              <a:gd name="T85" fmla="*/ 133 h 655"/>
              <a:gd name="T86" fmla="*/ 720 w 971"/>
              <a:gd name="T87" fmla="*/ 133 h 655"/>
              <a:gd name="T88" fmla="*/ 720 w 971"/>
              <a:gd name="T89" fmla="*/ 204 h 655"/>
              <a:gd name="T90" fmla="*/ 649 w 971"/>
              <a:gd name="T91" fmla="*/ 203 h 655"/>
              <a:gd name="T92" fmla="*/ 649 w 971"/>
              <a:gd name="T93" fmla="*/ 133 h 655"/>
              <a:gd name="T94" fmla="*/ 596 w 971"/>
              <a:gd name="T95" fmla="*/ 147 h 655"/>
              <a:gd name="T96" fmla="*/ 633 w 971"/>
              <a:gd name="T97" fmla="*/ 208 h 655"/>
              <a:gd name="T98" fmla="*/ 572 w 971"/>
              <a:gd name="T99" fmla="*/ 245 h 655"/>
              <a:gd name="T100" fmla="*/ 535 w 971"/>
              <a:gd name="T101" fmla="*/ 184 h 655"/>
              <a:gd name="T102" fmla="*/ 549 w 971"/>
              <a:gd name="T103" fmla="*/ 16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655">
                <a:moveTo>
                  <a:pt x="967" y="317"/>
                </a:moveTo>
                <a:cubicBezTo>
                  <a:pt x="962" y="300"/>
                  <a:pt x="946" y="291"/>
                  <a:pt x="930" y="295"/>
                </a:cubicBezTo>
                <a:cubicBezTo>
                  <a:pt x="833" y="322"/>
                  <a:pt x="833" y="322"/>
                  <a:pt x="833" y="322"/>
                </a:cubicBezTo>
                <a:cubicBezTo>
                  <a:pt x="848" y="317"/>
                  <a:pt x="856" y="302"/>
                  <a:pt x="852" y="287"/>
                </a:cubicBezTo>
                <a:cubicBezTo>
                  <a:pt x="816" y="156"/>
                  <a:pt x="816" y="156"/>
                  <a:pt x="816" y="156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35" y="151"/>
                  <a:pt x="835" y="151"/>
                  <a:pt x="835" y="151"/>
                </a:cubicBezTo>
                <a:cubicBezTo>
                  <a:pt x="850" y="147"/>
                  <a:pt x="859" y="131"/>
                  <a:pt x="855" y="116"/>
                </a:cubicBezTo>
                <a:cubicBezTo>
                  <a:pt x="852" y="106"/>
                  <a:pt x="844" y="98"/>
                  <a:pt x="835" y="96"/>
                </a:cubicBezTo>
                <a:cubicBezTo>
                  <a:pt x="603" y="5"/>
                  <a:pt x="603" y="5"/>
                  <a:pt x="603" y="5"/>
                </a:cubicBezTo>
                <a:cubicBezTo>
                  <a:pt x="591" y="0"/>
                  <a:pt x="578" y="4"/>
                  <a:pt x="570" y="14"/>
                </a:cubicBezTo>
                <a:cubicBezTo>
                  <a:pt x="508" y="94"/>
                  <a:pt x="508" y="94"/>
                  <a:pt x="508" y="94"/>
                </a:cubicBezTo>
                <a:cubicBezTo>
                  <a:pt x="505" y="81"/>
                  <a:pt x="505" y="81"/>
                  <a:pt x="505" y="81"/>
                </a:cubicBezTo>
                <a:cubicBezTo>
                  <a:pt x="501" y="66"/>
                  <a:pt x="485" y="57"/>
                  <a:pt x="469" y="61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28" y="72"/>
                  <a:pt x="419" y="88"/>
                  <a:pt x="424" y="103"/>
                </a:cubicBezTo>
                <a:cubicBezTo>
                  <a:pt x="444" y="177"/>
                  <a:pt x="444" y="177"/>
                  <a:pt x="444" y="177"/>
                </a:cubicBezTo>
                <a:cubicBezTo>
                  <a:pt x="416" y="213"/>
                  <a:pt x="416" y="213"/>
                  <a:pt x="416" y="213"/>
                </a:cubicBezTo>
                <a:cubicBezTo>
                  <a:pt x="408" y="223"/>
                  <a:pt x="408" y="236"/>
                  <a:pt x="415" y="247"/>
                </a:cubicBezTo>
                <a:cubicBezTo>
                  <a:pt x="422" y="257"/>
                  <a:pt x="434" y="262"/>
                  <a:pt x="446" y="258"/>
                </a:cubicBezTo>
                <a:cubicBezTo>
                  <a:pt x="465" y="253"/>
                  <a:pt x="465" y="253"/>
                  <a:pt x="465" y="253"/>
                </a:cubicBezTo>
                <a:cubicBezTo>
                  <a:pt x="501" y="384"/>
                  <a:pt x="501" y="384"/>
                  <a:pt x="501" y="384"/>
                </a:cubicBezTo>
                <a:cubicBezTo>
                  <a:pt x="505" y="399"/>
                  <a:pt x="520" y="407"/>
                  <a:pt x="535" y="404"/>
                </a:cubicBezTo>
                <a:cubicBezTo>
                  <a:pt x="185" y="500"/>
                  <a:pt x="185" y="500"/>
                  <a:pt x="185" y="500"/>
                </a:cubicBezTo>
                <a:cubicBezTo>
                  <a:pt x="193" y="494"/>
                  <a:pt x="196" y="484"/>
                  <a:pt x="193" y="474"/>
                </a:cubicBezTo>
                <a:cubicBezTo>
                  <a:pt x="188" y="455"/>
                  <a:pt x="188" y="455"/>
                  <a:pt x="188" y="455"/>
                </a:cubicBezTo>
                <a:cubicBezTo>
                  <a:pt x="234" y="435"/>
                  <a:pt x="259" y="397"/>
                  <a:pt x="246" y="350"/>
                </a:cubicBezTo>
                <a:cubicBezTo>
                  <a:pt x="246" y="349"/>
                  <a:pt x="246" y="349"/>
                  <a:pt x="246" y="349"/>
                </a:cubicBezTo>
                <a:cubicBezTo>
                  <a:pt x="232" y="302"/>
                  <a:pt x="196" y="291"/>
                  <a:pt x="137" y="291"/>
                </a:cubicBezTo>
                <a:cubicBezTo>
                  <a:pt x="87" y="292"/>
                  <a:pt x="74" y="290"/>
                  <a:pt x="69" y="272"/>
                </a:cubicBezTo>
                <a:cubicBezTo>
                  <a:pt x="69" y="271"/>
                  <a:pt x="69" y="271"/>
                  <a:pt x="69" y="271"/>
                </a:cubicBezTo>
                <a:cubicBezTo>
                  <a:pt x="65" y="258"/>
                  <a:pt x="74" y="244"/>
                  <a:pt x="97" y="238"/>
                </a:cubicBezTo>
                <a:cubicBezTo>
                  <a:pt x="116" y="233"/>
                  <a:pt x="136" y="234"/>
                  <a:pt x="159" y="240"/>
                </a:cubicBezTo>
                <a:cubicBezTo>
                  <a:pt x="164" y="242"/>
                  <a:pt x="169" y="242"/>
                  <a:pt x="175" y="241"/>
                </a:cubicBezTo>
                <a:cubicBezTo>
                  <a:pt x="191" y="236"/>
                  <a:pt x="200" y="221"/>
                  <a:pt x="196" y="205"/>
                </a:cubicBezTo>
                <a:cubicBezTo>
                  <a:pt x="192" y="194"/>
                  <a:pt x="184" y="188"/>
                  <a:pt x="176" y="186"/>
                </a:cubicBezTo>
                <a:cubicBezTo>
                  <a:pt x="156" y="179"/>
                  <a:pt x="135" y="177"/>
                  <a:pt x="112" y="180"/>
                </a:cubicBezTo>
                <a:cubicBezTo>
                  <a:pt x="107" y="160"/>
                  <a:pt x="107" y="160"/>
                  <a:pt x="107" y="160"/>
                </a:cubicBezTo>
                <a:cubicBezTo>
                  <a:pt x="103" y="145"/>
                  <a:pt x="88" y="137"/>
                  <a:pt x="74" y="141"/>
                </a:cubicBezTo>
                <a:cubicBezTo>
                  <a:pt x="60" y="145"/>
                  <a:pt x="51" y="159"/>
                  <a:pt x="55" y="17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20" y="214"/>
                  <a:pt x="0" y="251"/>
                  <a:pt x="11" y="293"/>
                </a:cubicBezTo>
                <a:cubicBezTo>
                  <a:pt x="11" y="294"/>
                  <a:pt x="11" y="294"/>
                  <a:pt x="11" y="294"/>
                </a:cubicBezTo>
                <a:cubicBezTo>
                  <a:pt x="26" y="347"/>
                  <a:pt x="66" y="353"/>
                  <a:pt x="124" y="352"/>
                </a:cubicBezTo>
                <a:cubicBezTo>
                  <a:pt x="172" y="351"/>
                  <a:pt x="184" y="356"/>
                  <a:pt x="188" y="371"/>
                </a:cubicBezTo>
                <a:cubicBezTo>
                  <a:pt x="188" y="372"/>
                  <a:pt x="188" y="372"/>
                  <a:pt x="188" y="372"/>
                </a:cubicBezTo>
                <a:cubicBezTo>
                  <a:pt x="193" y="388"/>
                  <a:pt x="180" y="401"/>
                  <a:pt x="156" y="408"/>
                </a:cubicBezTo>
                <a:cubicBezTo>
                  <a:pt x="130" y="415"/>
                  <a:pt x="105" y="412"/>
                  <a:pt x="80" y="403"/>
                </a:cubicBezTo>
                <a:cubicBezTo>
                  <a:pt x="76" y="401"/>
                  <a:pt x="69" y="400"/>
                  <a:pt x="62" y="402"/>
                </a:cubicBezTo>
                <a:cubicBezTo>
                  <a:pt x="46" y="406"/>
                  <a:pt x="37" y="422"/>
                  <a:pt x="41" y="437"/>
                </a:cubicBezTo>
                <a:cubicBezTo>
                  <a:pt x="44" y="447"/>
                  <a:pt x="51" y="454"/>
                  <a:pt x="59" y="457"/>
                </a:cubicBezTo>
                <a:cubicBezTo>
                  <a:pt x="84" y="466"/>
                  <a:pt x="110" y="469"/>
                  <a:pt x="136" y="467"/>
                </a:cubicBezTo>
                <a:cubicBezTo>
                  <a:pt x="142" y="488"/>
                  <a:pt x="142" y="488"/>
                  <a:pt x="142" y="488"/>
                </a:cubicBezTo>
                <a:cubicBezTo>
                  <a:pt x="145" y="498"/>
                  <a:pt x="153" y="505"/>
                  <a:pt x="162" y="507"/>
                </a:cubicBezTo>
                <a:cubicBezTo>
                  <a:pt x="44" y="539"/>
                  <a:pt x="44" y="539"/>
                  <a:pt x="44" y="539"/>
                </a:cubicBezTo>
                <a:cubicBezTo>
                  <a:pt x="28" y="544"/>
                  <a:pt x="19" y="560"/>
                  <a:pt x="23" y="577"/>
                </a:cubicBezTo>
                <a:cubicBezTo>
                  <a:pt x="28" y="593"/>
                  <a:pt x="44" y="602"/>
                  <a:pt x="60" y="598"/>
                </a:cubicBezTo>
                <a:cubicBezTo>
                  <a:pt x="393" y="506"/>
                  <a:pt x="393" y="506"/>
                  <a:pt x="393" y="506"/>
                </a:cubicBezTo>
                <a:cubicBezTo>
                  <a:pt x="288" y="612"/>
                  <a:pt x="288" y="612"/>
                  <a:pt x="288" y="612"/>
                </a:cubicBezTo>
                <a:cubicBezTo>
                  <a:pt x="281" y="619"/>
                  <a:pt x="278" y="630"/>
                  <a:pt x="282" y="639"/>
                </a:cubicBezTo>
                <a:cubicBezTo>
                  <a:pt x="286" y="648"/>
                  <a:pt x="295" y="655"/>
                  <a:pt x="305" y="655"/>
                </a:cubicBezTo>
                <a:cubicBezTo>
                  <a:pt x="595" y="655"/>
                  <a:pt x="595" y="655"/>
                  <a:pt x="595" y="655"/>
                </a:cubicBezTo>
                <a:cubicBezTo>
                  <a:pt x="605" y="655"/>
                  <a:pt x="615" y="648"/>
                  <a:pt x="619" y="639"/>
                </a:cubicBezTo>
                <a:cubicBezTo>
                  <a:pt x="622" y="630"/>
                  <a:pt x="620" y="619"/>
                  <a:pt x="613" y="612"/>
                </a:cubicBezTo>
                <a:cubicBezTo>
                  <a:pt x="483" y="481"/>
                  <a:pt x="483" y="481"/>
                  <a:pt x="483" y="481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62" y="349"/>
                  <a:pt x="971" y="333"/>
                  <a:pt x="967" y="317"/>
                </a:cubicBezTo>
                <a:close/>
                <a:moveTo>
                  <a:pt x="576" y="259"/>
                </a:moveTo>
                <a:cubicBezTo>
                  <a:pt x="623" y="246"/>
                  <a:pt x="623" y="246"/>
                  <a:pt x="623" y="246"/>
                </a:cubicBezTo>
                <a:cubicBezTo>
                  <a:pt x="634" y="243"/>
                  <a:pt x="644" y="250"/>
                  <a:pt x="647" y="260"/>
                </a:cubicBezTo>
                <a:cubicBezTo>
                  <a:pt x="660" y="307"/>
                  <a:pt x="660" y="307"/>
                  <a:pt x="660" y="307"/>
                </a:cubicBezTo>
                <a:cubicBezTo>
                  <a:pt x="663" y="317"/>
                  <a:pt x="657" y="328"/>
                  <a:pt x="647" y="331"/>
                </a:cubicBezTo>
                <a:cubicBezTo>
                  <a:pt x="599" y="344"/>
                  <a:pt x="599" y="344"/>
                  <a:pt x="599" y="344"/>
                </a:cubicBezTo>
                <a:cubicBezTo>
                  <a:pt x="589" y="346"/>
                  <a:pt x="579" y="340"/>
                  <a:pt x="576" y="330"/>
                </a:cubicBezTo>
                <a:cubicBezTo>
                  <a:pt x="563" y="283"/>
                  <a:pt x="563" y="283"/>
                  <a:pt x="563" y="283"/>
                </a:cubicBezTo>
                <a:cubicBezTo>
                  <a:pt x="560" y="273"/>
                  <a:pt x="566" y="262"/>
                  <a:pt x="576" y="259"/>
                </a:cubicBezTo>
                <a:close/>
                <a:moveTo>
                  <a:pt x="748" y="232"/>
                </a:moveTo>
                <a:cubicBezTo>
                  <a:pt x="761" y="279"/>
                  <a:pt x="761" y="279"/>
                  <a:pt x="761" y="279"/>
                </a:cubicBezTo>
                <a:cubicBezTo>
                  <a:pt x="763" y="289"/>
                  <a:pt x="757" y="300"/>
                  <a:pt x="747" y="303"/>
                </a:cubicBezTo>
                <a:cubicBezTo>
                  <a:pt x="700" y="316"/>
                  <a:pt x="700" y="316"/>
                  <a:pt x="700" y="316"/>
                </a:cubicBezTo>
                <a:cubicBezTo>
                  <a:pt x="690" y="319"/>
                  <a:pt x="679" y="313"/>
                  <a:pt x="676" y="302"/>
                </a:cubicBezTo>
                <a:cubicBezTo>
                  <a:pt x="663" y="255"/>
                  <a:pt x="663" y="255"/>
                  <a:pt x="663" y="255"/>
                </a:cubicBezTo>
                <a:cubicBezTo>
                  <a:pt x="660" y="245"/>
                  <a:pt x="666" y="234"/>
                  <a:pt x="677" y="232"/>
                </a:cubicBezTo>
                <a:cubicBezTo>
                  <a:pt x="724" y="219"/>
                  <a:pt x="724" y="219"/>
                  <a:pt x="724" y="219"/>
                </a:cubicBezTo>
                <a:cubicBezTo>
                  <a:pt x="734" y="216"/>
                  <a:pt x="745" y="222"/>
                  <a:pt x="748" y="232"/>
                </a:cubicBezTo>
                <a:close/>
                <a:moveTo>
                  <a:pt x="649" y="133"/>
                </a:moveTo>
                <a:cubicBezTo>
                  <a:pt x="697" y="120"/>
                  <a:pt x="697" y="120"/>
                  <a:pt x="697" y="120"/>
                </a:cubicBezTo>
                <a:cubicBezTo>
                  <a:pt x="707" y="117"/>
                  <a:pt x="717" y="123"/>
                  <a:pt x="720" y="133"/>
                </a:cubicBezTo>
                <a:cubicBezTo>
                  <a:pt x="733" y="180"/>
                  <a:pt x="733" y="180"/>
                  <a:pt x="733" y="180"/>
                </a:cubicBezTo>
                <a:cubicBezTo>
                  <a:pt x="736" y="191"/>
                  <a:pt x="730" y="201"/>
                  <a:pt x="720" y="204"/>
                </a:cubicBezTo>
                <a:cubicBezTo>
                  <a:pt x="673" y="217"/>
                  <a:pt x="673" y="217"/>
                  <a:pt x="673" y="217"/>
                </a:cubicBezTo>
                <a:cubicBezTo>
                  <a:pt x="662" y="220"/>
                  <a:pt x="652" y="214"/>
                  <a:pt x="649" y="203"/>
                </a:cubicBezTo>
                <a:cubicBezTo>
                  <a:pt x="636" y="156"/>
                  <a:pt x="636" y="156"/>
                  <a:pt x="636" y="156"/>
                </a:cubicBezTo>
                <a:cubicBezTo>
                  <a:pt x="633" y="146"/>
                  <a:pt x="639" y="135"/>
                  <a:pt x="649" y="133"/>
                </a:cubicBezTo>
                <a:close/>
                <a:moveTo>
                  <a:pt x="549" y="160"/>
                </a:moveTo>
                <a:cubicBezTo>
                  <a:pt x="596" y="147"/>
                  <a:pt x="596" y="147"/>
                  <a:pt x="596" y="147"/>
                </a:cubicBezTo>
                <a:cubicBezTo>
                  <a:pt x="606" y="145"/>
                  <a:pt x="617" y="151"/>
                  <a:pt x="620" y="161"/>
                </a:cubicBezTo>
                <a:cubicBezTo>
                  <a:pt x="633" y="208"/>
                  <a:pt x="633" y="208"/>
                  <a:pt x="633" y="208"/>
                </a:cubicBezTo>
                <a:cubicBezTo>
                  <a:pt x="636" y="218"/>
                  <a:pt x="630" y="229"/>
                  <a:pt x="619" y="232"/>
                </a:cubicBezTo>
                <a:cubicBezTo>
                  <a:pt x="572" y="245"/>
                  <a:pt x="572" y="245"/>
                  <a:pt x="572" y="245"/>
                </a:cubicBezTo>
                <a:cubicBezTo>
                  <a:pt x="562" y="247"/>
                  <a:pt x="551" y="241"/>
                  <a:pt x="548" y="231"/>
                </a:cubicBezTo>
                <a:cubicBezTo>
                  <a:pt x="535" y="184"/>
                  <a:pt x="535" y="184"/>
                  <a:pt x="535" y="184"/>
                </a:cubicBezTo>
                <a:cubicBezTo>
                  <a:pt x="533" y="174"/>
                  <a:pt x="539" y="163"/>
                  <a:pt x="549" y="160"/>
                </a:cubicBezTo>
                <a:close/>
                <a:moveTo>
                  <a:pt x="549" y="160"/>
                </a:moveTo>
                <a:cubicBezTo>
                  <a:pt x="549" y="160"/>
                  <a:pt x="549" y="160"/>
                  <a:pt x="549" y="16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scissors65"/>
          <p:cNvSpPr>
            <a:spLocks noChangeAspect="1"/>
          </p:cNvSpPr>
          <p:nvPr/>
        </p:nvSpPr>
        <p:spPr bwMode="auto">
          <a:xfrm>
            <a:off x="9627841" y="4436159"/>
            <a:ext cx="248063" cy="200838"/>
          </a:xfrm>
          <a:custGeom>
            <a:avLst/>
            <a:gdLst>
              <a:gd name="connsiteX0" fmla="*/ 405584 w 508000"/>
              <a:gd name="connsiteY0" fmla="*/ 290694 h 411290"/>
              <a:gd name="connsiteX1" fmla="*/ 365879 w 508000"/>
              <a:gd name="connsiteY1" fmla="*/ 320765 h 411290"/>
              <a:gd name="connsiteX2" fmla="*/ 405584 w 508000"/>
              <a:gd name="connsiteY2" fmla="*/ 351207 h 411290"/>
              <a:gd name="connsiteX3" fmla="*/ 445289 w 508000"/>
              <a:gd name="connsiteY3" fmla="*/ 320765 h 411290"/>
              <a:gd name="connsiteX4" fmla="*/ 405584 w 508000"/>
              <a:gd name="connsiteY4" fmla="*/ 290694 h 411290"/>
              <a:gd name="connsiteX5" fmla="*/ 135425 w 508000"/>
              <a:gd name="connsiteY5" fmla="*/ 193733 h 411290"/>
              <a:gd name="connsiteX6" fmla="*/ 279000 w 508000"/>
              <a:gd name="connsiteY6" fmla="*/ 270955 h 411290"/>
              <a:gd name="connsiteX7" fmla="*/ 279000 w 508000"/>
              <a:gd name="connsiteY7" fmla="*/ 373051 h 411290"/>
              <a:gd name="connsiteX8" fmla="*/ 240788 w 508000"/>
              <a:gd name="connsiteY8" fmla="*/ 411290 h 411290"/>
              <a:gd name="connsiteX9" fmla="*/ 135425 w 508000"/>
              <a:gd name="connsiteY9" fmla="*/ 411290 h 411290"/>
              <a:gd name="connsiteX10" fmla="*/ 13323 w 508000"/>
              <a:gd name="connsiteY10" fmla="*/ 128058 h 411290"/>
              <a:gd name="connsiteX11" fmla="*/ 81976 w 508000"/>
              <a:gd name="connsiteY11" fmla="*/ 165179 h 411290"/>
              <a:gd name="connsiteX12" fmla="*/ 81976 w 508000"/>
              <a:gd name="connsiteY12" fmla="*/ 411290 h 411290"/>
              <a:gd name="connsiteX13" fmla="*/ 51546 w 508000"/>
              <a:gd name="connsiteY13" fmla="*/ 411290 h 411290"/>
              <a:gd name="connsiteX14" fmla="*/ 13323 w 508000"/>
              <a:gd name="connsiteY14" fmla="*/ 373056 h 411290"/>
              <a:gd name="connsiteX15" fmla="*/ 405584 w 508000"/>
              <a:gd name="connsiteY15" fmla="*/ 83909 h 411290"/>
              <a:gd name="connsiteX16" fmla="*/ 365879 w 508000"/>
              <a:gd name="connsiteY16" fmla="*/ 113980 h 411290"/>
              <a:gd name="connsiteX17" fmla="*/ 405584 w 508000"/>
              <a:gd name="connsiteY17" fmla="*/ 144051 h 411290"/>
              <a:gd name="connsiteX18" fmla="*/ 445289 w 508000"/>
              <a:gd name="connsiteY18" fmla="*/ 113980 h 411290"/>
              <a:gd name="connsiteX19" fmla="*/ 405584 w 508000"/>
              <a:gd name="connsiteY19" fmla="*/ 83909 h 411290"/>
              <a:gd name="connsiteX20" fmla="*/ 405584 w 508000"/>
              <a:gd name="connsiteY20" fmla="*/ 31192 h 411290"/>
              <a:gd name="connsiteX21" fmla="*/ 508000 w 508000"/>
              <a:gd name="connsiteY21" fmla="*/ 113980 h 411290"/>
              <a:gd name="connsiteX22" fmla="*/ 405955 w 508000"/>
              <a:gd name="connsiteY22" fmla="*/ 196768 h 411290"/>
              <a:gd name="connsiteX23" fmla="*/ 367363 w 508000"/>
              <a:gd name="connsiteY23" fmla="*/ 217558 h 411290"/>
              <a:gd name="connsiteX24" fmla="*/ 405955 w 508000"/>
              <a:gd name="connsiteY24" fmla="*/ 237977 h 411290"/>
              <a:gd name="connsiteX25" fmla="*/ 508000 w 508000"/>
              <a:gd name="connsiteY25" fmla="*/ 320765 h 411290"/>
              <a:gd name="connsiteX26" fmla="*/ 405584 w 508000"/>
              <a:gd name="connsiteY26" fmla="*/ 403924 h 411290"/>
              <a:gd name="connsiteX27" fmla="*/ 303167 w 508000"/>
              <a:gd name="connsiteY27" fmla="*/ 320765 h 411290"/>
              <a:gd name="connsiteX28" fmla="*/ 328029 w 508000"/>
              <a:gd name="connsiteY28" fmla="*/ 266563 h 411290"/>
              <a:gd name="connsiteX29" fmla="*/ 1855 w 508000"/>
              <a:gd name="connsiteY29" fmla="*/ 90592 h 411290"/>
              <a:gd name="connsiteX30" fmla="*/ 0 w 508000"/>
              <a:gd name="connsiteY30" fmla="*/ 88736 h 411290"/>
              <a:gd name="connsiteX31" fmla="*/ 742 w 508000"/>
              <a:gd name="connsiteY31" fmla="*/ 85766 h 411290"/>
              <a:gd name="connsiteX32" fmla="*/ 62340 w 508000"/>
              <a:gd name="connsiteY32" fmla="*/ 55323 h 411290"/>
              <a:gd name="connsiteX33" fmla="*/ 62711 w 508000"/>
              <a:gd name="connsiteY33" fmla="*/ 55323 h 411290"/>
              <a:gd name="connsiteX34" fmla="*/ 301683 w 508000"/>
              <a:gd name="connsiteY34" fmla="*/ 182290 h 411290"/>
              <a:gd name="connsiteX35" fmla="*/ 328029 w 508000"/>
              <a:gd name="connsiteY35" fmla="*/ 168182 h 411290"/>
              <a:gd name="connsiteX36" fmla="*/ 303167 w 508000"/>
              <a:gd name="connsiteY36" fmla="*/ 113980 h 411290"/>
              <a:gd name="connsiteX37" fmla="*/ 405584 w 508000"/>
              <a:gd name="connsiteY37" fmla="*/ 31192 h 411290"/>
              <a:gd name="connsiteX38" fmla="*/ 135425 w 508000"/>
              <a:gd name="connsiteY38" fmla="*/ 0 h 411290"/>
              <a:gd name="connsiteX39" fmla="*/ 240788 w 508000"/>
              <a:gd name="connsiteY39" fmla="*/ 0 h 411290"/>
              <a:gd name="connsiteX40" fmla="*/ 279000 w 508000"/>
              <a:gd name="connsiteY40" fmla="*/ 38213 h 411290"/>
              <a:gd name="connsiteX41" fmla="*/ 279000 w 508000"/>
              <a:gd name="connsiteY41" fmla="*/ 143575 h 411290"/>
              <a:gd name="connsiteX42" fmla="*/ 135425 w 508000"/>
              <a:gd name="connsiteY42" fmla="*/ 67521 h 411290"/>
              <a:gd name="connsiteX43" fmla="*/ 135425 w 508000"/>
              <a:gd name="connsiteY43" fmla="*/ 0 h 411290"/>
              <a:gd name="connsiteX44" fmla="*/ 51546 w 508000"/>
              <a:gd name="connsiteY44" fmla="*/ 0 h 411290"/>
              <a:gd name="connsiteX45" fmla="*/ 81976 w 508000"/>
              <a:gd name="connsiteY45" fmla="*/ 0 h 411290"/>
              <a:gd name="connsiteX46" fmla="*/ 81976 w 508000"/>
              <a:gd name="connsiteY46" fmla="*/ 38875 h 411290"/>
              <a:gd name="connsiteX47" fmla="*/ 74554 w 508000"/>
              <a:gd name="connsiteY47" fmla="*/ 34802 h 411290"/>
              <a:gd name="connsiteX48" fmla="*/ 52659 w 508000"/>
              <a:gd name="connsiteY48" fmla="*/ 29989 h 411290"/>
              <a:gd name="connsiteX49" fmla="*/ 13323 w 508000"/>
              <a:gd name="connsiteY49" fmla="*/ 42947 h 411290"/>
              <a:gd name="connsiteX50" fmla="*/ 13323 w 508000"/>
              <a:gd name="connsiteY50" fmla="*/ 38134 h 411290"/>
              <a:gd name="connsiteX51" fmla="*/ 51546 w 508000"/>
              <a:gd name="connsiteY51" fmla="*/ 0 h 41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08000" h="411290">
                <a:moveTo>
                  <a:pt x="405584" y="290694"/>
                </a:moveTo>
                <a:cubicBezTo>
                  <a:pt x="383690" y="290694"/>
                  <a:pt x="365879" y="304059"/>
                  <a:pt x="365879" y="320765"/>
                </a:cubicBezTo>
                <a:cubicBezTo>
                  <a:pt x="365879" y="337471"/>
                  <a:pt x="383690" y="351207"/>
                  <a:pt x="405584" y="351207"/>
                </a:cubicBezTo>
                <a:cubicBezTo>
                  <a:pt x="427477" y="351207"/>
                  <a:pt x="445289" y="337471"/>
                  <a:pt x="445289" y="320765"/>
                </a:cubicBezTo>
                <a:cubicBezTo>
                  <a:pt x="445289" y="304059"/>
                  <a:pt x="427477" y="290694"/>
                  <a:pt x="405584" y="290694"/>
                </a:cubicBezTo>
                <a:close/>
                <a:moveTo>
                  <a:pt x="135425" y="193733"/>
                </a:moveTo>
                <a:cubicBezTo>
                  <a:pt x="135425" y="193733"/>
                  <a:pt x="135425" y="193733"/>
                  <a:pt x="279000" y="270955"/>
                </a:cubicBezTo>
                <a:cubicBezTo>
                  <a:pt x="279000" y="270955"/>
                  <a:pt x="279000" y="270955"/>
                  <a:pt x="279000" y="373051"/>
                </a:cubicBezTo>
                <a:cubicBezTo>
                  <a:pt x="279000" y="394212"/>
                  <a:pt x="261934" y="411290"/>
                  <a:pt x="240788" y="411290"/>
                </a:cubicBezTo>
                <a:cubicBezTo>
                  <a:pt x="240788" y="411290"/>
                  <a:pt x="240788" y="411290"/>
                  <a:pt x="135425" y="411290"/>
                </a:cubicBezTo>
                <a:close/>
                <a:moveTo>
                  <a:pt x="13323" y="128058"/>
                </a:moveTo>
                <a:cubicBezTo>
                  <a:pt x="13323" y="128058"/>
                  <a:pt x="13323" y="128058"/>
                  <a:pt x="81976" y="165179"/>
                </a:cubicBezTo>
                <a:cubicBezTo>
                  <a:pt x="81976" y="165179"/>
                  <a:pt x="81976" y="165179"/>
                  <a:pt x="81976" y="411290"/>
                </a:cubicBezTo>
                <a:cubicBezTo>
                  <a:pt x="81976" y="411290"/>
                  <a:pt x="81976" y="411290"/>
                  <a:pt x="51546" y="411290"/>
                </a:cubicBezTo>
                <a:cubicBezTo>
                  <a:pt x="30393" y="411290"/>
                  <a:pt x="13323" y="394215"/>
                  <a:pt x="13323" y="373056"/>
                </a:cubicBezTo>
                <a:close/>
                <a:moveTo>
                  <a:pt x="405584" y="83909"/>
                </a:moveTo>
                <a:cubicBezTo>
                  <a:pt x="383690" y="83909"/>
                  <a:pt x="365879" y="97274"/>
                  <a:pt x="365879" y="113980"/>
                </a:cubicBezTo>
                <a:cubicBezTo>
                  <a:pt x="365879" y="130686"/>
                  <a:pt x="383690" y="144051"/>
                  <a:pt x="405584" y="144051"/>
                </a:cubicBezTo>
                <a:cubicBezTo>
                  <a:pt x="427477" y="144051"/>
                  <a:pt x="445289" y="130686"/>
                  <a:pt x="445289" y="113980"/>
                </a:cubicBezTo>
                <a:cubicBezTo>
                  <a:pt x="445289" y="97274"/>
                  <a:pt x="427477" y="83909"/>
                  <a:pt x="405584" y="83909"/>
                </a:cubicBezTo>
                <a:close/>
                <a:moveTo>
                  <a:pt x="405584" y="31192"/>
                </a:moveTo>
                <a:cubicBezTo>
                  <a:pt x="461987" y="31192"/>
                  <a:pt x="508000" y="68317"/>
                  <a:pt x="508000" y="113980"/>
                </a:cubicBezTo>
                <a:cubicBezTo>
                  <a:pt x="508000" y="159644"/>
                  <a:pt x="462358" y="196768"/>
                  <a:pt x="405955" y="196768"/>
                </a:cubicBezTo>
                <a:cubicBezTo>
                  <a:pt x="405955" y="196768"/>
                  <a:pt x="405955" y="196768"/>
                  <a:pt x="367363" y="217558"/>
                </a:cubicBezTo>
                <a:cubicBezTo>
                  <a:pt x="367363" y="217558"/>
                  <a:pt x="367363" y="217558"/>
                  <a:pt x="405955" y="237977"/>
                </a:cubicBezTo>
                <a:cubicBezTo>
                  <a:pt x="462358" y="237977"/>
                  <a:pt x="508000" y="275102"/>
                  <a:pt x="508000" y="320765"/>
                </a:cubicBezTo>
                <a:cubicBezTo>
                  <a:pt x="508000" y="366800"/>
                  <a:pt x="461987" y="403924"/>
                  <a:pt x="405584" y="403924"/>
                </a:cubicBezTo>
                <a:cubicBezTo>
                  <a:pt x="349180" y="403924"/>
                  <a:pt x="303167" y="366800"/>
                  <a:pt x="303167" y="320765"/>
                </a:cubicBezTo>
                <a:cubicBezTo>
                  <a:pt x="303167" y="300346"/>
                  <a:pt x="312444" y="281413"/>
                  <a:pt x="328029" y="266563"/>
                </a:cubicBezTo>
                <a:cubicBezTo>
                  <a:pt x="328029" y="266563"/>
                  <a:pt x="328029" y="266563"/>
                  <a:pt x="1855" y="90592"/>
                </a:cubicBezTo>
                <a:cubicBezTo>
                  <a:pt x="742" y="90221"/>
                  <a:pt x="371" y="89478"/>
                  <a:pt x="0" y="88736"/>
                </a:cubicBezTo>
                <a:cubicBezTo>
                  <a:pt x="0" y="87622"/>
                  <a:pt x="0" y="86508"/>
                  <a:pt x="742" y="85766"/>
                </a:cubicBezTo>
                <a:cubicBezTo>
                  <a:pt x="2226" y="84281"/>
                  <a:pt x="35252" y="44557"/>
                  <a:pt x="62340" y="55323"/>
                </a:cubicBezTo>
                <a:cubicBezTo>
                  <a:pt x="62340" y="55323"/>
                  <a:pt x="62711" y="55323"/>
                  <a:pt x="62711" y="55323"/>
                </a:cubicBezTo>
                <a:cubicBezTo>
                  <a:pt x="62711" y="55323"/>
                  <a:pt x="62711" y="55323"/>
                  <a:pt x="301683" y="182290"/>
                </a:cubicBezTo>
                <a:cubicBezTo>
                  <a:pt x="301683" y="182290"/>
                  <a:pt x="301683" y="182290"/>
                  <a:pt x="328029" y="168182"/>
                </a:cubicBezTo>
                <a:cubicBezTo>
                  <a:pt x="312444" y="153704"/>
                  <a:pt x="303167" y="134770"/>
                  <a:pt x="303167" y="113980"/>
                </a:cubicBezTo>
                <a:cubicBezTo>
                  <a:pt x="303167" y="68317"/>
                  <a:pt x="349180" y="31192"/>
                  <a:pt x="405584" y="31192"/>
                </a:cubicBezTo>
                <a:close/>
                <a:moveTo>
                  <a:pt x="135425" y="0"/>
                </a:moveTo>
                <a:cubicBezTo>
                  <a:pt x="135425" y="0"/>
                  <a:pt x="135425" y="0"/>
                  <a:pt x="240788" y="0"/>
                </a:cubicBezTo>
                <a:cubicBezTo>
                  <a:pt x="261934" y="0"/>
                  <a:pt x="279000" y="17066"/>
                  <a:pt x="279000" y="38213"/>
                </a:cubicBezTo>
                <a:cubicBezTo>
                  <a:pt x="279000" y="38213"/>
                  <a:pt x="279000" y="38213"/>
                  <a:pt x="279000" y="143575"/>
                </a:cubicBezTo>
                <a:cubicBezTo>
                  <a:pt x="279000" y="143575"/>
                  <a:pt x="279000" y="143575"/>
                  <a:pt x="135425" y="67521"/>
                </a:cubicBezTo>
                <a:cubicBezTo>
                  <a:pt x="135425" y="67521"/>
                  <a:pt x="135425" y="67521"/>
                  <a:pt x="135425" y="0"/>
                </a:cubicBezTo>
                <a:close/>
                <a:moveTo>
                  <a:pt x="51546" y="0"/>
                </a:moveTo>
                <a:cubicBezTo>
                  <a:pt x="51546" y="0"/>
                  <a:pt x="51546" y="0"/>
                  <a:pt x="81976" y="0"/>
                </a:cubicBezTo>
                <a:cubicBezTo>
                  <a:pt x="81976" y="0"/>
                  <a:pt x="81976" y="0"/>
                  <a:pt x="81976" y="38875"/>
                </a:cubicBezTo>
                <a:cubicBezTo>
                  <a:pt x="81976" y="38875"/>
                  <a:pt x="81976" y="38875"/>
                  <a:pt x="74554" y="34802"/>
                </a:cubicBezTo>
                <a:cubicBezTo>
                  <a:pt x="73441" y="34432"/>
                  <a:pt x="65277" y="29989"/>
                  <a:pt x="52659" y="29989"/>
                </a:cubicBezTo>
                <a:cubicBezTo>
                  <a:pt x="38187" y="29989"/>
                  <a:pt x="24827" y="35913"/>
                  <a:pt x="13323" y="42947"/>
                </a:cubicBezTo>
                <a:cubicBezTo>
                  <a:pt x="13323" y="42947"/>
                  <a:pt x="13323" y="42947"/>
                  <a:pt x="13323" y="38134"/>
                </a:cubicBezTo>
                <a:cubicBezTo>
                  <a:pt x="13323" y="17031"/>
                  <a:pt x="30393" y="0"/>
                  <a:pt x="5154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6" name="pounds23"/>
          <p:cNvSpPr>
            <a:spLocks noChangeAspect="1"/>
          </p:cNvSpPr>
          <p:nvPr/>
        </p:nvSpPr>
        <p:spPr bwMode="auto">
          <a:xfrm>
            <a:off x="9098854" y="4412546"/>
            <a:ext cx="173166" cy="248063"/>
          </a:xfrm>
          <a:custGeom>
            <a:avLst/>
            <a:gdLst>
              <a:gd name="connsiteX0" fmla="*/ 148917 w 354622"/>
              <a:gd name="connsiteY0" fmla="*/ 444877 h 508000"/>
              <a:gd name="connsiteX1" fmla="*/ 135517 w 354622"/>
              <a:gd name="connsiteY1" fmla="*/ 458272 h 508000"/>
              <a:gd name="connsiteX2" fmla="*/ 135517 w 354622"/>
              <a:gd name="connsiteY2" fmla="*/ 464132 h 508000"/>
              <a:gd name="connsiteX3" fmla="*/ 148917 w 354622"/>
              <a:gd name="connsiteY3" fmla="*/ 477527 h 508000"/>
              <a:gd name="connsiteX4" fmla="*/ 205704 w 354622"/>
              <a:gd name="connsiteY4" fmla="*/ 477527 h 508000"/>
              <a:gd name="connsiteX5" fmla="*/ 219104 w 354622"/>
              <a:gd name="connsiteY5" fmla="*/ 464132 h 508000"/>
              <a:gd name="connsiteX6" fmla="*/ 219104 w 354622"/>
              <a:gd name="connsiteY6" fmla="*/ 458272 h 508000"/>
              <a:gd name="connsiteX7" fmla="*/ 205704 w 354622"/>
              <a:gd name="connsiteY7" fmla="*/ 444877 h 508000"/>
              <a:gd name="connsiteX8" fmla="*/ 148917 w 354622"/>
              <a:gd name="connsiteY8" fmla="*/ 444877 h 508000"/>
              <a:gd name="connsiteX9" fmla="*/ 148435 w 354622"/>
              <a:gd name="connsiteY9" fmla="*/ 139915 h 508000"/>
              <a:gd name="connsiteX10" fmla="*/ 239190 w 354622"/>
              <a:gd name="connsiteY10" fmla="*/ 139915 h 508000"/>
              <a:gd name="connsiteX11" fmla="*/ 257943 w 354622"/>
              <a:gd name="connsiteY11" fmla="*/ 158670 h 508000"/>
              <a:gd name="connsiteX12" fmla="*/ 257943 w 354622"/>
              <a:gd name="connsiteY12" fmla="*/ 196345 h 508000"/>
              <a:gd name="connsiteX13" fmla="*/ 239190 w 354622"/>
              <a:gd name="connsiteY13" fmla="*/ 215100 h 508000"/>
              <a:gd name="connsiteX14" fmla="*/ 220436 w 354622"/>
              <a:gd name="connsiteY14" fmla="*/ 196345 h 508000"/>
              <a:gd name="connsiteX15" fmla="*/ 220436 w 354622"/>
              <a:gd name="connsiteY15" fmla="*/ 177424 h 508000"/>
              <a:gd name="connsiteX16" fmla="*/ 167022 w 354622"/>
              <a:gd name="connsiteY16" fmla="*/ 177424 h 508000"/>
              <a:gd name="connsiteX17" fmla="*/ 162836 w 354622"/>
              <a:gd name="connsiteY17" fmla="*/ 221295 h 508000"/>
              <a:gd name="connsiteX18" fmla="*/ 161663 w 354622"/>
              <a:gd name="connsiteY18" fmla="*/ 228161 h 508000"/>
              <a:gd name="connsiteX19" fmla="*/ 188789 w 354622"/>
              <a:gd name="connsiteY19" fmla="*/ 228161 h 508000"/>
              <a:gd name="connsiteX20" fmla="*/ 207543 w 354622"/>
              <a:gd name="connsiteY20" fmla="*/ 246915 h 508000"/>
              <a:gd name="connsiteX21" fmla="*/ 188789 w 354622"/>
              <a:gd name="connsiteY21" fmla="*/ 265669 h 508000"/>
              <a:gd name="connsiteX22" fmla="*/ 153626 w 354622"/>
              <a:gd name="connsiteY22" fmla="*/ 265669 h 508000"/>
              <a:gd name="connsiteX23" fmla="*/ 135375 w 354622"/>
              <a:gd name="connsiteY23" fmla="*/ 316574 h 508000"/>
              <a:gd name="connsiteX24" fmla="*/ 247897 w 354622"/>
              <a:gd name="connsiteY24" fmla="*/ 316574 h 508000"/>
              <a:gd name="connsiteX25" fmla="*/ 266650 w 354622"/>
              <a:gd name="connsiteY25" fmla="*/ 335328 h 508000"/>
              <a:gd name="connsiteX26" fmla="*/ 247897 w 354622"/>
              <a:gd name="connsiteY26" fmla="*/ 354082 h 508000"/>
              <a:gd name="connsiteX27" fmla="*/ 103896 w 354622"/>
              <a:gd name="connsiteY27" fmla="*/ 354082 h 508000"/>
              <a:gd name="connsiteX28" fmla="*/ 87486 w 354622"/>
              <a:gd name="connsiteY28" fmla="*/ 344370 h 508000"/>
              <a:gd name="connsiteX29" fmla="*/ 87988 w 354622"/>
              <a:gd name="connsiteY29" fmla="*/ 325114 h 508000"/>
              <a:gd name="connsiteX30" fmla="*/ 114612 w 354622"/>
              <a:gd name="connsiteY30" fmla="*/ 265669 h 508000"/>
              <a:gd name="connsiteX31" fmla="*/ 104230 w 354622"/>
              <a:gd name="connsiteY31" fmla="*/ 265669 h 508000"/>
              <a:gd name="connsiteX32" fmla="*/ 85477 w 354622"/>
              <a:gd name="connsiteY32" fmla="*/ 246915 h 508000"/>
              <a:gd name="connsiteX33" fmla="*/ 104230 w 354622"/>
              <a:gd name="connsiteY33" fmla="*/ 228161 h 508000"/>
              <a:gd name="connsiteX34" fmla="*/ 123654 w 354622"/>
              <a:gd name="connsiteY34" fmla="*/ 228161 h 508000"/>
              <a:gd name="connsiteX35" fmla="*/ 125496 w 354622"/>
              <a:gd name="connsiteY35" fmla="*/ 216439 h 508000"/>
              <a:gd name="connsiteX36" fmla="*/ 129682 w 354622"/>
              <a:gd name="connsiteY36" fmla="*/ 159339 h 508000"/>
              <a:gd name="connsiteX37" fmla="*/ 135040 w 354622"/>
              <a:gd name="connsiteY37" fmla="*/ 145609 h 508000"/>
              <a:gd name="connsiteX38" fmla="*/ 148435 w 354622"/>
              <a:gd name="connsiteY38" fmla="*/ 139915 h 508000"/>
              <a:gd name="connsiteX39" fmla="*/ 46065 w 354622"/>
              <a:gd name="connsiteY39" fmla="*/ 75346 h 508000"/>
              <a:gd name="connsiteX40" fmla="*/ 46065 w 354622"/>
              <a:gd name="connsiteY40" fmla="*/ 416580 h 508000"/>
              <a:gd name="connsiteX41" fmla="*/ 308723 w 354622"/>
              <a:gd name="connsiteY41" fmla="*/ 416580 h 508000"/>
              <a:gd name="connsiteX42" fmla="*/ 308723 w 354622"/>
              <a:gd name="connsiteY42" fmla="*/ 75346 h 508000"/>
              <a:gd name="connsiteX43" fmla="*/ 46065 w 354622"/>
              <a:gd name="connsiteY43" fmla="*/ 75346 h 508000"/>
              <a:gd name="connsiteX44" fmla="*/ 26801 w 354622"/>
              <a:gd name="connsiteY44" fmla="*/ 0 h 508000"/>
              <a:gd name="connsiteX45" fmla="*/ 327986 w 354622"/>
              <a:gd name="connsiteY45" fmla="*/ 0 h 508000"/>
              <a:gd name="connsiteX46" fmla="*/ 354621 w 354622"/>
              <a:gd name="connsiteY46" fmla="*/ 26789 h 508000"/>
              <a:gd name="connsiteX47" fmla="*/ 354621 w 354622"/>
              <a:gd name="connsiteY47" fmla="*/ 481211 h 508000"/>
              <a:gd name="connsiteX48" fmla="*/ 327819 w 354622"/>
              <a:gd name="connsiteY48" fmla="*/ 508000 h 508000"/>
              <a:gd name="connsiteX49" fmla="*/ 26801 w 354622"/>
              <a:gd name="connsiteY49" fmla="*/ 508000 h 508000"/>
              <a:gd name="connsiteX50" fmla="*/ 0 w 354622"/>
              <a:gd name="connsiteY50" fmla="*/ 481211 h 508000"/>
              <a:gd name="connsiteX51" fmla="*/ 0 w 354622"/>
              <a:gd name="connsiteY51" fmla="*/ 26789 h 508000"/>
              <a:gd name="connsiteX52" fmla="*/ 26801 w 354622"/>
              <a:gd name="connsiteY5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54622" h="508000">
                <a:moveTo>
                  <a:pt x="148917" y="444877"/>
                </a:moveTo>
                <a:cubicBezTo>
                  <a:pt x="141547" y="444877"/>
                  <a:pt x="135517" y="450905"/>
                  <a:pt x="135517" y="458272"/>
                </a:cubicBezTo>
                <a:cubicBezTo>
                  <a:pt x="135517" y="458272"/>
                  <a:pt x="135517" y="458272"/>
                  <a:pt x="135517" y="464132"/>
                </a:cubicBezTo>
                <a:cubicBezTo>
                  <a:pt x="135517" y="471499"/>
                  <a:pt x="141547" y="477527"/>
                  <a:pt x="148917" y="477527"/>
                </a:cubicBezTo>
                <a:cubicBezTo>
                  <a:pt x="148917" y="477527"/>
                  <a:pt x="148917" y="477527"/>
                  <a:pt x="205704" y="477527"/>
                </a:cubicBezTo>
                <a:cubicBezTo>
                  <a:pt x="213242" y="477527"/>
                  <a:pt x="219104" y="471499"/>
                  <a:pt x="219104" y="464132"/>
                </a:cubicBezTo>
                <a:lnTo>
                  <a:pt x="219104" y="458272"/>
                </a:lnTo>
                <a:cubicBezTo>
                  <a:pt x="219104" y="450905"/>
                  <a:pt x="213242" y="444877"/>
                  <a:pt x="205704" y="444877"/>
                </a:cubicBezTo>
                <a:cubicBezTo>
                  <a:pt x="205704" y="444877"/>
                  <a:pt x="205704" y="444877"/>
                  <a:pt x="148917" y="444877"/>
                </a:cubicBezTo>
                <a:close/>
                <a:moveTo>
                  <a:pt x="148435" y="139915"/>
                </a:moveTo>
                <a:cubicBezTo>
                  <a:pt x="148435" y="139915"/>
                  <a:pt x="148435" y="139915"/>
                  <a:pt x="239190" y="139915"/>
                </a:cubicBezTo>
                <a:cubicBezTo>
                  <a:pt x="249571" y="139915"/>
                  <a:pt x="257943" y="148288"/>
                  <a:pt x="257943" y="158670"/>
                </a:cubicBezTo>
                <a:cubicBezTo>
                  <a:pt x="257943" y="158670"/>
                  <a:pt x="257943" y="158670"/>
                  <a:pt x="257943" y="196345"/>
                </a:cubicBezTo>
                <a:cubicBezTo>
                  <a:pt x="257943" y="206727"/>
                  <a:pt x="249571" y="215100"/>
                  <a:pt x="239190" y="215100"/>
                </a:cubicBezTo>
                <a:cubicBezTo>
                  <a:pt x="228808" y="215100"/>
                  <a:pt x="220436" y="206727"/>
                  <a:pt x="220436" y="196345"/>
                </a:cubicBezTo>
                <a:cubicBezTo>
                  <a:pt x="220436" y="196345"/>
                  <a:pt x="220436" y="196345"/>
                  <a:pt x="220436" y="177424"/>
                </a:cubicBezTo>
                <a:cubicBezTo>
                  <a:pt x="220436" y="177424"/>
                  <a:pt x="220436" y="177424"/>
                  <a:pt x="167022" y="177424"/>
                </a:cubicBezTo>
                <a:cubicBezTo>
                  <a:pt x="166519" y="188475"/>
                  <a:pt x="165347" y="203713"/>
                  <a:pt x="162836" y="221295"/>
                </a:cubicBezTo>
                <a:cubicBezTo>
                  <a:pt x="162501" y="223640"/>
                  <a:pt x="162166" y="225816"/>
                  <a:pt x="161663" y="228161"/>
                </a:cubicBezTo>
                <a:cubicBezTo>
                  <a:pt x="161663" y="228161"/>
                  <a:pt x="161663" y="228161"/>
                  <a:pt x="188789" y="228161"/>
                </a:cubicBezTo>
                <a:cubicBezTo>
                  <a:pt x="199003" y="228161"/>
                  <a:pt x="207543" y="236533"/>
                  <a:pt x="207543" y="246915"/>
                </a:cubicBezTo>
                <a:cubicBezTo>
                  <a:pt x="207543" y="257297"/>
                  <a:pt x="199003" y="265669"/>
                  <a:pt x="188789" y="265669"/>
                </a:cubicBezTo>
                <a:cubicBezTo>
                  <a:pt x="188789" y="265669"/>
                  <a:pt x="188789" y="265669"/>
                  <a:pt x="153626" y="265669"/>
                </a:cubicBezTo>
                <a:cubicBezTo>
                  <a:pt x="148770" y="283921"/>
                  <a:pt x="142742" y="300834"/>
                  <a:pt x="135375" y="316574"/>
                </a:cubicBezTo>
                <a:cubicBezTo>
                  <a:pt x="135375" y="316574"/>
                  <a:pt x="135375" y="316574"/>
                  <a:pt x="247897" y="316574"/>
                </a:cubicBezTo>
                <a:cubicBezTo>
                  <a:pt x="258278" y="316574"/>
                  <a:pt x="266650" y="324946"/>
                  <a:pt x="266650" y="335328"/>
                </a:cubicBezTo>
                <a:cubicBezTo>
                  <a:pt x="266650" y="345542"/>
                  <a:pt x="258278" y="354082"/>
                  <a:pt x="247897" y="354082"/>
                </a:cubicBezTo>
                <a:cubicBezTo>
                  <a:pt x="247897" y="354082"/>
                  <a:pt x="247897" y="354082"/>
                  <a:pt x="103896" y="354082"/>
                </a:cubicBezTo>
                <a:cubicBezTo>
                  <a:pt x="97030" y="354082"/>
                  <a:pt x="90668" y="350231"/>
                  <a:pt x="87486" y="344370"/>
                </a:cubicBezTo>
                <a:cubicBezTo>
                  <a:pt x="84137" y="338342"/>
                  <a:pt x="84305" y="330974"/>
                  <a:pt x="87988" y="325114"/>
                </a:cubicBezTo>
                <a:cubicBezTo>
                  <a:pt x="100044" y="306192"/>
                  <a:pt x="108584" y="285428"/>
                  <a:pt x="114612" y="265669"/>
                </a:cubicBezTo>
                <a:cubicBezTo>
                  <a:pt x="114612" y="265669"/>
                  <a:pt x="114612" y="265669"/>
                  <a:pt x="104230" y="265669"/>
                </a:cubicBezTo>
                <a:cubicBezTo>
                  <a:pt x="93849" y="265669"/>
                  <a:pt x="85477" y="257297"/>
                  <a:pt x="85477" y="246915"/>
                </a:cubicBezTo>
                <a:cubicBezTo>
                  <a:pt x="85477" y="236533"/>
                  <a:pt x="93849" y="228161"/>
                  <a:pt x="104230" y="228161"/>
                </a:cubicBezTo>
                <a:cubicBezTo>
                  <a:pt x="104230" y="228161"/>
                  <a:pt x="104230" y="228161"/>
                  <a:pt x="123654" y="228161"/>
                </a:cubicBezTo>
                <a:cubicBezTo>
                  <a:pt x="124324" y="224142"/>
                  <a:pt x="124993" y="220291"/>
                  <a:pt x="125496" y="216439"/>
                </a:cubicBezTo>
                <a:cubicBezTo>
                  <a:pt x="130519" y="183787"/>
                  <a:pt x="129682" y="159507"/>
                  <a:pt x="129682" y="159339"/>
                </a:cubicBezTo>
                <a:cubicBezTo>
                  <a:pt x="129514" y="154148"/>
                  <a:pt x="131524" y="149292"/>
                  <a:pt x="135040" y="145609"/>
                </a:cubicBezTo>
                <a:cubicBezTo>
                  <a:pt x="138556" y="141925"/>
                  <a:pt x="143412" y="139915"/>
                  <a:pt x="148435" y="139915"/>
                </a:cubicBezTo>
                <a:close/>
                <a:moveTo>
                  <a:pt x="46065" y="75346"/>
                </a:moveTo>
                <a:cubicBezTo>
                  <a:pt x="46065" y="75346"/>
                  <a:pt x="46065" y="75346"/>
                  <a:pt x="46065" y="416580"/>
                </a:cubicBezTo>
                <a:cubicBezTo>
                  <a:pt x="46065" y="416580"/>
                  <a:pt x="46065" y="416580"/>
                  <a:pt x="308723" y="416580"/>
                </a:cubicBezTo>
                <a:cubicBezTo>
                  <a:pt x="308723" y="416580"/>
                  <a:pt x="308723" y="416580"/>
                  <a:pt x="308723" y="75346"/>
                </a:cubicBezTo>
                <a:cubicBezTo>
                  <a:pt x="308723" y="75346"/>
                  <a:pt x="308723" y="75346"/>
                  <a:pt x="46065" y="75346"/>
                </a:cubicBezTo>
                <a:close/>
                <a:moveTo>
                  <a:pt x="26801" y="0"/>
                </a:moveTo>
                <a:cubicBezTo>
                  <a:pt x="26801" y="0"/>
                  <a:pt x="26801" y="0"/>
                  <a:pt x="327986" y="0"/>
                </a:cubicBezTo>
                <a:cubicBezTo>
                  <a:pt x="342727" y="0"/>
                  <a:pt x="354788" y="12055"/>
                  <a:pt x="354621" y="26789"/>
                </a:cubicBezTo>
                <a:cubicBezTo>
                  <a:pt x="354621" y="26789"/>
                  <a:pt x="354621" y="26789"/>
                  <a:pt x="354621" y="481211"/>
                </a:cubicBezTo>
                <a:cubicBezTo>
                  <a:pt x="354621" y="495945"/>
                  <a:pt x="342727" y="508000"/>
                  <a:pt x="327819" y="508000"/>
                </a:cubicBezTo>
                <a:cubicBezTo>
                  <a:pt x="327819" y="508000"/>
                  <a:pt x="327819" y="508000"/>
                  <a:pt x="26801" y="508000"/>
                </a:cubicBezTo>
                <a:cubicBezTo>
                  <a:pt x="12061" y="508000"/>
                  <a:pt x="0" y="495945"/>
                  <a:pt x="0" y="481211"/>
                </a:cubicBezTo>
                <a:cubicBezTo>
                  <a:pt x="0" y="481211"/>
                  <a:pt x="0" y="481211"/>
                  <a:pt x="0" y="26789"/>
                </a:cubicBezTo>
                <a:cubicBezTo>
                  <a:pt x="0" y="12055"/>
                  <a:pt x="12061" y="0"/>
                  <a:pt x="2680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7" name="shopping cart1"/>
          <p:cNvSpPr>
            <a:spLocks noChangeAspect="1"/>
          </p:cNvSpPr>
          <p:nvPr/>
        </p:nvSpPr>
        <p:spPr bwMode="auto">
          <a:xfrm>
            <a:off x="6836614" y="4421412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8" name="rotated9"/>
          <p:cNvSpPr>
            <a:spLocks noChangeAspect="1"/>
          </p:cNvSpPr>
          <p:nvPr/>
        </p:nvSpPr>
        <p:spPr bwMode="auto">
          <a:xfrm>
            <a:off x="7391779" y="4412721"/>
            <a:ext cx="248063" cy="247713"/>
          </a:xfrm>
          <a:custGeom>
            <a:avLst/>
            <a:gdLst>
              <a:gd name="connsiteX0" fmla="*/ 439216 w 508000"/>
              <a:gd name="connsiteY0" fmla="*/ 186291 h 507283"/>
              <a:gd name="connsiteX1" fmla="*/ 360401 w 508000"/>
              <a:gd name="connsiteY1" fmla="*/ 266539 h 507283"/>
              <a:gd name="connsiteX2" fmla="*/ 374014 w 508000"/>
              <a:gd name="connsiteY2" fmla="*/ 278719 h 507283"/>
              <a:gd name="connsiteX3" fmla="*/ 452830 w 508000"/>
              <a:gd name="connsiteY3" fmla="*/ 199904 h 507283"/>
              <a:gd name="connsiteX4" fmla="*/ 389777 w 508000"/>
              <a:gd name="connsiteY4" fmla="*/ 86697 h 507283"/>
              <a:gd name="connsiteX5" fmla="*/ 508000 w 508000"/>
              <a:gd name="connsiteY5" fmla="*/ 204920 h 507283"/>
              <a:gd name="connsiteX6" fmla="*/ 204920 w 508000"/>
              <a:gd name="connsiteY6" fmla="*/ 507283 h 507283"/>
              <a:gd name="connsiteX7" fmla="*/ 86697 w 508000"/>
              <a:gd name="connsiteY7" fmla="*/ 389777 h 507283"/>
              <a:gd name="connsiteX8" fmla="*/ 303797 w 508000"/>
              <a:gd name="connsiteY8" fmla="*/ 0 h 507283"/>
              <a:gd name="connsiteX9" fmla="*/ 353952 w 508000"/>
              <a:gd name="connsiteY9" fmla="*/ 49439 h 507283"/>
              <a:gd name="connsiteX10" fmla="*/ 49439 w 508000"/>
              <a:gd name="connsiteY10" fmla="*/ 353952 h 507283"/>
              <a:gd name="connsiteX11" fmla="*/ 0 w 508000"/>
              <a:gd name="connsiteY11" fmla="*/ 303797 h 50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000" h="507283">
                <a:moveTo>
                  <a:pt x="439216" y="186291"/>
                </a:moveTo>
                <a:lnTo>
                  <a:pt x="360401" y="266539"/>
                </a:lnTo>
                <a:lnTo>
                  <a:pt x="374014" y="278719"/>
                </a:lnTo>
                <a:lnTo>
                  <a:pt x="452830" y="199904"/>
                </a:lnTo>
                <a:close/>
                <a:moveTo>
                  <a:pt x="389777" y="86697"/>
                </a:moveTo>
                <a:lnTo>
                  <a:pt x="508000" y="204920"/>
                </a:lnTo>
                <a:lnTo>
                  <a:pt x="204920" y="507283"/>
                </a:lnTo>
                <a:lnTo>
                  <a:pt x="86697" y="389777"/>
                </a:lnTo>
                <a:close/>
                <a:moveTo>
                  <a:pt x="303797" y="0"/>
                </a:moveTo>
                <a:lnTo>
                  <a:pt x="353952" y="49439"/>
                </a:lnTo>
                <a:lnTo>
                  <a:pt x="49439" y="353952"/>
                </a:lnTo>
                <a:lnTo>
                  <a:pt x="0" y="3037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9" name="male159"/>
          <p:cNvSpPr>
            <a:spLocks noChangeAspect="1"/>
          </p:cNvSpPr>
          <p:nvPr/>
        </p:nvSpPr>
        <p:spPr bwMode="auto">
          <a:xfrm>
            <a:off x="10216875" y="4405274"/>
            <a:ext cx="191597" cy="262607"/>
          </a:xfrm>
          <a:custGeom>
            <a:avLst/>
            <a:gdLst>
              <a:gd name="connsiteX0" fmla="*/ 139809 w 370634"/>
              <a:gd name="connsiteY0" fmla="*/ 223223 h 508000"/>
              <a:gd name="connsiteX1" fmla="*/ 232139 w 370634"/>
              <a:gd name="connsiteY1" fmla="*/ 223223 h 508000"/>
              <a:gd name="connsiteX2" fmla="*/ 370634 w 370634"/>
              <a:gd name="connsiteY2" fmla="*/ 361190 h 508000"/>
              <a:gd name="connsiteX3" fmla="*/ 370634 w 370634"/>
              <a:gd name="connsiteY3" fmla="*/ 472624 h 508000"/>
              <a:gd name="connsiteX4" fmla="*/ 368859 w 370634"/>
              <a:gd name="connsiteY4" fmla="*/ 472624 h 508000"/>
              <a:gd name="connsiteX5" fmla="*/ 361756 w 370634"/>
              <a:gd name="connsiteY5" fmla="*/ 476162 h 508000"/>
              <a:gd name="connsiteX6" fmla="*/ 198403 w 370634"/>
              <a:gd name="connsiteY6" fmla="*/ 508000 h 508000"/>
              <a:gd name="connsiteX7" fmla="*/ 8417 w 370634"/>
              <a:gd name="connsiteY7" fmla="*/ 477931 h 508000"/>
              <a:gd name="connsiteX8" fmla="*/ 1314 w 370634"/>
              <a:gd name="connsiteY8" fmla="*/ 474393 h 508000"/>
              <a:gd name="connsiteX9" fmla="*/ 1314 w 370634"/>
              <a:gd name="connsiteY9" fmla="*/ 472624 h 508000"/>
              <a:gd name="connsiteX10" fmla="*/ 1314 w 370634"/>
              <a:gd name="connsiteY10" fmla="*/ 361190 h 508000"/>
              <a:gd name="connsiteX11" fmla="*/ 139809 w 370634"/>
              <a:gd name="connsiteY11" fmla="*/ 223223 h 508000"/>
              <a:gd name="connsiteX12" fmla="*/ 140076 w 370634"/>
              <a:gd name="connsiteY12" fmla="*/ 160971 h 508000"/>
              <a:gd name="connsiteX13" fmla="*/ 189695 w 370634"/>
              <a:gd name="connsiteY13" fmla="*/ 189273 h 508000"/>
              <a:gd name="connsiteX14" fmla="*/ 239313 w 370634"/>
              <a:gd name="connsiteY14" fmla="*/ 160971 h 508000"/>
              <a:gd name="connsiteX15" fmla="*/ 186151 w 370634"/>
              <a:gd name="connsiteY15" fmla="*/ 0 h 508000"/>
              <a:gd name="connsiteX16" fmla="*/ 292476 w 370634"/>
              <a:gd name="connsiteY16" fmla="*/ 95521 h 508000"/>
              <a:gd name="connsiteX17" fmla="*/ 90458 w 370634"/>
              <a:gd name="connsiteY17" fmla="*/ 95521 h 508000"/>
              <a:gd name="connsiteX18" fmla="*/ 85141 w 370634"/>
              <a:gd name="connsiteY18" fmla="*/ 109672 h 508000"/>
              <a:gd name="connsiteX19" fmla="*/ 294248 w 370634"/>
              <a:gd name="connsiteY19" fmla="*/ 109672 h 508000"/>
              <a:gd name="connsiteX20" fmla="*/ 186151 w 370634"/>
              <a:gd name="connsiteY20" fmla="*/ 215807 h 508000"/>
              <a:gd name="connsiteX21" fmla="*/ 78053 w 370634"/>
              <a:gd name="connsiteY21" fmla="*/ 120286 h 508000"/>
              <a:gd name="connsiteX22" fmla="*/ 16030 w 370634"/>
              <a:gd name="connsiteY22" fmla="*/ 166278 h 508000"/>
              <a:gd name="connsiteX23" fmla="*/ 48592 w 370634"/>
              <a:gd name="connsiteY23" fmla="*/ 98838 h 508000"/>
              <a:gd name="connsiteX24" fmla="*/ 56912 w 370634"/>
              <a:gd name="connsiteY24" fmla="*/ 92115 h 508000"/>
              <a:gd name="connsiteX25" fmla="*/ 63876 w 370634"/>
              <a:gd name="connsiteY25" fmla="*/ 88446 h 508000"/>
              <a:gd name="connsiteX26" fmla="*/ 59640 w 370634"/>
              <a:gd name="connsiteY26" fmla="*/ 89910 h 508000"/>
              <a:gd name="connsiteX27" fmla="*/ 56912 w 370634"/>
              <a:gd name="connsiteY27" fmla="*/ 92115 h 508000"/>
              <a:gd name="connsiteX28" fmla="*/ 43470 w 370634"/>
              <a:gd name="connsiteY28" fmla="*/ 99197 h 508000"/>
              <a:gd name="connsiteX29" fmla="*/ 1853 w 370634"/>
              <a:gd name="connsiteY29" fmla="*/ 123824 h 508000"/>
              <a:gd name="connsiteX30" fmla="*/ 58560 w 370634"/>
              <a:gd name="connsiteY30" fmla="*/ 72525 h 508000"/>
              <a:gd name="connsiteX31" fmla="*/ 83369 w 370634"/>
              <a:gd name="connsiteY31" fmla="*/ 74294 h 508000"/>
              <a:gd name="connsiteX32" fmla="*/ 186151 w 370634"/>
              <a:gd name="connsiteY3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0634" h="508000">
                <a:moveTo>
                  <a:pt x="139809" y="223223"/>
                </a:moveTo>
                <a:cubicBezTo>
                  <a:pt x="139809" y="223223"/>
                  <a:pt x="139809" y="223223"/>
                  <a:pt x="232139" y="223223"/>
                </a:cubicBezTo>
                <a:cubicBezTo>
                  <a:pt x="308489" y="223223"/>
                  <a:pt x="370634" y="285131"/>
                  <a:pt x="370634" y="361190"/>
                </a:cubicBezTo>
                <a:cubicBezTo>
                  <a:pt x="370634" y="361190"/>
                  <a:pt x="370634" y="361190"/>
                  <a:pt x="370634" y="472624"/>
                </a:cubicBezTo>
                <a:cubicBezTo>
                  <a:pt x="370634" y="472624"/>
                  <a:pt x="370634" y="472624"/>
                  <a:pt x="368859" y="472624"/>
                </a:cubicBezTo>
                <a:cubicBezTo>
                  <a:pt x="368859" y="472624"/>
                  <a:pt x="368859" y="472624"/>
                  <a:pt x="361756" y="476162"/>
                </a:cubicBezTo>
                <a:cubicBezTo>
                  <a:pt x="358205" y="479699"/>
                  <a:pt x="299611" y="508000"/>
                  <a:pt x="198403" y="508000"/>
                </a:cubicBezTo>
                <a:cubicBezTo>
                  <a:pt x="145136" y="508000"/>
                  <a:pt x="82991" y="500925"/>
                  <a:pt x="8417" y="477931"/>
                </a:cubicBezTo>
                <a:cubicBezTo>
                  <a:pt x="8417" y="477931"/>
                  <a:pt x="8417" y="477931"/>
                  <a:pt x="1314" y="474393"/>
                </a:cubicBezTo>
                <a:cubicBezTo>
                  <a:pt x="1314" y="474393"/>
                  <a:pt x="1314" y="474393"/>
                  <a:pt x="1314" y="472624"/>
                </a:cubicBezTo>
                <a:cubicBezTo>
                  <a:pt x="1314" y="472624"/>
                  <a:pt x="1314" y="472624"/>
                  <a:pt x="1314" y="361190"/>
                </a:cubicBezTo>
                <a:cubicBezTo>
                  <a:pt x="1314" y="285131"/>
                  <a:pt x="63459" y="223223"/>
                  <a:pt x="139809" y="223223"/>
                </a:cubicBezTo>
                <a:close/>
                <a:moveTo>
                  <a:pt x="140076" y="160971"/>
                </a:moveTo>
                <a:cubicBezTo>
                  <a:pt x="140076" y="175122"/>
                  <a:pt x="161341" y="189273"/>
                  <a:pt x="189695" y="189273"/>
                </a:cubicBezTo>
                <a:cubicBezTo>
                  <a:pt x="216276" y="189273"/>
                  <a:pt x="239313" y="175122"/>
                  <a:pt x="239313" y="160971"/>
                </a:cubicBezTo>
                <a:close/>
                <a:moveTo>
                  <a:pt x="186151" y="0"/>
                </a:moveTo>
                <a:cubicBezTo>
                  <a:pt x="241085" y="0"/>
                  <a:pt x="287160" y="42454"/>
                  <a:pt x="292476" y="95521"/>
                </a:cubicBezTo>
                <a:cubicBezTo>
                  <a:pt x="292476" y="95521"/>
                  <a:pt x="292476" y="95521"/>
                  <a:pt x="90458" y="95521"/>
                </a:cubicBezTo>
                <a:cubicBezTo>
                  <a:pt x="88685" y="100828"/>
                  <a:pt x="86913" y="106135"/>
                  <a:pt x="85141" y="109672"/>
                </a:cubicBezTo>
                <a:cubicBezTo>
                  <a:pt x="85141" y="109672"/>
                  <a:pt x="85141" y="109672"/>
                  <a:pt x="294248" y="109672"/>
                </a:cubicBezTo>
                <a:cubicBezTo>
                  <a:pt x="292476" y="168047"/>
                  <a:pt x="244630" y="215807"/>
                  <a:pt x="186151" y="215807"/>
                </a:cubicBezTo>
                <a:cubicBezTo>
                  <a:pt x="131216" y="215807"/>
                  <a:pt x="85141" y="173353"/>
                  <a:pt x="78053" y="120286"/>
                </a:cubicBezTo>
                <a:cubicBezTo>
                  <a:pt x="53244" y="160971"/>
                  <a:pt x="16030" y="166278"/>
                  <a:pt x="16030" y="166278"/>
                </a:cubicBezTo>
                <a:cubicBezTo>
                  <a:pt x="27548" y="128246"/>
                  <a:pt x="39510" y="108788"/>
                  <a:pt x="48592" y="98838"/>
                </a:cubicBezTo>
                <a:lnTo>
                  <a:pt x="56912" y="92115"/>
                </a:lnTo>
                <a:lnTo>
                  <a:pt x="63876" y="88446"/>
                </a:lnTo>
                <a:cubicBezTo>
                  <a:pt x="63876" y="88446"/>
                  <a:pt x="62326" y="88556"/>
                  <a:pt x="59640" y="89910"/>
                </a:cubicBezTo>
                <a:lnTo>
                  <a:pt x="56912" y="92115"/>
                </a:lnTo>
                <a:lnTo>
                  <a:pt x="43470" y="99197"/>
                </a:lnTo>
                <a:cubicBezTo>
                  <a:pt x="20128" y="117854"/>
                  <a:pt x="-7451" y="151684"/>
                  <a:pt x="1853" y="123824"/>
                </a:cubicBezTo>
                <a:cubicBezTo>
                  <a:pt x="17802" y="81370"/>
                  <a:pt x="58560" y="72525"/>
                  <a:pt x="58560" y="72525"/>
                </a:cubicBezTo>
                <a:cubicBezTo>
                  <a:pt x="69192" y="72525"/>
                  <a:pt x="78053" y="72525"/>
                  <a:pt x="83369" y="74294"/>
                </a:cubicBezTo>
                <a:cubicBezTo>
                  <a:pt x="97546" y="31840"/>
                  <a:pt x="138304" y="0"/>
                  <a:pt x="18615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0" name="bag19"/>
          <p:cNvSpPr>
            <a:spLocks noChangeAspect="1"/>
          </p:cNvSpPr>
          <p:nvPr/>
        </p:nvSpPr>
        <p:spPr bwMode="auto">
          <a:xfrm>
            <a:off x="10759619" y="4437505"/>
            <a:ext cx="226285" cy="198146"/>
          </a:xfrm>
          <a:custGeom>
            <a:avLst/>
            <a:gdLst>
              <a:gd name="connsiteX0" fmla="*/ 158765 w 508000"/>
              <a:gd name="connsiteY0" fmla="*/ 63566 h 444829"/>
              <a:gd name="connsiteX1" fmla="*/ 190398 w 508000"/>
              <a:gd name="connsiteY1" fmla="*/ 95224 h 444829"/>
              <a:gd name="connsiteX2" fmla="*/ 176442 w 508000"/>
              <a:gd name="connsiteY2" fmla="*/ 120984 h 444829"/>
              <a:gd name="connsiteX3" fmla="*/ 253976 w 508000"/>
              <a:gd name="connsiteY3" fmla="*/ 222475 h 444829"/>
              <a:gd name="connsiteX4" fmla="*/ 331820 w 508000"/>
              <a:gd name="connsiteY4" fmla="*/ 120984 h 444829"/>
              <a:gd name="connsiteX5" fmla="*/ 317553 w 508000"/>
              <a:gd name="connsiteY5" fmla="*/ 95224 h 444829"/>
              <a:gd name="connsiteX6" fmla="*/ 349187 w 508000"/>
              <a:gd name="connsiteY6" fmla="*/ 63566 h 444829"/>
              <a:gd name="connsiteX7" fmla="*/ 381131 w 508000"/>
              <a:gd name="connsiteY7" fmla="*/ 95224 h 444829"/>
              <a:gd name="connsiteX8" fmla="*/ 363143 w 508000"/>
              <a:gd name="connsiteY8" fmla="*/ 123467 h 444829"/>
              <a:gd name="connsiteX9" fmla="*/ 253976 w 508000"/>
              <a:gd name="connsiteY9" fmla="*/ 254132 h 444829"/>
              <a:gd name="connsiteX10" fmla="*/ 144809 w 508000"/>
              <a:gd name="connsiteY10" fmla="*/ 123467 h 444829"/>
              <a:gd name="connsiteX11" fmla="*/ 127131 w 508000"/>
              <a:gd name="connsiteY11" fmla="*/ 95224 h 444829"/>
              <a:gd name="connsiteX12" fmla="*/ 158765 w 508000"/>
              <a:gd name="connsiteY12" fmla="*/ 63566 h 444829"/>
              <a:gd name="connsiteX13" fmla="*/ 91220 w 508000"/>
              <a:gd name="connsiteY13" fmla="*/ 31586 h 444829"/>
              <a:gd name="connsiteX14" fmla="*/ 36566 w 508000"/>
              <a:gd name="connsiteY14" fmla="*/ 412850 h 444829"/>
              <a:gd name="connsiteX15" fmla="*/ 471433 w 508000"/>
              <a:gd name="connsiteY15" fmla="*/ 412850 h 444829"/>
              <a:gd name="connsiteX16" fmla="*/ 417173 w 508000"/>
              <a:gd name="connsiteY16" fmla="*/ 31586 h 444829"/>
              <a:gd name="connsiteX17" fmla="*/ 63565 w 508000"/>
              <a:gd name="connsiteY17" fmla="*/ 0 h 444829"/>
              <a:gd name="connsiteX18" fmla="*/ 444697 w 508000"/>
              <a:gd name="connsiteY18" fmla="*/ 0 h 444829"/>
              <a:gd name="connsiteX19" fmla="*/ 508000 w 508000"/>
              <a:gd name="connsiteY19" fmla="*/ 444829 h 444829"/>
              <a:gd name="connsiteX20" fmla="*/ 0 w 508000"/>
              <a:gd name="connsiteY20" fmla="*/ 444829 h 44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000" h="444829">
                <a:moveTo>
                  <a:pt x="158765" y="63566"/>
                </a:moveTo>
                <a:cubicBezTo>
                  <a:pt x="176442" y="63566"/>
                  <a:pt x="190398" y="77843"/>
                  <a:pt x="190398" y="95224"/>
                </a:cubicBezTo>
                <a:cubicBezTo>
                  <a:pt x="190398" y="106087"/>
                  <a:pt x="184816" y="115398"/>
                  <a:pt x="176442" y="120984"/>
                </a:cubicBezTo>
                <a:cubicBezTo>
                  <a:pt x="184196" y="178092"/>
                  <a:pt x="216450" y="222475"/>
                  <a:pt x="253976" y="222475"/>
                </a:cubicBezTo>
                <a:cubicBezTo>
                  <a:pt x="291502" y="222475"/>
                  <a:pt x="324066" y="178092"/>
                  <a:pt x="331820" y="120984"/>
                </a:cubicBezTo>
                <a:cubicBezTo>
                  <a:pt x="323446" y="115398"/>
                  <a:pt x="317553" y="106087"/>
                  <a:pt x="317553" y="95224"/>
                </a:cubicBezTo>
                <a:cubicBezTo>
                  <a:pt x="317553" y="77843"/>
                  <a:pt x="331820" y="63566"/>
                  <a:pt x="349187" y="63566"/>
                </a:cubicBezTo>
                <a:cubicBezTo>
                  <a:pt x="366865" y="63566"/>
                  <a:pt x="381131" y="77843"/>
                  <a:pt x="381131" y="95224"/>
                </a:cubicBezTo>
                <a:cubicBezTo>
                  <a:pt x="381131" y="107638"/>
                  <a:pt x="373688" y="118191"/>
                  <a:pt x="363143" y="123467"/>
                </a:cubicBezTo>
                <a:cubicBezTo>
                  <a:pt x="354149" y="198576"/>
                  <a:pt x="309490" y="254132"/>
                  <a:pt x="253976" y="254132"/>
                </a:cubicBezTo>
                <a:cubicBezTo>
                  <a:pt x="198462" y="254132"/>
                  <a:pt x="153803" y="198576"/>
                  <a:pt x="144809" y="123467"/>
                </a:cubicBezTo>
                <a:cubicBezTo>
                  <a:pt x="134264" y="118191"/>
                  <a:pt x="127131" y="107638"/>
                  <a:pt x="127131" y="95224"/>
                </a:cubicBezTo>
                <a:cubicBezTo>
                  <a:pt x="127131" y="77843"/>
                  <a:pt x="141087" y="63566"/>
                  <a:pt x="158765" y="63566"/>
                </a:cubicBezTo>
                <a:close/>
                <a:moveTo>
                  <a:pt x="91220" y="31586"/>
                </a:moveTo>
                <a:lnTo>
                  <a:pt x="36566" y="412850"/>
                </a:lnTo>
                <a:lnTo>
                  <a:pt x="471433" y="412850"/>
                </a:lnTo>
                <a:lnTo>
                  <a:pt x="417173" y="31586"/>
                </a:lnTo>
                <a:close/>
                <a:moveTo>
                  <a:pt x="63565" y="0"/>
                </a:moveTo>
                <a:lnTo>
                  <a:pt x="444697" y="0"/>
                </a:lnTo>
                <a:lnTo>
                  <a:pt x="508000" y="444829"/>
                </a:lnTo>
                <a:lnTo>
                  <a:pt x="0" y="44482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1" name="package23"/>
          <p:cNvSpPr>
            <a:spLocks noChangeAspect="1"/>
          </p:cNvSpPr>
          <p:nvPr/>
        </p:nvSpPr>
        <p:spPr bwMode="auto">
          <a:xfrm>
            <a:off x="11301548" y="4418735"/>
            <a:ext cx="250246" cy="235686"/>
          </a:xfrm>
          <a:custGeom>
            <a:avLst/>
            <a:gdLst>
              <a:gd name="T0" fmla="*/ 2544 w 3139"/>
              <a:gd name="T1" fmla="*/ 402 h 2957"/>
              <a:gd name="T2" fmla="*/ 1485 w 3139"/>
              <a:gd name="T3" fmla="*/ 1976 h 2957"/>
              <a:gd name="T4" fmla="*/ 1815 w 3139"/>
              <a:gd name="T5" fmla="*/ 1321 h 2957"/>
              <a:gd name="T6" fmla="*/ 2189 w 3139"/>
              <a:gd name="T7" fmla="*/ 858 h 2957"/>
              <a:gd name="T8" fmla="*/ 1748 w 3139"/>
              <a:gd name="T9" fmla="*/ 608 h 2957"/>
              <a:gd name="T10" fmla="*/ 388 w 3139"/>
              <a:gd name="T11" fmla="*/ 511 h 2957"/>
              <a:gd name="T12" fmla="*/ 0 w 3139"/>
              <a:gd name="T13" fmla="*/ 1390 h 2957"/>
              <a:gd name="T14" fmla="*/ 1099 w 3139"/>
              <a:gd name="T15" fmla="*/ 2164 h 2957"/>
              <a:gd name="T16" fmla="*/ 50 w 3139"/>
              <a:gd name="T17" fmla="*/ 1823 h 2957"/>
              <a:gd name="T18" fmla="*/ 995 w 3139"/>
              <a:gd name="T19" fmla="*/ 2466 h 2957"/>
              <a:gd name="T20" fmla="*/ 1976 w 3139"/>
              <a:gd name="T21" fmla="*/ 2466 h 2957"/>
              <a:gd name="T22" fmla="*/ 2498 w 3139"/>
              <a:gd name="T23" fmla="*/ 928 h 2957"/>
              <a:gd name="T24" fmla="*/ 3139 w 3139"/>
              <a:gd name="T25" fmla="*/ 402 h 2957"/>
              <a:gd name="T26" fmla="*/ 1066 w 3139"/>
              <a:gd name="T27" fmla="*/ 1202 h 2957"/>
              <a:gd name="T28" fmla="*/ 1097 w 3139"/>
              <a:gd name="T29" fmla="*/ 922 h 2957"/>
              <a:gd name="T30" fmla="*/ 760 w 3139"/>
              <a:gd name="T31" fmla="*/ 297 h 2957"/>
              <a:gd name="T32" fmla="*/ 1808 w 3139"/>
              <a:gd name="T33" fmla="*/ 892 h 2957"/>
              <a:gd name="T34" fmla="*/ 1818 w 3139"/>
              <a:gd name="T35" fmla="*/ 1073 h 2957"/>
              <a:gd name="T36" fmla="*/ 769 w 3139"/>
              <a:gd name="T37" fmla="*/ 477 h 2957"/>
              <a:gd name="T38" fmla="*/ 760 w 3139"/>
              <a:gd name="T39" fmla="*/ 297 h 2957"/>
              <a:gd name="T40" fmla="*/ 672 w 3139"/>
              <a:gd name="T41" fmla="*/ 1228 h 2957"/>
              <a:gd name="T42" fmla="*/ 1387 w 3139"/>
              <a:gd name="T43" fmla="*/ 1078 h 2957"/>
              <a:gd name="T44" fmla="*/ 1261 w 3139"/>
              <a:gd name="T45" fmla="*/ 1856 h 2957"/>
              <a:gd name="T46" fmla="*/ 662 w 3139"/>
              <a:gd name="T47" fmla="*/ 666 h 2957"/>
              <a:gd name="T48" fmla="*/ 1758 w 3139"/>
              <a:gd name="T49" fmla="*/ 2466 h 2957"/>
              <a:gd name="T50" fmla="*/ 1213 w 3139"/>
              <a:gd name="T51" fmla="*/ 2477 h 2957"/>
              <a:gd name="T52" fmla="*/ 1293 w 3139"/>
              <a:gd name="T53" fmla="*/ 2273 h 2957"/>
              <a:gd name="T54" fmla="*/ 1534 w 3139"/>
              <a:gd name="T55" fmla="*/ 2198 h 2957"/>
              <a:gd name="T56" fmla="*/ 1758 w 3139"/>
              <a:gd name="T57" fmla="*/ 2466 h 2957"/>
              <a:gd name="T58" fmla="*/ 2620 w 3139"/>
              <a:gd name="T59" fmla="*/ 711 h 2957"/>
              <a:gd name="T60" fmla="*/ 2921 w 3139"/>
              <a:gd name="T61" fmla="*/ 620 h 2957"/>
              <a:gd name="T62" fmla="*/ 2921 w 3139"/>
              <a:gd name="T63" fmla="*/ 710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39" h="2957">
                <a:moveTo>
                  <a:pt x="3139" y="402"/>
                </a:moveTo>
                <a:cubicBezTo>
                  <a:pt x="2544" y="402"/>
                  <a:pt x="2544" y="402"/>
                  <a:pt x="2544" y="402"/>
                </a:cubicBezTo>
                <a:cubicBezTo>
                  <a:pt x="1644" y="2002"/>
                  <a:pt x="1644" y="2002"/>
                  <a:pt x="1644" y="2002"/>
                </a:cubicBezTo>
                <a:cubicBezTo>
                  <a:pt x="1594" y="1985"/>
                  <a:pt x="1541" y="1976"/>
                  <a:pt x="1485" y="1976"/>
                </a:cubicBezTo>
                <a:cubicBezTo>
                  <a:pt x="1471" y="1976"/>
                  <a:pt x="1456" y="1976"/>
                  <a:pt x="1442" y="1978"/>
                </a:cubicBezTo>
                <a:cubicBezTo>
                  <a:pt x="1815" y="1321"/>
                  <a:pt x="1815" y="1321"/>
                  <a:pt x="1815" y="1321"/>
                </a:cubicBezTo>
                <a:cubicBezTo>
                  <a:pt x="1899" y="1369"/>
                  <a:pt x="1899" y="1369"/>
                  <a:pt x="1899" y="1369"/>
                </a:cubicBezTo>
                <a:cubicBezTo>
                  <a:pt x="2189" y="858"/>
                  <a:pt x="2189" y="858"/>
                  <a:pt x="2189" y="858"/>
                </a:cubicBezTo>
                <a:cubicBezTo>
                  <a:pt x="2105" y="810"/>
                  <a:pt x="2105" y="810"/>
                  <a:pt x="2105" y="810"/>
                </a:cubicBezTo>
                <a:cubicBezTo>
                  <a:pt x="1748" y="608"/>
                  <a:pt x="1748" y="608"/>
                  <a:pt x="1748" y="608"/>
                </a:cubicBezTo>
                <a:cubicBezTo>
                  <a:pt x="678" y="0"/>
                  <a:pt x="678" y="0"/>
                  <a:pt x="678" y="0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472" y="559"/>
                  <a:pt x="472" y="559"/>
                  <a:pt x="472" y="559"/>
                </a:cubicBezTo>
                <a:cubicBezTo>
                  <a:pt x="0" y="1390"/>
                  <a:pt x="0" y="1390"/>
                  <a:pt x="0" y="1390"/>
                </a:cubicBezTo>
                <a:cubicBezTo>
                  <a:pt x="1197" y="2070"/>
                  <a:pt x="1197" y="2070"/>
                  <a:pt x="1197" y="2070"/>
                </a:cubicBezTo>
                <a:cubicBezTo>
                  <a:pt x="1160" y="2097"/>
                  <a:pt x="1127" y="2128"/>
                  <a:pt x="1099" y="2164"/>
                </a:cubicBezTo>
                <a:cubicBezTo>
                  <a:pt x="157" y="1633"/>
                  <a:pt x="157" y="1633"/>
                  <a:pt x="157" y="1633"/>
                </a:cubicBezTo>
                <a:cubicBezTo>
                  <a:pt x="50" y="1823"/>
                  <a:pt x="50" y="1823"/>
                  <a:pt x="50" y="1823"/>
                </a:cubicBezTo>
                <a:cubicBezTo>
                  <a:pt x="1006" y="2361"/>
                  <a:pt x="1006" y="2361"/>
                  <a:pt x="1006" y="2361"/>
                </a:cubicBezTo>
                <a:cubicBezTo>
                  <a:pt x="999" y="2395"/>
                  <a:pt x="995" y="2430"/>
                  <a:pt x="995" y="2466"/>
                </a:cubicBezTo>
                <a:cubicBezTo>
                  <a:pt x="995" y="2737"/>
                  <a:pt x="1215" y="2957"/>
                  <a:pt x="1485" y="2957"/>
                </a:cubicBezTo>
                <a:cubicBezTo>
                  <a:pt x="1756" y="2957"/>
                  <a:pt x="1976" y="2737"/>
                  <a:pt x="1976" y="2466"/>
                </a:cubicBezTo>
                <a:cubicBezTo>
                  <a:pt x="1976" y="2330"/>
                  <a:pt x="1920" y="2206"/>
                  <a:pt x="1829" y="2117"/>
                </a:cubicBezTo>
                <a:cubicBezTo>
                  <a:pt x="2498" y="928"/>
                  <a:pt x="2498" y="928"/>
                  <a:pt x="2498" y="928"/>
                </a:cubicBezTo>
                <a:cubicBezTo>
                  <a:pt x="3139" y="928"/>
                  <a:pt x="3139" y="928"/>
                  <a:pt x="3139" y="928"/>
                </a:cubicBezTo>
                <a:lnTo>
                  <a:pt x="3139" y="402"/>
                </a:lnTo>
                <a:close/>
                <a:moveTo>
                  <a:pt x="1194" y="977"/>
                </a:moveTo>
                <a:cubicBezTo>
                  <a:pt x="1066" y="1202"/>
                  <a:pt x="1066" y="1202"/>
                  <a:pt x="1066" y="1202"/>
                </a:cubicBezTo>
                <a:cubicBezTo>
                  <a:pt x="968" y="1147"/>
                  <a:pt x="968" y="1147"/>
                  <a:pt x="968" y="1147"/>
                </a:cubicBezTo>
                <a:cubicBezTo>
                  <a:pt x="1097" y="922"/>
                  <a:pt x="1097" y="922"/>
                  <a:pt x="1097" y="922"/>
                </a:cubicBezTo>
                <a:lnTo>
                  <a:pt x="1194" y="977"/>
                </a:lnTo>
                <a:close/>
                <a:moveTo>
                  <a:pt x="760" y="297"/>
                </a:moveTo>
                <a:cubicBezTo>
                  <a:pt x="1560" y="751"/>
                  <a:pt x="1560" y="751"/>
                  <a:pt x="1560" y="751"/>
                </a:cubicBezTo>
                <a:cubicBezTo>
                  <a:pt x="1808" y="892"/>
                  <a:pt x="1808" y="892"/>
                  <a:pt x="1808" y="892"/>
                </a:cubicBezTo>
                <a:cubicBezTo>
                  <a:pt x="1893" y="940"/>
                  <a:pt x="1893" y="940"/>
                  <a:pt x="1893" y="940"/>
                </a:cubicBezTo>
                <a:cubicBezTo>
                  <a:pt x="1818" y="1073"/>
                  <a:pt x="1818" y="1073"/>
                  <a:pt x="1818" y="1073"/>
                </a:cubicBezTo>
                <a:cubicBezTo>
                  <a:pt x="1733" y="1025"/>
                  <a:pt x="1733" y="1025"/>
                  <a:pt x="1733" y="1025"/>
                </a:cubicBezTo>
                <a:cubicBezTo>
                  <a:pt x="769" y="477"/>
                  <a:pt x="769" y="477"/>
                  <a:pt x="769" y="477"/>
                </a:cubicBezTo>
                <a:cubicBezTo>
                  <a:pt x="685" y="429"/>
                  <a:pt x="685" y="429"/>
                  <a:pt x="685" y="429"/>
                </a:cubicBezTo>
                <a:lnTo>
                  <a:pt x="760" y="297"/>
                </a:lnTo>
                <a:close/>
                <a:moveTo>
                  <a:pt x="911" y="808"/>
                </a:moveTo>
                <a:cubicBezTo>
                  <a:pt x="672" y="1228"/>
                  <a:pt x="672" y="1228"/>
                  <a:pt x="672" y="1228"/>
                </a:cubicBezTo>
                <a:cubicBezTo>
                  <a:pt x="1147" y="1499"/>
                  <a:pt x="1147" y="1499"/>
                  <a:pt x="1147" y="1499"/>
                </a:cubicBezTo>
                <a:cubicBezTo>
                  <a:pt x="1387" y="1078"/>
                  <a:pt x="1387" y="1078"/>
                  <a:pt x="1387" y="1078"/>
                </a:cubicBezTo>
                <a:cubicBezTo>
                  <a:pt x="1626" y="1214"/>
                  <a:pt x="1626" y="1214"/>
                  <a:pt x="1626" y="1214"/>
                </a:cubicBezTo>
                <a:cubicBezTo>
                  <a:pt x="1261" y="1856"/>
                  <a:pt x="1261" y="1856"/>
                  <a:pt x="1261" y="1856"/>
                </a:cubicBezTo>
                <a:cubicBezTo>
                  <a:pt x="297" y="1309"/>
                  <a:pt x="297" y="1309"/>
                  <a:pt x="297" y="1309"/>
                </a:cubicBezTo>
                <a:cubicBezTo>
                  <a:pt x="662" y="666"/>
                  <a:pt x="662" y="666"/>
                  <a:pt x="662" y="666"/>
                </a:cubicBezTo>
                <a:lnTo>
                  <a:pt x="911" y="808"/>
                </a:lnTo>
                <a:close/>
                <a:moveTo>
                  <a:pt x="1758" y="2466"/>
                </a:moveTo>
                <a:cubicBezTo>
                  <a:pt x="1758" y="2617"/>
                  <a:pt x="1636" y="2740"/>
                  <a:pt x="1485" y="2740"/>
                </a:cubicBezTo>
                <a:cubicBezTo>
                  <a:pt x="1338" y="2740"/>
                  <a:pt x="1218" y="2623"/>
                  <a:pt x="1213" y="2477"/>
                </a:cubicBezTo>
                <a:cubicBezTo>
                  <a:pt x="1212" y="2473"/>
                  <a:pt x="1212" y="2470"/>
                  <a:pt x="1212" y="2466"/>
                </a:cubicBezTo>
                <a:cubicBezTo>
                  <a:pt x="1212" y="2391"/>
                  <a:pt x="1243" y="2322"/>
                  <a:pt x="1293" y="2273"/>
                </a:cubicBezTo>
                <a:cubicBezTo>
                  <a:pt x="1343" y="2224"/>
                  <a:pt x="1410" y="2193"/>
                  <a:pt x="1485" y="2193"/>
                </a:cubicBezTo>
                <a:cubicBezTo>
                  <a:pt x="1502" y="2193"/>
                  <a:pt x="1518" y="2195"/>
                  <a:pt x="1534" y="2198"/>
                </a:cubicBezTo>
                <a:cubicBezTo>
                  <a:pt x="1610" y="2211"/>
                  <a:pt x="1675" y="2257"/>
                  <a:pt x="1715" y="2319"/>
                </a:cubicBezTo>
                <a:cubicBezTo>
                  <a:pt x="1743" y="2362"/>
                  <a:pt x="1758" y="2412"/>
                  <a:pt x="1758" y="2466"/>
                </a:cubicBezTo>
                <a:close/>
                <a:moveTo>
                  <a:pt x="2921" y="710"/>
                </a:moveTo>
                <a:cubicBezTo>
                  <a:pt x="2620" y="711"/>
                  <a:pt x="2620" y="711"/>
                  <a:pt x="2620" y="711"/>
                </a:cubicBezTo>
                <a:cubicBezTo>
                  <a:pt x="2671" y="620"/>
                  <a:pt x="2671" y="620"/>
                  <a:pt x="2671" y="620"/>
                </a:cubicBezTo>
                <a:cubicBezTo>
                  <a:pt x="2921" y="620"/>
                  <a:pt x="2921" y="620"/>
                  <a:pt x="2921" y="620"/>
                </a:cubicBezTo>
                <a:lnTo>
                  <a:pt x="2921" y="710"/>
                </a:lnTo>
                <a:close/>
                <a:moveTo>
                  <a:pt x="2921" y="710"/>
                </a:moveTo>
                <a:cubicBezTo>
                  <a:pt x="2921" y="710"/>
                  <a:pt x="2921" y="710"/>
                  <a:pt x="2921" y="71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2" name="business174"/>
          <p:cNvSpPr>
            <a:spLocks noChangeAspect="1"/>
          </p:cNvSpPr>
          <p:nvPr/>
        </p:nvSpPr>
        <p:spPr bwMode="auto">
          <a:xfrm>
            <a:off x="8501357" y="3513513"/>
            <a:ext cx="248063" cy="246463"/>
          </a:xfrm>
          <a:custGeom>
            <a:avLst/>
            <a:gdLst>
              <a:gd name="connsiteX0" fmla="*/ 17965 w 508000"/>
              <a:gd name="connsiteY0" fmla="*/ 426472 h 504725"/>
              <a:gd name="connsiteX1" fmla="*/ 490035 w 508000"/>
              <a:gd name="connsiteY1" fmla="*/ 426472 h 504725"/>
              <a:gd name="connsiteX2" fmla="*/ 508000 w 508000"/>
              <a:gd name="connsiteY2" fmla="*/ 444432 h 504725"/>
              <a:gd name="connsiteX3" fmla="*/ 490035 w 508000"/>
              <a:gd name="connsiteY3" fmla="*/ 462392 h 504725"/>
              <a:gd name="connsiteX4" fmla="*/ 428760 w 508000"/>
              <a:gd name="connsiteY4" fmla="*/ 462392 h 504725"/>
              <a:gd name="connsiteX5" fmla="*/ 438545 w 508000"/>
              <a:gd name="connsiteY5" fmla="*/ 476343 h 504725"/>
              <a:gd name="connsiteX6" fmla="*/ 434214 w 508000"/>
              <a:gd name="connsiteY6" fmla="*/ 501358 h 504725"/>
              <a:gd name="connsiteX7" fmla="*/ 423948 w 508000"/>
              <a:gd name="connsiteY7" fmla="*/ 504725 h 504725"/>
              <a:gd name="connsiteX8" fmla="*/ 409191 w 508000"/>
              <a:gd name="connsiteY8" fmla="*/ 497028 h 504725"/>
              <a:gd name="connsiteX9" fmla="*/ 384810 w 508000"/>
              <a:gd name="connsiteY9" fmla="*/ 462392 h 504725"/>
              <a:gd name="connsiteX10" fmla="*/ 123190 w 508000"/>
              <a:gd name="connsiteY10" fmla="*/ 462392 h 504725"/>
              <a:gd name="connsiteX11" fmla="*/ 98809 w 508000"/>
              <a:gd name="connsiteY11" fmla="*/ 497028 h 504725"/>
              <a:gd name="connsiteX12" fmla="*/ 84052 w 508000"/>
              <a:gd name="connsiteY12" fmla="*/ 504725 h 504725"/>
              <a:gd name="connsiteX13" fmla="*/ 73786 w 508000"/>
              <a:gd name="connsiteY13" fmla="*/ 501358 h 504725"/>
              <a:gd name="connsiteX14" fmla="*/ 69455 w 508000"/>
              <a:gd name="connsiteY14" fmla="*/ 476343 h 504725"/>
              <a:gd name="connsiteX15" fmla="*/ 79400 w 508000"/>
              <a:gd name="connsiteY15" fmla="*/ 462392 h 504725"/>
              <a:gd name="connsiteX16" fmla="*/ 17965 w 508000"/>
              <a:gd name="connsiteY16" fmla="*/ 462392 h 504725"/>
              <a:gd name="connsiteX17" fmla="*/ 0 w 508000"/>
              <a:gd name="connsiteY17" fmla="*/ 444432 h 504725"/>
              <a:gd name="connsiteX18" fmla="*/ 17965 w 508000"/>
              <a:gd name="connsiteY18" fmla="*/ 426472 h 504725"/>
              <a:gd name="connsiteX19" fmla="*/ 404434 w 508000"/>
              <a:gd name="connsiteY19" fmla="*/ 123763 h 504725"/>
              <a:gd name="connsiteX20" fmla="*/ 403792 w 508000"/>
              <a:gd name="connsiteY20" fmla="*/ 123923 h 504725"/>
              <a:gd name="connsiteX21" fmla="*/ 327914 w 508000"/>
              <a:gd name="connsiteY21" fmla="*/ 139638 h 504725"/>
              <a:gd name="connsiteX22" fmla="*/ 324545 w 508000"/>
              <a:gd name="connsiteY22" fmla="*/ 153749 h 504725"/>
              <a:gd name="connsiteX23" fmla="*/ 339946 w 508000"/>
              <a:gd name="connsiteY23" fmla="*/ 166417 h 504725"/>
              <a:gd name="connsiteX24" fmla="*/ 341229 w 508000"/>
              <a:gd name="connsiteY24" fmla="*/ 177802 h 504725"/>
              <a:gd name="connsiteX25" fmla="*/ 280430 w 508000"/>
              <a:gd name="connsiteY25" fmla="*/ 252046 h 504725"/>
              <a:gd name="connsiteX26" fmla="*/ 274174 w 508000"/>
              <a:gd name="connsiteY26" fmla="*/ 255093 h 504725"/>
              <a:gd name="connsiteX27" fmla="*/ 269201 w 508000"/>
              <a:gd name="connsiteY27" fmla="*/ 253168 h 504725"/>
              <a:gd name="connsiteX28" fmla="*/ 175677 w 508000"/>
              <a:gd name="connsiteY28" fmla="*/ 177161 h 504725"/>
              <a:gd name="connsiteX29" fmla="*/ 169902 w 508000"/>
              <a:gd name="connsiteY29" fmla="*/ 175076 h 504725"/>
              <a:gd name="connsiteX30" fmla="*/ 162683 w 508000"/>
              <a:gd name="connsiteY30" fmla="*/ 178444 h 504725"/>
              <a:gd name="connsiteX31" fmla="*/ 97072 w 508000"/>
              <a:gd name="connsiteY31" fmla="*/ 258781 h 504725"/>
              <a:gd name="connsiteX32" fmla="*/ 98516 w 508000"/>
              <a:gd name="connsiteY32" fmla="*/ 271609 h 504725"/>
              <a:gd name="connsiteX33" fmla="*/ 115841 w 508000"/>
              <a:gd name="connsiteY33" fmla="*/ 285880 h 504725"/>
              <a:gd name="connsiteX34" fmla="*/ 120975 w 508000"/>
              <a:gd name="connsiteY34" fmla="*/ 287644 h 504725"/>
              <a:gd name="connsiteX35" fmla="*/ 127231 w 508000"/>
              <a:gd name="connsiteY35" fmla="*/ 284758 h 504725"/>
              <a:gd name="connsiteX36" fmla="*/ 168458 w 508000"/>
              <a:gd name="connsiteY36" fmla="*/ 234247 h 504725"/>
              <a:gd name="connsiteX37" fmla="*/ 175517 w 508000"/>
              <a:gd name="connsiteY37" fmla="*/ 230879 h 504725"/>
              <a:gd name="connsiteX38" fmla="*/ 181292 w 508000"/>
              <a:gd name="connsiteY38" fmla="*/ 232964 h 504725"/>
              <a:gd name="connsiteX39" fmla="*/ 274655 w 508000"/>
              <a:gd name="connsiteY39" fmla="*/ 309132 h 504725"/>
              <a:gd name="connsiteX40" fmla="*/ 274816 w 508000"/>
              <a:gd name="connsiteY40" fmla="*/ 308971 h 504725"/>
              <a:gd name="connsiteX41" fmla="*/ 279789 w 508000"/>
              <a:gd name="connsiteY41" fmla="*/ 310896 h 504725"/>
              <a:gd name="connsiteX42" fmla="*/ 286045 w 508000"/>
              <a:gd name="connsiteY42" fmla="*/ 307849 h 504725"/>
              <a:gd name="connsiteX43" fmla="*/ 371869 w 508000"/>
              <a:gd name="connsiteY43" fmla="*/ 202978 h 504725"/>
              <a:gd name="connsiteX44" fmla="*/ 378125 w 508000"/>
              <a:gd name="connsiteY44" fmla="*/ 199931 h 504725"/>
              <a:gd name="connsiteX45" fmla="*/ 383259 w 508000"/>
              <a:gd name="connsiteY45" fmla="*/ 201695 h 504725"/>
              <a:gd name="connsiteX46" fmla="*/ 398338 w 508000"/>
              <a:gd name="connsiteY46" fmla="*/ 214202 h 504725"/>
              <a:gd name="connsiteX47" fmla="*/ 403792 w 508000"/>
              <a:gd name="connsiteY47" fmla="*/ 216127 h 504725"/>
              <a:gd name="connsiteX48" fmla="*/ 412294 w 508000"/>
              <a:gd name="connsiteY48" fmla="*/ 207468 h 504725"/>
              <a:gd name="connsiteX49" fmla="*/ 412294 w 508000"/>
              <a:gd name="connsiteY49" fmla="*/ 130819 h 504725"/>
              <a:gd name="connsiteX50" fmla="*/ 412134 w 508000"/>
              <a:gd name="connsiteY50" fmla="*/ 130177 h 504725"/>
              <a:gd name="connsiteX51" fmla="*/ 405236 w 508000"/>
              <a:gd name="connsiteY51" fmla="*/ 123763 h 504725"/>
              <a:gd name="connsiteX52" fmla="*/ 404434 w 508000"/>
              <a:gd name="connsiteY52" fmla="*/ 123763 h 504725"/>
              <a:gd name="connsiteX53" fmla="*/ 405236 w 508000"/>
              <a:gd name="connsiteY53" fmla="*/ 87844 h 504725"/>
              <a:gd name="connsiteX54" fmla="*/ 433951 w 508000"/>
              <a:gd name="connsiteY54" fmla="*/ 98908 h 504725"/>
              <a:gd name="connsiteX55" fmla="*/ 447907 w 508000"/>
              <a:gd name="connsiteY55" fmla="*/ 126489 h 504725"/>
              <a:gd name="connsiteX56" fmla="*/ 447907 w 508000"/>
              <a:gd name="connsiteY56" fmla="*/ 126649 h 504725"/>
              <a:gd name="connsiteX57" fmla="*/ 448228 w 508000"/>
              <a:gd name="connsiteY57" fmla="*/ 130658 h 504725"/>
              <a:gd name="connsiteX58" fmla="*/ 448228 w 508000"/>
              <a:gd name="connsiteY58" fmla="*/ 207468 h 504725"/>
              <a:gd name="connsiteX59" fmla="*/ 435395 w 508000"/>
              <a:gd name="connsiteY59" fmla="*/ 238897 h 504725"/>
              <a:gd name="connsiteX60" fmla="*/ 403792 w 508000"/>
              <a:gd name="connsiteY60" fmla="*/ 252046 h 504725"/>
              <a:gd name="connsiteX61" fmla="*/ 382617 w 508000"/>
              <a:gd name="connsiteY61" fmla="*/ 246594 h 504725"/>
              <a:gd name="connsiteX62" fmla="*/ 313958 w 508000"/>
              <a:gd name="connsiteY62" fmla="*/ 330619 h 504725"/>
              <a:gd name="connsiteX63" fmla="*/ 279789 w 508000"/>
              <a:gd name="connsiteY63" fmla="*/ 346815 h 504725"/>
              <a:gd name="connsiteX64" fmla="*/ 257651 w 508000"/>
              <a:gd name="connsiteY64" fmla="*/ 340721 h 504725"/>
              <a:gd name="connsiteX65" fmla="*/ 252036 w 508000"/>
              <a:gd name="connsiteY65" fmla="*/ 336873 h 504725"/>
              <a:gd name="connsiteX66" fmla="*/ 179367 w 508000"/>
              <a:gd name="connsiteY66" fmla="*/ 277702 h 504725"/>
              <a:gd name="connsiteX67" fmla="*/ 154983 w 508000"/>
              <a:gd name="connsiteY67" fmla="*/ 307368 h 504725"/>
              <a:gd name="connsiteX68" fmla="*/ 120975 w 508000"/>
              <a:gd name="connsiteY68" fmla="*/ 323563 h 504725"/>
              <a:gd name="connsiteX69" fmla="*/ 93062 w 508000"/>
              <a:gd name="connsiteY69" fmla="*/ 313622 h 504725"/>
              <a:gd name="connsiteX70" fmla="*/ 75737 w 508000"/>
              <a:gd name="connsiteY70" fmla="*/ 299510 h 504725"/>
              <a:gd name="connsiteX71" fmla="*/ 59374 w 508000"/>
              <a:gd name="connsiteY71" fmla="*/ 269043 h 504725"/>
              <a:gd name="connsiteX72" fmla="*/ 69320 w 508000"/>
              <a:gd name="connsiteY72" fmla="*/ 236171 h 504725"/>
              <a:gd name="connsiteX73" fmla="*/ 134931 w 508000"/>
              <a:gd name="connsiteY73" fmla="*/ 155834 h 504725"/>
              <a:gd name="connsiteX74" fmla="*/ 169902 w 508000"/>
              <a:gd name="connsiteY74" fmla="*/ 139157 h 504725"/>
              <a:gd name="connsiteX75" fmla="*/ 198296 w 508000"/>
              <a:gd name="connsiteY75" fmla="*/ 149259 h 504725"/>
              <a:gd name="connsiteX76" fmla="*/ 270164 w 508000"/>
              <a:gd name="connsiteY76" fmla="*/ 207788 h 504725"/>
              <a:gd name="connsiteX77" fmla="*/ 296151 w 508000"/>
              <a:gd name="connsiteY77" fmla="*/ 176199 h 504725"/>
              <a:gd name="connsiteX78" fmla="*/ 287489 w 508000"/>
              <a:gd name="connsiteY78" fmla="*/ 160644 h 504725"/>
              <a:gd name="connsiteX79" fmla="*/ 286847 w 508000"/>
              <a:gd name="connsiteY79" fmla="*/ 137072 h 504725"/>
              <a:gd name="connsiteX80" fmla="*/ 298397 w 508000"/>
              <a:gd name="connsiteY80" fmla="*/ 116547 h 504725"/>
              <a:gd name="connsiteX81" fmla="*/ 320535 w 508000"/>
              <a:gd name="connsiteY81" fmla="*/ 104521 h 504725"/>
              <a:gd name="connsiteX82" fmla="*/ 396413 w 508000"/>
              <a:gd name="connsiteY82" fmla="*/ 88806 h 504725"/>
              <a:gd name="connsiteX83" fmla="*/ 400905 w 508000"/>
              <a:gd name="connsiteY83" fmla="*/ 88004 h 504725"/>
              <a:gd name="connsiteX84" fmla="*/ 405236 w 508000"/>
              <a:gd name="connsiteY84" fmla="*/ 87844 h 504725"/>
              <a:gd name="connsiteX85" fmla="*/ 35931 w 508000"/>
              <a:gd name="connsiteY85" fmla="*/ 63367 h 504725"/>
              <a:gd name="connsiteX86" fmla="*/ 35931 w 508000"/>
              <a:gd name="connsiteY86" fmla="*/ 370418 h 504725"/>
              <a:gd name="connsiteX87" fmla="*/ 472069 w 508000"/>
              <a:gd name="connsiteY87" fmla="*/ 370418 h 504725"/>
              <a:gd name="connsiteX88" fmla="*/ 472069 w 508000"/>
              <a:gd name="connsiteY88" fmla="*/ 63367 h 504725"/>
              <a:gd name="connsiteX89" fmla="*/ 35931 w 508000"/>
              <a:gd name="connsiteY89" fmla="*/ 63367 h 504725"/>
              <a:gd name="connsiteX90" fmla="*/ 249428 w 508000"/>
              <a:gd name="connsiteY90" fmla="*/ 0 h 504725"/>
              <a:gd name="connsiteX91" fmla="*/ 267394 w 508000"/>
              <a:gd name="connsiteY91" fmla="*/ 17967 h 504725"/>
              <a:gd name="connsiteX92" fmla="*/ 267394 w 508000"/>
              <a:gd name="connsiteY92" fmla="*/ 27432 h 504725"/>
              <a:gd name="connsiteX93" fmla="*/ 490035 w 508000"/>
              <a:gd name="connsiteY93" fmla="*/ 27432 h 504725"/>
              <a:gd name="connsiteX94" fmla="*/ 508000 w 508000"/>
              <a:gd name="connsiteY94" fmla="*/ 45400 h 504725"/>
              <a:gd name="connsiteX95" fmla="*/ 508000 w 508000"/>
              <a:gd name="connsiteY95" fmla="*/ 388385 h 504725"/>
              <a:gd name="connsiteX96" fmla="*/ 490035 w 508000"/>
              <a:gd name="connsiteY96" fmla="*/ 406353 h 504725"/>
              <a:gd name="connsiteX97" fmla="*/ 17965 w 508000"/>
              <a:gd name="connsiteY97" fmla="*/ 406353 h 504725"/>
              <a:gd name="connsiteX98" fmla="*/ 0 w 508000"/>
              <a:gd name="connsiteY98" fmla="*/ 388385 h 504725"/>
              <a:gd name="connsiteX99" fmla="*/ 0 w 508000"/>
              <a:gd name="connsiteY99" fmla="*/ 45400 h 504725"/>
              <a:gd name="connsiteX100" fmla="*/ 17965 w 508000"/>
              <a:gd name="connsiteY100" fmla="*/ 27432 h 504725"/>
              <a:gd name="connsiteX101" fmla="*/ 231463 w 508000"/>
              <a:gd name="connsiteY101" fmla="*/ 27432 h 504725"/>
              <a:gd name="connsiteX102" fmla="*/ 231463 w 508000"/>
              <a:gd name="connsiteY102" fmla="*/ 17967 h 504725"/>
              <a:gd name="connsiteX103" fmla="*/ 249428 w 508000"/>
              <a:gd name="connsiteY103" fmla="*/ 0 h 50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4725">
                <a:moveTo>
                  <a:pt x="17965" y="426472"/>
                </a:moveTo>
                <a:cubicBezTo>
                  <a:pt x="17965" y="426472"/>
                  <a:pt x="17965" y="426472"/>
                  <a:pt x="490035" y="426472"/>
                </a:cubicBezTo>
                <a:cubicBezTo>
                  <a:pt x="499980" y="426472"/>
                  <a:pt x="508000" y="434490"/>
                  <a:pt x="508000" y="444432"/>
                </a:cubicBezTo>
                <a:cubicBezTo>
                  <a:pt x="508000" y="454374"/>
                  <a:pt x="499980" y="462392"/>
                  <a:pt x="490035" y="462392"/>
                </a:cubicBezTo>
                <a:cubicBezTo>
                  <a:pt x="490035" y="462392"/>
                  <a:pt x="490035" y="462392"/>
                  <a:pt x="428760" y="462392"/>
                </a:cubicBezTo>
                <a:cubicBezTo>
                  <a:pt x="428760" y="462392"/>
                  <a:pt x="428760" y="462392"/>
                  <a:pt x="438545" y="476343"/>
                </a:cubicBezTo>
                <a:cubicBezTo>
                  <a:pt x="444320" y="484521"/>
                  <a:pt x="442395" y="495745"/>
                  <a:pt x="434214" y="501358"/>
                </a:cubicBezTo>
                <a:cubicBezTo>
                  <a:pt x="431006" y="503603"/>
                  <a:pt x="427477" y="504725"/>
                  <a:pt x="423948" y="504725"/>
                </a:cubicBezTo>
                <a:cubicBezTo>
                  <a:pt x="418174" y="504725"/>
                  <a:pt x="412720" y="501999"/>
                  <a:pt x="409191" y="497028"/>
                </a:cubicBezTo>
                <a:cubicBezTo>
                  <a:pt x="409191" y="497028"/>
                  <a:pt x="409191" y="497028"/>
                  <a:pt x="384810" y="462392"/>
                </a:cubicBezTo>
                <a:cubicBezTo>
                  <a:pt x="384810" y="462392"/>
                  <a:pt x="384810" y="462392"/>
                  <a:pt x="123190" y="462392"/>
                </a:cubicBezTo>
                <a:cubicBezTo>
                  <a:pt x="123190" y="462392"/>
                  <a:pt x="123190" y="462392"/>
                  <a:pt x="98809" y="497028"/>
                </a:cubicBezTo>
                <a:cubicBezTo>
                  <a:pt x="95280" y="501999"/>
                  <a:pt x="89826" y="504725"/>
                  <a:pt x="84052" y="504725"/>
                </a:cubicBezTo>
                <a:cubicBezTo>
                  <a:pt x="80523" y="504725"/>
                  <a:pt x="76994" y="503603"/>
                  <a:pt x="73786" y="501358"/>
                </a:cubicBezTo>
                <a:cubicBezTo>
                  <a:pt x="65766" y="495745"/>
                  <a:pt x="63680" y="484521"/>
                  <a:pt x="69455" y="476343"/>
                </a:cubicBezTo>
                <a:cubicBezTo>
                  <a:pt x="69455" y="476343"/>
                  <a:pt x="69455" y="476343"/>
                  <a:pt x="79400" y="462392"/>
                </a:cubicBezTo>
                <a:cubicBezTo>
                  <a:pt x="79400" y="462392"/>
                  <a:pt x="79400" y="462392"/>
                  <a:pt x="17965" y="462392"/>
                </a:cubicBezTo>
                <a:cubicBezTo>
                  <a:pt x="8020" y="462392"/>
                  <a:pt x="0" y="454374"/>
                  <a:pt x="0" y="444432"/>
                </a:cubicBezTo>
                <a:cubicBezTo>
                  <a:pt x="0" y="434490"/>
                  <a:pt x="8020" y="426472"/>
                  <a:pt x="17965" y="426472"/>
                </a:cubicBezTo>
                <a:close/>
                <a:moveTo>
                  <a:pt x="404434" y="123763"/>
                </a:moveTo>
                <a:cubicBezTo>
                  <a:pt x="404273" y="123763"/>
                  <a:pt x="403953" y="123923"/>
                  <a:pt x="403792" y="123923"/>
                </a:cubicBezTo>
                <a:cubicBezTo>
                  <a:pt x="403792" y="123923"/>
                  <a:pt x="403792" y="123923"/>
                  <a:pt x="327914" y="139638"/>
                </a:cubicBezTo>
                <a:cubicBezTo>
                  <a:pt x="321337" y="141081"/>
                  <a:pt x="319252" y="149580"/>
                  <a:pt x="324545" y="153749"/>
                </a:cubicBezTo>
                <a:cubicBezTo>
                  <a:pt x="324545" y="153749"/>
                  <a:pt x="324545" y="153749"/>
                  <a:pt x="339946" y="166417"/>
                </a:cubicBezTo>
                <a:cubicBezTo>
                  <a:pt x="343475" y="169303"/>
                  <a:pt x="343956" y="174435"/>
                  <a:pt x="341229" y="177802"/>
                </a:cubicBezTo>
                <a:cubicBezTo>
                  <a:pt x="341229" y="177802"/>
                  <a:pt x="341229" y="177802"/>
                  <a:pt x="280430" y="252046"/>
                </a:cubicBezTo>
                <a:cubicBezTo>
                  <a:pt x="278826" y="253970"/>
                  <a:pt x="276580" y="255093"/>
                  <a:pt x="274174" y="255093"/>
                </a:cubicBezTo>
                <a:cubicBezTo>
                  <a:pt x="272410" y="255093"/>
                  <a:pt x="270645" y="254451"/>
                  <a:pt x="269201" y="253168"/>
                </a:cubicBezTo>
                <a:cubicBezTo>
                  <a:pt x="269201" y="253168"/>
                  <a:pt x="269201" y="253168"/>
                  <a:pt x="175677" y="177161"/>
                </a:cubicBezTo>
                <a:cubicBezTo>
                  <a:pt x="173913" y="175718"/>
                  <a:pt x="171827" y="175076"/>
                  <a:pt x="169902" y="175076"/>
                </a:cubicBezTo>
                <a:cubicBezTo>
                  <a:pt x="167175" y="175076"/>
                  <a:pt x="164448" y="176199"/>
                  <a:pt x="162683" y="178444"/>
                </a:cubicBezTo>
                <a:cubicBezTo>
                  <a:pt x="162683" y="178444"/>
                  <a:pt x="162683" y="178444"/>
                  <a:pt x="97072" y="258781"/>
                </a:cubicBezTo>
                <a:cubicBezTo>
                  <a:pt x="94024" y="262629"/>
                  <a:pt x="94506" y="268402"/>
                  <a:pt x="98516" y="271609"/>
                </a:cubicBezTo>
                <a:cubicBezTo>
                  <a:pt x="98516" y="271609"/>
                  <a:pt x="98516" y="271609"/>
                  <a:pt x="115841" y="285880"/>
                </a:cubicBezTo>
                <a:cubicBezTo>
                  <a:pt x="117285" y="287003"/>
                  <a:pt x="119210" y="287644"/>
                  <a:pt x="120975" y="287644"/>
                </a:cubicBezTo>
                <a:cubicBezTo>
                  <a:pt x="123220" y="287644"/>
                  <a:pt x="125627" y="286682"/>
                  <a:pt x="127231" y="284758"/>
                </a:cubicBezTo>
                <a:cubicBezTo>
                  <a:pt x="127231" y="284758"/>
                  <a:pt x="127231" y="284758"/>
                  <a:pt x="168458" y="234247"/>
                </a:cubicBezTo>
                <a:cubicBezTo>
                  <a:pt x="170223" y="232002"/>
                  <a:pt x="172950" y="230879"/>
                  <a:pt x="175517" y="230879"/>
                </a:cubicBezTo>
                <a:cubicBezTo>
                  <a:pt x="177602" y="230879"/>
                  <a:pt x="179688" y="231521"/>
                  <a:pt x="181292" y="232964"/>
                </a:cubicBezTo>
                <a:cubicBezTo>
                  <a:pt x="181292" y="232964"/>
                  <a:pt x="181292" y="232964"/>
                  <a:pt x="274655" y="309132"/>
                </a:cubicBezTo>
                <a:cubicBezTo>
                  <a:pt x="274655" y="309132"/>
                  <a:pt x="274655" y="309132"/>
                  <a:pt x="274816" y="308971"/>
                </a:cubicBezTo>
                <a:cubicBezTo>
                  <a:pt x="276260" y="310254"/>
                  <a:pt x="278024" y="310896"/>
                  <a:pt x="279789" y="310896"/>
                </a:cubicBezTo>
                <a:cubicBezTo>
                  <a:pt x="282195" y="310896"/>
                  <a:pt x="284441" y="309773"/>
                  <a:pt x="286045" y="307849"/>
                </a:cubicBezTo>
                <a:cubicBezTo>
                  <a:pt x="286045" y="307849"/>
                  <a:pt x="286045" y="307849"/>
                  <a:pt x="371869" y="202978"/>
                </a:cubicBezTo>
                <a:cubicBezTo>
                  <a:pt x="373473" y="200893"/>
                  <a:pt x="375719" y="199931"/>
                  <a:pt x="378125" y="199931"/>
                </a:cubicBezTo>
                <a:cubicBezTo>
                  <a:pt x="379890" y="199931"/>
                  <a:pt x="381654" y="200572"/>
                  <a:pt x="383259" y="201695"/>
                </a:cubicBezTo>
                <a:cubicBezTo>
                  <a:pt x="383259" y="201695"/>
                  <a:pt x="383259" y="201695"/>
                  <a:pt x="398338" y="214202"/>
                </a:cubicBezTo>
                <a:cubicBezTo>
                  <a:pt x="400102" y="215485"/>
                  <a:pt x="401867" y="216127"/>
                  <a:pt x="403792" y="216127"/>
                </a:cubicBezTo>
                <a:cubicBezTo>
                  <a:pt x="408123" y="216127"/>
                  <a:pt x="412294" y="212599"/>
                  <a:pt x="412294" y="207468"/>
                </a:cubicBezTo>
                <a:cubicBezTo>
                  <a:pt x="412294" y="207468"/>
                  <a:pt x="412294" y="207468"/>
                  <a:pt x="412294" y="130819"/>
                </a:cubicBezTo>
                <a:cubicBezTo>
                  <a:pt x="412294" y="130498"/>
                  <a:pt x="412294" y="130337"/>
                  <a:pt x="412134" y="130177"/>
                </a:cubicBezTo>
                <a:cubicBezTo>
                  <a:pt x="411813" y="126489"/>
                  <a:pt x="408765" y="123763"/>
                  <a:pt x="405236" y="123763"/>
                </a:cubicBezTo>
                <a:cubicBezTo>
                  <a:pt x="404915" y="123763"/>
                  <a:pt x="404755" y="123763"/>
                  <a:pt x="404434" y="123763"/>
                </a:cubicBezTo>
                <a:close/>
                <a:moveTo>
                  <a:pt x="405236" y="87844"/>
                </a:moveTo>
                <a:cubicBezTo>
                  <a:pt x="415824" y="87844"/>
                  <a:pt x="426090" y="91692"/>
                  <a:pt x="433951" y="98908"/>
                </a:cubicBezTo>
                <a:cubicBezTo>
                  <a:pt x="441972" y="106124"/>
                  <a:pt x="446945" y="115906"/>
                  <a:pt x="447907" y="126489"/>
                </a:cubicBezTo>
                <a:cubicBezTo>
                  <a:pt x="447907" y="126489"/>
                  <a:pt x="447907" y="126649"/>
                  <a:pt x="447907" y="126649"/>
                </a:cubicBezTo>
                <a:cubicBezTo>
                  <a:pt x="448068" y="127932"/>
                  <a:pt x="448228" y="129215"/>
                  <a:pt x="448228" y="130658"/>
                </a:cubicBezTo>
                <a:cubicBezTo>
                  <a:pt x="448228" y="130658"/>
                  <a:pt x="448228" y="130658"/>
                  <a:pt x="448228" y="207468"/>
                </a:cubicBezTo>
                <a:cubicBezTo>
                  <a:pt x="448228" y="219334"/>
                  <a:pt x="443736" y="230558"/>
                  <a:pt x="435395" y="238897"/>
                </a:cubicBezTo>
                <a:cubicBezTo>
                  <a:pt x="427053" y="247235"/>
                  <a:pt x="415503" y="252046"/>
                  <a:pt x="403792" y="252046"/>
                </a:cubicBezTo>
                <a:cubicBezTo>
                  <a:pt x="396413" y="252046"/>
                  <a:pt x="389034" y="250122"/>
                  <a:pt x="382617" y="246594"/>
                </a:cubicBezTo>
                <a:cubicBezTo>
                  <a:pt x="382617" y="246594"/>
                  <a:pt x="382617" y="246594"/>
                  <a:pt x="313958" y="330619"/>
                </a:cubicBezTo>
                <a:cubicBezTo>
                  <a:pt x="305456" y="340882"/>
                  <a:pt x="293103" y="346815"/>
                  <a:pt x="279789" y="346815"/>
                </a:cubicBezTo>
                <a:cubicBezTo>
                  <a:pt x="272089" y="346815"/>
                  <a:pt x="264228" y="344730"/>
                  <a:pt x="257651" y="340721"/>
                </a:cubicBezTo>
                <a:cubicBezTo>
                  <a:pt x="255566" y="339599"/>
                  <a:pt x="253801" y="338476"/>
                  <a:pt x="252036" y="336873"/>
                </a:cubicBezTo>
                <a:cubicBezTo>
                  <a:pt x="252036" y="336873"/>
                  <a:pt x="252036" y="336873"/>
                  <a:pt x="179367" y="277702"/>
                </a:cubicBezTo>
                <a:cubicBezTo>
                  <a:pt x="179367" y="277702"/>
                  <a:pt x="179367" y="277702"/>
                  <a:pt x="154983" y="307368"/>
                </a:cubicBezTo>
                <a:cubicBezTo>
                  <a:pt x="146642" y="317630"/>
                  <a:pt x="134289" y="323563"/>
                  <a:pt x="120975" y="323563"/>
                </a:cubicBezTo>
                <a:cubicBezTo>
                  <a:pt x="110868" y="323563"/>
                  <a:pt x="100922" y="320036"/>
                  <a:pt x="93062" y="313622"/>
                </a:cubicBezTo>
                <a:cubicBezTo>
                  <a:pt x="93062" y="313622"/>
                  <a:pt x="93062" y="313622"/>
                  <a:pt x="75737" y="299510"/>
                </a:cubicBezTo>
                <a:cubicBezTo>
                  <a:pt x="66432" y="291813"/>
                  <a:pt x="60657" y="281070"/>
                  <a:pt x="59374" y="269043"/>
                </a:cubicBezTo>
                <a:cubicBezTo>
                  <a:pt x="58251" y="257177"/>
                  <a:pt x="61620" y="245471"/>
                  <a:pt x="69320" y="236171"/>
                </a:cubicBezTo>
                <a:cubicBezTo>
                  <a:pt x="69320" y="236171"/>
                  <a:pt x="69320" y="236171"/>
                  <a:pt x="134931" y="155834"/>
                </a:cubicBezTo>
                <a:cubicBezTo>
                  <a:pt x="143433" y="145250"/>
                  <a:pt x="156267" y="139157"/>
                  <a:pt x="169902" y="139157"/>
                </a:cubicBezTo>
                <a:cubicBezTo>
                  <a:pt x="180169" y="139157"/>
                  <a:pt x="190275" y="142685"/>
                  <a:pt x="198296" y="149259"/>
                </a:cubicBezTo>
                <a:lnTo>
                  <a:pt x="270164" y="207788"/>
                </a:lnTo>
                <a:cubicBezTo>
                  <a:pt x="270164" y="207788"/>
                  <a:pt x="270164" y="207788"/>
                  <a:pt x="296151" y="176199"/>
                </a:cubicBezTo>
                <a:cubicBezTo>
                  <a:pt x="292301" y="171548"/>
                  <a:pt x="289253" y="166417"/>
                  <a:pt x="287489" y="160644"/>
                </a:cubicBezTo>
                <a:cubicBezTo>
                  <a:pt x="285243" y="152947"/>
                  <a:pt x="284922" y="144930"/>
                  <a:pt x="286847" y="137072"/>
                </a:cubicBezTo>
                <a:cubicBezTo>
                  <a:pt x="288772" y="129375"/>
                  <a:pt x="292783" y="122159"/>
                  <a:pt x="298397" y="116547"/>
                </a:cubicBezTo>
                <a:cubicBezTo>
                  <a:pt x="304333" y="110454"/>
                  <a:pt x="312033" y="106284"/>
                  <a:pt x="320535" y="104521"/>
                </a:cubicBezTo>
                <a:cubicBezTo>
                  <a:pt x="320535" y="104521"/>
                  <a:pt x="320535" y="104521"/>
                  <a:pt x="396413" y="88806"/>
                </a:cubicBezTo>
                <a:cubicBezTo>
                  <a:pt x="398017" y="88485"/>
                  <a:pt x="399461" y="88164"/>
                  <a:pt x="400905" y="88004"/>
                </a:cubicBezTo>
                <a:cubicBezTo>
                  <a:pt x="402348" y="87844"/>
                  <a:pt x="403792" y="87844"/>
                  <a:pt x="405236" y="87844"/>
                </a:cubicBezTo>
                <a:close/>
                <a:moveTo>
                  <a:pt x="35931" y="63367"/>
                </a:moveTo>
                <a:cubicBezTo>
                  <a:pt x="35931" y="63367"/>
                  <a:pt x="35931" y="63367"/>
                  <a:pt x="35931" y="370418"/>
                </a:cubicBezTo>
                <a:cubicBezTo>
                  <a:pt x="35931" y="370418"/>
                  <a:pt x="35931" y="370418"/>
                  <a:pt x="472069" y="370418"/>
                </a:cubicBezTo>
                <a:lnTo>
                  <a:pt x="472069" y="63367"/>
                </a:lnTo>
                <a:cubicBezTo>
                  <a:pt x="472069" y="63367"/>
                  <a:pt x="472069" y="63367"/>
                  <a:pt x="35931" y="63367"/>
                </a:cubicBezTo>
                <a:close/>
                <a:moveTo>
                  <a:pt x="249428" y="0"/>
                </a:moveTo>
                <a:cubicBezTo>
                  <a:pt x="259374" y="0"/>
                  <a:pt x="267394" y="8021"/>
                  <a:pt x="267394" y="17967"/>
                </a:cubicBezTo>
                <a:cubicBezTo>
                  <a:pt x="267394" y="17967"/>
                  <a:pt x="267394" y="17967"/>
                  <a:pt x="267394" y="27432"/>
                </a:cubicBezTo>
                <a:cubicBezTo>
                  <a:pt x="267394" y="27432"/>
                  <a:pt x="267394" y="27432"/>
                  <a:pt x="490035" y="27432"/>
                </a:cubicBezTo>
                <a:cubicBezTo>
                  <a:pt x="499980" y="27432"/>
                  <a:pt x="508000" y="35614"/>
                  <a:pt x="508000" y="45400"/>
                </a:cubicBezTo>
                <a:cubicBezTo>
                  <a:pt x="508000" y="45400"/>
                  <a:pt x="508000" y="45400"/>
                  <a:pt x="508000" y="388385"/>
                </a:cubicBezTo>
                <a:cubicBezTo>
                  <a:pt x="508000" y="398332"/>
                  <a:pt x="499980" y="406353"/>
                  <a:pt x="490035" y="406353"/>
                </a:cubicBezTo>
                <a:cubicBezTo>
                  <a:pt x="490035" y="406353"/>
                  <a:pt x="490035" y="406353"/>
                  <a:pt x="17965" y="406353"/>
                </a:cubicBezTo>
                <a:cubicBezTo>
                  <a:pt x="8181" y="406353"/>
                  <a:pt x="0" y="398332"/>
                  <a:pt x="0" y="388385"/>
                </a:cubicBezTo>
                <a:cubicBezTo>
                  <a:pt x="0" y="388385"/>
                  <a:pt x="0" y="388385"/>
                  <a:pt x="0" y="45400"/>
                </a:cubicBezTo>
                <a:cubicBezTo>
                  <a:pt x="0" y="35614"/>
                  <a:pt x="8181" y="27432"/>
                  <a:pt x="17965" y="27432"/>
                </a:cubicBezTo>
                <a:cubicBezTo>
                  <a:pt x="17965" y="27432"/>
                  <a:pt x="17965" y="27432"/>
                  <a:pt x="231463" y="27432"/>
                </a:cubicBezTo>
                <a:cubicBezTo>
                  <a:pt x="231463" y="27432"/>
                  <a:pt x="231463" y="27432"/>
                  <a:pt x="231463" y="17967"/>
                </a:cubicBezTo>
                <a:cubicBezTo>
                  <a:pt x="231463" y="8021"/>
                  <a:pt x="239483" y="0"/>
                  <a:pt x="24942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93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3" name="shopping108"/>
          <p:cNvSpPr>
            <a:spLocks noChangeAspect="1"/>
          </p:cNvSpPr>
          <p:nvPr/>
        </p:nvSpPr>
        <p:spPr bwMode="auto">
          <a:xfrm>
            <a:off x="6283261" y="3512713"/>
            <a:ext cx="244439" cy="248063"/>
          </a:xfrm>
          <a:custGeom>
            <a:avLst/>
            <a:gdLst>
              <a:gd name="T0" fmla="*/ 269 w 311"/>
              <a:gd name="T1" fmla="*/ 85 h 316"/>
              <a:gd name="T2" fmla="*/ 263 w 311"/>
              <a:gd name="T3" fmla="*/ 78 h 316"/>
              <a:gd name="T4" fmla="*/ 211 w 311"/>
              <a:gd name="T5" fmla="*/ 78 h 316"/>
              <a:gd name="T6" fmla="*/ 211 w 311"/>
              <a:gd name="T7" fmla="*/ 61 h 316"/>
              <a:gd name="T8" fmla="*/ 150 w 311"/>
              <a:gd name="T9" fmla="*/ 0 h 316"/>
              <a:gd name="T10" fmla="*/ 89 w 311"/>
              <a:gd name="T11" fmla="*/ 61 h 316"/>
              <a:gd name="T12" fmla="*/ 89 w 311"/>
              <a:gd name="T13" fmla="*/ 78 h 316"/>
              <a:gd name="T14" fmla="*/ 45 w 311"/>
              <a:gd name="T15" fmla="*/ 78 h 316"/>
              <a:gd name="T16" fmla="*/ 38 w 311"/>
              <a:gd name="T17" fmla="*/ 85 h 316"/>
              <a:gd name="T18" fmla="*/ 0 w 311"/>
              <a:gd name="T19" fmla="*/ 310 h 316"/>
              <a:gd name="T20" fmla="*/ 7 w 311"/>
              <a:gd name="T21" fmla="*/ 316 h 316"/>
              <a:gd name="T22" fmla="*/ 304 w 311"/>
              <a:gd name="T23" fmla="*/ 316 h 316"/>
              <a:gd name="T24" fmla="*/ 311 w 311"/>
              <a:gd name="T25" fmla="*/ 310 h 316"/>
              <a:gd name="T26" fmla="*/ 269 w 311"/>
              <a:gd name="T27" fmla="*/ 85 h 316"/>
              <a:gd name="T28" fmla="*/ 102 w 311"/>
              <a:gd name="T29" fmla="*/ 61 h 316"/>
              <a:gd name="T30" fmla="*/ 150 w 311"/>
              <a:gd name="T31" fmla="*/ 13 h 316"/>
              <a:gd name="T32" fmla="*/ 198 w 311"/>
              <a:gd name="T33" fmla="*/ 61 h 316"/>
              <a:gd name="T34" fmla="*/ 198 w 311"/>
              <a:gd name="T35" fmla="*/ 78 h 316"/>
              <a:gd name="T36" fmla="*/ 102 w 311"/>
              <a:gd name="T37" fmla="*/ 78 h 316"/>
              <a:gd name="T38" fmla="*/ 102 w 311"/>
              <a:gd name="T39" fmla="*/ 61 h 316"/>
              <a:gd name="T40" fmla="*/ 95 w 311"/>
              <a:gd name="T41" fmla="*/ 144 h 316"/>
              <a:gd name="T42" fmla="*/ 83 w 311"/>
              <a:gd name="T43" fmla="*/ 132 h 316"/>
              <a:gd name="T44" fmla="*/ 90 w 311"/>
              <a:gd name="T45" fmla="*/ 121 h 316"/>
              <a:gd name="T46" fmla="*/ 90 w 311"/>
              <a:gd name="T47" fmla="*/ 133 h 316"/>
              <a:gd name="T48" fmla="*/ 100 w 311"/>
              <a:gd name="T49" fmla="*/ 133 h 316"/>
              <a:gd name="T50" fmla="*/ 100 w 311"/>
              <a:gd name="T51" fmla="*/ 121 h 316"/>
              <a:gd name="T52" fmla="*/ 107 w 311"/>
              <a:gd name="T53" fmla="*/ 132 h 316"/>
              <a:gd name="T54" fmla="*/ 95 w 311"/>
              <a:gd name="T55" fmla="*/ 144 h 316"/>
              <a:gd name="T56" fmla="*/ 205 w 311"/>
              <a:gd name="T57" fmla="*/ 144 h 316"/>
              <a:gd name="T58" fmla="*/ 193 w 311"/>
              <a:gd name="T59" fmla="*/ 132 h 316"/>
              <a:gd name="T60" fmla="*/ 200 w 311"/>
              <a:gd name="T61" fmla="*/ 121 h 316"/>
              <a:gd name="T62" fmla="*/ 200 w 311"/>
              <a:gd name="T63" fmla="*/ 133 h 316"/>
              <a:gd name="T64" fmla="*/ 210 w 311"/>
              <a:gd name="T65" fmla="*/ 133 h 316"/>
              <a:gd name="T66" fmla="*/ 210 w 311"/>
              <a:gd name="T67" fmla="*/ 121 h 316"/>
              <a:gd name="T68" fmla="*/ 217 w 311"/>
              <a:gd name="T69" fmla="*/ 132 h 316"/>
              <a:gd name="T70" fmla="*/ 205 w 311"/>
              <a:gd name="T71" fmla="*/ 144 h 316"/>
              <a:gd name="T72" fmla="*/ 205 w 311"/>
              <a:gd name="T73" fmla="*/ 144 h 316"/>
              <a:gd name="T74" fmla="*/ 205 w 311"/>
              <a:gd name="T75" fmla="*/ 14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6">
                <a:moveTo>
                  <a:pt x="269" y="85"/>
                </a:moveTo>
                <a:cubicBezTo>
                  <a:pt x="269" y="81"/>
                  <a:pt x="266" y="78"/>
                  <a:pt x="263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11" y="61"/>
                  <a:pt x="211" y="61"/>
                  <a:pt x="211" y="61"/>
                </a:cubicBezTo>
                <a:cubicBezTo>
                  <a:pt x="211" y="28"/>
                  <a:pt x="184" y="0"/>
                  <a:pt x="150" y="0"/>
                </a:cubicBezTo>
                <a:cubicBezTo>
                  <a:pt x="116" y="0"/>
                  <a:pt x="89" y="28"/>
                  <a:pt x="89" y="61"/>
                </a:cubicBezTo>
                <a:cubicBezTo>
                  <a:pt x="89" y="78"/>
                  <a:pt x="89" y="78"/>
                  <a:pt x="89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1" y="78"/>
                  <a:pt x="38" y="81"/>
                  <a:pt x="38" y="85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3"/>
                  <a:pt x="3" y="316"/>
                  <a:pt x="7" y="316"/>
                </a:cubicBezTo>
                <a:cubicBezTo>
                  <a:pt x="304" y="316"/>
                  <a:pt x="304" y="316"/>
                  <a:pt x="304" y="316"/>
                </a:cubicBezTo>
                <a:cubicBezTo>
                  <a:pt x="308" y="316"/>
                  <a:pt x="311" y="313"/>
                  <a:pt x="311" y="310"/>
                </a:cubicBezTo>
                <a:lnTo>
                  <a:pt x="269" y="85"/>
                </a:lnTo>
                <a:close/>
                <a:moveTo>
                  <a:pt x="102" y="61"/>
                </a:moveTo>
                <a:cubicBezTo>
                  <a:pt x="102" y="35"/>
                  <a:pt x="124" y="13"/>
                  <a:pt x="150" y="13"/>
                </a:cubicBezTo>
                <a:cubicBezTo>
                  <a:pt x="176" y="13"/>
                  <a:pt x="198" y="35"/>
                  <a:pt x="198" y="61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02" y="78"/>
                  <a:pt x="102" y="78"/>
                  <a:pt x="102" y="78"/>
                </a:cubicBezTo>
                <a:lnTo>
                  <a:pt x="102" y="61"/>
                </a:lnTo>
                <a:close/>
                <a:moveTo>
                  <a:pt x="95" y="144"/>
                </a:moveTo>
                <a:cubicBezTo>
                  <a:pt x="89" y="144"/>
                  <a:pt x="83" y="138"/>
                  <a:pt x="83" y="132"/>
                </a:cubicBezTo>
                <a:cubicBezTo>
                  <a:pt x="83" y="127"/>
                  <a:pt x="86" y="123"/>
                  <a:pt x="90" y="121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104" y="122"/>
                  <a:pt x="107" y="127"/>
                  <a:pt x="107" y="132"/>
                </a:cubicBezTo>
                <a:cubicBezTo>
                  <a:pt x="107" y="138"/>
                  <a:pt x="102" y="144"/>
                  <a:pt x="95" y="144"/>
                </a:cubicBezTo>
                <a:close/>
                <a:moveTo>
                  <a:pt x="205" y="144"/>
                </a:moveTo>
                <a:cubicBezTo>
                  <a:pt x="199" y="144"/>
                  <a:pt x="193" y="138"/>
                  <a:pt x="193" y="132"/>
                </a:cubicBezTo>
                <a:cubicBezTo>
                  <a:pt x="193" y="127"/>
                  <a:pt x="196" y="123"/>
                  <a:pt x="200" y="121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10" y="133"/>
                  <a:pt x="210" y="133"/>
                  <a:pt x="210" y="133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4" y="122"/>
                  <a:pt x="217" y="127"/>
                  <a:pt x="217" y="132"/>
                </a:cubicBezTo>
                <a:cubicBezTo>
                  <a:pt x="217" y="138"/>
                  <a:pt x="212" y="144"/>
                  <a:pt x="205" y="144"/>
                </a:cubicBezTo>
                <a:close/>
                <a:moveTo>
                  <a:pt x="205" y="144"/>
                </a:moveTo>
                <a:cubicBezTo>
                  <a:pt x="205" y="144"/>
                  <a:pt x="205" y="144"/>
                  <a:pt x="205" y="14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" name="business152"/>
          <p:cNvSpPr>
            <a:spLocks noChangeAspect="1"/>
          </p:cNvSpPr>
          <p:nvPr/>
        </p:nvSpPr>
        <p:spPr bwMode="auto">
          <a:xfrm>
            <a:off x="8000889" y="3512713"/>
            <a:ext cx="140174" cy="248063"/>
          </a:xfrm>
          <a:custGeom>
            <a:avLst/>
            <a:gdLst>
              <a:gd name="connsiteX0" fmla="*/ 265589 w 287059"/>
              <a:gd name="connsiteY0" fmla="*/ 348353 h 508000"/>
              <a:gd name="connsiteX1" fmla="*/ 287059 w 287059"/>
              <a:gd name="connsiteY1" fmla="*/ 369805 h 508000"/>
              <a:gd name="connsiteX2" fmla="*/ 287059 w 287059"/>
              <a:gd name="connsiteY2" fmla="*/ 459052 h 508000"/>
              <a:gd name="connsiteX3" fmla="*/ 265589 w 287059"/>
              <a:gd name="connsiteY3" fmla="*/ 480706 h 508000"/>
              <a:gd name="connsiteX4" fmla="*/ 244118 w 287059"/>
              <a:gd name="connsiteY4" fmla="*/ 459052 h 508000"/>
              <a:gd name="connsiteX5" fmla="*/ 244118 w 287059"/>
              <a:gd name="connsiteY5" fmla="*/ 369805 h 508000"/>
              <a:gd name="connsiteX6" fmla="*/ 265589 w 287059"/>
              <a:gd name="connsiteY6" fmla="*/ 348353 h 508000"/>
              <a:gd name="connsiteX7" fmla="*/ 63596 w 287059"/>
              <a:gd name="connsiteY7" fmla="*/ 30202 h 508000"/>
              <a:gd name="connsiteX8" fmla="*/ 88103 w 287059"/>
              <a:gd name="connsiteY8" fmla="*/ 65415 h 508000"/>
              <a:gd name="connsiteX9" fmla="*/ 65419 w 287059"/>
              <a:gd name="connsiteY9" fmla="*/ 129162 h 508000"/>
              <a:gd name="connsiteX10" fmla="*/ 123344 w 287059"/>
              <a:gd name="connsiteY10" fmla="*/ 129162 h 508000"/>
              <a:gd name="connsiteX11" fmla="*/ 145623 w 287059"/>
              <a:gd name="connsiteY11" fmla="*/ 206670 h 508000"/>
              <a:gd name="connsiteX12" fmla="*/ 152914 w 287059"/>
              <a:gd name="connsiteY12" fmla="*/ 146565 h 508000"/>
              <a:gd name="connsiteX13" fmla="*/ 152712 w 287059"/>
              <a:gd name="connsiteY13" fmla="*/ 146363 h 508000"/>
              <a:gd name="connsiteX14" fmla="*/ 142990 w 287059"/>
              <a:gd name="connsiteY14" fmla="*/ 130376 h 508000"/>
              <a:gd name="connsiteX15" fmla="*/ 177624 w 287059"/>
              <a:gd name="connsiteY15" fmla="*/ 130376 h 508000"/>
              <a:gd name="connsiteX16" fmla="*/ 167902 w 287059"/>
              <a:gd name="connsiteY16" fmla="*/ 146363 h 508000"/>
              <a:gd name="connsiteX17" fmla="*/ 167700 w 287059"/>
              <a:gd name="connsiteY17" fmla="*/ 146565 h 508000"/>
              <a:gd name="connsiteX18" fmla="*/ 174991 w 287059"/>
              <a:gd name="connsiteY18" fmla="*/ 206670 h 508000"/>
              <a:gd name="connsiteX19" fmla="*/ 196865 w 287059"/>
              <a:gd name="connsiteY19" fmla="*/ 130376 h 508000"/>
              <a:gd name="connsiteX20" fmla="*/ 256005 w 287059"/>
              <a:gd name="connsiteY20" fmla="*/ 150208 h 508000"/>
              <a:gd name="connsiteX21" fmla="*/ 267752 w 287059"/>
              <a:gd name="connsiteY21" fmla="*/ 175302 h 508000"/>
              <a:gd name="connsiteX22" fmla="*/ 269372 w 287059"/>
              <a:gd name="connsiteY22" fmla="*/ 185016 h 508000"/>
              <a:gd name="connsiteX23" fmla="*/ 281525 w 287059"/>
              <a:gd name="connsiteY23" fmla="*/ 263738 h 508000"/>
              <a:gd name="connsiteX24" fmla="*/ 285170 w 287059"/>
              <a:gd name="connsiteY24" fmla="*/ 286606 h 508000"/>
              <a:gd name="connsiteX25" fmla="*/ 285575 w 287059"/>
              <a:gd name="connsiteY25" fmla="*/ 289034 h 508000"/>
              <a:gd name="connsiteX26" fmla="*/ 285575 w 287059"/>
              <a:gd name="connsiteY26" fmla="*/ 289642 h 508000"/>
              <a:gd name="connsiteX27" fmla="*/ 286588 w 287059"/>
              <a:gd name="connsiteY27" fmla="*/ 300570 h 508000"/>
              <a:gd name="connsiteX28" fmla="*/ 286588 w 287059"/>
              <a:gd name="connsiteY28" fmla="*/ 301177 h 508000"/>
              <a:gd name="connsiteX29" fmla="*/ 257423 w 287059"/>
              <a:gd name="connsiteY29" fmla="*/ 330116 h 508000"/>
              <a:gd name="connsiteX30" fmla="*/ 232713 w 287059"/>
              <a:gd name="connsiteY30" fmla="*/ 316152 h 508000"/>
              <a:gd name="connsiteX31" fmla="*/ 232511 w 287059"/>
              <a:gd name="connsiteY31" fmla="*/ 316152 h 508000"/>
              <a:gd name="connsiteX32" fmla="*/ 232511 w 287059"/>
              <a:gd name="connsiteY32" fmla="*/ 316557 h 508000"/>
              <a:gd name="connsiteX33" fmla="*/ 232511 w 287059"/>
              <a:gd name="connsiteY33" fmla="*/ 462669 h 508000"/>
              <a:gd name="connsiteX34" fmla="*/ 232511 w 287059"/>
              <a:gd name="connsiteY34" fmla="*/ 470562 h 508000"/>
              <a:gd name="connsiteX35" fmla="*/ 195244 w 287059"/>
              <a:gd name="connsiteY35" fmla="*/ 508000 h 508000"/>
              <a:gd name="connsiteX36" fmla="*/ 160813 w 287059"/>
              <a:gd name="connsiteY36" fmla="*/ 484930 h 508000"/>
              <a:gd name="connsiteX37" fmla="*/ 160206 w 287059"/>
              <a:gd name="connsiteY37" fmla="*/ 484930 h 508000"/>
              <a:gd name="connsiteX38" fmla="*/ 125775 w 287059"/>
              <a:gd name="connsiteY38" fmla="*/ 508000 h 508000"/>
              <a:gd name="connsiteX39" fmla="*/ 88508 w 287059"/>
              <a:gd name="connsiteY39" fmla="*/ 470562 h 508000"/>
              <a:gd name="connsiteX40" fmla="*/ 88306 w 287059"/>
              <a:gd name="connsiteY40" fmla="*/ 462669 h 508000"/>
              <a:gd name="connsiteX41" fmla="*/ 88306 w 287059"/>
              <a:gd name="connsiteY41" fmla="*/ 316557 h 508000"/>
              <a:gd name="connsiteX42" fmla="*/ 88306 w 287059"/>
              <a:gd name="connsiteY42" fmla="*/ 316152 h 508000"/>
              <a:gd name="connsiteX43" fmla="*/ 88306 w 287059"/>
              <a:gd name="connsiteY43" fmla="*/ 200801 h 508000"/>
              <a:gd name="connsiteX44" fmla="*/ 88306 w 287059"/>
              <a:gd name="connsiteY44" fmla="*/ 185016 h 508000"/>
              <a:gd name="connsiteX45" fmla="*/ 30583 w 287059"/>
              <a:gd name="connsiteY45" fmla="*/ 185016 h 508000"/>
              <a:gd name="connsiteX46" fmla="*/ 13772 w 287059"/>
              <a:gd name="connsiteY46" fmla="*/ 179957 h 508000"/>
              <a:gd name="connsiteX47" fmla="*/ 0 w 287059"/>
              <a:gd name="connsiteY47" fmla="*/ 154256 h 508000"/>
              <a:gd name="connsiteX48" fmla="*/ 405 w 287059"/>
              <a:gd name="connsiteY48" fmla="*/ 148994 h 508000"/>
              <a:gd name="connsiteX49" fmla="*/ 3848 w 287059"/>
              <a:gd name="connsiteY49" fmla="*/ 139280 h 508000"/>
              <a:gd name="connsiteX50" fmla="*/ 35646 w 287059"/>
              <a:gd name="connsiteY50" fmla="*/ 53880 h 508000"/>
              <a:gd name="connsiteX51" fmla="*/ 63596 w 287059"/>
              <a:gd name="connsiteY51" fmla="*/ 30202 h 508000"/>
              <a:gd name="connsiteX52" fmla="*/ 159647 w 287059"/>
              <a:gd name="connsiteY52" fmla="*/ 0 h 508000"/>
              <a:gd name="connsiteX53" fmla="*/ 218000 w 287059"/>
              <a:gd name="connsiteY53" fmla="*/ 58294 h 508000"/>
              <a:gd name="connsiteX54" fmla="*/ 159647 w 287059"/>
              <a:gd name="connsiteY54" fmla="*/ 116588 h 508000"/>
              <a:gd name="connsiteX55" fmla="*/ 101294 w 287059"/>
              <a:gd name="connsiteY55" fmla="*/ 58294 h 508000"/>
              <a:gd name="connsiteX56" fmla="*/ 159647 w 287059"/>
              <a:gd name="connsiteY5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87059" h="508000">
                <a:moveTo>
                  <a:pt x="265589" y="348353"/>
                </a:moveTo>
                <a:cubicBezTo>
                  <a:pt x="277539" y="348353"/>
                  <a:pt x="287059" y="357865"/>
                  <a:pt x="287059" y="369805"/>
                </a:cubicBezTo>
                <a:lnTo>
                  <a:pt x="287059" y="459052"/>
                </a:lnTo>
                <a:cubicBezTo>
                  <a:pt x="287059" y="470992"/>
                  <a:pt x="277539" y="480706"/>
                  <a:pt x="265589" y="480706"/>
                </a:cubicBezTo>
                <a:cubicBezTo>
                  <a:pt x="253638" y="480706"/>
                  <a:pt x="244118" y="470992"/>
                  <a:pt x="244118" y="459052"/>
                </a:cubicBezTo>
                <a:cubicBezTo>
                  <a:pt x="244118" y="459052"/>
                  <a:pt x="244118" y="459052"/>
                  <a:pt x="244118" y="369805"/>
                </a:cubicBezTo>
                <a:cubicBezTo>
                  <a:pt x="244118" y="357865"/>
                  <a:pt x="253638" y="348353"/>
                  <a:pt x="265589" y="348353"/>
                </a:cubicBezTo>
                <a:close/>
                <a:moveTo>
                  <a:pt x="63596" y="30202"/>
                </a:moveTo>
                <a:cubicBezTo>
                  <a:pt x="81014" y="30000"/>
                  <a:pt x="94179" y="49023"/>
                  <a:pt x="88103" y="65415"/>
                </a:cubicBezTo>
                <a:cubicBezTo>
                  <a:pt x="81014" y="84438"/>
                  <a:pt x="69267" y="120662"/>
                  <a:pt x="65419" y="129162"/>
                </a:cubicBezTo>
                <a:cubicBezTo>
                  <a:pt x="65419" y="129162"/>
                  <a:pt x="65419" y="129162"/>
                  <a:pt x="123344" y="129162"/>
                </a:cubicBezTo>
                <a:cubicBezTo>
                  <a:pt x="123547" y="129566"/>
                  <a:pt x="145421" y="205860"/>
                  <a:pt x="145623" y="206670"/>
                </a:cubicBezTo>
                <a:cubicBezTo>
                  <a:pt x="146028" y="200599"/>
                  <a:pt x="152914" y="146565"/>
                  <a:pt x="152914" y="146565"/>
                </a:cubicBezTo>
                <a:cubicBezTo>
                  <a:pt x="152914" y="146565"/>
                  <a:pt x="152914" y="146565"/>
                  <a:pt x="152712" y="146363"/>
                </a:cubicBezTo>
                <a:cubicBezTo>
                  <a:pt x="152712" y="146363"/>
                  <a:pt x="152712" y="146363"/>
                  <a:pt x="142990" y="130376"/>
                </a:cubicBezTo>
                <a:cubicBezTo>
                  <a:pt x="142990" y="130376"/>
                  <a:pt x="142990" y="130376"/>
                  <a:pt x="177624" y="130376"/>
                </a:cubicBezTo>
                <a:cubicBezTo>
                  <a:pt x="177624" y="130376"/>
                  <a:pt x="177624" y="130376"/>
                  <a:pt x="167902" y="146363"/>
                </a:cubicBezTo>
                <a:cubicBezTo>
                  <a:pt x="167902" y="146565"/>
                  <a:pt x="167700" y="146565"/>
                  <a:pt x="167700" y="146565"/>
                </a:cubicBezTo>
                <a:cubicBezTo>
                  <a:pt x="167700" y="146565"/>
                  <a:pt x="174788" y="200599"/>
                  <a:pt x="174991" y="206670"/>
                </a:cubicBezTo>
                <a:cubicBezTo>
                  <a:pt x="175193" y="205860"/>
                  <a:pt x="196865" y="130376"/>
                  <a:pt x="196865" y="130376"/>
                </a:cubicBezTo>
                <a:cubicBezTo>
                  <a:pt x="198688" y="130376"/>
                  <a:pt x="240410" y="132197"/>
                  <a:pt x="256005" y="150208"/>
                </a:cubicBezTo>
                <a:cubicBezTo>
                  <a:pt x="262689" y="157898"/>
                  <a:pt x="266334" y="166195"/>
                  <a:pt x="267752" y="175302"/>
                </a:cubicBezTo>
                <a:cubicBezTo>
                  <a:pt x="267752" y="175302"/>
                  <a:pt x="267752" y="175302"/>
                  <a:pt x="269372" y="185016"/>
                </a:cubicBezTo>
                <a:cubicBezTo>
                  <a:pt x="269372" y="185016"/>
                  <a:pt x="269372" y="185016"/>
                  <a:pt x="281525" y="263738"/>
                </a:cubicBezTo>
                <a:cubicBezTo>
                  <a:pt x="281525" y="263738"/>
                  <a:pt x="283955" y="275273"/>
                  <a:pt x="285170" y="286606"/>
                </a:cubicBezTo>
                <a:cubicBezTo>
                  <a:pt x="285373" y="287416"/>
                  <a:pt x="285575" y="288225"/>
                  <a:pt x="285575" y="289034"/>
                </a:cubicBezTo>
                <a:cubicBezTo>
                  <a:pt x="285575" y="289034"/>
                  <a:pt x="285575" y="289034"/>
                  <a:pt x="285575" y="289642"/>
                </a:cubicBezTo>
                <a:cubicBezTo>
                  <a:pt x="285980" y="293689"/>
                  <a:pt x="286183" y="297534"/>
                  <a:pt x="286588" y="300570"/>
                </a:cubicBezTo>
                <a:cubicBezTo>
                  <a:pt x="286588" y="300570"/>
                  <a:pt x="286588" y="300570"/>
                  <a:pt x="286588" y="301177"/>
                </a:cubicBezTo>
                <a:cubicBezTo>
                  <a:pt x="286588" y="317164"/>
                  <a:pt x="273423" y="330116"/>
                  <a:pt x="257423" y="330116"/>
                </a:cubicBezTo>
                <a:cubicBezTo>
                  <a:pt x="246891" y="330116"/>
                  <a:pt x="237777" y="324449"/>
                  <a:pt x="232713" y="316152"/>
                </a:cubicBezTo>
                <a:cubicBezTo>
                  <a:pt x="232713" y="316152"/>
                  <a:pt x="232713" y="316152"/>
                  <a:pt x="232511" y="316152"/>
                </a:cubicBezTo>
                <a:cubicBezTo>
                  <a:pt x="232511" y="316152"/>
                  <a:pt x="232511" y="316152"/>
                  <a:pt x="232511" y="316557"/>
                </a:cubicBezTo>
                <a:cubicBezTo>
                  <a:pt x="232511" y="365329"/>
                  <a:pt x="232713" y="413898"/>
                  <a:pt x="232511" y="462669"/>
                </a:cubicBezTo>
                <a:cubicBezTo>
                  <a:pt x="232511" y="464490"/>
                  <a:pt x="232511" y="469550"/>
                  <a:pt x="232511" y="470562"/>
                </a:cubicBezTo>
                <a:cubicBezTo>
                  <a:pt x="232511" y="491203"/>
                  <a:pt x="215903" y="508000"/>
                  <a:pt x="195244" y="508000"/>
                </a:cubicBezTo>
                <a:cubicBezTo>
                  <a:pt x="179649" y="508000"/>
                  <a:pt x="166484" y="498489"/>
                  <a:pt x="160813" y="484930"/>
                </a:cubicBezTo>
                <a:cubicBezTo>
                  <a:pt x="160813" y="484930"/>
                  <a:pt x="160813" y="484930"/>
                  <a:pt x="160206" y="484930"/>
                </a:cubicBezTo>
                <a:cubicBezTo>
                  <a:pt x="154535" y="498489"/>
                  <a:pt x="141370" y="508000"/>
                  <a:pt x="125775" y="508000"/>
                </a:cubicBezTo>
                <a:cubicBezTo>
                  <a:pt x="105319" y="508000"/>
                  <a:pt x="88508" y="491203"/>
                  <a:pt x="88508" y="470562"/>
                </a:cubicBezTo>
                <a:cubicBezTo>
                  <a:pt x="88508" y="469550"/>
                  <a:pt x="88306" y="464490"/>
                  <a:pt x="88306" y="462669"/>
                </a:cubicBezTo>
                <a:cubicBezTo>
                  <a:pt x="88306" y="413898"/>
                  <a:pt x="88306" y="365329"/>
                  <a:pt x="88306" y="316557"/>
                </a:cubicBezTo>
                <a:cubicBezTo>
                  <a:pt x="88306" y="316557"/>
                  <a:pt x="88306" y="316557"/>
                  <a:pt x="88306" y="316152"/>
                </a:cubicBezTo>
                <a:cubicBezTo>
                  <a:pt x="88306" y="277702"/>
                  <a:pt x="88306" y="239251"/>
                  <a:pt x="88306" y="200801"/>
                </a:cubicBezTo>
                <a:cubicBezTo>
                  <a:pt x="88306" y="200801"/>
                  <a:pt x="88306" y="200801"/>
                  <a:pt x="88306" y="185016"/>
                </a:cubicBezTo>
                <a:cubicBezTo>
                  <a:pt x="88306" y="185016"/>
                  <a:pt x="88306" y="185016"/>
                  <a:pt x="30583" y="185016"/>
                </a:cubicBezTo>
                <a:cubicBezTo>
                  <a:pt x="24507" y="185016"/>
                  <a:pt x="18633" y="183195"/>
                  <a:pt x="13772" y="179957"/>
                </a:cubicBezTo>
                <a:cubicBezTo>
                  <a:pt x="5468" y="174493"/>
                  <a:pt x="0" y="164981"/>
                  <a:pt x="0" y="154256"/>
                </a:cubicBezTo>
                <a:cubicBezTo>
                  <a:pt x="0" y="152434"/>
                  <a:pt x="202" y="150613"/>
                  <a:pt x="405" y="148994"/>
                </a:cubicBezTo>
                <a:cubicBezTo>
                  <a:pt x="1620" y="145756"/>
                  <a:pt x="2633" y="142518"/>
                  <a:pt x="3848" y="139280"/>
                </a:cubicBezTo>
                <a:cubicBezTo>
                  <a:pt x="14177" y="110746"/>
                  <a:pt x="24304" y="82009"/>
                  <a:pt x="35646" y="53880"/>
                </a:cubicBezTo>
                <a:cubicBezTo>
                  <a:pt x="40305" y="41940"/>
                  <a:pt x="48001" y="30405"/>
                  <a:pt x="63596" y="30202"/>
                </a:cubicBezTo>
                <a:close/>
                <a:moveTo>
                  <a:pt x="159647" y="0"/>
                </a:moveTo>
                <a:cubicBezTo>
                  <a:pt x="191863" y="0"/>
                  <a:pt x="218000" y="26111"/>
                  <a:pt x="218000" y="58294"/>
                </a:cubicBezTo>
                <a:cubicBezTo>
                  <a:pt x="218000" y="90477"/>
                  <a:pt x="191863" y="116588"/>
                  <a:pt x="159647" y="116588"/>
                </a:cubicBezTo>
                <a:cubicBezTo>
                  <a:pt x="127431" y="116588"/>
                  <a:pt x="101294" y="90477"/>
                  <a:pt x="101294" y="58294"/>
                </a:cubicBezTo>
                <a:cubicBezTo>
                  <a:pt x="101294" y="26111"/>
                  <a:pt x="127431" y="0"/>
                  <a:pt x="1596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5" name="centralized"/>
          <p:cNvSpPr>
            <a:spLocks noChangeAspect="1"/>
          </p:cNvSpPr>
          <p:nvPr/>
        </p:nvSpPr>
        <p:spPr bwMode="auto">
          <a:xfrm>
            <a:off x="9627842" y="3514579"/>
            <a:ext cx="248062" cy="244330"/>
          </a:xfrm>
          <a:custGeom>
            <a:avLst/>
            <a:gdLst>
              <a:gd name="T0" fmla="*/ 1176 w 1263"/>
              <a:gd name="T1" fmla="*/ 633 h 1244"/>
              <a:gd name="T2" fmla="*/ 1143 w 1263"/>
              <a:gd name="T3" fmla="*/ 444 h 1244"/>
              <a:gd name="T4" fmla="*/ 800 w 1263"/>
              <a:gd name="T5" fmla="*/ 570 h 1244"/>
              <a:gd name="T6" fmla="*/ 942 w 1263"/>
              <a:gd name="T7" fmla="*/ 311 h 1244"/>
              <a:gd name="T8" fmla="*/ 1038 w 1263"/>
              <a:gd name="T9" fmla="*/ 148 h 1244"/>
              <a:gd name="T10" fmla="*/ 893 w 1263"/>
              <a:gd name="T11" fmla="*/ 270 h 1244"/>
              <a:gd name="T12" fmla="*/ 664 w 1263"/>
              <a:gd name="T13" fmla="*/ 444 h 1244"/>
              <a:gd name="T14" fmla="*/ 728 w 1263"/>
              <a:gd name="T15" fmla="*/ 96 h 1244"/>
              <a:gd name="T16" fmla="*/ 536 w 1263"/>
              <a:gd name="T17" fmla="*/ 96 h 1244"/>
              <a:gd name="T18" fmla="*/ 600 w 1263"/>
              <a:gd name="T19" fmla="*/ 444 h 1244"/>
              <a:gd name="T20" fmla="*/ 370 w 1263"/>
              <a:gd name="T21" fmla="*/ 270 h 1244"/>
              <a:gd name="T22" fmla="*/ 226 w 1263"/>
              <a:gd name="T23" fmla="*/ 148 h 1244"/>
              <a:gd name="T24" fmla="*/ 321 w 1263"/>
              <a:gd name="T25" fmla="*/ 311 h 1244"/>
              <a:gd name="T26" fmla="*/ 463 w 1263"/>
              <a:gd name="T27" fmla="*/ 570 h 1244"/>
              <a:gd name="T28" fmla="*/ 121 w 1263"/>
              <a:gd name="T29" fmla="*/ 444 h 1244"/>
              <a:gd name="T30" fmla="*/ 87 w 1263"/>
              <a:gd name="T31" fmla="*/ 633 h 1244"/>
              <a:gd name="T32" fmla="*/ 458 w 1263"/>
              <a:gd name="T33" fmla="*/ 634 h 1244"/>
              <a:gd name="T34" fmla="*/ 230 w 1263"/>
              <a:gd name="T35" fmla="*/ 827 h 1244"/>
              <a:gd name="T36" fmla="*/ 85 w 1263"/>
              <a:gd name="T37" fmla="*/ 948 h 1244"/>
              <a:gd name="T38" fmla="*/ 262 w 1263"/>
              <a:gd name="T39" fmla="*/ 882 h 1244"/>
              <a:gd name="T40" fmla="*/ 548 w 1263"/>
              <a:gd name="T41" fmla="*/ 769 h 1244"/>
              <a:gd name="T42" fmla="*/ 358 w 1263"/>
              <a:gd name="T43" fmla="*/ 1103 h 1244"/>
              <a:gd name="T44" fmla="*/ 539 w 1263"/>
              <a:gd name="T45" fmla="*/ 1168 h 1244"/>
              <a:gd name="T46" fmla="*/ 609 w 1263"/>
              <a:gd name="T47" fmla="*/ 789 h 1244"/>
              <a:gd name="T48" fmla="*/ 655 w 1263"/>
              <a:gd name="T49" fmla="*/ 789 h 1244"/>
              <a:gd name="T50" fmla="*/ 725 w 1263"/>
              <a:gd name="T51" fmla="*/ 1168 h 1244"/>
              <a:gd name="T52" fmla="*/ 905 w 1263"/>
              <a:gd name="T53" fmla="*/ 1103 h 1244"/>
              <a:gd name="T54" fmla="*/ 716 w 1263"/>
              <a:gd name="T55" fmla="*/ 769 h 1244"/>
              <a:gd name="T56" fmla="*/ 1001 w 1263"/>
              <a:gd name="T57" fmla="*/ 882 h 1244"/>
              <a:gd name="T58" fmla="*/ 1179 w 1263"/>
              <a:gd name="T59" fmla="*/ 948 h 1244"/>
              <a:gd name="T60" fmla="*/ 1033 w 1263"/>
              <a:gd name="T61" fmla="*/ 827 h 1244"/>
              <a:gd name="T62" fmla="*/ 806 w 1263"/>
              <a:gd name="T63" fmla="*/ 634 h 1244"/>
              <a:gd name="T64" fmla="*/ 1076 w 1263"/>
              <a:gd name="T65" fmla="*/ 586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3" h="1244">
                <a:moveTo>
                  <a:pt x="1076" y="586"/>
                </a:moveTo>
                <a:cubicBezTo>
                  <a:pt x="1095" y="620"/>
                  <a:pt x="1135" y="641"/>
                  <a:pt x="1176" y="633"/>
                </a:cubicBezTo>
                <a:cubicBezTo>
                  <a:pt x="1228" y="624"/>
                  <a:pt x="1263" y="574"/>
                  <a:pt x="1254" y="522"/>
                </a:cubicBezTo>
                <a:cubicBezTo>
                  <a:pt x="1245" y="470"/>
                  <a:pt x="1195" y="435"/>
                  <a:pt x="1143" y="444"/>
                </a:cubicBezTo>
                <a:cubicBezTo>
                  <a:pt x="1102" y="452"/>
                  <a:pt x="1071" y="484"/>
                  <a:pt x="1065" y="523"/>
                </a:cubicBezTo>
                <a:cubicBezTo>
                  <a:pt x="800" y="570"/>
                  <a:pt x="800" y="570"/>
                  <a:pt x="800" y="570"/>
                </a:cubicBezTo>
                <a:cubicBezTo>
                  <a:pt x="795" y="549"/>
                  <a:pt x="785" y="530"/>
                  <a:pt x="773" y="513"/>
                </a:cubicBezTo>
                <a:cubicBezTo>
                  <a:pt x="942" y="311"/>
                  <a:pt x="942" y="311"/>
                  <a:pt x="942" y="311"/>
                </a:cubicBezTo>
                <a:cubicBezTo>
                  <a:pt x="980" y="325"/>
                  <a:pt x="1023" y="315"/>
                  <a:pt x="1050" y="283"/>
                </a:cubicBezTo>
                <a:cubicBezTo>
                  <a:pt x="1084" y="242"/>
                  <a:pt x="1078" y="182"/>
                  <a:pt x="1038" y="148"/>
                </a:cubicBezTo>
                <a:cubicBezTo>
                  <a:pt x="997" y="114"/>
                  <a:pt x="937" y="119"/>
                  <a:pt x="903" y="160"/>
                </a:cubicBezTo>
                <a:cubicBezTo>
                  <a:pt x="876" y="192"/>
                  <a:pt x="873" y="236"/>
                  <a:pt x="893" y="270"/>
                </a:cubicBezTo>
                <a:cubicBezTo>
                  <a:pt x="727" y="469"/>
                  <a:pt x="727" y="469"/>
                  <a:pt x="727" y="469"/>
                </a:cubicBezTo>
                <a:cubicBezTo>
                  <a:pt x="708" y="457"/>
                  <a:pt x="687" y="448"/>
                  <a:pt x="664" y="444"/>
                </a:cubicBezTo>
                <a:cubicBezTo>
                  <a:pt x="664" y="187"/>
                  <a:pt x="664" y="187"/>
                  <a:pt x="664" y="187"/>
                </a:cubicBezTo>
                <a:cubicBezTo>
                  <a:pt x="701" y="173"/>
                  <a:pt x="728" y="138"/>
                  <a:pt x="728" y="96"/>
                </a:cubicBezTo>
                <a:cubicBezTo>
                  <a:pt x="728" y="43"/>
                  <a:pt x="685" y="0"/>
                  <a:pt x="632" y="0"/>
                </a:cubicBezTo>
                <a:cubicBezTo>
                  <a:pt x="579" y="0"/>
                  <a:pt x="536" y="43"/>
                  <a:pt x="536" y="96"/>
                </a:cubicBezTo>
                <a:cubicBezTo>
                  <a:pt x="536" y="138"/>
                  <a:pt x="562" y="173"/>
                  <a:pt x="600" y="187"/>
                </a:cubicBezTo>
                <a:cubicBezTo>
                  <a:pt x="600" y="444"/>
                  <a:pt x="600" y="444"/>
                  <a:pt x="600" y="444"/>
                </a:cubicBezTo>
                <a:cubicBezTo>
                  <a:pt x="577" y="448"/>
                  <a:pt x="556" y="457"/>
                  <a:pt x="537" y="469"/>
                </a:cubicBezTo>
                <a:cubicBezTo>
                  <a:pt x="370" y="270"/>
                  <a:pt x="370" y="270"/>
                  <a:pt x="370" y="270"/>
                </a:cubicBezTo>
                <a:cubicBezTo>
                  <a:pt x="390" y="236"/>
                  <a:pt x="388" y="192"/>
                  <a:pt x="361" y="160"/>
                </a:cubicBezTo>
                <a:cubicBezTo>
                  <a:pt x="327" y="119"/>
                  <a:pt x="266" y="114"/>
                  <a:pt x="226" y="148"/>
                </a:cubicBezTo>
                <a:cubicBezTo>
                  <a:pt x="185" y="182"/>
                  <a:pt x="180" y="242"/>
                  <a:pt x="214" y="283"/>
                </a:cubicBezTo>
                <a:cubicBezTo>
                  <a:pt x="241" y="315"/>
                  <a:pt x="284" y="325"/>
                  <a:pt x="321" y="311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78" y="530"/>
                  <a:pt x="469" y="549"/>
                  <a:pt x="463" y="570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192" y="484"/>
                  <a:pt x="162" y="452"/>
                  <a:pt x="121" y="444"/>
                </a:cubicBezTo>
                <a:cubicBezTo>
                  <a:pt x="68" y="435"/>
                  <a:pt x="19" y="470"/>
                  <a:pt x="9" y="522"/>
                </a:cubicBezTo>
                <a:cubicBezTo>
                  <a:pt x="0" y="574"/>
                  <a:pt x="35" y="624"/>
                  <a:pt x="87" y="633"/>
                </a:cubicBezTo>
                <a:cubicBezTo>
                  <a:pt x="129" y="641"/>
                  <a:pt x="168" y="620"/>
                  <a:pt x="188" y="586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60" y="653"/>
                  <a:pt x="465" y="670"/>
                  <a:pt x="472" y="687"/>
                </a:cubicBezTo>
                <a:cubicBezTo>
                  <a:pt x="230" y="827"/>
                  <a:pt x="230" y="827"/>
                  <a:pt x="230" y="827"/>
                </a:cubicBezTo>
                <a:cubicBezTo>
                  <a:pt x="200" y="801"/>
                  <a:pt x="156" y="796"/>
                  <a:pt x="120" y="817"/>
                </a:cubicBezTo>
                <a:cubicBezTo>
                  <a:pt x="74" y="843"/>
                  <a:pt x="58" y="902"/>
                  <a:pt x="85" y="948"/>
                </a:cubicBezTo>
                <a:cubicBezTo>
                  <a:pt x="111" y="994"/>
                  <a:pt x="170" y="1009"/>
                  <a:pt x="216" y="983"/>
                </a:cubicBezTo>
                <a:cubicBezTo>
                  <a:pt x="252" y="962"/>
                  <a:pt x="269" y="921"/>
                  <a:pt x="262" y="882"/>
                </a:cubicBezTo>
                <a:cubicBezTo>
                  <a:pt x="509" y="740"/>
                  <a:pt x="509" y="740"/>
                  <a:pt x="509" y="740"/>
                </a:cubicBezTo>
                <a:cubicBezTo>
                  <a:pt x="520" y="751"/>
                  <a:pt x="533" y="761"/>
                  <a:pt x="548" y="769"/>
                </a:cubicBezTo>
                <a:cubicBezTo>
                  <a:pt x="449" y="1039"/>
                  <a:pt x="449" y="1039"/>
                  <a:pt x="449" y="1039"/>
                </a:cubicBezTo>
                <a:cubicBezTo>
                  <a:pt x="410" y="1039"/>
                  <a:pt x="373" y="1063"/>
                  <a:pt x="358" y="1103"/>
                </a:cubicBezTo>
                <a:cubicBezTo>
                  <a:pt x="340" y="1152"/>
                  <a:pt x="366" y="1207"/>
                  <a:pt x="416" y="1226"/>
                </a:cubicBezTo>
                <a:cubicBezTo>
                  <a:pt x="465" y="1244"/>
                  <a:pt x="521" y="1218"/>
                  <a:pt x="539" y="1168"/>
                </a:cubicBezTo>
                <a:cubicBezTo>
                  <a:pt x="553" y="1129"/>
                  <a:pt x="540" y="1086"/>
                  <a:pt x="509" y="1061"/>
                </a:cubicBezTo>
                <a:cubicBezTo>
                  <a:pt x="609" y="789"/>
                  <a:pt x="609" y="789"/>
                  <a:pt x="609" y="789"/>
                </a:cubicBezTo>
                <a:cubicBezTo>
                  <a:pt x="616" y="790"/>
                  <a:pt x="624" y="791"/>
                  <a:pt x="632" y="791"/>
                </a:cubicBezTo>
                <a:cubicBezTo>
                  <a:pt x="640" y="791"/>
                  <a:pt x="647" y="790"/>
                  <a:pt x="655" y="789"/>
                </a:cubicBezTo>
                <a:cubicBezTo>
                  <a:pt x="754" y="1061"/>
                  <a:pt x="754" y="1061"/>
                  <a:pt x="754" y="1061"/>
                </a:cubicBezTo>
                <a:cubicBezTo>
                  <a:pt x="723" y="1086"/>
                  <a:pt x="710" y="1129"/>
                  <a:pt x="725" y="1168"/>
                </a:cubicBezTo>
                <a:cubicBezTo>
                  <a:pt x="743" y="1218"/>
                  <a:pt x="798" y="1244"/>
                  <a:pt x="848" y="1226"/>
                </a:cubicBezTo>
                <a:cubicBezTo>
                  <a:pt x="898" y="1207"/>
                  <a:pt x="923" y="1152"/>
                  <a:pt x="905" y="1103"/>
                </a:cubicBezTo>
                <a:cubicBezTo>
                  <a:pt x="891" y="1063"/>
                  <a:pt x="854" y="1039"/>
                  <a:pt x="814" y="1039"/>
                </a:cubicBezTo>
                <a:cubicBezTo>
                  <a:pt x="716" y="769"/>
                  <a:pt x="716" y="769"/>
                  <a:pt x="716" y="769"/>
                </a:cubicBezTo>
                <a:cubicBezTo>
                  <a:pt x="730" y="761"/>
                  <a:pt x="743" y="751"/>
                  <a:pt x="755" y="740"/>
                </a:cubicBezTo>
                <a:cubicBezTo>
                  <a:pt x="1001" y="882"/>
                  <a:pt x="1001" y="882"/>
                  <a:pt x="1001" y="882"/>
                </a:cubicBezTo>
                <a:cubicBezTo>
                  <a:pt x="994" y="921"/>
                  <a:pt x="1012" y="962"/>
                  <a:pt x="1048" y="983"/>
                </a:cubicBezTo>
                <a:cubicBezTo>
                  <a:pt x="1094" y="1009"/>
                  <a:pt x="1152" y="994"/>
                  <a:pt x="1179" y="948"/>
                </a:cubicBezTo>
                <a:cubicBezTo>
                  <a:pt x="1205" y="902"/>
                  <a:pt x="1190" y="843"/>
                  <a:pt x="1144" y="817"/>
                </a:cubicBezTo>
                <a:cubicBezTo>
                  <a:pt x="1108" y="796"/>
                  <a:pt x="1063" y="801"/>
                  <a:pt x="1033" y="827"/>
                </a:cubicBezTo>
                <a:cubicBezTo>
                  <a:pt x="791" y="687"/>
                  <a:pt x="791" y="687"/>
                  <a:pt x="791" y="687"/>
                </a:cubicBezTo>
                <a:cubicBezTo>
                  <a:pt x="799" y="670"/>
                  <a:pt x="804" y="653"/>
                  <a:pt x="806" y="634"/>
                </a:cubicBezTo>
                <a:lnTo>
                  <a:pt x="1076" y="586"/>
                </a:lnTo>
                <a:close/>
                <a:moveTo>
                  <a:pt x="1076" y="586"/>
                </a:moveTo>
                <a:cubicBezTo>
                  <a:pt x="1076" y="586"/>
                  <a:pt x="1076" y="586"/>
                  <a:pt x="1076" y="586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6" name="folder18"/>
          <p:cNvSpPr>
            <a:spLocks noChangeAspect="1"/>
          </p:cNvSpPr>
          <p:nvPr/>
        </p:nvSpPr>
        <p:spPr bwMode="auto">
          <a:xfrm>
            <a:off x="9061405" y="3536964"/>
            <a:ext cx="248063" cy="199560"/>
          </a:xfrm>
          <a:custGeom>
            <a:avLst/>
            <a:gdLst>
              <a:gd name="T0" fmla="*/ 1784 w 1909"/>
              <a:gd name="T1" fmla="*/ 172 h 1535"/>
              <a:gd name="T2" fmla="*/ 1872 w 1909"/>
              <a:gd name="T3" fmla="*/ 210 h 1535"/>
              <a:gd name="T4" fmla="*/ 1909 w 1909"/>
              <a:gd name="T5" fmla="*/ 298 h 1535"/>
              <a:gd name="T6" fmla="*/ 1909 w 1909"/>
              <a:gd name="T7" fmla="*/ 1408 h 1535"/>
              <a:gd name="T8" fmla="*/ 1872 w 1909"/>
              <a:gd name="T9" fmla="*/ 1498 h 1535"/>
              <a:gd name="T10" fmla="*/ 1784 w 1909"/>
              <a:gd name="T11" fmla="*/ 1535 h 1535"/>
              <a:gd name="T12" fmla="*/ 127 w 1909"/>
              <a:gd name="T13" fmla="*/ 1535 h 1535"/>
              <a:gd name="T14" fmla="*/ 37 w 1909"/>
              <a:gd name="T15" fmla="*/ 1498 h 1535"/>
              <a:gd name="T16" fmla="*/ 0 w 1909"/>
              <a:gd name="T17" fmla="*/ 1408 h 1535"/>
              <a:gd name="T18" fmla="*/ 0 w 1909"/>
              <a:gd name="T19" fmla="*/ 298 h 1535"/>
              <a:gd name="T20" fmla="*/ 37 w 1909"/>
              <a:gd name="T21" fmla="*/ 210 h 1535"/>
              <a:gd name="T22" fmla="*/ 127 w 1909"/>
              <a:gd name="T23" fmla="*/ 172 h 1535"/>
              <a:gd name="T24" fmla="*/ 262 w 1909"/>
              <a:gd name="T25" fmla="*/ 172 h 1535"/>
              <a:gd name="T26" fmla="*/ 378 w 1909"/>
              <a:gd name="T27" fmla="*/ 27 h 1535"/>
              <a:gd name="T28" fmla="*/ 435 w 1909"/>
              <a:gd name="T29" fmla="*/ 0 h 1535"/>
              <a:gd name="T30" fmla="*/ 770 w 1909"/>
              <a:gd name="T31" fmla="*/ 0 h 1535"/>
              <a:gd name="T32" fmla="*/ 834 w 1909"/>
              <a:gd name="T33" fmla="*/ 43 h 1535"/>
              <a:gd name="T34" fmla="*/ 874 w 1909"/>
              <a:gd name="T35" fmla="*/ 94 h 1535"/>
              <a:gd name="T36" fmla="*/ 940 w 1909"/>
              <a:gd name="T37" fmla="*/ 172 h 1535"/>
              <a:gd name="T38" fmla="*/ 1784 w 1909"/>
              <a:gd name="T39" fmla="*/ 172 h 1535"/>
              <a:gd name="T40" fmla="*/ 1784 w 1909"/>
              <a:gd name="T41" fmla="*/ 172 h 1535"/>
              <a:gd name="T42" fmla="*/ 1784 w 1909"/>
              <a:gd name="T43" fmla="*/ 172 h 1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09" h="1535">
                <a:moveTo>
                  <a:pt x="1784" y="172"/>
                </a:moveTo>
                <a:cubicBezTo>
                  <a:pt x="1818" y="172"/>
                  <a:pt x="1847" y="185"/>
                  <a:pt x="1872" y="210"/>
                </a:cubicBezTo>
                <a:cubicBezTo>
                  <a:pt x="1897" y="234"/>
                  <a:pt x="1909" y="264"/>
                  <a:pt x="1909" y="298"/>
                </a:cubicBezTo>
                <a:cubicBezTo>
                  <a:pt x="1909" y="1408"/>
                  <a:pt x="1909" y="1408"/>
                  <a:pt x="1909" y="1408"/>
                </a:cubicBezTo>
                <a:cubicBezTo>
                  <a:pt x="1909" y="1443"/>
                  <a:pt x="1897" y="1473"/>
                  <a:pt x="1872" y="1498"/>
                </a:cubicBezTo>
                <a:cubicBezTo>
                  <a:pt x="1847" y="1523"/>
                  <a:pt x="1818" y="1535"/>
                  <a:pt x="1784" y="1535"/>
                </a:cubicBezTo>
                <a:cubicBezTo>
                  <a:pt x="127" y="1535"/>
                  <a:pt x="127" y="1535"/>
                  <a:pt x="127" y="1535"/>
                </a:cubicBezTo>
                <a:cubicBezTo>
                  <a:pt x="92" y="1535"/>
                  <a:pt x="62" y="1523"/>
                  <a:pt x="37" y="1498"/>
                </a:cubicBezTo>
                <a:cubicBezTo>
                  <a:pt x="12" y="1473"/>
                  <a:pt x="0" y="1443"/>
                  <a:pt x="0" y="140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64"/>
                  <a:pt x="12" y="234"/>
                  <a:pt x="37" y="210"/>
                </a:cubicBezTo>
                <a:cubicBezTo>
                  <a:pt x="62" y="185"/>
                  <a:pt x="92" y="172"/>
                  <a:pt x="127" y="172"/>
                </a:cubicBezTo>
                <a:cubicBezTo>
                  <a:pt x="262" y="172"/>
                  <a:pt x="262" y="172"/>
                  <a:pt x="262" y="172"/>
                </a:cubicBezTo>
                <a:cubicBezTo>
                  <a:pt x="378" y="27"/>
                  <a:pt x="378" y="27"/>
                  <a:pt x="378" y="27"/>
                </a:cubicBezTo>
                <a:cubicBezTo>
                  <a:pt x="394" y="9"/>
                  <a:pt x="413" y="0"/>
                  <a:pt x="435" y="0"/>
                </a:cubicBezTo>
                <a:cubicBezTo>
                  <a:pt x="770" y="0"/>
                  <a:pt x="770" y="0"/>
                  <a:pt x="770" y="0"/>
                </a:cubicBezTo>
                <a:cubicBezTo>
                  <a:pt x="800" y="0"/>
                  <a:pt x="821" y="14"/>
                  <a:pt x="834" y="43"/>
                </a:cubicBezTo>
                <a:cubicBezTo>
                  <a:pt x="841" y="52"/>
                  <a:pt x="854" y="69"/>
                  <a:pt x="874" y="94"/>
                </a:cubicBezTo>
                <a:cubicBezTo>
                  <a:pt x="895" y="119"/>
                  <a:pt x="917" y="145"/>
                  <a:pt x="940" y="172"/>
                </a:cubicBezTo>
                <a:lnTo>
                  <a:pt x="1784" y="172"/>
                </a:lnTo>
                <a:close/>
                <a:moveTo>
                  <a:pt x="1784" y="172"/>
                </a:moveTo>
                <a:cubicBezTo>
                  <a:pt x="1784" y="172"/>
                  <a:pt x="1784" y="172"/>
                  <a:pt x="1784" y="17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7" name="shop5"/>
          <p:cNvSpPr>
            <a:spLocks noChangeAspect="1"/>
          </p:cNvSpPr>
          <p:nvPr/>
        </p:nvSpPr>
        <p:spPr bwMode="auto">
          <a:xfrm>
            <a:off x="6836614" y="3512713"/>
            <a:ext cx="248063" cy="248063"/>
          </a:xfrm>
          <a:custGeom>
            <a:avLst/>
            <a:gdLst>
              <a:gd name="T0" fmla="*/ 1331 w 1638"/>
              <a:gd name="T1" fmla="*/ 0 h 1638"/>
              <a:gd name="T2" fmla="*/ 307 w 1638"/>
              <a:gd name="T3" fmla="*/ 0 h 1638"/>
              <a:gd name="T4" fmla="*/ 0 w 1638"/>
              <a:gd name="T5" fmla="*/ 307 h 1638"/>
              <a:gd name="T6" fmla="*/ 0 w 1638"/>
              <a:gd name="T7" fmla="*/ 477 h 1638"/>
              <a:gd name="T8" fmla="*/ 154 w 1638"/>
              <a:gd name="T9" fmla="*/ 674 h 1638"/>
              <a:gd name="T10" fmla="*/ 154 w 1638"/>
              <a:gd name="T11" fmla="*/ 1638 h 1638"/>
              <a:gd name="T12" fmla="*/ 1485 w 1638"/>
              <a:gd name="T13" fmla="*/ 1638 h 1638"/>
              <a:gd name="T14" fmla="*/ 1485 w 1638"/>
              <a:gd name="T15" fmla="*/ 674 h 1638"/>
              <a:gd name="T16" fmla="*/ 1638 w 1638"/>
              <a:gd name="T17" fmla="*/ 477 h 1638"/>
              <a:gd name="T18" fmla="*/ 1638 w 1638"/>
              <a:gd name="T19" fmla="*/ 307 h 1638"/>
              <a:gd name="T20" fmla="*/ 1331 w 1638"/>
              <a:gd name="T21" fmla="*/ 0 h 1638"/>
              <a:gd name="T22" fmla="*/ 1331 w 1638"/>
              <a:gd name="T23" fmla="*/ 1536 h 1638"/>
              <a:gd name="T24" fmla="*/ 1331 w 1638"/>
              <a:gd name="T25" fmla="*/ 819 h 1638"/>
              <a:gd name="T26" fmla="*/ 922 w 1638"/>
              <a:gd name="T27" fmla="*/ 819 h 1638"/>
              <a:gd name="T28" fmla="*/ 922 w 1638"/>
              <a:gd name="T29" fmla="*/ 1536 h 1638"/>
              <a:gd name="T30" fmla="*/ 256 w 1638"/>
              <a:gd name="T31" fmla="*/ 1536 h 1638"/>
              <a:gd name="T32" fmla="*/ 256 w 1638"/>
              <a:gd name="T33" fmla="*/ 674 h 1638"/>
              <a:gd name="T34" fmla="*/ 410 w 1638"/>
              <a:gd name="T35" fmla="*/ 477 h 1638"/>
              <a:gd name="T36" fmla="*/ 614 w 1638"/>
              <a:gd name="T37" fmla="*/ 682 h 1638"/>
              <a:gd name="T38" fmla="*/ 819 w 1638"/>
              <a:gd name="T39" fmla="*/ 477 h 1638"/>
              <a:gd name="T40" fmla="*/ 1024 w 1638"/>
              <a:gd name="T41" fmla="*/ 682 h 1638"/>
              <a:gd name="T42" fmla="*/ 1229 w 1638"/>
              <a:gd name="T43" fmla="*/ 477 h 1638"/>
              <a:gd name="T44" fmla="*/ 1382 w 1638"/>
              <a:gd name="T45" fmla="*/ 674 h 1638"/>
              <a:gd name="T46" fmla="*/ 1382 w 1638"/>
              <a:gd name="T47" fmla="*/ 1536 h 1638"/>
              <a:gd name="T48" fmla="*/ 1331 w 1638"/>
              <a:gd name="T49" fmla="*/ 1536 h 1638"/>
              <a:gd name="T50" fmla="*/ 1024 w 1638"/>
              <a:gd name="T51" fmla="*/ 1126 h 1638"/>
              <a:gd name="T52" fmla="*/ 1024 w 1638"/>
              <a:gd name="T53" fmla="*/ 922 h 1638"/>
              <a:gd name="T54" fmla="*/ 1229 w 1638"/>
              <a:gd name="T55" fmla="*/ 922 h 1638"/>
              <a:gd name="T56" fmla="*/ 1229 w 1638"/>
              <a:gd name="T57" fmla="*/ 1126 h 1638"/>
              <a:gd name="T58" fmla="*/ 1024 w 1638"/>
              <a:gd name="T59" fmla="*/ 1126 h 1638"/>
              <a:gd name="T60" fmla="*/ 307 w 1638"/>
              <a:gd name="T61" fmla="*/ 1126 h 1638"/>
              <a:gd name="T62" fmla="*/ 717 w 1638"/>
              <a:gd name="T63" fmla="*/ 1126 h 1638"/>
              <a:gd name="T64" fmla="*/ 717 w 1638"/>
              <a:gd name="T65" fmla="*/ 819 h 1638"/>
              <a:gd name="T66" fmla="*/ 307 w 1638"/>
              <a:gd name="T67" fmla="*/ 819 h 1638"/>
              <a:gd name="T68" fmla="*/ 307 w 1638"/>
              <a:gd name="T69" fmla="*/ 1126 h 1638"/>
              <a:gd name="T70" fmla="*/ 410 w 1638"/>
              <a:gd name="T71" fmla="*/ 922 h 1638"/>
              <a:gd name="T72" fmla="*/ 614 w 1638"/>
              <a:gd name="T73" fmla="*/ 922 h 1638"/>
              <a:gd name="T74" fmla="*/ 614 w 1638"/>
              <a:gd name="T75" fmla="*/ 1024 h 1638"/>
              <a:gd name="T76" fmla="*/ 410 w 1638"/>
              <a:gd name="T77" fmla="*/ 1024 h 1638"/>
              <a:gd name="T78" fmla="*/ 410 w 1638"/>
              <a:gd name="T79" fmla="*/ 922 h 1638"/>
              <a:gd name="T80" fmla="*/ 410 w 1638"/>
              <a:gd name="T81" fmla="*/ 922 h 1638"/>
              <a:gd name="T82" fmla="*/ 410 w 1638"/>
              <a:gd name="T83" fmla="*/ 922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8" h="1638">
                <a:moveTo>
                  <a:pt x="1331" y="0"/>
                </a:moveTo>
                <a:cubicBezTo>
                  <a:pt x="307" y="0"/>
                  <a:pt x="307" y="0"/>
                  <a:pt x="307" y="0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572"/>
                  <a:pt x="65" y="651"/>
                  <a:pt x="154" y="674"/>
                </a:cubicBezTo>
                <a:cubicBezTo>
                  <a:pt x="154" y="1638"/>
                  <a:pt x="154" y="1638"/>
                  <a:pt x="154" y="1638"/>
                </a:cubicBezTo>
                <a:cubicBezTo>
                  <a:pt x="1485" y="1638"/>
                  <a:pt x="1485" y="1638"/>
                  <a:pt x="1485" y="1638"/>
                </a:cubicBezTo>
                <a:cubicBezTo>
                  <a:pt x="1485" y="674"/>
                  <a:pt x="1485" y="674"/>
                  <a:pt x="1485" y="674"/>
                </a:cubicBezTo>
                <a:cubicBezTo>
                  <a:pt x="1573" y="651"/>
                  <a:pt x="1638" y="572"/>
                  <a:pt x="1638" y="477"/>
                </a:cubicBezTo>
                <a:cubicBezTo>
                  <a:pt x="1638" y="307"/>
                  <a:pt x="1638" y="307"/>
                  <a:pt x="1638" y="307"/>
                </a:cubicBezTo>
                <a:lnTo>
                  <a:pt x="1331" y="0"/>
                </a:lnTo>
                <a:close/>
                <a:moveTo>
                  <a:pt x="1331" y="1536"/>
                </a:moveTo>
                <a:cubicBezTo>
                  <a:pt x="1331" y="819"/>
                  <a:pt x="1331" y="819"/>
                  <a:pt x="1331" y="819"/>
                </a:cubicBezTo>
                <a:cubicBezTo>
                  <a:pt x="922" y="819"/>
                  <a:pt x="922" y="819"/>
                  <a:pt x="922" y="819"/>
                </a:cubicBezTo>
                <a:cubicBezTo>
                  <a:pt x="922" y="1536"/>
                  <a:pt x="922" y="1536"/>
                  <a:pt x="922" y="1536"/>
                </a:cubicBezTo>
                <a:cubicBezTo>
                  <a:pt x="256" y="1536"/>
                  <a:pt x="256" y="1536"/>
                  <a:pt x="256" y="1536"/>
                </a:cubicBezTo>
                <a:cubicBezTo>
                  <a:pt x="256" y="674"/>
                  <a:pt x="256" y="674"/>
                  <a:pt x="256" y="674"/>
                </a:cubicBezTo>
                <a:cubicBezTo>
                  <a:pt x="344" y="651"/>
                  <a:pt x="410" y="572"/>
                  <a:pt x="410" y="477"/>
                </a:cubicBezTo>
                <a:cubicBezTo>
                  <a:pt x="410" y="590"/>
                  <a:pt x="501" y="682"/>
                  <a:pt x="614" y="682"/>
                </a:cubicBezTo>
                <a:cubicBezTo>
                  <a:pt x="728" y="682"/>
                  <a:pt x="819" y="590"/>
                  <a:pt x="819" y="477"/>
                </a:cubicBezTo>
                <a:cubicBezTo>
                  <a:pt x="819" y="590"/>
                  <a:pt x="911" y="682"/>
                  <a:pt x="1024" y="682"/>
                </a:cubicBezTo>
                <a:cubicBezTo>
                  <a:pt x="1137" y="682"/>
                  <a:pt x="1229" y="590"/>
                  <a:pt x="1229" y="477"/>
                </a:cubicBezTo>
                <a:cubicBezTo>
                  <a:pt x="1229" y="572"/>
                  <a:pt x="1294" y="651"/>
                  <a:pt x="1382" y="674"/>
                </a:cubicBezTo>
                <a:cubicBezTo>
                  <a:pt x="1382" y="1536"/>
                  <a:pt x="1382" y="1536"/>
                  <a:pt x="1382" y="1536"/>
                </a:cubicBezTo>
                <a:lnTo>
                  <a:pt x="1331" y="1536"/>
                </a:lnTo>
                <a:close/>
                <a:moveTo>
                  <a:pt x="1024" y="1126"/>
                </a:moveTo>
                <a:cubicBezTo>
                  <a:pt x="1024" y="922"/>
                  <a:pt x="1024" y="922"/>
                  <a:pt x="1024" y="922"/>
                </a:cubicBezTo>
                <a:cubicBezTo>
                  <a:pt x="1229" y="922"/>
                  <a:pt x="1229" y="922"/>
                  <a:pt x="1229" y="922"/>
                </a:cubicBezTo>
                <a:cubicBezTo>
                  <a:pt x="1229" y="1126"/>
                  <a:pt x="1229" y="1126"/>
                  <a:pt x="1229" y="1126"/>
                </a:cubicBezTo>
                <a:lnTo>
                  <a:pt x="1024" y="1126"/>
                </a:lnTo>
                <a:close/>
                <a:moveTo>
                  <a:pt x="307" y="1126"/>
                </a:moveTo>
                <a:cubicBezTo>
                  <a:pt x="717" y="1126"/>
                  <a:pt x="717" y="1126"/>
                  <a:pt x="717" y="1126"/>
                </a:cubicBezTo>
                <a:cubicBezTo>
                  <a:pt x="717" y="819"/>
                  <a:pt x="717" y="819"/>
                  <a:pt x="717" y="819"/>
                </a:cubicBezTo>
                <a:cubicBezTo>
                  <a:pt x="307" y="819"/>
                  <a:pt x="307" y="819"/>
                  <a:pt x="307" y="819"/>
                </a:cubicBezTo>
                <a:lnTo>
                  <a:pt x="307" y="1126"/>
                </a:lnTo>
                <a:close/>
                <a:moveTo>
                  <a:pt x="410" y="922"/>
                </a:moveTo>
                <a:cubicBezTo>
                  <a:pt x="614" y="922"/>
                  <a:pt x="614" y="922"/>
                  <a:pt x="614" y="922"/>
                </a:cubicBezTo>
                <a:cubicBezTo>
                  <a:pt x="614" y="1024"/>
                  <a:pt x="614" y="1024"/>
                  <a:pt x="614" y="1024"/>
                </a:cubicBezTo>
                <a:cubicBezTo>
                  <a:pt x="410" y="1024"/>
                  <a:pt x="410" y="1024"/>
                  <a:pt x="410" y="1024"/>
                </a:cubicBezTo>
                <a:lnTo>
                  <a:pt x="410" y="922"/>
                </a:lnTo>
                <a:close/>
                <a:moveTo>
                  <a:pt x="410" y="922"/>
                </a:moveTo>
                <a:cubicBezTo>
                  <a:pt x="410" y="922"/>
                  <a:pt x="410" y="922"/>
                  <a:pt x="410" y="922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8" name="businessman72"/>
          <p:cNvSpPr>
            <a:spLocks noChangeAspect="1"/>
          </p:cNvSpPr>
          <p:nvPr/>
        </p:nvSpPr>
        <p:spPr bwMode="auto">
          <a:xfrm>
            <a:off x="7422567" y="3512713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9" name="exclamation20"/>
          <p:cNvSpPr>
            <a:spLocks noChangeAspect="1"/>
          </p:cNvSpPr>
          <p:nvPr/>
        </p:nvSpPr>
        <p:spPr bwMode="auto">
          <a:xfrm>
            <a:off x="10181370" y="3519788"/>
            <a:ext cx="262607" cy="233913"/>
          </a:xfrm>
          <a:custGeom>
            <a:avLst/>
            <a:gdLst>
              <a:gd name="T0" fmla="*/ 151 w 303"/>
              <a:gd name="T1" fmla="*/ 0 h 270"/>
              <a:gd name="T2" fmla="*/ 0 w 303"/>
              <a:gd name="T3" fmla="*/ 270 h 270"/>
              <a:gd name="T4" fmla="*/ 303 w 303"/>
              <a:gd name="T5" fmla="*/ 270 h 270"/>
              <a:gd name="T6" fmla="*/ 151 w 303"/>
              <a:gd name="T7" fmla="*/ 0 h 270"/>
              <a:gd name="T8" fmla="*/ 163 w 303"/>
              <a:gd name="T9" fmla="*/ 86 h 270"/>
              <a:gd name="T10" fmla="*/ 163 w 303"/>
              <a:gd name="T11" fmla="*/ 178 h 270"/>
              <a:gd name="T12" fmla="*/ 140 w 303"/>
              <a:gd name="T13" fmla="*/ 178 h 270"/>
              <a:gd name="T14" fmla="*/ 140 w 303"/>
              <a:gd name="T15" fmla="*/ 86 h 270"/>
              <a:gd name="T16" fmla="*/ 163 w 303"/>
              <a:gd name="T17" fmla="*/ 86 h 270"/>
              <a:gd name="T18" fmla="*/ 151 w 303"/>
              <a:gd name="T19" fmla="*/ 225 h 270"/>
              <a:gd name="T20" fmla="*/ 133 w 303"/>
              <a:gd name="T21" fmla="*/ 206 h 270"/>
              <a:gd name="T22" fmla="*/ 151 w 303"/>
              <a:gd name="T23" fmla="*/ 188 h 270"/>
              <a:gd name="T24" fmla="*/ 170 w 303"/>
              <a:gd name="T25" fmla="*/ 206 h 270"/>
              <a:gd name="T26" fmla="*/ 151 w 303"/>
              <a:gd name="T27" fmla="*/ 225 h 270"/>
              <a:gd name="T28" fmla="*/ 151 w 303"/>
              <a:gd name="T29" fmla="*/ 225 h 270"/>
              <a:gd name="T30" fmla="*/ 151 w 303"/>
              <a:gd name="T31" fmla="*/ 22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70">
                <a:moveTo>
                  <a:pt x="151" y="0"/>
                </a:moveTo>
                <a:cubicBezTo>
                  <a:pt x="0" y="270"/>
                  <a:pt x="0" y="270"/>
                  <a:pt x="0" y="270"/>
                </a:cubicBezTo>
                <a:cubicBezTo>
                  <a:pt x="303" y="270"/>
                  <a:pt x="303" y="270"/>
                  <a:pt x="303" y="270"/>
                </a:cubicBezTo>
                <a:lnTo>
                  <a:pt x="151" y="0"/>
                </a:lnTo>
                <a:close/>
                <a:moveTo>
                  <a:pt x="163" y="86"/>
                </a:moveTo>
                <a:cubicBezTo>
                  <a:pt x="163" y="178"/>
                  <a:pt x="163" y="178"/>
                  <a:pt x="163" y="178"/>
                </a:cubicBezTo>
                <a:cubicBezTo>
                  <a:pt x="140" y="178"/>
                  <a:pt x="140" y="178"/>
                  <a:pt x="140" y="178"/>
                </a:cubicBezTo>
                <a:cubicBezTo>
                  <a:pt x="140" y="86"/>
                  <a:pt x="140" y="86"/>
                  <a:pt x="140" y="86"/>
                </a:cubicBezTo>
                <a:lnTo>
                  <a:pt x="163" y="86"/>
                </a:lnTo>
                <a:close/>
                <a:moveTo>
                  <a:pt x="151" y="225"/>
                </a:moveTo>
                <a:cubicBezTo>
                  <a:pt x="141" y="225"/>
                  <a:pt x="133" y="217"/>
                  <a:pt x="133" y="206"/>
                </a:cubicBezTo>
                <a:cubicBezTo>
                  <a:pt x="133" y="196"/>
                  <a:pt x="141" y="188"/>
                  <a:pt x="151" y="188"/>
                </a:cubicBezTo>
                <a:cubicBezTo>
                  <a:pt x="162" y="188"/>
                  <a:pt x="169" y="196"/>
                  <a:pt x="170" y="206"/>
                </a:cubicBezTo>
                <a:cubicBezTo>
                  <a:pt x="170" y="217"/>
                  <a:pt x="162" y="225"/>
                  <a:pt x="151" y="225"/>
                </a:cubicBezTo>
                <a:close/>
                <a:moveTo>
                  <a:pt x="151" y="225"/>
                </a:moveTo>
                <a:cubicBezTo>
                  <a:pt x="151" y="225"/>
                  <a:pt x="151" y="225"/>
                  <a:pt x="151" y="2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0" name="basket31"/>
          <p:cNvSpPr>
            <a:spLocks noChangeAspect="1"/>
          </p:cNvSpPr>
          <p:nvPr/>
        </p:nvSpPr>
        <p:spPr bwMode="auto">
          <a:xfrm>
            <a:off x="10759619" y="3532030"/>
            <a:ext cx="226285" cy="209429"/>
          </a:xfrm>
          <a:custGeom>
            <a:avLst/>
            <a:gdLst>
              <a:gd name="connsiteX0" fmla="*/ 31434 w 506117"/>
              <a:gd name="connsiteY0" fmla="*/ 221706 h 468416"/>
              <a:gd name="connsiteX1" fmla="*/ 474811 w 506117"/>
              <a:gd name="connsiteY1" fmla="*/ 221706 h 468416"/>
              <a:gd name="connsiteX2" fmla="*/ 492528 w 506117"/>
              <a:gd name="connsiteY2" fmla="*/ 244424 h 468416"/>
              <a:gd name="connsiteX3" fmla="*/ 445283 w 506117"/>
              <a:gd name="connsiteY3" fmla="*/ 445699 h 468416"/>
              <a:gd name="connsiteX4" fmla="*/ 416663 w 506117"/>
              <a:gd name="connsiteY4" fmla="*/ 468416 h 468416"/>
              <a:gd name="connsiteX5" fmla="*/ 89582 w 506117"/>
              <a:gd name="connsiteY5" fmla="*/ 468416 h 468416"/>
              <a:gd name="connsiteX6" fmla="*/ 60962 w 506117"/>
              <a:gd name="connsiteY6" fmla="*/ 445699 h 468416"/>
              <a:gd name="connsiteX7" fmla="*/ 13717 w 506117"/>
              <a:gd name="connsiteY7" fmla="*/ 244424 h 468416"/>
              <a:gd name="connsiteX8" fmla="*/ 31434 w 506117"/>
              <a:gd name="connsiteY8" fmla="*/ 221706 h 468416"/>
              <a:gd name="connsiteX9" fmla="*/ 204599 w 506117"/>
              <a:gd name="connsiteY9" fmla="*/ 3069 h 468416"/>
              <a:gd name="connsiteX10" fmla="*/ 219139 w 506117"/>
              <a:gd name="connsiteY10" fmla="*/ 3069 h 468416"/>
              <a:gd name="connsiteX11" fmla="*/ 229590 w 506117"/>
              <a:gd name="connsiteY11" fmla="*/ 13070 h 468416"/>
              <a:gd name="connsiteX12" fmla="*/ 229590 w 506117"/>
              <a:gd name="connsiteY12" fmla="*/ 27617 h 468416"/>
              <a:gd name="connsiteX13" fmla="*/ 119630 w 506117"/>
              <a:gd name="connsiteY13" fmla="*/ 137177 h 468416"/>
              <a:gd name="connsiteX14" fmla="*/ 120538 w 506117"/>
              <a:gd name="connsiteY14" fmla="*/ 139905 h 468416"/>
              <a:gd name="connsiteX15" fmla="*/ 383172 w 506117"/>
              <a:gd name="connsiteY15" fmla="*/ 139905 h 468416"/>
              <a:gd name="connsiteX16" fmla="*/ 385444 w 506117"/>
              <a:gd name="connsiteY16" fmla="*/ 135813 h 468416"/>
              <a:gd name="connsiteX17" fmla="*/ 276846 w 506117"/>
              <a:gd name="connsiteY17" fmla="*/ 27617 h 468416"/>
              <a:gd name="connsiteX18" fmla="*/ 276846 w 506117"/>
              <a:gd name="connsiteY18" fmla="*/ 13070 h 468416"/>
              <a:gd name="connsiteX19" fmla="*/ 287297 w 506117"/>
              <a:gd name="connsiteY19" fmla="*/ 3069 h 468416"/>
              <a:gd name="connsiteX20" fmla="*/ 301383 w 506117"/>
              <a:gd name="connsiteY20" fmla="*/ 3069 h 468416"/>
              <a:gd name="connsiteX21" fmla="*/ 435880 w 506117"/>
              <a:gd name="connsiteY21" fmla="*/ 137177 h 468416"/>
              <a:gd name="connsiteX22" fmla="*/ 442241 w 506117"/>
              <a:gd name="connsiteY22" fmla="*/ 139905 h 468416"/>
              <a:gd name="connsiteX23" fmla="*/ 496767 w 506117"/>
              <a:gd name="connsiteY23" fmla="*/ 139905 h 468416"/>
              <a:gd name="connsiteX24" fmla="*/ 505855 w 506117"/>
              <a:gd name="connsiteY24" fmla="*/ 151270 h 468416"/>
              <a:gd name="connsiteX25" fmla="*/ 500402 w 506117"/>
              <a:gd name="connsiteY25" fmla="*/ 179001 h 468416"/>
              <a:gd name="connsiteX26" fmla="*/ 486317 w 506117"/>
              <a:gd name="connsiteY26" fmla="*/ 190820 h 468416"/>
              <a:gd name="connsiteX27" fmla="*/ 19665 w 506117"/>
              <a:gd name="connsiteY27" fmla="*/ 190820 h 468416"/>
              <a:gd name="connsiteX28" fmla="*/ 6034 w 506117"/>
              <a:gd name="connsiteY28" fmla="*/ 179001 h 468416"/>
              <a:gd name="connsiteX29" fmla="*/ 127 w 506117"/>
              <a:gd name="connsiteY29" fmla="*/ 151270 h 468416"/>
              <a:gd name="connsiteX30" fmla="*/ 9669 w 506117"/>
              <a:gd name="connsiteY30" fmla="*/ 139905 h 468416"/>
              <a:gd name="connsiteX31" fmla="*/ 64649 w 506117"/>
              <a:gd name="connsiteY31" fmla="*/ 139905 h 468416"/>
              <a:gd name="connsiteX32" fmla="*/ 70556 w 506117"/>
              <a:gd name="connsiteY32" fmla="*/ 137177 h 468416"/>
              <a:gd name="connsiteX33" fmla="*/ 204599 w 506117"/>
              <a:gd name="connsiteY33" fmla="*/ 3069 h 46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6117" h="468416">
                <a:moveTo>
                  <a:pt x="31434" y="221706"/>
                </a:moveTo>
                <a:cubicBezTo>
                  <a:pt x="474811" y="221706"/>
                  <a:pt x="474811" y="221706"/>
                  <a:pt x="474811" y="221706"/>
                </a:cubicBezTo>
                <a:cubicBezTo>
                  <a:pt x="487531" y="221706"/>
                  <a:pt x="495708" y="232156"/>
                  <a:pt x="492528" y="244424"/>
                </a:cubicBezTo>
                <a:lnTo>
                  <a:pt x="445283" y="445699"/>
                </a:lnTo>
                <a:cubicBezTo>
                  <a:pt x="442103" y="457966"/>
                  <a:pt x="429383" y="468416"/>
                  <a:pt x="416663" y="468416"/>
                </a:cubicBezTo>
                <a:cubicBezTo>
                  <a:pt x="89582" y="468416"/>
                  <a:pt x="89582" y="468416"/>
                  <a:pt x="89582" y="468416"/>
                </a:cubicBezTo>
                <a:cubicBezTo>
                  <a:pt x="76862" y="468416"/>
                  <a:pt x="64142" y="457966"/>
                  <a:pt x="60962" y="445699"/>
                </a:cubicBezTo>
                <a:cubicBezTo>
                  <a:pt x="13717" y="244424"/>
                  <a:pt x="13717" y="244424"/>
                  <a:pt x="13717" y="244424"/>
                </a:cubicBezTo>
                <a:cubicBezTo>
                  <a:pt x="10537" y="232156"/>
                  <a:pt x="18714" y="221706"/>
                  <a:pt x="31434" y="221706"/>
                </a:cubicBezTo>
                <a:close/>
                <a:moveTo>
                  <a:pt x="204599" y="3069"/>
                </a:moveTo>
                <a:cubicBezTo>
                  <a:pt x="208689" y="-1023"/>
                  <a:pt x="215050" y="-1023"/>
                  <a:pt x="219139" y="3069"/>
                </a:cubicBezTo>
                <a:cubicBezTo>
                  <a:pt x="219139" y="3069"/>
                  <a:pt x="219139" y="3069"/>
                  <a:pt x="229590" y="13070"/>
                </a:cubicBezTo>
                <a:cubicBezTo>
                  <a:pt x="233680" y="17161"/>
                  <a:pt x="233680" y="23526"/>
                  <a:pt x="229590" y="27617"/>
                </a:cubicBezTo>
                <a:cubicBezTo>
                  <a:pt x="229590" y="27617"/>
                  <a:pt x="229590" y="27617"/>
                  <a:pt x="119630" y="137177"/>
                </a:cubicBezTo>
                <a:cubicBezTo>
                  <a:pt x="119630" y="137177"/>
                  <a:pt x="117358" y="139905"/>
                  <a:pt x="120538" y="139905"/>
                </a:cubicBezTo>
                <a:cubicBezTo>
                  <a:pt x="120538" y="139905"/>
                  <a:pt x="120538" y="139905"/>
                  <a:pt x="383172" y="139905"/>
                </a:cubicBezTo>
                <a:cubicBezTo>
                  <a:pt x="389079" y="139905"/>
                  <a:pt x="385444" y="135813"/>
                  <a:pt x="385444" y="135813"/>
                </a:cubicBezTo>
                <a:cubicBezTo>
                  <a:pt x="385444" y="135813"/>
                  <a:pt x="385444" y="135813"/>
                  <a:pt x="276846" y="27617"/>
                </a:cubicBezTo>
                <a:cubicBezTo>
                  <a:pt x="272757" y="23526"/>
                  <a:pt x="272757" y="17161"/>
                  <a:pt x="276846" y="13070"/>
                </a:cubicBezTo>
                <a:cubicBezTo>
                  <a:pt x="276846" y="13070"/>
                  <a:pt x="276846" y="13070"/>
                  <a:pt x="287297" y="3069"/>
                </a:cubicBezTo>
                <a:cubicBezTo>
                  <a:pt x="290932" y="-1023"/>
                  <a:pt x="297748" y="-1023"/>
                  <a:pt x="301383" y="3069"/>
                </a:cubicBezTo>
                <a:cubicBezTo>
                  <a:pt x="301383" y="3069"/>
                  <a:pt x="301383" y="3069"/>
                  <a:pt x="435880" y="137177"/>
                </a:cubicBezTo>
                <a:cubicBezTo>
                  <a:pt x="436789" y="138086"/>
                  <a:pt x="438606" y="139905"/>
                  <a:pt x="442241" y="139905"/>
                </a:cubicBezTo>
                <a:cubicBezTo>
                  <a:pt x="442241" y="139905"/>
                  <a:pt x="442241" y="139905"/>
                  <a:pt x="496767" y="139905"/>
                </a:cubicBezTo>
                <a:cubicBezTo>
                  <a:pt x="503129" y="139905"/>
                  <a:pt x="507218" y="144905"/>
                  <a:pt x="505855" y="151270"/>
                </a:cubicBezTo>
                <a:cubicBezTo>
                  <a:pt x="505855" y="151270"/>
                  <a:pt x="505855" y="151270"/>
                  <a:pt x="500402" y="179001"/>
                </a:cubicBezTo>
                <a:cubicBezTo>
                  <a:pt x="499039" y="185365"/>
                  <a:pt x="492678" y="190820"/>
                  <a:pt x="486317" y="190820"/>
                </a:cubicBezTo>
                <a:cubicBezTo>
                  <a:pt x="486317" y="190820"/>
                  <a:pt x="486317" y="190820"/>
                  <a:pt x="19665" y="190820"/>
                </a:cubicBezTo>
                <a:cubicBezTo>
                  <a:pt x="13304" y="190820"/>
                  <a:pt x="7397" y="185365"/>
                  <a:pt x="6034" y="179001"/>
                </a:cubicBezTo>
                <a:cubicBezTo>
                  <a:pt x="6034" y="179001"/>
                  <a:pt x="6034" y="179001"/>
                  <a:pt x="127" y="151270"/>
                </a:cubicBezTo>
                <a:cubicBezTo>
                  <a:pt x="-782" y="144905"/>
                  <a:pt x="3308" y="139905"/>
                  <a:pt x="9669" y="139905"/>
                </a:cubicBezTo>
                <a:cubicBezTo>
                  <a:pt x="9669" y="139905"/>
                  <a:pt x="9669" y="139905"/>
                  <a:pt x="64649" y="139905"/>
                </a:cubicBezTo>
                <a:cubicBezTo>
                  <a:pt x="67830" y="139905"/>
                  <a:pt x="69647" y="138086"/>
                  <a:pt x="70556" y="137177"/>
                </a:cubicBezTo>
                <a:cubicBezTo>
                  <a:pt x="70556" y="137177"/>
                  <a:pt x="70556" y="137177"/>
                  <a:pt x="204599" y="306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1" name="sydney2"/>
          <p:cNvSpPr>
            <a:spLocks noChangeAspect="1"/>
          </p:cNvSpPr>
          <p:nvPr/>
        </p:nvSpPr>
        <p:spPr bwMode="auto">
          <a:xfrm>
            <a:off x="11301548" y="3558762"/>
            <a:ext cx="250246" cy="155965"/>
          </a:xfrm>
          <a:custGeom>
            <a:avLst/>
            <a:gdLst>
              <a:gd name="connsiteX0" fmla="*/ 8005 w 508000"/>
              <a:gd name="connsiteY0" fmla="*/ 263207 h 316611"/>
              <a:gd name="connsiteX1" fmla="*/ 499995 w 508000"/>
              <a:gd name="connsiteY1" fmla="*/ 263207 h 316611"/>
              <a:gd name="connsiteX2" fmla="*/ 508000 w 508000"/>
              <a:gd name="connsiteY2" fmla="*/ 271218 h 316611"/>
              <a:gd name="connsiteX3" fmla="*/ 508000 w 508000"/>
              <a:gd name="connsiteY3" fmla="*/ 308601 h 316611"/>
              <a:gd name="connsiteX4" fmla="*/ 499995 w 508000"/>
              <a:gd name="connsiteY4" fmla="*/ 316611 h 316611"/>
              <a:gd name="connsiteX5" fmla="*/ 8005 w 508000"/>
              <a:gd name="connsiteY5" fmla="*/ 316611 h 316611"/>
              <a:gd name="connsiteX6" fmla="*/ 0 w 508000"/>
              <a:gd name="connsiteY6" fmla="*/ 308601 h 316611"/>
              <a:gd name="connsiteX7" fmla="*/ 0 w 508000"/>
              <a:gd name="connsiteY7" fmla="*/ 271218 h 316611"/>
              <a:gd name="connsiteX8" fmla="*/ 8005 w 508000"/>
              <a:gd name="connsiteY8" fmla="*/ 263207 h 316611"/>
              <a:gd name="connsiteX9" fmla="*/ 94101 w 508000"/>
              <a:gd name="connsiteY9" fmla="*/ 85797 h 316611"/>
              <a:gd name="connsiteX10" fmla="*/ 123623 w 508000"/>
              <a:gd name="connsiteY10" fmla="*/ 91324 h 316611"/>
              <a:gd name="connsiteX11" fmla="*/ 133464 w 508000"/>
              <a:gd name="connsiteY11" fmla="*/ 156072 h 316611"/>
              <a:gd name="connsiteX12" fmla="*/ 136299 w 508000"/>
              <a:gd name="connsiteY12" fmla="*/ 203798 h 316611"/>
              <a:gd name="connsiteX13" fmla="*/ 111614 w 508000"/>
              <a:gd name="connsiteY13" fmla="*/ 236505 h 316611"/>
              <a:gd name="connsiteX14" fmla="*/ 79757 w 508000"/>
              <a:gd name="connsiteY14" fmla="*/ 236505 h 316611"/>
              <a:gd name="connsiteX15" fmla="*/ 73419 w 508000"/>
              <a:gd name="connsiteY15" fmla="*/ 202463 h 316611"/>
              <a:gd name="connsiteX16" fmla="*/ 49568 w 508000"/>
              <a:gd name="connsiteY16" fmla="*/ 236505 h 316611"/>
              <a:gd name="connsiteX17" fmla="*/ 28885 w 508000"/>
              <a:gd name="connsiteY17" fmla="*/ 236505 h 316611"/>
              <a:gd name="connsiteX18" fmla="*/ 8370 w 508000"/>
              <a:gd name="connsiteY18" fmla="*/ 145892 h 316611"/>
              <a:gd name="connsiteX19" fmla="*/ 12874 w 508000"/>
              <a:gd name="connsiteY19" fmla="*/ 139551 h 316611"/>
              <a:gd name="connsiteX20" fmla="*/ 62410 w 508000"/>
              <a:gd name="connsiteY20" fmla="*/ 143890 h 316611"/>
              <a:gd name="connsiteX21" fmla="*/ 52737 w 508000"/>
              <a:gd name="connsiteY21" fmla="*/ 92326 h 316611"/>
              <a:gd name="connsiteX22" fmla="*/ 57574 w 508000"/>
              <a:gd name="connsiteY22" fmla="*/ 86151 h 316611"/>
              <a:gd name="connsiteX23" fmla="*/ 94101 w 508000"/>
              <a:gd name="connsiteY23" fmla="*/ 85797 h 316611"/>
              <a:gd name="connsiteX24" fmla="*/ 123257 w 508000"/>
              <a:gd name="connsiteY24" fmla="*/ 0 h 316611"/>
              <a:gd name="connsiteX25" fmla="*/ 123423 w 508000"/>
              <a:gd name="connsiteY25" fmla="*/ 0 h 316611"/>
              <a:gd name="connsiteX26" fmla="*/ 288719 w 508000"/>
              <a:gd name="connsiteY26" fmla="*/ 91965 h 316611"/>
              <a:gd name="connsiteX27" fmla="*/ 297059 w 508000"/>
              <a:gd name="connsiteY27" fmla="*/ 106152 h 316611"/>
              <a:gd name="connsiteX28" fmla="*/ 320410 w 508000"/>
              <a:gd name="connsiteY28" fmla="*/ 160897 h 316611"/>
              <a:gd name="connsiteX29" fmla="*/ 326915 w 508000"/>
              <a:gd name="connsiteY29" fmla="*/ 189772 h 316611"/>
              <a:gd name="connsiteX30" fmla="*/ 329047 w 508000"/>
              <a:gd name="connsiteY30" fmla="*/ 207169 h 316611"/>
              <a:gd name="connsiteX31" fmla="*/ 328583 w 508000"/>
              <a:gd name="connsiteY31" fmla="*/ 213138 h 316611"/>
              <a:gd name="connsiteX32" fmla="*/ 329084 w 508000"/>
              <a:gd name="connsiteY32" fmla="*/ 207464 h 316611"/>
              <a:gd name="connsiteX33" fmla="*/ 329047 w 508000"/>
              <a:gd name="connsiteY33" fmla="*/ 207169 h 316611"/>
              <a:gd name="connsiteX34" fmla="*/ 331919 w 508000"/>
              <a:gd name="connsiteY34" fmla="*/ 170244 h 316611"/>
              <a:gd name="connsiteX35" fmla="*/ 329584 w 508000"/>
              <a:gd name="connsiteY35" fmla="*/ 146376 h 316611"/>
              <a:gd name="connsiteX36" fmla="*/ 328583 w 508000"/>
              <a:gd name="connsiteY36" fmla="*/ 140201 h 316611"/>
              <a:gd name="connsiteX37" fmla="*/ 435833 w 508000"/>
              <a:gd name="connsiteY37" fmla="*/ 106653 h 316611"/>
              <a:gd name="connsiteX38" fmla="*/ 495880 w 508000"/>
              <a:gd name="connsiteY38" fmla="*/ 113496 h 316611"/>
              <a:gd name="connsiteX39" fmla="*/ 499716 w 508000"/>
              <a:gd name="connsiteY39" fmla="*/ 120840 h 316611"/>
              <a:gd name="connsiteX40" fmla="*/ 451345 w 508000"/>
              <a:gd name="connsiteY40" fmla="*/ 236505 h 316611"/>
              <a:gd name="connsiteX41" fmla="*/ 163121 w 508000"/>
              <a:gd name="connsiteY41" fmla="*/ 236505 h 316611"/>
              <a:gd name="connsiteX42" fmla="*/ 161453 w 508000"/>
              <a:gd name="connsiteY42" fmla="*/ 170578 h 316611"/>
              <a:gd name="connsiteX43" fmla="*/ 153447 w 508000"/>
              <a:gd name="connsiteY43" fmla="*/ 104316 h 316611"/>
              <a:gd name="connsiteX44" fmla="*/ 118920 w 508000"/>
              <a:gd name="connsiteY44" fmla="*/ 8512 h 316611"/>
              <a:gd name="connsiteX45" fmla="*/ 123257 w 508000"/>
              <a:gd name="connsiteY45" fmla="*/ 0 h 31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316611">
                <a:moveTo>
                  <a:pt x="8005" y="263207"/>
                </a:moveTo>
                <a:cubicBezTo>
                  <a:pt x="8005" y="263207"/>
                  <a:pt x="8005" y="263207"/>
                  <a:pt x="499995" y="263207"/>
                </a:cubicBezTo>
                <a:cubicBezTo>
                  <a:pt x="504331" y="263207"/>
                  <a:pt x="508000" y="266712"/>
                  <a:pt x="508000" y="271218"/>
                </a:cubicBezTo>
                <a:cubicBezTo>
                  <a:pt x="508000" y="271218"/>
                  <a:pt x="508000" y="271218"/>
                  <a:pt x="508000" y="308601"/>
                </a:cubicBezTo>
                <a:cubicBezTo>
                  <a:pt x="508000" y="313107"/>
                  <a:pt x="504331" y="316611"/>
                  <a:pt x="499995" y="316611"/>
                </a:cubicBezTo>
                <a:cubicBezTo>
                  <a:pt x="499995" y="316611"/>
                  <a:pt x="499995" y="316611"/>
                  <a:pt x="8005" y="316611"/>
                </a:cubicBezTo>
                <a:cubicBezTo>
                  <a:pt x="3502" y="316611"/>
                  <a:pt x="0" y="313107"/>
                  <a:pt x="0" y="308601"/>
                </a:cubicBezTo>
                <a:cubicBezTo>
                  <a:pt x="0" y="308601"/>
                  <a:pt x="0" y="308601"/>
                  <a:pt x="0" y="271218"/>
                </a:cubicBezTo>
                <a:cubicBezTo>
                  <a:pt x="0" y="266712"/>
                  <a:pt x="3502" y="263207"/>
                  <a:pt x="8005" y="263207"/>
                </a:cubicBezTo>
                <a:close/>
                <a:moveTo>
                  <a:pt x="94101" y="85797"/>
                </a:moveTo>
                <a:cubicBezTo>
                  <a:pt x="105067" y="86777"/>
                  <a:pt x="114866" y="88738"/>
                  <a:pt x="123623" y="91324"/>
                </a:cubicBezTo>
                <a:cubicBezTo>
                  <a:pt x="127959" y="110348"/>
                  <a:pt x="131295" y="132209"/>
                  <a:pt x="133464" y="156072"/>
                </a:cubicBezTo>
                <a:cubicBezTo>
                  <a:pt x="135131" y="173594"/>
                  <a:pt x="135965" y="190114"/>
                  <a:pt x="136299" y="203798"/>
                </a:cubicBezTo>
                <a:cubicBezTo>
                  <a:pt x="136299" y="203798"/>
                  <a:pt x="136299" y="203798"/>
                  <a:pt x="111614" y="236505"/>
                </a:cubicBezTo>
                <a:cubicBezTo>
                  <a:pt x="111614" y="236505"/>
                  <a:pt x="111614" y="236505"/>
                  <a:pt x="79757" y="236505"/>
                </a:cubicBezTo>
                <a:cubicBezTo>
                  <a:pt x="79757" y="236505"/>
                  <a:pt x="79757" y="236505"/>
                  <a:pt x="73419" y="202463"/>
                </a:cubicBezTo>
                <a:cubicBezTo>
                  <a:pt x="73419" y="202463"/>
                  <a:pt x="73419" y="202463"/>
                  <a:pt x="49568" y="236505"/>
                </a:cubicBezTo>
                <a:cubicBezTo>
                  <a:pt x="49568" y="236505"/>
                  <a:pt x="49568" y="236505"/>
                  <a:pt x="28885" y="236505"/>
                </a:cubicBezTo>
                <a:cubicBezTo>
                  <a:pt x="28885" y="236505"/>
                  <a:pt x="28885" y="236505"/>
                  <a:pt x="8370" y="145892"/>
                </a:cubicBezTo>
                <a:cubicBezTo>
                  <a:pt x="7703" y="142889"/>
                  <a:pt x="9704" y="139885"/>
                  <a:pt x="12874" y="139551"/>
                </a:cubicBezTo>
                <a:cubicBezTo>
                  <a:pt x="33722" y="137048"/>
                  <a:pt x="50068" y="139551"/>
                  <a:pt x="62410" y="143890"/>
                </a:cubicBezTo>
                <a:cubicBezTo>
                  <a:pt x="62410" y="143890"/>
                  <a:pt x="62410" y="143890"/>
                  <a:pt x="52737" y="92326"/>
                </a:cubicBezTo>
                <a:cubicBezTo>
                  <a:pt x="52236" y="89322"/>
                  <a:pt x="54405" y="86318"/>
                  <a:pt x="57574" y="86151"/>
                </a:cubicBezTo>
                <a:cubicBezTo>
                  <a:pt x="71000" y="84816"/>
                  <a:pt x="83134" y="84816"/>
                  <a:pt x="94101" y="85797"/>
                </a:cubicBezTo>
                <a:close/>
                <a:moveTo>
                  <a:pt x="123257" y="0"/>
                </a:moveTo>
                <a:cubicBezTo>
                  <a:pt x="123257" y="0"/>
                  <a:pt x="123257" y="0"/>
                  <a:pt x="123423" y="0"/>
                </a:cubicBezTo>
                <a:cubicBezTo>
                  <a:pt x="151445" y="835"/>
                  <a:pt x="227338" y="11016"/>
                  <a:pt x="288719" y="91965"/>
                </a:cubicBezTo>
                <a:cubicBezTo>
                  <a:pt x="292055" y="96305"/>
                  <a:pt x="294390" y="101479"/>
                  <a:pt x="297059" y="106152"/>
                </a:cubicBezTo>
                <a:cubicBezTo>
                  <a:pt x="306566" y="123677"/>
                  <a:pt x="314739" y="141870"/>
                  <a:pt x="320410" y="160897"/>
                </a:cubicBezTo>
                <a:cubicBezTo>
                  <a:pt x="323246" y="170411"/>
                  <a:pt x="325414" y="179924"/>
                  <a:pt x="326915" y="189772"/>
                </a:cubicBezTo>
                <a:lnTo>
                  <a:pt x="329047" y="207169"/>
                </a:lnTo>
                <a:lnTo>
                  <a:pt x="328583" y="213138"/>
                </a:lnTo>
                <a:cubicBezTo>
                  <a:pt x="328917" y="211469"/>
                  <a:pt x="329084" y="209467"/>
                  <a:pt x="329084" y="207464"/>
                </a:cubicBezTo>
                <a:lnTo>
                  <a:pt x="329047" y="207169"/>
                </a:lnTo>
                <a:lnTo>
                  <a:pt x="331919" y="170244"/>
                </a:lnTo>
                <a:cubicBezTo>
                  <a:pt x="331586" y="162232"/>
                  <a:pt x="330752" y="154221"/>
                  <a:pt x="329584" y="146376"/>
                </a:cubicBezTo>
                <a:cubicBezTo>
                  <a:pt x="329417" y="145709"/>
                  <a:pt x="328250" y="140535"/>
                  <a:pt x="328583" y="140201"/>
                </a:cubicBezTo>
                <a:cubicBezTo>
                  <a:pt x="342094" y="129018"/>
                  <a:pt x="376621" y="106653"/>
                  <a:pt x="435833" y="106653"/>
                </a:cubicBezTo>
                <a:cubicBezTo>
                  <a:pt x="453681" y="106653"/>
                  <a:pt x="473696" y="108656"/>
                  <a:pt x="495880" y="113496"/>
                </a:cubicBezTo>
                <a:cubicBezTo>
                  <a:pt x="499049" y="114164"/>
                  <a:pt x="500884" y="117669"/>
                  <a:pt x="499716" y="120840"/>
                </a:cubicBezTo>
                <a:cubicBezTo>
                  <a:pt x="499716" y="120840"/>
                  <a:pt x="499716" y="120840"/>
                  <a:pt x="451345" y="236505"/>
                </a:cubicBezTo>
                <a:cubicBezTo>
                  <a:pt x="451345" y="236505"/>
                  <a:pt x="451345" y="236505"/>
                  <a:pt x="163121" y="236505"/>
                </a:cubicBezTo>
                <a:cubicBezTo>
                  <a:pt x="163455" y="224154"/>
                  <a:pt x="163455" y="199786"/>
                  <a:pt x="161453" y="170578"/>
                </a:cubicBezTo>
                <a:cubicBezTo>
                  <a:pt x="160119" y="150048"/>
                  <a:pt x="157617" y="127015"/>
                  <a:pt x="153447" y="104316"/>
                </a:cubicBezTo>
                <a:cubicBezTo>
                  <a:pt x="146942" y="68431"/>
                  <a:pt x="136267" y="33048"/>
                  <a:pt x="118920" y="8512"/>
                </a:cubicBezTo>
                <a:cubicBezTo>
                  <a:pt x="116418" y="4841"/>
                  <a:pt x="118920" y="0"/>
                  <a:pt x="1232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2" name="rubbish4"/>
          <p:cNvSpPr>
            <a:spLocks noChangeAspect="1"/>
          </p:cNvSpPr>
          <p:nvPr/>
        </p:nvSpPr>
        <p:spPr bwMode="auto">
          <a:xfrm>
            <a:off x="8516993" y="6271159"/>
            <a:ext cx="216791" cy="262607"/>
          </a:xfrm>
          <a:custGeom>
            <a:avLst/>
            <a:gdLst>
              <a:gd name="connsiteX0" fmla="*/ 18244 w 419371"/>
              <a:gd name="connsiteY0" fmla="*/ 85451 h 508000"/>
              <a:gd name="connsiteX1" fmla="*/ 400892 w 419371"/>
              <a:gd name="connsiteY1" fmla="*/ 85451 h 508000"/>
              <a:gd name="connsiteX2" fmla="*/ 377147 w 419371"/>
              <a:gd name="connsiteY2" fmla="*/ 495399 h 508000"/>
              <a:gd name="connsiteX3" fmla="*/ 363699 w 419371"/>
              <a:gd name="connsiteY3" fmla="*/ 508000 h 508000"/>
              <a:gd name="connsiteX4" fmla="*/ 56278 w 419371"/>
              <a:gd name="connsiteY4" fmla="*/ 508000 h 508000"/>
              <a:gd name="connsiteX5" fmla="*/ 42830 w 419371"/>
              <a:gd name="connsiteY5" fmla="*/ 495399 h 508000"/>
              <a:gd name="connsiteX6" fmla="*/ 18244 w 419371"/>
              <a:gd name="connsiteY6" fmla="*/ 85451 h 508000"/>
              <a:gd name="connsiteX7" fmla="*/ 13447 w 419371"/>
              <a:gd name="connsiteY7" fmla="*/ 0 h 508000"/>
              <a:gd name="connsiteX8" fmla="*/ 405924 w 419371"/>
              <a:gd name="connsiteY8" fmla="*/ 0 h 508000"/>
              <a:gd name="connsiteX9" fmla="*/ 419371 w 419371"/>
              <a:gd name="connsiteY9" fmla="*/ 13446 h 508000"/>
              <a:gd name="connsiteX10" fmla="*/ 419371 w 419371"/>
              <a:gd name="connsiteY10" fmla="*/ 45170 h 508000"/>
              <a:gd name="connsiteX11" fmla="*/ 405924 w 419371"/>
              <a:gd name="connsiteY11" fmla="*/ 58615 h 508000"/>
              <a:gd name="connsiteX12" fmla="*/ 13447 w 419371"/>
              <a:gd name="connsiteY12" fmla="*/ 58615 h 508000"/>
              <a:gd name="connsiteX13" fmla="*/ 0 w 419371"/>
              <a:gd name="connsiteY13" fmla="*/ 45170 h 508000"/>
              <a:gd name="connsiteX14" fmla="*/ 0 w 419371"/>
              <a:gd name="connsiteY14" fmla="*/ 13446 h 508000"/>
              <a:gd name="connsiteX15" fmla="*/ 13447 w 419371"/>
              <a:gd name="connsiteY1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9371" h="508000">
                <a:moveTo>
                  <a:pt x="18244" y="85451"/>
                </a:moveTo>
                <a:cubicBezTo>
                  <a:pt x="18244" y="85451"/>
                  <a:pt x="18244" y="85451"/>
                  <a:pt x="400892" y="85451"/>
                </a:cubicBezTo>
                <a:cubicBezTo>
                  <a:pt x="400892" y="85451"/>
                  <a:pt x="383451" y="385562"/>
                  <a:pt x="377147" y="495399"/>
                </a:cubicBezTo>
                <a:cubicBezTo>
                  <a:pt x="376517" y="502540"/>
                  <a:pt x="370633" y="508000"/>
                  <a:pt x="363699" y="508000"/>
                </a:cubicBezTo>
                <a:cubicBezTo>
                  <a:pt x="363699" y="508000"/>
                  <a:pt x="363699" y="508000"/>
                  <a:pt x="56278" y="508000"/>
                </a:cubicBezTo>
                <a:cubicBezTo>
                  <a:pt x="49133" y="508000"/>
                  <a:pt x="43250" y="502540"/>
                  <a:pt x="42830" y="495399"/>
                </a:cubicBezTo>
                <a:cubicBezTo>
                  <a:pt x="36315" y="385562"/>
                  <a:pt x="18244" y="85451"/>
                  <a:pt x="18244" y="85451"/>
                </a:cubicBezTo>
                <a:close/>
                <a:moveTo>
                  <a:pt x="13447" y="0"/>
                </a:moveTo>
                <a:cubicBezTo>
                  <a:pt x="13447" y="0"/>
                  <a:pt x="13447" y="0"/>
                  <a:pt x="405924" y="0"/>
                </a:cubicBezTo>
                <a:cubicBezTo>
                  <a:pt x="413278" y="0"/>
                  <a:pt x="419371" y="5883"/>
                  <a:pt x="419371" y="13446"/>
                </a:cubicBezTo>
                <a:cubicBezTo>
                  <a:pt x="419371" y="13446"/>
                  <a:pt x="419371" y="13446"/>
                  <a:pt x="419371" y="45170"/>
                </a:cubicBezTo>
                <a:cubicBezTo>
                  <a:pt x="419371" y="52523"/>
                  <a:pt x="413278" y="58615"/>
                  <a:pt x="405924" y="58615"/>
                </a:cubicBezTo>
                <a:cubicBezTo>
                  <a:pt x="405924" y="58615"/>
                  <a:pt x="405924" y="58615"/>
                  <a:pt x="13447" y="58615"/>
                </a:cubicBezTo>
                <a:cubicBezTo>
                  <a:pt x="6093" y="58615"/>
                  <a:pt x="0" y="52523"/>
                  <a:pt x="0" y="45170"/>
                </a:cubicBezTo>
                <a:cubicBezTo>
                  <a:pt x="0" y="45170"/>
                  <a:pt x="0" y="45170"/>
                  <a:pt x="0" y="13446"/>
                </a:cubicBezTo>
                <a:cubicBezTo>
                  <a:pt x="0" y="5883"/>
                  <a:pt x="6093" y="0"/>
                  <a:pt x="1344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3" name="real"/>
          <p:cNvSpPr>
            <a:spLocks noChangeAspect="1" noChangeArrowheads="1"/>
          </p:cNvSpPr>
          <p:nvPr/>
        </p:nvSpPr>
        <p:spPr bwMode="auto">
          <a:xfrm>
            <a:off x="6274177" y="6281283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" name="pantheon"/>
          <p:cNvSpPr>
            <a:spLocks noChangeAspect="1"/>
          </p:cNvSpPr>
          <p:nvPr/>
        </p:nvSpPr>
        <p:spPr bwMode="auto">
          <a:xfrm>
            <a:off x="7939672" y="6276925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" name="devil"/>
          <p:cNvSpPr>
            <a:spLocks noChangeAspect="1"/>
          </p:cNvSpPr>
          <p:nvPr/>
        </p:nvSpPr>
        <p:spPr bwMode="auto">
          <a:xfrm>
            <a:off x="9620569" y="6271159"/>
            <a:ext cx="262607" cy="262607"/>
          </a:xfrm>
          <a:custGeom>
            <a:avLst/>
            <a:gdLst>
              <a:gd name="T0" fmla="*/ 70 w 77"/>
              <a:gd name="T1" fmla="*/ 16 h 77"/>
              <a:gd name="T2" fmla="*/ 75 w 77"/>
              <a:gd name="T3" fmla="*/ 35 h 77"/>
              <a:gd name="T4" fmla="*/ 39 w 77"/>
              <a:gd name="T5" fmla="*/ 77 h 77"/>
              <a:gd name="T6" fmla="*/ 3 w 77"/>
              <a:gd name="T7" fmla="*/ 35 h 77"/>
              <a:gd name="T8" fmla="*/ 7 w 77"/>
              <a:gd name="T9" fmla="*/ 18 h 77"/>
              <a:gd name="T10" fmla="*/ 0 w 77"/>
              <a:gd name="T11" fmla="*/ 3 h 77"/>
              <a:gd name="T12" fmla="*/ 23 w 77"/>
              <a:gd name="T13" fmla="*/ 15 h 77"/>
              <a:gd name="T14" fmla="*/ 23 w 77"/>
              <a:gd name="T15" fmla="*/ 15 h 77"/>
              <a:gd name="T16" fmla="*/ 12 w 77"/>
              <a:gd name="T17" fmla="*/ 26 h 77"/>
              <a:gd name="T18" fmla="*/ 11 w 77"/>
              <a:gd name="T19" fmla="*/ 26 h 77"/>
              <a:gd name="T20" fmla="*/ 11 w 77"/>
              <a:gd name="T21" fmla="*/ 25 h 77"/>
              <a:gd name="T22" fmla="*/ 9 w 77"/>
              <a:gd name="T23" fmla="*/ 35 h 77"/>
              <a:gd name="T24" fmla="*/ 39 w 77"/>
              <a:gd name="T25" fmla="*/ 71 h 77"/>
              <a:gd name="T26" fmla="*/ 69 w 77"/>
              <a:gd name="T27" fmla="*/ 35 h 77"/>
              <a:gd name="T28" fmla="*/ 67 w 77"/>
              <a:gd name="T29" fmla="*/ 23 h 77"/>
              <a:gd name="T30" fmla="*/ 70 w 77"/>
              <a:gd name="T31" fmla="*/ 16 h 77"/>
              <a:gd name="T32" fmla="*/ 39 w 77"/>
              <a:gd name="T33" fmla="*/ 6 h 77"/>
              <a:gd name="T34" fmla="*/ 59 w 77"/>
              <a:gd name="T35" fmla="*/ 12 h 77"/>
              <a:gd name="T36" fmla="*/ 54 w 77"/>
              <a:gd name="T37" fmla="*/ 15 h 77"/>
              <a:gd name="T38" fmla="*/ 54 w 77"/>
              <a:gd name="T39" fmla="*/ 15 h 77"/>
              <a:gd name="T40" fmla="*/ 65 w 77"/>
              <a:gd name="T41" fmla="*/ 26 h 77"/>
              <a:gd name="T42" fmla="*/ 65 w 77"/>
              <a:gd name="T43" fmla="*/ 26 h 77"/>
              <a:gd name="T44" fmla="*/ 77 w 77"/>
              <a:gd name="T45" fmla="*/ 3 h 77"/>
              <a:gd name="T46" fmla="*/ 65 w 77"/>
              <a:gd name="T47" fmla="*/ 9 h 77"/>
              <a:gd name="T48" fmla="*/ 39 w 77"/>
              <a:gd name="T49" fmla="*/ 0 h 77"/>
              <a:gd name="T50" fmla="*/ 13 w 77"/>
              <a:gd name="T51" fmla="*/ 10 h 77"/>
              <a:gd name="T52" fmla="*/ 19 w 77"/>
              <a:gd name="T53" fmla="*/ 13 h 77"/>
              <a:gd name="T54" fmla="*/ 39 w 77"/>
              <a:gd name="T55" fmla="*/ 6 h 77"/>
              <a:gd name="T56" fmla="*/ 23 w 77"/>
              <a:gd name="T57" fmla="*/ 45 h 77"/>
              <a:gd name="T58" fmla="*/ 27 w 77"/>
              <a:gd name="T59" fmla="*/ 50 h 77"/>
              <a:gd name="T60" fmla="*/ 32 w 77"/>
              <a:gd name="T61" fmla="*/ 45 h 77"/>
              <a:gd name="T62" fmla="*/ 32 w 77"/>
              <a:gd name="T63" fmla="*/ 43 h 77"/>
              <a:gd name="T64" fmla="*/ 25 w 77"/>
              <a:gd name="T65" fmla="*/ 41 h 77"/>
              <a:gd name="T66" fmla="*/ 23 w 77"/>
              <a:gd name="T67" fmla="*/ 45 h 77"/>
              <a:gd name="T68" fmla="*/ 51 w 77"/>
              <a:gd name="T69" fmla="*/ 61 h 77"/>
              <a:gd name="T70" fmla="*/ 28 w 77"/>
              <a:gd name="T71" fmla="*/ 61 h 77"/>
              <a:gd name="T72" fmla="*/ 28 w 77"/>
              <a:gd name="T73" fmla="*/ 63 h 77"/>
              <a:gd name="T74" fmla="*/ 51 w 77"/>
              <a:gd name="T75" fmla="*/ 63 h 77"/>
              <a:gd name="T76" fmla="*/ 51 w 77"/>
              <a:gd name="T77" fmla="*/ 61 h 77"/>
              <a:gd name="T78" fmla="*/ 35 w 77"/>
              <a:gd name="T79" fmla="*/ 44 h 77"/>
              <a:gd name="T80" fmla="*/ 19 w 77"/>
              <a:gd name="T81" fmla="*/ 35 h 77"/>
              <a:gd name="T82" fmla="*/ 19 w 77"/>
              <a:gd name="T83" fmla="*/ 40 h 77"/>
              <a:gd name="T84" fmla="*/ 25 w 77"/>
              <a:gd name="T85" fmla="*/ 41 h 77"/>
              <a:gd name="T86" fmla="*/ 32 w 77"/>
              <a:gd name="T87" fmla="*/ 43 h 77"/>
              <a:gd name="T88" fmla="*/ 35 w 77"/>
              <a:gd name="T89" fmla="*/ 44 h 77"/>
              <a:gd name="T90" fmla="*/ 59 w 77"/>
              <a:gd name="T91" fmla="*/ 35 h 77"/>
              <a:gd name="T92" fmla="*/ 44 w 77"/>
              <a:gd name="T93" fmla="*/ 44 h 77"/>
              <a:gd name="T94" fmla="*/ 48 w 77"/>
              <a:gd name="T95" fmla="*/ 43 h 77"/>
              <a:gd name="T96" fmla="*/ 47 w 77"/>
              <a:gd name="T97" fmla="*/ 45 h 77"/>
              <a:gd name="T98" fmla="*/ 52 w 77"/>
              <a:gd name="T99" fmla="*/ 50 h 77"/>
              <a:gd name="T100" fmla="*/ 56 w 77"/>
              <a:gd name="T101" fmla="*/ 45 h 77"/>
              <a:gd name="T102" fmla="*/ 54 w 77"/>
              <a:gd name="T103" fmla="*/ 41 h 77"/>
              <a:gd name="T104" fmla="*/ 59 w 77"/>
              <a:gd name="T105" fmla="*/ 40 h 77"/>
              <a:gd name="T106" fmla="*/ 59 w 77"/>
              <a:gd name="T107" fmla="*/ 35 h 77"/>
              <a:gd name="T108" fmla="*/ 59 w 77"/>
              <a:gd name="T109" fmla="*/ 35 h 77"/>
              <a:gd name="T110" fmla="*/ 59 w 77"/>
              <a:gd name="T111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0" y="16"/>
                </a:moveTo>
                <a:cubicBezTo>
                  <a:pt x="74" y="21"/>
                  <a:pt x="75" y="28"/>
                  <a:pt x="75" y="35"/>
                </a:cubicBezTo>
                <a:cubicBezTo>
                  <a:pt x="75" y="58"/>
                  <a:pt x="59" y="77"/>
                  <a:pt x="39" y="77"/>
                </a:cubicBezTo>
                <a:cubicBezTo>
                  <a:pt x="19" y="77"/>
                  <a:pt x="3" y="58"/>
                  <a:pt x="3" y="35"/>
                </a:cubicBezTo>
                <a:cubicBezTo>
                  <a:pt x="3" y="29"/>
                  <a:pt x="5" y="23"/>
                  <a:pt x="7" y="18"/>
                </a:cubicBezTo>
                <a:cubicBezTo>
                  <a:pt x="0" y="3"/>
                  <a:pt x="0" y="3"/>
                  <a:pt x="0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2" y="25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8"/>
                  <a:pt x="9" y="32"/>
                  <a:pt x="9" y="35"/>
                </a:cubicBezTo>
                <a:cubicBezTo>
                  <a:pt x="9" y="55"/>
                  <a:pt x="23" y="71"/>
                  <a:pt x="39" y="71"/>
                </a:cubicBezTo>
                <a:cubicBezTo>
                  <a:pt x="56" y="71"/>
                  <a:pt x="69" y="55"/>
                  <a:pt x="69" y="35"/>
                </a:cubicBezTo>
                <a:cubicBezTo>
                  <a:pt x="69" y="31"/>
                  <a:pt x="69" y="27"/>
                  <a:pt x="67" y="23"/>
                </a:cubicBezTo>
                <a:lnTo>
                  <a:pt x="70" y="16"/>
                </a:lnTo>
                <a:close/>
                <a:moveTo>
                  <a:pt x="39" y="6"/>
                </a:moveTo>
                <a:cubicBezTo>
                  <a:pt x="47" y="6"/>
                  <a:pt x="54" y="8"/>
                  <a:pt x="59" y="12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25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7" y="3"/>
                  <a:pt x="77" y="3"/>
                  <a:pt x="77" y="3"/>
                </a:cubicBezTo>
                <a:cubicBezTo>
                  <a:pt x="65" y="9"/>
                  <a:pt x="65" y="9"/>
                  <a:pt x="65" y="9"/>
                </a:cubicBezTo>
                <a:cubicBezTo>
                  <a:pt x="58" y="3"/>
                  <a:pt x="49" y="0"/>
                  <a:pt x="39" y="0"/>
                </a:cubicBezTo>
                <a:cubicBezTo>
                  <a:pt x="29" y="0"/>
                  <a:pt x="20" y="3"/>
                  <a:pt x="13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24" y="8"/>
                  <a:pt x="31" y="6"/>
                  <a:pt x="39" y="6"/>
                </a:cubicBezTo>
                <a:close/>
                <a:moveTo>
                  <a:pt x="23" y="45"/>
                </a:moveTo>
                <a:cubicBezTo>
                  <a:pt x="23" y="48"/>
                  <a:pt x="25" y="50"/>
                  <a:pt x="27" y="50"/>
                </a:cubicBezTo>
                <a:cubicBezTo>
                  <a:pt x="30" y="50"/>
                  <a:pt x="32" y="48"/>
                  <a:pt x="32" y="45"/>
                </a:cubicBezTo>
                <a:cubicBezTo>
                  <a:pt x="32" y="44"/>
                  <a:pt x="32" y="44"/>
                  <a:pt x="32" y="43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2"/>
                  <a:pt x="23" y="43"/>
                  <a:pt x="23" y="45"/>
                </a:cubicBezTo>
                <a:close/>
                <a:moveTo>
                  <a:pt x="51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3"/>
                  <a:pt x="28" y="63"/>
                  <a:pt x="28" y="63"/>
                </a:cubicBezTo>
                <a:cubicBezTo>
                  <a:pt x="51" y="63"/>
                  <a:pt x="51" y="63"/>
                  <a:pt x="51" y="63"/>
                </a:cubicBezTo>
                <a:lnTo>
                  <a:pt x="51" y="61"/>
                </a:lnTo>
                <a:close/>
                <a:moveTo>
                  <a:pt x="35" y="44"/>
                </a:moveTo>
                <a:cubicBezTo>
                  <a:pt x="19" y="35"/>
                  <a:pt x="19" y="35"/>
                  <a:pt x="19" y="35"/>
                </a:cubicBezTo>
                <a:cubicBezTo>
                  <a:pt x="19" y="40"/>
                  <a:pt x="19" y="40"/>
                  <a:pt x="19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32" y="43"/>
                  <a:pt x="32" y="43"/>
                  <a:pt x="32" y="43"/>
                </a:cubicBezTo>
                <a:lnTo>
                  <a:pt x="35" y="44"/>
                </a:lnTo>
                <a:close/>
                <a:moveTo>
                  <a:pt x="59" y="35"/>
                </a:moveTo>
                <a:cubicBezTo>
                  <a:pt x="44" y="44"/>
                  <a:pt x="44" y="44"/>
                  <a:pt x="44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4"/>
                  <a:pt x="47" y="45"/>
                </a:cubicBezTo>
                <a:cubicBezTo>
                  <a:pt x="47" y="48"/>
                  <a:pt x="49" y="50"/>
                  <a:pt x="52" y="50"/>
                </a:cubicBezTo>
                <a:cubicBezTo>
                  <a:pt x="54" y="50"/>
                  <a:pt x="56" y="48"/>
                  <a:pt x="56" y="45"/>
                </a:cubicBezTo>
                <a:cubicBezTo>
                  <a:pt x="56" y="43"/>
                  <a:pt x="55" y="42"/>
                  <a:pt x="54" y="41"/>
                </a:cubicBezTo>
                <a:cubicBezTo>
                  <a:pt x="59" y="40"/>
                  <a:pt x="59" y="40"/>
                  <a:pt x="59" y="40"/>
                </a:cubicBezTo>
                <a:lnTo>
                  <a:pt x="59" y="35"/>
                </a:ln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" name="temple1"/>
          <p:cNvSpPr>
            <a:spLocks noChangeAspect="1"/>
          </p:cNvSpPr>
          <p:nvPr/>
        </p:nvSpPr>
        <p:spPr bwMode="auto">
          <a:xfrm>
            <a:off x="9054133" y="6276727"/>
            <a:ext cx="262607" cy="251471"/>
          </a:xfrm>
          <a:custGeom>
            <a:avLst/>
            <a:gdLst>
              <a:gd name="connsiteX0" fmla="*/ 222097 w 508000"/>
              <a:gd name="connsiteY0" fmla="*/ 158154 h 486458"/>
              <a:gd name="connsiteX1" fmla="*/ 222097 w 508000"/>
              <a:gd name="connsiteY1" fmla="*/ 253046 h 486458"/>
              <a:gd name="connsiteX2" fmla="*/ 159108 w 508000"/>
              <a:gd name="connsiteY2" fmla="*/ 253046 h 486458"/>
              <a:gd name="connsiteX3" fmla="*/ 159108 w 508000"/>
              <a:gd name="connsiteY3" fmla="*/ 295311 h 486458"/>
              <a:gd name="connsiteX4" fmla="*/ 222097 w 508000"/>
              <a:gd name="connsiteY4" fmla="*/ 295311 h 486458"/>
              <a:gd name="connsiteX5" fmla="*/ 222097 w 508000"/>
              <a:gd name="connsiteY5" fmla="*/ 423470 h 486458"/>
              <a:gd name="connsiteX6" fmla="*/ 224006 w 508000"/>
              <a:gd name="connsiteY6" fmla="*/ 422515 h 486458"/>
              <a:gd name="connsiteX7" fmla="*/ 274724 w 508000"/>
              <a:gd name="connsiteY7" fmla="*/ 422515 h 486458"/>
              <a:gd name="connsiteX8" fmla="*/ 274724 w 508000"/>
              <a:gd name="connsiteY8" fmla="*/ 295311 h 486458"/>
              <a:gd name="connsiteX9" fmla="*/ 349165 w 508000"/>
              <a:gd name="connsiteY9" fmla="*/ 295311 h 486458"/>
              <a:gd name="connsiteX10" fmla="*/ 349165 w 508000"/>
              <a:gd name="connsiteY10" fmla="*/ 253046 h 486458"/>
              <a:gd name="connsiteX11" fmla="*/ 274724 w 508000"/>
              <a:gd name="connsiteY11" fmla="*/ 253046 h 486458"/>
              <a:gd name="connsiteX12" fmla="*/ 274724 w 508000"/>
              <a:gd name="connsiteY12" fmla="*/ 158154 h 486458"/>
              <a:gd name="connsiteX13" fmla="*/ 256318 w 508000"/>
              <a:gd name="connsiteY13" fmla="*/ 0 h 486458"/>
              <a:gd name="connsiteX14" fmla="*/ 508000 w 508000"/>
              <a:gd name="connsiteY14" fmla="*/ 222097 h 486458"/>
              <a:gd name="connsiteX15" fmla="*/ 444057 w 508000"/>
              <a:gd name="connsiteY15" fmla="*/ 222097 h 486458"/>
              <a:gd name="connsiteX16" fmla="*/ 444057 w 508000"/>
              <a:gd name="connsiteY16" fmla="*/ 486458 h 486458"/>
              <a:gd name="connsiteX17" fmla="*/ 63943 w 508000"/>
              <a:gd name="connsiteY17" fmla="*/ 486458 h 486458"/>
              <a:gd name="connsiteX18" fmla="*/ 63943 w 508000"/>
              <a:gd name="connsiteY18" fmla="*/ 222097 h 486458"/>
              <a:gd name="connsiteX19" fmla="*/ 0 w 508000"/>
              <a:gd name="connsiteY19" fmla="*/ 222097 h 48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8000" h="486458">
                <a:moveTo>
                  <a:pt x="222097" y="158154"/>
                </a:moveTo>
                <a:lnTo>
                  <a:pt x="222097" y="253046"/>
                </a:lnTo>
                <a:lnTo>
                  <a:pt x="159108" y="253046"/>
                </a:lnTo>
                <a:lnTo>
                  <a:pt x="159108" y="295311"/>
                </a:lnTo>
                <a:lnTo>
                  <a:pt x="222097" y="295311"/>
                </a:lnTo>
                <a:lnTo>
                  <a:pt x="222097" y="423470"/>
                </a:lnTo>
                <a:lnTo>
                  <a:pt x="224006" y="422515"/>
                </a:lnTo>
                <a:lnTo>
                  <a:pt x="274724" y="422515"/>
                </a:lnTo>
                <a:lnTo>
                  <a:pt x="274724" y="295311"/>
                </a:lnTo>
                <a:lnTo>
                  <a:pt x="349165" y="295311"/>
                </a:lnTo>
                <a:lnTo>
                  <a:pt x="349165" y="253046"/>
                </a:lnTo>
                <a:lnTo>
                  <a:pt x="274724" y="253046"/>
                </a:lnTo>
                <a:lnTo>
                  <a:pt x="274724" y="158154"/>
                </a:lnTo>
                <a:close/>
                <a:moveTo>
                  <a:pt x="256318" y="0"/>
                </a:moveTo>
                <a:lnTo>
                  <a:pt x="508000" y="222097"/>
                </a:lnTo>
                <a:lnTo>
                  <a:pt x="444057" y="222097"/>
                </a:lnTo>
                <a:lnTo>
                  <a:pt x="444057" y="486458"/>
                </a:lnTo>
                <a:lnTo>
                  <a:pt x="63943" y="486458"/>
                </a:lnTo>
                <a:lnTo>
                  <a:pt x="63943" y="222097"/>
                </a:lnTo>
                <a:lnTo>
                  <a:pt x="0" y="2220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7" name="rural27"/>
          <p:cNvSpPr>
            <a:spLocks noChangeAspect="1"/>
          </p:cNvSpPr>
          <p:nvPr/>
        </p:nvSpPr>
        <p:spPr bwMode="auto">
          <a:xfrm>
            <a:off x="6830409" y="6271159"/>
            <a:ext cx="260472" cy="262607"/>
          </a:xfrm>
          <a:custGeom>
            <a:avLst/>
            <a:gdLst>
              <a:gd name="T0" fmla="*/ 152 w 152"/>
              <a:gd name="T1" fmla="*/ 143 h 153"/>
              <a:gd name="T2" fmla="*/ 152 w 152"/>
              <a:gd name="T3" fmla="*/ 79 h 153"/>
              <a:gd name="T4" fmla="*/ 147 w 152"/>
              <a:gd name="T5" fmla="*/ 67 h 153"/>
              <a:gd name="T6" fmla="*/ 89 w 152"/>
              <a:gd name="T7" fmla="*/ 4 h 153"/>
              <a:gd name="T8" fmla="*/ 75 w 152"/>
              <a:gd name="T9" fmla="*/ 3 h 153"/>
              <a:gd name="T10" fmla="*/ 34 w 152"/>
              <a:gd name="T11" fmla="*/ 33 h 153"/>
              <a:gd name="T12" fmla="*/ 39 w 152"/>
              <a:gd name="T13" fmla="*/ 42 h 153"/>
              <a:gd name="T14" fmla="*/ 54 w 152"/>
              <a:gd name="T15" fmla="*/ 42 h 153"/>
              <a:gd name="T16" fmla="*/ 16 w 152"/>
              <a:gd name="T17" fmla="*/ 93 h 153"/>
              <a:gd name="T18" fmla="*/ 21 w 152"/>
              <a:gd name="T19" fmla="*/ 102 h 153"/>
              <a:gd name="T20" fmla="*/ 46 w 152"/>
              <a:gd name="T21" fmla="*/ 102 h 153"/>
              <a:gd name="T22" fmla="*/ 5 w 152"/>
              <a:gd name="T23" fmla="*/ 144 h 153"/>
              <a:gd name="T24" fmla="*/ 8 w 152"/>
              <a:gd name="T25" fmla="*/ 153 h 153"/>
              <a:gd name="T26" fmla="*/ 87 w 152"/>
              <a:gd name="T27" fmla="*/ 153 h 153"/>
              <a:gd name="T28" fmla="*/ 142 w 152"/>
              <a:gd name="T29" fmla="*/ 152 h 153"/>
              <a:gd name="T30" fmla="*/ 152 w 152"/>
              <a:gd name="T31" fmla="*/ 143 h 153"/>
              <a:gd name="T32" fmla="*/ 82 w 152"/>
              <a:gd name="T33" fmla="*/ 111 h 153"/>
              <a:gd name="T34" fmla="*/ 64 w 152"/>
              <a:gd name="T35" fmla="*/ 111 h 153"/>
              <a:gd name="T36" fmla="*/ 64 w 152"/>
              <a:gd name="T37" fmla="*/ 93 h 153"/>
              <a:gd name="T38" fmla="*/ 82 w 152"/>
              <a:gd name="T39" fmla="*/ 93 h 153"/>
              <a:gd name="T40" fmla="*/ 82 w 152"/>
              <a:gd name="T41" fmla="*/ 111 h 153"/>
              <a:gd name="T42" fmla="*/ 82 w 152"/>
              <a:gd name="T43" fmla="*/ 85 h 153"/>
              <a:gd name="T44" fmla="*/ 64 w 152"/>
              <a:gd name="T45" fmla="*/ 85 h 153"/>
              <a:gd name="T46" fmla="*/ 64 w 152"/>
              <a:gd name="T47" fmla="*/ 67 h 153"/>
              <a:gd name="T48" fmla="*/ 82 w 152"/>
              <a:gd name="T49" fmla="*/ 67 h 153"/>
              <a:gd name="T50" fmla="*/ 82 w 152"/>
              <a:gd name="T51" fmla="*/ 85 h 153"/>
              <a:gd name="T52" fmla="*/ 108 w 152"/>
              <a:gd name="T53" fmla="*/ 111 h 153"/>
              <a:gd name="T54" fmla="*/ 90 w 152"/>
              <a:gd name="T55" fmla="*/ 111 h 153"/>
              <a:gd name="T56" fmla="*/ 90 w 152"/>
              <a:gd name="T57" fmla="*/ 93 h 153"/>
              <a:gd name="T58" fmla="*/ 108 w 152"/>
              <a:gd name="T59" fmla="*/ 93 h 153"/>
              <a:gd name="T60" fmla="*/ 108 w 152"/>
              <a:gd name="T61" fmla="*/ 111 h 153"/>
              <a:gd name="T62" fmla="*/ 108 w 152"/>
              <a:gd name="T63" fmla="*/ 85 h 153"/>
              <a:gd name="T64" fmla="*/ 90 w 152"/>
              <a:gd name="T65" fmla="*/ 85 h 153"/>
              <a:gd name="T66" fmla="*/ 90 w 152"/>
              <a:gd name="T67" fmla="*/ 67 h 153"/>
              <a:gd name="T68" fmla="*/ 108 w 152"/>
              <a:gd name="T69" fmla="*/ 67 h 153"/>
              <a:gd name="T70" fmla="*/ 108 w 152"/>
              <a:gd name="T71" fmla="*/ 85 h 153"/>
              <a:gd name="T72" fmla="*/ 108 w 152"/>
              <a:gd name="T73" fmla="*/ 85 h 153"/>
              <a:gd name="T74" fmla="*/ 108 w 152"/>
              <a:gd name="T75" fmla="*/ 8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3">
                <a:moveTo>
                  <a:pt x="152" y="143"/>
                </a:moveTo>
                <a:cubicBezTo>
                  <a:pt x="152" y="79"/>
                  <a:pt x="152" y="79"/>
                  <a:pt x="152" y="79"/>
                </a:cubicBezTo>
                <a:cubicBezTo>
                  <a:pt x="152" y="75"/>
                  <a:pt x="150" y="70"/>
                  <a:pt x="147" y="67"/>
                </a:cubicBezTo>
                <a:cubicBezTo>
                  <a:pt x="89" y="4"/>
                  <a:pt x="89" y="4"/>
                  <a:pt x="89" y="4"/>
                </a:cubicBezTo>
                <a:cubicBezTo>
                  <a:pt x="85" y="0"/>
                  <a:pt x="79" y="0"/>
                  <a:pt x="75" y="3"/>
                </a:cubicBezTo>
                <a:cubicBezTo>
                  <a:pt x="61" y="13"/>
                  <a:pt x="34" y="33"/>
                  <a:pt x="34" y="33"/>
                </a:cubicBezTo>
                <a:cubicBezTo>
                  <a:pt x="30" y="38"/>
                  <a:pt x="32" y="42"/>
                  <a:pt x="39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16" y="93"/>
                  <a:pt x="16" y="93"/>
                  <a:pt x="16" y="93"/>
                </a:cubicBezTo>
                <a:cubicBezTo>
                  <a:pt x="12" y="98"/>
                  <a:pt x="15" y="102"/>
                  <a:pt x="21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5" y="144"/>
                  <a:pt x="5" y="144"/>
                  <a:pt x="5" y="144"/>
                </a:cubicBezTo>
                <a:cubicBezTo>
                  <a:pt x="0" y="149"/>
                  <a:pt x="2" y="153"/>
                  <a:pt x="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53"/>
                  <a:pt x="124" y="153"/>
                  <a:pt x="142" y="152"/>
                </a:cubicBezTo>
                <a:cubicBezTo>
                  <a:pt x="148" y="152"/>
                  <a:pt x="152" y="148"/>
                  <a:pt x="152" y="143"/>
                </a:cubicBezTo>
                <a:close/>
                <a:moveTo>
                  <a:pt x="82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4" y="93"/>
                  <a:pt x="64" y="93"/>
                  <a:pt x="64" y="93"/>
                </a:cubicBezTo>
                <a:cubicBezTo>
                  <a:pt x="82" y="93"/>
                  <a:pt x="82" y="93"/>
                  <a:pt x="82" y="93"/>
                </a:cubicBezTo>
                <a:lnTo>
                  <a:pt x="82" y="111"/>
                </a:lnTo>
                <a:close/>
                <a:moveTo>
                  <a:pt x="82" y="85"/>
                </a:moveTo>
                <a:cubicBezTo>
                  <a:pt x="64" y="85"/>
                  <a:pt x="64" y="85"/>
                  <a:pt x="64" y="85"/>
                </a:cubicBezTo>
                <a:cubicBezTo>
                  <a:pt x="64" y="67"/>
                  <a:pt x="64" y="67"/>
                  <a:pt x="64" y="67"/>
                </a:cubicBezTo>
                <a:cubicBezTo>
                  <a:pt x="82" y="67"/>
                  <a:pt x="82" y="67"/>
                  <a:pt x="82" y="67"/>
                </a:cubicBezTo>
                <a:lnTo>
                  <a:pt x="82" y="85"/>
                </a:lnTo>
                <a:close/>
                <a:moveTo>
                  <a:pt x="108" y="111"/>
                </a:moveTo>
                <a:cubicBezTo>
                  <a:pt x="90" y="111"/>
                  <a:pt x="90" y="111"/>
                  <a:pt x="90" y="111"/>
                </a:cubicBezTo>
                <a:cubicBezTo>
                  <a:pt x="90" y="93"/>
                  <a:pt x="90" y="93"/>
                  <a:pt x="90" y="93"/>
                </a:cubicBezTo>
                <a:cubicBezTo>
                  <a:pt x="108" y="93"/>
                  <a:pt x="108" y="93"/>
                  <a:pt x="108" y="93"/>
                </a:cubicBezTo>
                <a:lnTo>
                  <a:pt x="108" y="111"/>
                </a:lnTo>
                <a:close/>
                <a:moveTo>
                  <a:pt x="108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67"/>
                  <a:pt x="90" y="67"/>
                  <a:pt x="90" y="67"/>
                </a:cubicBezTo>
                <a:cubicBezTo>
                  <a:pt x="108" y="67"/>
                  <a:pt x="108" y="67"/>
                  <a:pt x="108" y="67"/>
                </a:cubicBezTo>
                <a:lnTo>
                  <a:pt x="108" y="85"/>
                </a:lnTo>
                <a:close/>
                <a:moveTo>
                  <a:pt x="108" y="85"/>
                </a:moveTo>
                <a:cubicBezTo>
                  <a:pt x="108" y="85"/>
                  <a:pt x="108" y="85"/>
                  <a:pt x="108" y="8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8" name="production1"/>
          <p:cNvSpPr>
            <a:spLocks noChangeAspect="1"/>
          </p:cNvSpPr>
          <p:nvPr/>
        </p:nvSpPr>
        <p:spPr bwMode="auto">
          <a:xfrm>
            <a:off x="7384507" y="6278354"/>
            <a:ext cx="262607" cy="248218"/>
          </a:xfrm>
          <a:custGeom>
            <a:avLst/>
            <a:gdLst>
              <a:gd name="connsiteX0" fmla="*/ 120316 w 508000"/>
              <a:gd name="connsiteY0" fmla="*/ 335779 h 480164"/>
              <a:gd name="connsiteX1" fmla="*/ 120316 w 508000"/>
              <a:gd name="connsiteY1" fmla="*/ 446586 h 480164"/>
              <a:gd name="connsiteX2" fmla="*/ 223921 w 508000"/>
              <a:gd name="connsiteY2" fmla="*/ 446586 h 480164"/>
              <a:gd name="connsiteX3" fmla="*/ 223921 w 508000"/>
              <a:gd name="connsiteY3" fmla="*/ 335779 h 480164"/>
              <a:gd name="connsiteX4" fmla="*/ 120316 w 508000"/>
              <a:gd name="connsiteY4" fmla="*/ 335779 h 480164"/>
              <a:gd name="connsiteX5" fmla="*/ 103873 w 508000"/>
              <a:gd name="connsiteY5" fmla="*/ 140570 h 480164"/>
              <a:gd name="connsiteX6" fmla="*/ 241290 w 508000"/>
              <a:gd name="connsiteY6" fmla="*/ 140570 h 480164"/>
              <a:gd name="connsiteX7" fmla="*/ 254696 w 508000"/>
              <a:gd name="connsiteY7" fmla="*/ 154179 h 480164"/>
              <a:gd name="connsiteX8" fmla="*/ 241290 w 508000"/>
              <a:gd name="connsiteY8" fmla="*/ 171189 h 480164"/>
              <a:gd name="connsiteX9" fmla="*/ 103873 w 508000"/>
              <a:gd name="connsiteY9" fmla="*/ 171189 h 480164"/>
              <a:gd name="connsiteX10" fmla="*/ 90466 w 508000"/>
              <a:gd name="connsiteY10" fmla="*/ 154179 h 480164"/>
              <a:gd name="connsiteX11" fmla="*/ 103873 w 508000"/>
              <a:gd name="connsiteY11" fmla="*/ 140570 h 480164"/>
              <a:gd name="connsiteX12" fmla="*/ 280737 w 508000"/>
              <a:gd name="connsiteY12" fmla="*/ 0 h 480164"/>
              <a:gd name="connsiteX13" fmla="*/ 320842 w 508000"/>
              <a:gd name="connsiteY13" fmla="*/ 0 h 480164"/>
              <a:gd name="connsiteX14" fmla="*/ 337553 w 508000"/>
              <a:gd name="connsiteY14" fmla="*/ 16789 h 480164"/>
              <a:gd name="connsiteX15" fmla="*/ 337553 w 508000"/>
              <a:gd name="connsiteY15" fmla="*/ 171248 h 480164"/>
              <a:gd name="connsiteX16" fmla="*/ 350921 w 508000"/>
              <a:gd name="connsiteY16" fmla="*/ 171248 h 480164"/>
              <a:gd name="connsiteX17" fmla="*/ 350921 w 508000"/>
              <a:gd name="connsiteY17" fmla="*/ 16789 h 480164"/>
              <a:gd name="connsiteX18" fmla="*/ 367632 w 508000"/>
              <a:gd name="connsiteY18" fmla="*/ 0 h 480164"/>
              <a:gd name="connsiteX19" fmla="*/ 407737 w 508000"/>
              <a:gd name="connsiteY19" fmla="*/ 0 h 480164"/>
              <a:gd name="connsiteX20" fmla="*/ 424447 w 508000"/>
              <a:gd name="connsiteY20" fmla="*/ 16789 h 480164"/>
              <a:gd name="connsiteX21" fmla="*/ 424447 w 508000"/>
              <a:gd name="connsiteY21" fmla="*/ 171248 h 480164"/>
              <a:gd name="connsiteX22" fmla="*/ 457868 w 508000"/>
              <a:gd name="connsiteY22" fmla="*/ 171248 h 480164"/>
              <a:gd name="connsiteX23" fmla="*/ 471237 w 508000"/>
              <a:gd name="connsiteY23" fmla="*/ 188036 h 480164"/>
              <a:gd name="connsiteX24" fmla="*/ 471237 w 508000"/>
              <a:gd name="connsiteY24" fmla="*/ 446586 h 480164"/>
              <a:gd name="connsiteX25" fmla="*/ 491290 w 508000"/>
              <a:gd name="connsiteY25" fmla="*/ 446586 h 480164"/>
              <a:gd name="connsiteX26" fmla="*/ 508000 w 508000"/>
              <a:gd name="connsiteY26" fmla="*/ 463375 h 480164"/>
              <a:gd name="connsiteX27" fmla="*/ 491290 w 508000"/>
              <a:gd name="connsiteY27" fmla="*/ 480164 h 480164"/>
              <a:gd name="connsiteX28" fmla="*/ 16711 w 508000"/>
              <a:gd name="connsiteY28" fmla="*/ 480164 h 480164"/>
              <a:gd name="connsiteX29" fmla="*/ 0 w 508000"/>
              <a:gd name="connsiteY29" fmla="*/ 463375 h 480164"/>
              <a:gd name="connsiteX30" fmla="*/ 16711 w 508000"/>
              <a:gd name="connsiteY30" fmla="*/ 446586 h 480164"/>
              <a:gd name="connsiteX31" fmla="*/ 36763 w 508000"/>
              <a:gd name="connsiteY31" fmla="*/ 446586 h 480164"/>
              <a:gd name="connsiteX32" fmla="*/ 36763 w 508000"/>
              <a:gd name="connsiteY32" fmla="*/ 188036 h 480164"/>
              <a:gd name="connsiteX33" fmla="*/ 50132 w 508000"/>
              <a:gd name="connsiteY33" fmla="*/ 171248 h 480164"/>
              <a:gd name="connsiteX34" fmla="*/ 264026 w 508000"/>
              <a:gd name="connsiteY34" fmla="*/ 171248 h 480164"/>
              <a:gd name="connsiteX35" fmla="*/ 264026 w 508000"/>
              <a:gd name="connsiteY35" fmla="*/ 16789 h 480164"/>
              <a:gd name="connsiteX36" fmla="*/ 280737 w 508000"/>
              <a:gd name="connsiteY36" fmla="*/ 0 h 48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80164">
                <a:moveTo>
                  <a:pt x="120316" y="335779"/>
                </a:moveTo>
                <a:cubicBezTo>
                  <a:pt x="120316" y="335779"/>
                  <a:pt x="120316" y="335779"/>
                  <a:pt x="120316" y="446586"/>
                </a:cubicBezTo>
                <a:lnTo>
                  <a:pt x="223921" y="446586"/>
                </a:lnTo>
                <a:cubicBezTo>
                  <a:pt x="223921" y="446586"/>
                  <a:pt x="223921" y="446586"/>
                  <a:pt x="223921" y="335779"/>
                </a:cubicBezTo>
                <a:cubicBezTo>
                  <a:pt x="223921" y="335779"/>
                  <a:pt x="223921" y="335779"/>
                  <a:pt x="120316" y="335779"/>
                </a:cubicBezTo>
                <a:close/>
                <a:moveTo>
                  <a:pt x="103873" y="140570"/>
                </a:moveTo>
                <a:cubicBezTo>
                  <a:pt x="103873" y="140570"/>
                  <a:pt x="103873" y="140570"/>
                  <a:pt x="241290" y="140570"/>
                </a:cubicBezTo>
                <a:cubicBezTo>
                  <a:pt x="247993" y="140570"/>
                  <a:pt x="254696" y="147374"/>
                  <a:pt x="254696" y="154179"/>
                </a:cubicBezTo>
                <a:cubicBezTo>
                  <a:pt x="254696" y="164385"/>
                  <a:pt x="247993" y="171189"/>
                  <a:pt x="241290" y="171189"/>
                </a:cubicBezTo>
                <a:cubicBezTo>
                  <a:pt x="241290" y="171189"/>
                  <a:pt x="241290" y="171189"/>
                  <a:pt x="103873" y="171189"/>
                </a:cubicBezTo>
                <a:cubicBezTo>
                  <a:pt x="97169" y="171189"/>
                  <a:pt x="90466" y="164385"/>
                  <a:pt x="90466" y="154179"/>
                </a:cubicBezTo>
                <a:cubicBezTo>
                  <a:pt x="90466" y="147374"/>
                  <a:pt x="97169" y="140570"/>
                  <a:pt x="103873" y="140570"/>
                </a:cubicBezTo>
                <a:close/>
                <a:moveTo>
                  <a:pt x="280737" y="0"/>
                </a:moveTo>
                <a:cubicBezTo>
                  <a:pt x="280737" y="0"/>
                  <a:pt x="280737" y="0"/>
                  <a:pt x="320842" y="0"/>
                </a:cubicBezTo>
                <a:cubicBezTo>
                  <a:pt x="330868" y="0"/>
                  <a:pt x="337553" y="6716"/>
                  <a:pt x="337553" y="16789"/>
                </a:cubicBezTo>
                <a:cubicBezTo>
                  <a:pt x="337553" y="16789"/>
                  <a:pt x="337553" y="16789"/>
                  <a:pt x="337553" y="171248"/>
                </a:cubicBezTo>
                <a:cubicBezTo>
                  <a:pt x="337553" y="171248"/>
                  <a:pt x="337553" y="171248"/>
                  <a:pt x="350921" y="171248"/>
                </a:cubicBezTo>
                <a:cubicBezTo>
                  <a:pt x="350921" y="171248"/>
                  <a:pt x="350921" y="171248"/>
                  <a:pt x="350921" y="16789"/>
                </a:cubicBezTo>
                <a:cubicBezTo>
                  <a:pt x="350921" y="6716"/>
                  <a:pt x="357605" y="0"/>
                  <a:pt x="367632" y="0"/>
                </a:cubicBezTo>
                <a:cubicBezTo>
                  <a:pt x="367632" y="0"/>
                  <a:pt x="367632" y="0"/>
                  <a:pt x="407737" y="0"/>
                </a:cubicBezTo>
                <a:cubicBezTo>
                  <a:pt x="417763" y="0"/>
                  <a:pt x="424447" y="6716"/>
                  <a:pt x="424447" y="16789"/>
                </a:cubicBezTo>
                <a:cubicBezTo>
                  <a:pt x="424447" y="16789"/>
                  <a:pt x="424447" y="16789"/>
                  <a:pt x="424447" y="171248"/>
                </a:cubicBezTo>
                <a:cubicBezTo>
                  <a:pt x="424447" y="171248"/>
                  <a:pt x="424447" y="171248"/>
                  <a:pt x="457868" y="171248"/>
                </a:cubicBezTo>
                <a:cubicBezTo>
                  <a:pt x="464553" y="171248"/>
                  <a:pt x="471237" y="177963"/>
                  <a:pt x="471237" y="188036"/>
                </a:cubicBezTo>
                <a:cubicBezTo>
                  <a:pt x="471237" y="188036"/>
                  <a:pt x="471237" y="188036"/>
                  <a:pt x="471237" y="446586"/>
                </a:cubicBezTo>
                <a:cubicBezTo>
                  <a:pt x="471237" y="446586"/>
                  <a:pt x="471237" y="446586"/>
                  <a:pt x="491290" y="446586"/>
                </a:cubicBezTo>
                <a:cubicBezTo>
                  <a:pt x="501316" y="446586"/>
                  <a:pt x="508000" y="453302"/>
                  <a:pt x="508000" y="463375"/>
                </a:cubicBezTo>
                <a:cubicBezTo>
                  <a:pt x="508000" y="470091"/>
                  <a:pt x="501316" y="480164"/>
                  <a:pt x="491290" y="480164"/>
                </a:cubicBezTo>
                <a:cubicBezTo>
                  <a:pt x="491290" y="480164"/>
                  <a:pt x="491290" y="480164"/>
                  <a:pt x="16711" y="480164"/>
                </a:cubicBezTo>
                <a:cubicBezTo>
                  <a:pt x="6684" y="480164"/>
                  <a:pt x="0" y="470091"/>
                  <a:pt x="0" y="463375"/>
                </a:cubicBezTo>
                <a:cubicBezTo>
                  <a:pt x="0" y="453302"/>
                  <a:pt x="6684" y="446586"/>
                  <a:pt x="16711" y="446586"/>
                </a:cubicBezTo>
                <a:cubicBezTo>
                  <a:pt x="16711" y="446586"/>
                  <a:pt x="16711" y="446586"/>
                  <a:pt x="36763" y="446586"/>
                </a:cubicBezTo>
                <a:cubicBezTo>
                  <a:pt x="36763" y="446586"/>
                  <a:pt x="36763" y="446586"/>
                  <a:pt x="36763" y="188036"/>
                </a:cubicBezTo>
                <a:cubicBezTo>
                  <a:pt x="36763" y="177963"/>
                  <a:pt x="43447" y="171248"/>
                  <a:pt x="50132" y="171248"/>
                </a:cubicBezTo>
                <a:cubicBezTo>
                  <a:pt x="50132" y="171248"/>
                  <a:pt x="50132" y="171248"/>
                  <a:pt x="264026" y="171248"/>
                </a:cubicBezTo>
                <a:cubicBezTo>
                  <a:pt x="264026" y="171248"/>
                  <a:pt x="264026" y="171248"/>
                  <a:pt x="264026" y="16789"/>
                </a:cubicBezTo>
                <a:cubicBezTo>
                  <a:pt x="264026" y="6716"/>
                  <a:pt x="270711" y="0"/>
                  <a:pt x="28073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9" name="chart52"/>
          <p:cNvSpPr>
            <a:spLocks noChangeAspect="1"/>
          </p:cNvSpPr>
          <p:nvPr/>
        </p:nvSpPr>
        <p:spPr bwMode="auto">
          <a:xfrm>
            <a:off x="10199851" y="6296897"/>
            <a:ext cx="225644" cy="211130"/>
          </a:xfrm>
          <a:custGeom>
            <a:avLst/>
            <a:gdLst>
              <a:gd name="connsiteX0" fmla="*/ 26276 w 508000"/>
              <a:gd name="connsiteY0" fmla="*/ 422406 h 475323"/>
              <a:gd name="connsiteX1" fmla="*/ 472966 w 508000"/>
              <a:gd name="connsiteY1" fmla="*/ 422406 h 475323"/>
              <a:gd name="connsiteX2" fmla="*/ 508000 w 508000"/>
              <a:gd name="connsiteY2" fmla="*/ 448865 h 475323"/>
              <a:gd name="connsiteX3" fmla="*/ 472966 w 508000"/>
              <a:gd name="connsiteY3" fmla="*/ 475323 h 475323"/>
              <a:gd name="connsiteX4" fmla="*/ 26276 w 508000"/>
              <a:gd name="connsiteY4" fmla="*/ 475323 h 475323"/>
              <a:gd name="connsiteX5" fmla="*/ 0 w 508000"/>
              <a:gd name="connsiteY5" fmla="*/ 448865 h 475323"/>
              <a:gd name="connsiteX6" fmla="*/ 26276 w 508000"/>
              <a:gd name="connsiteY6" fmla="*/ 422406 h 475323"/>
              <a:gd name="connsiteX7" fmla="*/ 415854 w 508000"/>
              <a:gd name="connsiteY7" fmla="*/ 790 h 475323"/>
              <a:gd name="connsiteX8" fmla="*/ 458681 w 508000"/>
              <a:gd name="connsiteY8" fmla="*/ 9564 h 475323"/>
              <a:gd name="connsiteX9" fmla="*/ 476250 w 508000"/>
              <a:gd name="connsiteY9" fmla="*/ 53436 h 475323"/>
              <a:gd name="connsiteX10" fmla="*/ 476250 w 508000"/>
              <a:gd name="connsiteY10" fmla="*/ 334211 h 475323"/>
              <a:gd name="connsiteX11" fmla="*/ 28222 w 508000"/>
              <a:gd name="connsiteY11" fmla="*/ 334211 h 475323"/>
              <a:gd name="connsiteX12" fmla="*/ 28222 w 508000"/>
              <a:gd name="connsiteY12" fmla="*/ 255243 h 475323"/>
              <a:gd name="connsiteX13" fmla="*/ 45792 w 508000"/>
              <a:gd name="connsiteY13" fmla="*/ 220146 h 475323"/>
              <a:gd name="connsiteX14" fmla="*/ 151210 w 508000"/>
              <a:gd name="connsiteY14" fmla="*/ 79758 h 475323"/>
              <a:gd name="connsiteX15" fmla="*/ 230274 w 508000"/>
              <a:gd name="connsiteY15" fmla="*/ 70984 h 475323"/>
              <a:gd name="connsiteX16" fmla="*/ 300553 w 508000"/>
              <a:gd name="connsiteY16" fmla="*/ 123629 h 475323"/>
              <a:gd name="connsiteX17" fmla="*/ 379617 w 508000"/>
              <a:gd name="connsiteY17" fmla="*/ 18339 h 475323"/>
              <a:gd name="connsiteX18" fmla="*/ 415854 w 508000"/>
              <a:gd name="connsiteY18" fmla="*/ 790 h 4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5323">
                <a:moveTo>
                  <a:pt x="26276" y="422406"/>
                </a:moveTo>
                <a:cubicBezTo>
                  <a:pt x="26276" y="422406"/>
                  <a:pt x="26276" y="422406"/>
                  <a:pt x="472966" y="422406"/>
                </a:cubicBezTo>
                <a:cubicBezTo>
                  <a:pt x="490483" y="422406"/>
                  <a:pt x="508000" y="431226"/>
                  <a:pt x="508000" y="448865"/>
                </a:cubicBezTo>
                <a:cubicBezTo>
                  <a:pt x="508000" y="466504"/>
                  <a:pt x="490483" y="475323"/>
                  <a:pt x="472966" y="475323"/>
                </a:cubicBezTo>
                <a:cubicBezTo>
                  <a:pt x="472966" y="475323"/>
                  <a:pt x="472966" y="475323"/>
                  <a:pt x="26276" y="475323"/>
                </a:cubicBezTo>
                <a:cubicBezTo>
                  <a:pt x="8759" y="475323"/>
                  <a:pt x="0" y="466504"/>
                  <a:pt x="0" y="448865"/>
                </a:cubicBezTo>
                <a:cubicBezTo>
                  <a:pt x="0" y="431226"/>
                  <a:pt x="8759" y="422406"/>
                  <a:pt x="26276" y="422406"/>
                </a:cubicBezTo>
                <a:close/>
                <a:moveTo>
                  <a:pt x="415854" y="790"/>
                </a:moveTo>
                <a:cubicBezTo>
                  <a:pt x="430130" y="-1403"/>
                  <a:pt x="445503" y="790"/>
                  <a:pt x="458681" y="9564"/>
                </a:cubicBezTo>
                <a:cubicBezTo>
                  <a:pt x="476250" y="27113"/>
                  <a:pt x="476250" y="44661"/>
                  <a:pt x="476250" y="53436"/>
                </a:cubicBezTo>
                <a:lnTo>
                  <a:pt x="476250" y="334211"/>
                </a:lnTo>
                <a:cubicBezTo>
                  <a:pt x="476250" y="334211"/>
                  <a:pt x="476250" y="334211"/>
                  <a:pt x="28222" y="334211"/>
                </a:cubicBezTo>
                <a:cubicBezTo>
                  <a:pt x="28222" y="334211"/>
                  <a:pt x="28222" y="334211"/>
                  <a:pt x="28222" y="255243"/>
                </a:cubicBezTo>
                <a:cubicBezTo>
                  <a:pt x="28222" y="237694"/>
                  <a:pt x="37007" y="228920"/>
                  <a:pt x="45792" y="220146"/>
                </a:cubicBezTo>
                <a:cubicBezTo>
                  <a:pt x="45792" y="220146"/>
                  <a:pt x="45792" y="220146"/>
                  <a:pt x="151210" y="79758"/>
                </a:cubicBezTo>
                <a:cubicBezTo>
                  <a:pt x="177565" y="53436"/>
                  <a:pt x="203919" y="53436"/>
                  <a:pt x="230274" y="70984"/>
                </a:cubicBezTo>
                <a:cubicBezTo>
                  <a:pt x="230274" y="70984"/>
                  <a:pt x="230274" y="70984"/>
                  <a:pt x="300553" y="123629"/>
                </a:cubicBezTo>
                <a:cubicBezTo>
                  <a:pt x="300553" y="123629"/>
                  <a:pt x="300553" y="123629"/>
                  <a:pt x="379617" y="18339"/>
                </a:cubicBezTo>
                <a:cubicBezTo>
                  <a:pt x="388401" y="9564"/>
                  <a:pt x="401579" y="2984"/>
                  <a:pt x="415854" y="79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0" name="chart29"/>
          <p:cNvSpPr>
            <a:spLocks noChangeAspect="1"/>
          </p:cNvSpPr>
          <p:nvPr/>
        </p:nvSpPr>
        <p:spPr bwMode="auto">
          <a:xfrm>
            <a:off x="10736535" y="6282199"/>
            <a:ext cx="272453" cy="240526"/>
          </a:xfrm>
          <a:custGeom>
            <a:avLst/>
            <a:gdLst>
              <a:gd name="T0" fmla="*/ 1243 w 1243"/>
              <a:gd name="T1" fmla="*/ 164 h 1097"/>
              <a:gd name="T2" fmla="*/ 1243 w 1243"/>
              <a:gd name="T3" fmla="*/ 97 h 1097"/>
              <a:gd name="T4" fmla="*/ 1038 w 1243"/>
              <a:gd name="T5" fmla="*/ 97 h 1097"/>
              <a:gd name="T6" fmla="*/ 908 w 1243"/>
              <a:gd name="T7" fmla="*/ 205 h 1097"/>
              <a:gd name="T8" fmla="*/ 629 w 1243"/>
              <a:gd name="T9" fmla="*/ 109 h 1097"/>
              <a:gd name="T10" fmla="*/ 483 w 1243"/>
              <a:gd name="T11" fmla="*/ 133 h 1097"/>
              <a:gd name="T12" fmla="*/ 351 w 1243"/>
              <a:gd name="T13" fmla="*/ 0 h 1097"/>
              <a:gd name="T14" fmla="*/ 0 w 1243"/>
              <a:gd name="T15" fmla="*/ 0 h 1097"/>
              <a:gd name="T16" fmla="*/ 0 w 1243"/>
              <a:gd name="T17" fmla="*/ 67 h 1097"/>
              <a:gd name="T18" fmla="*/ 323 w 1243"/>
              <a:gd name="T19" fmla="*/ 67 h 1097"/>
              <a:gd name="T20" fmla="*/ 417 w 1243"/>
              <a:gd name="T21" fmla="*/ 161 h 1097"/>
              <a:gd name="T22" fmla="*/ 248 w 1243"/>
              <a:gd name="T23" fmla="*/ 316 h 1097"/>
              <a:gd name="T24" fmla="*/ 177 w 1243"/>
              <a:gd name="T25" fmla="*/ 219 h 1097"/>
              <a:gd name="T26" fmla="*/ 0 w 1243"/>
              <a:gd name="T27" fmla="*/ 219 h 1097"/>
              <a:gd name="T28" fmla="*/ 0 w 1243"/>
              <a:gd name="T29" fmla="*/ 286 h 1097"/>
              <a:gd name="T30" fmla="*/ 143 w 1243"/>
              <a:gd name="T31" fmla="*/ 286 h 1097"/>
              <a:gd name="T32" fmla="*/ 212 w 1243"/>
              <a:gd name="T33" fmla="*/ 382 h 1097"/>
              <a:gd name="T34" fmla="*/ 175 w 1243"/>
              <a:gd name="T35" fmla="*/ 563 h 1097"/>
              <a:gd name="T36" fmla="*/ 629 w 1243"/>
              <a:gd name="T37" fmla="*/ 1018 h 1097"/>
              <a:gd name="T38" fmla="*/ 726 w 1243"/>
              <a:gd name="T39" fmla="*/ 1007 h 1097"/>
              <a:gd name="T40" fmla="*/ 826 w 1243"/>
              <a:gd name="T41" fmla="*/ 1097 h 1097"/>
              <a:gd name="T42" fmla="*/ 1243 w 1243"/>
              <a:gd name="T43" fmla="*/ 1097 h 1097"/>
              <a:gd name="T44" fmla="*/ 1243 w 1243"/>
              <a:gd name="T45" fmla="*/ 1030 h 1097"/>
              <a:gd name="T46" fmla="*/ 851 w 1243"/>
              <a:gd name="T47" fmla="*/ 1030 h 1097"/>
              <a:gd name="T48" fmla="*/ 801 w 1243"/>
              <a:gd name="T49" fmla="*/ 984 h 1097"/>
              <a:gd name="T50" fmla="*/ 1084 w 1243"/>
              <a:gd name="T51" fmla="*/ 563 h 1097"/>
              <a:gd name="T52" fmla="*/ 958 w 1243"/>
              <a:gd name="T53" fmla="*/ 250 h 1097"/>
              <a:gd name="T54" fmla="*/ 1062 w 1243"/>
              <a:gd name="T55" fmla="*/ 164 h 1097"/>
              <a:gd name="T56" fmla="*/ 1243 w 1243"/>
              <a:gd name="T57" fmla="*/ 164 h 1097"/>
              <a:gd name="T58" fmla="*/ 629 w 1243"/>
              <a:gd name="T59" fmla="*/ 739 h 1097"/>
              <a:gd name="T60" fmla="*/ 453 w 1243"/>
              <a:gd name="T61" fmla="*/ 563 h 1097"/>
              <a:gd name="T62" fmla="*/ 629 w 1243"/>
              <a:gd name="T63" fmla="*/ 387 h 1097"/>
              <a:gd name="T64" fmla="*/ 805 w 1243"/>
              <a:gd name="T65" fmla="*/ 563 h 1097"/>
              <a:gd name="T66" fmla="*/ 629 w 1243"/>
              <a:gd name="T67" fmla="*/ 739 h 1097"/>
              <a:gd name="T68" fmla="*/ 499 w 1243"/>
              <a:gd name="T69" fmla="*/ 358 h 1097"/>
              <a:gd name="T70" fmla="*/ 396 w 1243"/>
              <a:gd name="T71" fmla="*/ 254 h 1097"/>
              <a:gd name="T72" fmla="*/ 596 w 1243"/>
              <a:gd name="T73" fmla="*/ 177 h 1097"/>
              <a:gd name="T74" fmla="*/ 596 w 1243"/>
              <a:gd name="T75" fmla="*/ 323 h 1097"/>
              <a:gd name="T76" fmla="*/ 499 w 1243"/>
              <a:gd name="T77" fmla="*/ 358 h 1097"/>
              <a:gd name="T78" fmla="*/ 373 w 1243"/>
              <a:gd name="T79" fmla="*/ 854 h 1097"/>
              <a:gd name="T80" fmla="*/ 476 w 1243"/>
              <a:gd name="T81" fmla="*/ 751 h 1097"/>
              <a:gd name="T82" fmla="*/ 629 w 1243"/>
              <a:gd name="T83" fmla="*/ 806 h 1097"/>
              <a:gd name="T84" fmla="*/ 764 w 1243"/>
              <a:gd name="T85" fmla="*/ 765 h 1097"/>
              <a:gd name="T86" fmla="*/ 868 w 1243"/>
              <a:gd name="T87" fmla="*/ 868 h 1097"/>
              <a:gd name="T88" fmla="*/ 629 w 1243"/>
              <a:gd name="T89" fmla="*/ 950 h 1097"/>
              <a:gd name="T90" fmla="*/ 373 w 1243"/>
              <a:gd name="T91" fmla="*/ 854 h 1097"/>
              <a:gd name="T92" fmla="*/ 373 w 1243"/>
              <a:gd name="T93" fmla="*/ 854 h 1097"/>
              <a:gd name="T94" fmla="*/ 373 w 1243"/>
              <a:gd name="T95" fmla="*/ 854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3" h="1097">
                <a:moveTo>
                  <a:pt x="1243" y="164"/>
                </a:moveTo>
                <a:cubicBezTo>
                  <a:pt x="1243" y="97"/>
                  <a:pt x="1243" y="97"/>
                  <a:pt x="1243" y="97"/>
                </a:cubicBezTo>
                <a:cubicBezTo>
                  <a:pt x="1038" y="97"/>
                  <a:pt x="1038" y="97"/>
                  <a:pt x="1038" y="97"/>
                </a:cubicBezTo>
                <a:cubicBezTo>
                  <a:pt x="908" y="205"/>
                  <a:pt x="908" y="205"/>
                  <a:pt x="908" y="205"/>
                </a:cubicBezTo>
                <a:cubicBezTo>
                  <a:pt x="831" y="145"/>
                  <a:pt x="734" y="109"/>
                  <a:pt x="629" y="109"/>
                </a:cubicBezTo>
                <a:cubicBezTo>
                  <a:pt x="578" y="109"/>
                  <a:pt x="529" y="117"/>
                  <a:pt x="483" y="133"/>
                </a:cubicBezTo>
                <a:cubicBezTo>
                  <a:pt x="351" y="0"/>
                  <a:pt x="351" y="0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23" y="67"/>
                  <a:pt x="323" y="67"/>
                  <a:pt x="323" y="67"/>
                </a:cubicBezTo>
                <a:cubicBezTo>
                  <a:pt x="417" y="161"/>
                  <a:pt x="417" y="161"/>
                  <a:pt x="417" y="161"/>
                </a:cubicBezTo>
                <a:cubicBezTo>
                  <a:pt x="348" y="198"/>
                  <a:pt x="290" y="251"/>
                  <a:pt x="248" y="316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86"/>
                  <a:pt x="0" y="286"/>
                  <a:pt x="0" y="286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212" y="382"/>
                  <a:pt x="212" y="382"/>
                  <a:pt x="212" y="382"/>
                </a:cubicBezTo>
                <a:cubicBezTo>
                  <a:pt x="188" y="438"/>
                  <a:pt x="175" y="499"/>
                  <a:pt x="175" y="563"/>
                </a:cubicBezTo>
                <a:cubicBezTo>
                  <a:pt x="175" y="814"/>
                  <a:pt x="379" y="1018"/>
                  <a:pt x="629" y="1018"/>
                </a:cubicBezTo>
                <a:cubicBezTo>
                  <a:pt x="662" y="1018"/>
                  <a:pt x="695" y="1014"/>
                  <a:pt x="726" y="1007"/>
                </a:cubicBezTo>
                <a:cubicBezTo>
                  <a:pt x="826" y="1097"/>
                  <a:pt x="826" y="1097"/>
                  <a:pt x="826" y="1097"/>
                </a:cubicBezTo>
                <a:cubicBezTo>
                  <a:pt x="1243" y="1097"/>
                  <a:pt x="1243" y="1097"/>
                  <a:pt x="1243" y="1097"/>
                </a:cubicBezTo>
                <a:cubicBezTo>
                  <a:pt x="1243" y="1030"/>
                  <a:pt x="1243" y="1030"/>
                  <a:pt x="1243" y="1030"/>
                </a:cubicBezTo>
                <a:cubicBezTo>
                  <a:pt x="851" y="1030"/>
                  <a:pt x="851" y="1030"/>
                  <a:pt x="851" y="1030"/>
                </a:cubicBezTo>
                <a:cubicBezTo>
                  <a:pt x="801" y="984"/>
                  <a:pt x="801" y="984"/>
                  <a:pt x="801" y="984"/>
                </a:cubicBezTo>
                <a:cubicBezTo>
                  <a:pt x="966" y="916"/>
                  <a:pt x="1084" y="753"/>
                  <a:pt x="1084" y="563"/>
                </a:cubicBezTo>
                <a:cubicBezTo>
                  <a:pt x="1084" y="442"/>
                  <a:pt x="1036" y="332"/>
                  <a:pt x="958" y="250"/>
                </a:cubicBezTo>
                <a:cubicBezTo>
                  <a:pt x="1062" y="164"/>
                  <a:pt x="1062" y="164"/>
                  <a:pt x="1062" y="164"/>
                </a:cubicBezTo>
                <a:lnTo>
                  <a:pt x="1243" y="164"/>
                </a:lnTo>
                <a:close/>
                <a:moveTo>
                  <a:pt x="629" y="739"/>
                </a:moveTo>
                <a:cubicBezTo>
                  <a:pt x="532" y="739"/>
                  <a:pt x="453" y="660"/>
                  <a:pt x="453" y="563"/>
                </a:cubicBezTo>
                <a:cubicBezTo>
                  <a:pt x="453" y="466"/>
                  <a:pt x="532" y="387"/>
                  <a:pt x="629" y="387"/>
                </a:cubicBezTo>
                <a:cubicBezTo>
                  <a:pt x="726" y="387"/>
                  <a:pt x="805" y="466"/>
                  <a:pt x="805" y="563"/>
                </a:cubicBezTo>
                <a:cubicBezTo>
                  <a:pt x="805" y="660"/>
                  <a:pt x="726" y="739"/>
                  <a:pt x="629" y="739"/>
                </a:cubicBezTo>
                <a:close/>
                <a:moveTo>
                  <a:pt x="499" y="358"/>
                </a:moveTo>
                <a:cubicBezTo>
                  <a:pt x="396" y="254"/>
                  <a:pt x="396" y="254"/>
                  <a:pt x="396" y="254"/>
                </a:cubicBezTo>
                <a:cubicBezTo>
                  <a:pt x="452" y="212"/>
                  <a:pt x="521" y="184"/>
                  <a:pt x="596" y="177"/>
                </a:cubicBezTo>
                <a:cubicBezTo>
                  <a:pt x="596" y="323"/>
                  <a:pt x="596" y="323"/>
                  <a:pt x="596" y="323"/>
                </a:cubicBezTo>
                <a:cubicBezTo>
                  <a:pt x="561" y="327"/>
                  <a:pt x="528" y="340"/>
                  <a:pt x="499" y="358"/>
                </a:cubicBezTo>
                <a:close/>
                <a:moveTo>
                  <a:pt x="373" y="854"/>
                </a:moveTo>
                <a:cubicBezTo>
                  <a:pt x="476" y="751"/>
                  <a:pt x="476" y="751"/>
                  <a:pt x="476" y="751"/>
                </a:cubicBezTo>
                <a:cubicBezTo>
                  <a:pt x="518" y="786"/>
                  <a:pt x="571" y="806"/>
                  <a:pt x="629" y="806"/>
                </a:cubicBezTo>
                <a:cubicBezTo>
                  <a:pt x="679" y="806"/>
                  <a:pt x="726" y="791"/>
                  <a:pt x="764" y="765"/>
                </a:cubicBezTo>
                <a:cubicBezTo>
                  <a:pt x="868" y="868"/>
                  <a:pt x="868" y="868"/>
                  <a:pt x="868" y="868"/>
                </a:cubicBezTo>
                <a:cubicBezTo>
                  <a:pt x="802" y="920"/>
                  <a:pt x="719" y="950"/>
                  <a:pt x="629" y="950"/>
                </a:cubicBezTo>
                <a:cubicBezTo>
                  <a:pt x="531" y="950"/>
                  <a:pt x="442" y="914"/>
                  <a:pt x="373" y="854"/>
                </a:cubicBezTo>
                <a:close/>
                <a:moveTo>
                  <a:pt x="373" y="854"/>
                </a:moveTo>
                <a:cubicBezTo>
                  <a:pt x="373" y="854"/>
                  <a:pt x="373" y="854"/>
                  <a:pt x="373" y="8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1" name="foot1"/>
          <p:cNvSpPr>
            <a:spLocks noChangeAspect="1"/>
          </p:cNvSpPr>
          <p:nvPr/>
        </p:nvSpPr>
        <p:spPr bwMode="auto">
          <a:xfrm>
            <a:off x="11302007" y="6277339"/>
            <a:ext cx="249326" cy="250246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70 w 112"/>
              <a:gd name="T11" fmla="*/ 33 h 112"/>
              <a:gd name="T12" fmla="*/ 73 w 112"/>
              <a:gd name="T13" fmla="*/ 34 h 112"/>
              <a:gd name="T14" fmla="*/ 72 w 112"/>
              <a:gd name="T15" fmla="*/ 41 h 112"/>
              <a:gd name="T16" fmla="*/ 68 w 112"/>
              <a:gd name="T17" fmla="*/ 40 h 112"/>
              <a:gd name="T18" fmla="*/ 70 w 112"/>
              <a:gd name="T19" fmla="*/ 33 h 112"/>
              <a:gd name="T20" fmla="*/ 62 w 112"/>
              <a:gd name="T21" fmla="*/ 29 h 112"/>
              <a:gd name="T22" fmla="*/ 66 w 112"/>
              <a:gd name="T23" fmla="*/ 30 h 112"/>
              <a:gd name="T24" fmla="*/ 65 w 112"/>
              <a:gd name="T25" fmla="*/ 39 h 112"/>
              <a:gd name="T26" fmla="*/ 59 w 112"/>
              <a:gd name="T27" fmla="*/ 38 h 112"/>
              <a:gd name="T28" fmla="*/ 62 w 112"/>
              <a:gd name="T29" fmla="*/ 29 h 112"/>
              <a:gd name="T30" fmla="*/ 53 w 112"/>
              <a:gd name="T31" fmla="*/ 24 h 112"/>
              <a:gd name="T32" fmla="*/ 58 w 112"/>
              <a:gd name="T33" fmla="*/ 25 h 112"/>
              <a:gd name="T34" fmla="*/ 57 w 112"/>
              <a:gd name="T35" fmla="*/ 37 h 112"/>
              <a:gd name="T36" fmla="*/ 50 w 112"/>
              <a:gd name="T37" fmla="*/ 36 h 112"/>
              <a:gd name="T38" fmla="*/ 53 w 112"/>
              <a:gd name="T39" fmla="*/ 24 h 112"/>
              <a:gd name="T40" fmla="*/ 33 w 112"/>
              <a:gd name="T41" fmla="*/ 29 h 112"/>
              <a:gd name="T42" fmla="*/ 45 w 112"/>
              <a:gd name="T43" fmla="*/ 22 h 112"/>
              <a:gd name="T44" fmla="*/ 47 w 112"/>
              <a:gd name="T45" fmla="*/ 36 h 112"/>
              <a:gd name="T46" fmla="*/ 39 w 112"/>
              <a:gd name="T47" fmla="*/ 40 h 112"/>
              <a:gd name="T48" fmla="*/ 33 w 112"/>
              <a:gd name="T49" fmla="*/ 29 h 112"/>
              <a:gd name="T50" fmla="*/ 57 w 112"/>
              <a:gd name="T51" fmla="*/ 90 h 112"/>
              <a:gd name="T52" fmla="*/ 49 w 112"/>
              <a:gd name="T53" fmla="*/ 89 h 112"/>
              <a:gd name="T54" fmla="*/ 44 w 112"/>
              <a:gd name="T55" fmla="*/ 74 h 112"/>
              <a:gd name="T56" fmla="*/ 47 w 112"/>
              <a:gd name="T57" fmla="*/ 71 h 112"/>
              <a:gd name="T58" fmla="*/ 62 w 112"/>
              <a:gd name="T59" fmla="*/ 73 h 112"/>
              <a:gd name="T60" fmla="*/ 64 w 112"/>
              <a:gd name="T61" fmla="*/ 76 h 112"/>
              <a:gd name="T62" fmla="*/ 57 w 112"/>
              <a:gd name="T63" fmla="*/ 90 h 112"/>
              <a:gd name="T64" fmla="*/ 67 w 112"/>
              <a:gd name="T65" fmla="*/ 69 h 112"/>
              <a:gd name="T66" fmla="*/ 42 w 112"/>
              <a:gd name="T67" fmla="*/ 67 h 112"/>
              <a:gd name="T68" fmla="*/ 41 w 112"/>
              <a:gd name="T69" fmla="*/ 43 h 112"/>
              <a:gd name="T70" fmla="*/ 49 w 112"/>
              <a:gd name="T71" fmla="*/ 39 h 112"/>
              <a:gd name="T72" fmla="*/ 73 w 112"/>
              <a:gd name="T73" fmla="*/ 44 h 112"/>
              <a:gd name="T74" fmla="*/ 75 w 112"/>
              <a:gd name="T75" fmla="*/ 46 h 112"/>
              <a:gd name="T76" fmla="*/ 67 w 112"/>
              <a:gd name="T77" fmla="*/ 69 h 112"/>
              <a:gd name="T78" fmla="*/ 77 w 112"/>
              <a:gd name="T79" fmla="*/ 43 h 112"/>
              <a:gd name="T80" fmla="*/ 74 w 112"/>
              <a:gd name="T81" fmla="*/ 41 h 112"/>
              <a:gd name="T82" fmla="*/ 77 w 112"/>
              <a:gd name="T83" fmla="*/ 37 h 112"/>
              <a:gd name="T84" fmla="*/ 79 w 112"/>
              <a:gd name="T85" fmla="*/ 38 h 112"/>
              <a:gd name="T86" fmla="*/ 77 w 112"/>
              <a:gd name="T87" fmla="*/ 43 h 112"/>
              <a:gd name="T88" fmla="*/ 77 w 112"/>
              <a:gd name="T89" fmla="*/ 43 h 112"/>
              <a:gd name="T90" fmla="*/ 77 w 112"/>
              <a:gd name="T91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0" y="33"/>
                </a:moveTo>
                <a:cubicBezTo>
                  <a:pt x="73" y="34"/>
                  <a:pt x="73" y="34"/>
                  <a:pt x="73" y="34"/>
                </a:cubicBezTo>
                <a:cubicBezTo>
                  <a:pt x="72" y="41"/>
                  <a:pt x="72" y="41"/>
                  <a:pt x="72" y="41"/>
                </a:cubicBezTo>
                <a:cubicBezTo>
                  <a:pt x="68" y="40"/>
                  <a:pt x="68" y="40"/>
                  <a:pt x="68" y="40"/>
                </a:cubicBezTo>
                <a:lnTo>
                  <a:pt x="70" y="33"/>
                </a:lnTo>
                <a:close/>
                <a:moveTo>
                  <a:pt x="62" y="29"/>
                </a:moveTo>
                <a:cubicBezTo>
                  <a:pt x="66" y="30"/>
                  <a:pt x="66" y="30"/>
                  <a:pt x="66" y="30"/>
                </a:cubicBezTo>
                <a:cubicBezTo>
                  <a:pt x="65" y="39"/>
                  <a:pt x="65" y="39"/>
                  <a:pt x="65" y="39"/>
                </a:cubicBezTo>
                <a:cubicBezTo>
                  <a:pt x="59" y="38"/>
                  <a:pt x="59" y="38"/>
                  <a:pt x="59" y="38"/>
                </a:cubicBezTo>
                <a:lnTo>
                  <a:pt x="62" y="29"/>
                </a:lnTo>
                <a:close/>
                <a:moveTo>
                  <a:pt x="53" y="24"/>
                </a:moveTo>
                <a:cubicBezTo>
                  <a:pt x="58" y="25"/>
                  <a:pt x="58" y="25"/>
                  <a:pt x="58" y="25"/>
                </a:cubicBezTo>
                <a:cubicBezTo>
                  <a:pt x="57" y="37"/>
                  <a:pt x="57" y="37"/>
                  <a:pt x="57" y="37"/>
                </a:cubicBezTo>
                <a:cubicBezTo>
                  <a:pt x="50" y="36"/>
                  <a:pt x="50" y="36"/>
                  <a:pt x="50" y="36"/>
                </a:cubicBezTo>
                <a:lnTo>
                  <a:pt x="53" y="24"/>
                </a:lnTo>
                <a:close/>
                <a:moveTo>
                  <a:pt x="33" y="29"/>
                </a:moveTo>
                <a:cubicBezTo>
                  <a:pt x="45" y="22"/>
                  <a:pt x="45" y="22"/>
                  <a:pt x="45" y="22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40"/>
                  <a:pt x="39" y="40"/>
                  <a:pt x="39" y="40"/>
                </a:cubicBezTo>
                <a:lnTo>
                  <a:pt x="33" y="29"/>
                </a:lnTo>
                <a:close/>
                <a:moveTo>
                  <a:pt x="57" y="90"/>
                </a:moveTo>
                <a:cubicBezTo>
                  <a:pt x="49" y="89"/>
                  <a:pt x="49" y="89"/>
                  <a:pt x="49" y="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62" y="73"/>
                  <a:pt x="62" y="73"/>
                  <a:pt x="62" y="73"/>
                </a:cubicBezTo>
                <a:cubicBezTo>
                  <a:pt x="64" y="76"/>
                  <a:pt x="64" y="76"/>
                  <a:pt x="64" y="76"/>
                </a:cubicBezTo>
                <a:lnTo>
                  <a:pt x="57" y="90"/>
                </a:lnTo>
                <a:close/>
                <a:moveTo>
                  <a:pt x="67" y="69"/>
                </a:moveTo>
                <a:cubicBezTo>
                  <a:pt x="42" y="67"/>
                  <a:pt x="42" y="67"/>
                  <a:pt x="42" y="67"/>
                </a:cubicBezTo>
                <a:cubicBezTo>
                  <a:pt x="41" y="43"/>
                  <a:pt x="41" y="43"/>
                  <a:pt x="41" y="43"/>
                </a:cubicBezTo>
                <a:cubicBezTo>
                  <a:pt x="49" y="39"/>
                  <a:pt x="49" y="39"/>
                  <a:pt x="49" y="39"/>
                </a:cubicBezTo>
                <a:cubicBezTo>
                  <a:pt x="73" y="44"/>
                  <a:pt x="73" y="44"/>
                  <a:pt x="73" y="44"/>
                </a:cubicBezTo>
                <a:cubicBezTo>
                  <a:pt x="75" y="46"/>
                  <a:pt x="75" y="46"/>
                  <a:pt x="75" y="46"/>
                </a:cubicBezTo>
                <a:lnTo>
                  <a:pt x="67" y="69"/>
                </a:lnTo>
                <a:close/>
                <a:moveTo>
                  <a:pt x="77" y="43"/>
                </a:moveTo>
                <a:cubicBezTo>
                  <a:pt x="74" y="41"/>
                  <a:pt x="74" y="41"/>
                  <a:pt x="74" y="41"/>
                </a:cubicBezTo>
                <a:cubicBezTo>
                  <a:pt x="77" y="37"/>
                  <a:pt x="77" y="37"/>
                  <a:pt x="77" y="37"/>
                </a:cubicBezTo>
                <a:cubicBezTo>
                  <a:pt x="79" y="38"/>
                  <a:pt x="79" y="38"/>
                  <a:pt x="79" y="38"/>
                </a:cubicBezTo>
                <a:lnTo>
                  <a:pt x="77" y="43"/>
                </a:lnTo>
                <a:close/>
                <a:moveTo>
                  <a:pt x="77" y="43"/>
                </a:moveTo>
                <a:cubicBezTo>
                  <a:pt x="77" y="43"/>
                  <a:pt x="77" y="43"/>
                  <a:pt x="77" y="4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2" name="wedding9"/>
          <p:cNvSpPr>
            <a:spLocks noChangeAspect="1"/>
          </p:cNvSpPr>
          <p:nvPr/>
        </p:nvSpPr>
        <p:spPr bwMode="auto">
          <a:xfrm>
            <a:off x="8494837" y="5811426"/>
            <a:ext cx="261102" cy="262607"/>
          </a:xfrm>
          <a:custGeom>
            <a:avLst/>
            <a:gdLst>
              <a:gd name="connsiteX0" fmla="*/ 179037 w 505089"/>
              <a:gd name="connsiteY0" fmla="*/ 400287 h 508000"/>
              <a:gd name="connsiteX1" fmla="*/ 323140 w 505089"/>
              <a:gd name="connsiteY1" fmla="*/ 400287 h 508000"/>
              <a:gd name="connsiteX2" fmla="*/ 277449 w 505089"/>
              <a:gd name="connsiteY2" fmla="*/ 490627 h 508000"/>
              <a:gd name="connsiteX3" fmla="*/ 252846 w 505089"/>
              <a:gd name="connsiteY3" fmla="*/ 508000 h 508000"/>
              <a:gd name="connsiteX4" fmla="*/ 224728 w 505089"/>
              <a:gd name="connsiteY4" fmla="*/ 490627 h 508000"/>
              <a:gd name="connsiteX5" fmla="*/ 252544 w 505089"/>
              <a:gd name="connsiteY5" fmla="*/ 101891 h 508000"/>
              <a:gd name="connsiteX6" fmla="*/ 298395 w 505089"/>
              <a:gd name="connsiteY6" fmla="*/ 147742 h 508000"/>
              <a:gd name="connsiteX7" fmla="*/ 252544 w 505089"/>
              <a:gd name="connsiteY7" fmla="*/ 193593 h 508000"/>
              <a:gd name="connsiteX8" fmla="*/ 206693 w 505089"/>
              <a:gd name="connsiteY8" fmla="*/ 147742 h 508000"/>
              <a:gd name="connsiteX9" fmla="*/ 252544 w 505089"/>
              <a:gd name="connsiteY9" fmla="*/ 101891 h 508000"/>
              <a:gd name="connsiteX10" fmla="*/ 392847 w 505089"/>
              <a:gd name="connsiteY10" fmla="*/ 73773 h 508000"/>
              <a:gd name="connsiteX11" fmla="*/ 382325 w 505089"/>
              <a:gd name="connsiteY11" fmla="*/ 77286 h 508000"/>
              <a:gd name="connsiteX12" fmla="*/ 385832 w 505089"/>
              <a:gd name="connsiteY12" fmla="*/ 101877 h 508000"/>
              <a:gd name="connsiteX13" fmla="*/ 382325 w 505089"/>
              <a:gd name="connsiteY13" fmla="*/ 122955 h 508000"/>
              <a:gd name="connsiteX14" fmla="*/ 392847 w 505089"/>
              <a:gd name="connsiteY14" fmla="*/ 122955 h 508000"/>
              <a:gd name="connsiteX15" fmla="*/ 427923 w 505089"/>
              <a:gd name="connsiteY15" fmla="*/ 154572 h 508000"/>
              <a:gd name="connsiteX16" fmla="*/ 392847 w 505089"/>
              <a:gd name="connsiteY16" fmla="*/ 189702 h 508000"/>
              <a:gd name="connsiteX17" fmla="*/ 385832 w 505089"/>
              <a:gd name="connsiteY17" fmla="*/ 189702 h 508000"/>
              <a:gd name="connsiteX18" fmla="*/ 378817 w 505089"/>
              <a:gd name="connsiteY18" fmla="*/ 217806 h 508000"/>
              <a:gd name="connsiteX19" fmla="*/ 378817 w 505089"/>
              <a:gd name="connsiteY19" fmla="*/ 224832 h 508000"/>
              <a:gd name="connsiteX20" fmla="*/ 392847 w 505089"/>
              <a:gd name="connsiteY20" fmla="*/ 238884 h 508000"/>
              <a:gd name="connsiteX21" fmla="*/ 410385 w 505089"/>
              <a:gd name="connsiteY21" fmla="*/ 224832 h 508000"/>
              <a:gd name="connsiteX22" fmla="*/ 406877 w 505089"/>
              <a:gd name="connsiteY22" fmla="*/ 217806 h 508000"/>
              <a:gd name="connsiteX23" fmla="*/ 417400 w 505089"/>
              <a:gd name="connsiteY23" fmla="*/ 193215 h 508000"/>
              <a:gd name="connsiteX24" fmla="*/ 438446 w 505089"/>
              <a:gd name="connsiteY24" fmla="*/ 200241 h 508000"/>
              <a:gd name="connsiteX25" fmla="*/ 452476 w 505089"/>
              <a:gd name="connsiteY25" fmla="*/ 203754 h 508000"/>
              <a:gd name="connsiteX26" fmla="*/ 466506 w 505089"/>
              <a:gd name="connsiteY26" fmla="*/ 189702 h 508000"/>
              <a:gd name="connsiteX27" fmla="*/ 455983 w 505089"/>
              <a:gd name="connsiteY27" fmla="*/ 175650 h 508000"/>
              <a:gd name="connsiteX28" fmla="*/ 438446 w 505089"/>
              <a:gd name="connsiteY28" fmla="*/ 158085 h 508000"/>
              <a:gd name="connsiteX29" fmla="*/ 452476 w 505089"/>
              <a:gd name="connsiteY29" fmla="*/ 137007 h 508000"/>
              <a:gd name="connsiteX30" fmla="*/ 466506 w 505089"/>
              <a:gd name="connsiteY30" fmla="*/ 122955 h 508000"/>
              <a:gd name="connsiteX31" fmla="*/ 452476 w 505089"/>
              <a:gd name="connsiteY31" fmla="*/ 105390 h 508000"/>
              <a:gd name="connsiteX32" fmla="*/ 438446 w 505089"/>
              <a:gd name="connsiteY32" fmla="*/ 112416 h 508000"/>
              <a:gd name="connsiteX33" fmla="*/ 417400 w 505089"/>
              <a:gd name="connsiteY33" fmla="*/ 115929 h 508000"/>
              <a:gd name="connsiteX34" fmla="*/ 406877 w 505089"/>
              <a:gd name="connsiteY34" fmla="*/ 94851 h 508000"/>
              <a:gd name="connsiteX35" fmla="*/ 410385 w 505089"/>
              <a:gd name="connsiteY35" fmla="*/ 87825 h 508000"/>
              <a:gd name="connsiteX36" fmla="*/ 392847 w 505089"/>
              <a:gd name="connsiteY36" fmla="*/ 73773 h 508000"/>
              <a:gd name="connsiteX37" fmla="*/ 108734 w 505089"/>
              <a:gd name="connsiteY37" fmla="*/ 73773 h 508000"/>
              <a:gd name="connsiteX38" fmla="*/ 94704 w 505089"/>
              <a:gd name="connsiteY38" fmla="*/ 87825 h 508000"/>
              <a:gd name="connsiteX39" fmla="*/ 94704 w 505089"/>
              <a:gd name="connsiteY39" fmla="*/ 94851 h 508000"/>
              <a:gd name="connsiteX40" fmla="*/ 87689 w 505089"/>
              <a:gd name="connsiteY40" fmla="*/ 115929 h 508000"/>
              <a:gd name="connsiteX41" fmla="*/ 63136 w 505089"/>
              <a:gd name="connsiteY41" fmla="*/ 112416 h 508000"/>
              <a:gd name="connsiteX42" fmla="*/ 52613 w 505089"/>
              <a:gd name="connsiteY42" fmla="*/ 105390 h 508000"/>
              <a:gd name="connsiteX43" fmla="*/ 35075 w 505089"/>
              <a:gd name="connsiteY43" fmla="*/ 122955 h 508000"/>
              <a:gd name="connsiteX44" fmla="*/ 49106 w 505089"/>
              <a:gd name="connsiteY44" fmla="*/ 137007 h 508000"/>
              <a:gd name="connsiteX45" fmla="*/ 66643 w 505089"/>
              <a:gd name="connsiteY45" fmla="*/ 158085 h 508000"/>
              <a:gd name="connsiteX46" fmla="*/ 49106 w 505089"/>
              <a:gd name="connsiteY46" fmla="*/ 175650 h 508000"/>
              <a:gd name="connsiteX47" fmla="*/ 35075 w 505089"/>
              <a:gd name="connsiteY47" fmla="*/ 189702 h 508000"/>
              <a:gd name="connsiteX48" fmla="*/ 52613 w 505089"/>
              <a:gd name="connsiteY48" fmla="*/ 203754 h 508000"/>
              <a:gd name="connsiteX49" fmla="*/ 63136 w 505089"/>
              <a:gd name="connsiteY49" fmla="*/ 200241 h 508000"/>
              <a:gd name="connsiteX50" fmla="*/ 77166 w 505089"/>
              <a:gd name="connsiteY50" fmla="*/ 193215 h 508000"/>
              <a:gd name="connsiteX51" fmla="*/ 87689 w 505089"/>
              <a:gd name="connsiteY51" fmla="*/ 193215 h 508000"/>
              <a:gd name="connsiteX52" fmla="*/ 94704 w 505089"/>
              <a:gd name="connsiteY52" fmla="*/ 217806 h 508000"/>
              <a:gd name="connsiteX53" fmla="*/ 94704 w 505089"/>
              <a:gd name="connsiteY53" fmla="*/ 224832 h 508000"/>
              <a:gd name="connsiteX54" fmla="*/ 108734 w 505089"/>
              <a:gd name="connsiteY54" fmla="*/ 238884 h 508000"/>
              <a:gd name="connsiteX55" fmla="*/ 126272 w 505089"/>
              <a:gd name="connsiteY55" fmla="*/ 224832 h 508000"/>
              <a:gd name="connsiteX56" fmla="*/ 126272 w 505089"/>
              <a:gd name="connsiteY56" fmla="*/ 221319 h 508000"/>
              <a:gd name="connsiteX57" fmla="*/ 115749 w 505089"/>
              <a:gd name="connsiteY57" fmla="*/ 189702 h 508000"/>
              <a:gd name="connsiteX58" fmla="*/ 108734 w 505089"/>
              <a:gd name="connsiteY58" fmla="*/ 189702 h 508000"/>
              <a:gd name="connsiteX59" fmla="*/ 77166 w 505089"/>
              <a:gd name="connsiteY59" fmla="*/ 154572 h 508000"/>
              <a:gd name="connsiteX60" fmla="*/ 108734 w 505089"/>
              <a:gd name="connsiteY60" fmla="*/ 122955 h 508000"/>
              <a:gd name="connsiteX61" fmla="*/ 119257 w 505089"/>
              <a:gd name="connsiteY61" fmla="*/ 122955 h 508000"/>
              <a:gd name="connsiteX62" fmla="*/ 115749 w 505089"/>
              <a:gd name="connsiteY62" fmla="*/ 105390 h 508000"/>
              <a:gd name="connsiteX63" fmla="*/ 122764 w 505089"/>
              <a:gd name="connsiteY63" fmla="*/ 80799 h 508000"/>
              <a:gd name="connsiteX64" fmla="*/ 108734 w 505089"/>
              <a:gd name="connsiteY64" fmla="*/ 73773 h 508000"/>
              <a:gd name="connsiteX65" fmla="*/ 252545 w 505089"/>
              <a:gd name="connsiteY65" fmla="*/ 35130 h 508000"/>
              <a:gd name="connsiteX66" fmla="*/ 227992 w 505089"/>
              <a:gd name="connsiteY66" fmla="*/ 59721 h 508000"/>
              <a:gd name="connsiteX67" fmla="*/ 227992 w 505089"/>
              <a:gd name="connsiteY67" fmla="*/ 66747 h 508000"/>
              <a:gd name="connsiteX68" fmla="*/ 220977 w 505089"/>
              <a:gd name="connsiteY68" fmla="*/ 91338 h 508000"/>
              <a:gd name="connsiteX69" fmla="*/ 196423 w 505089"/>
              <a:gd name="connsiteY69" fmla="*/ 87825 h 508000"/>
              <a:gd name="connsiteX70" fmla="*/ 178885 w 505089"/>
              <a:gd name="connsiteY70" fmla="*/ 77286 h 508000"/>
              <a:gd name="connsiteX71" fmla="*/ 154333 w 505089"/>
              <a:gd name="connsiteY71" fmla="*/ 105390 h 508000"/>
              <a:gd name="connsiteX72" fmla="*/ 175378 w 505089"/>
              <a:gd name="connsiteY72" fmla="*/ 129981 h 508000"/>
              <a:gd name="connsiteX73" fmla="*/ 189408 w 505089"/>
              <a:gd name="connsiteY73" fmla="*/ 147546 h 508000"/>
              <a:gd name="connsiteX74" fmla="*/ 175378 w 505089"/>
              <a:gd name="connsiteY74" fmla="*/ 165111 h 508000"/>
              <a:gd name="connsiteX75" fmla="*/ 154333 w 505089"/>
              <a:gd name="connsiteY75" fmla="*/ 189702 h 508000"/>
              <a:gd name="connsiteX76" fmla="*/ 178885 w 505089"/>
              <a:gd name="connsiteY76" fmla="*/ 214293 h 508000"/>
              <a:gd name="connsiteX77" fmla="*/ 196423 w 505089"/>
              <a:gd name="connsiteY77" fmla="*/ 203754 h 508000"/>
              <a:gd name="connsiteX78" fmla="*/ 210454 w 505089"/>
              <a:gd name="connsiteY78" fmla="*/ 196728 h 508000"/>
              <a:gd name="connsiteX79" fmla="*/ 220977 w 505089"/>
              <a:gd name="connsiteY79" fmla="*/ 200241 h 508000"/>
              <a:gd name="connsiteX80" fmla="*/ 227992 w 505089"/>
              <a:gd name="connsiteY80" fmla="*/ 221319 h 508000"/>
              <a:gd name="connsiteX81" fmla="*/ 227992 w 505089"/>
              <a:gd name="connsiteY81" fmla="*/ 231858 h 508000"/>
              <a:gd name="connsiteX82" fmla="*/ 252545 w 505089"/>
              <a:gd name="connsiteY82" fmla="*/ 256449 h 508000"/>
              <a:gd name="connsiteX83" fmla="*/ 277098 w 505089"/>
              <a:gd name="connsiteY83" fmla="*/ 231858 h 508000"/>
              <a:gd name="connsiteX84" fmla="*/ 273590 w 505089"/>
              <a:gd name="connsiteY84" fmla="*/ 221319 h 508000"/>
              <a:gd name="connsiteX85" fmla="*/ 284113 w 505089"/>
              <a:gd name="connsiteY85" fmla="*/ 200241 h 508000"/>
              <a:gd name="connsiteX86" fmla="*/ 305158 w 505089"/>
              <a:gd name="connsiteY86" fmla="*/ 203754 h 508000"/>
              <a:gd name="connsiteX87" fmla="*/ 326204 w 505089"/>
              <a:gd name="connsiteY87" fmla="*/ 214293 h 508000"/>
              <a:gd name="connsiteX88" fmla="*/ 350756 w 505089"/>
              <a:gd name="connsiteY88" fmla="*/ 189702 h 508000"/>
              <a:gd name="connsiteX89" fmla="*/ 329711 w 505089"/>
              <a:gd name="connsiteY89" fmla="*/ 165111 h 508000"/>
              <a:gd name="connsiteX90" fmla="*/ 315681 w 505089"/>
              <a:gd name="connsiteY90" fmla="*/ 147546 h 508000"/>
              <a:gd name="connsiteX91" fmla="*/ 329711 w 505089"/>
              <a:gd name="connsiteY91" fmla="*/ 126468 h 508000"/>
              <a:gd name="connsiteX92" fmla="*/ 350756 w 505089"/>
              <a:gd name="connsiteY92" fmla="*/ 101877 h 508000"/>
              <a:gd name="connsiteX93" fmla="*/ 326204 w 505089"/>
              <a:gd name="connsiteY93" fmla="*/ 77286 h 508000"/>
              <a:gd name="connsiteX94" fmla="*/ 305158 w 505089"/>
              <a:gd name="connsiteY94" fmla="*/ 87825 h 508000"/>
              <a:gd name="connsiteX95" fmla="*/ 284113 w 505089"/>
              <a:gd name="connsiteY95" fmla="*/ 91338 h 508000"/>
              <a:gd name="connsiteX96" fmla="*/ 273590 w 505089"/>
              <a:gd name="connsiteY96" fmla="*/ 70260 h 508000"/>
              <a:gd name="connsiteX97" fmla="*/ 277098 w 505089"/>
              <a:gd name="connsiteY97" fmla="*/ 59721 h 508000"/>
              <a:gd name="connsiteX98" fmla="*/ 252545 w 505089"/>
              <a:gd name="connsiteY98" fmla="*/ 35130 h 508000"/>
              <a:gd name="connsiteX99" fmla="*/ 252545 w 505089"/>
              <a:gd name="connsiteY99" fmla="*/ 0 h 508000"/>
              <a:gd name="connsiteX100" fmla="*/ 312173 w 505089"/>
              <a:gd name="connsiteY100" fmla="*/ 42156 h 508000"/>
              <a:gd name="connsiteX101" fmla="*/ 326204 w 505089"/>
              <a:gd name="connsiteY101" fmla="*/ 42156 h 508000"/>
              <a:gd name="connsiteX102" fmla="*/ 357772 w 505089"/>
              <a:gd name="connsiteY102" fmla="*/ 52695 h 508000"/>
              <a:gd name="connsiteX103" fmla="*/ 392847 w 505089"/>
              <a:gd name="connsiteY103" fmla="*/ 35130 h 508000"/>
              <a:gd name="connsiteX104" fmla="*/ 441953 w 505089"/>
              <a:gd name="connsiteY104" fmla="*/ 70260 h 508000"/>
              <a:gd name="connsiteX105" fmla="*/ 452476 w 505089"/>
              <a:gd name="connsiteY105" fmla="*/ 70260 h 508000"/>
              <a:gd name="connsiteX106" fmla="*/ 505089 w 505089"/>
              <a:gd name="connsiteY106" fmla="*/ 122955 h 508000"/>
              <a:gd name="connsiteX107" fmla="*/ 491059 w 505089"/>
              <a:gd name="connsiteY107" fmla="*/ 158085 h 508000"/>
              <a:gd name="connsiteX108" fmla="*/ 505089 w 505089"/>
              <a:gd name="connsiteY108" fmla="*/ 189702 h 508000"/>
              <a:gd name="connsiteX109" fmla="*/ 452476 w 505089"/>
              <a:gd name="connsiteY109" fmla="*/ 242397 h 508000"/>
              <a:gd name="connsiteX110" fmla="*/ 441953 w 505089"/>
              <a:gd name="connsiteY110" fmla="*/ 242397 h 508000"/>
              <a:gd name="connsiteX111" fmla="*/ 392847 w 505089"/>
              <a:gd name="connsiteY111" fmla="*/ 274014 h 508000"/>
              <a:gd name="connsiteX112" fmla="*/ 385832 w 505089"/>
              <a:gd name="connsiteY112" fmla="*/ 274014 h 508000"/>
              <a:gd name="connsiteX113" fmla="*/ 343741 w 505089"/>
              <a:gd name="connsiteY113" fmla="*/ 365352 h 508000"/>
              <a:gd name="connsiteX114" fmla="*/ 161348 w 505089"/>
              <a:gd name="connsiteY114" fmla="*/ 365352 h 508000"/>
              <a:gd name="connsiteX115" fmla="*/ 115749 w 505089"/>
              <a:gd name="connsiteY115" fmla="*/ 274014 h 508000"/>
              <a:gd name="connsiteX116" fmla="*/ 108734 w 505089"/>
              <a:gd name="connsiteY116" fmla="*/ 274014 h 508000"/>
              <a:gd name="connsiteX117" fmla="*/ 59628 w 505089"/>
              <a:gd name="connsiteY117" fmla="*/ 242397 h 508000"/>
              <a:gd name="connsiteX118" fmla="*/ 52613 w 505089"/>
              <a:gd name="connsiteY118" fmla="*/ 242397 h 508000"/>
              <a:gd name="connsiteX119" fmla="*/ 0 w 505089"/>
              <a:gd name="connsiteY119" fmla="*/ 189702 h 508000"/>
              <a:gd name="connsiteX120" fmla="*/ 14030 w 505089"/>
              <a:gd name="connsiteY120" fmla="*/ 158085 h 508000"/>
              <a:gd name="connsiteX121" fmla="*/ 0 w 505089"/>
              <a:gd name="connsiteY121" fmla="*/ 122955 h 508000"/>
              <a:gd name="connsiteX122" fmla="*/ 52613 w 505089"/>
              <a:gd name="connsiteY122" fmla="*/ 70260 h 508000"/>
              <a:gd name="connsiteX123" fmla="*/ 63136 w 505089"/>
              <a:gd name="connsiteY123" fmla="*/ 70260 h 508000"/>
              <a:gd name="connsiteX124" fmla="*/ 108734 w 505089"/>
              <a:gd name="connsiteY124" fmla="*/ 35130 h 508000"/>
              <a:gd name="connsiteX125" fmla="*/ 147317 w 505089"/>
              <a:gd name="connsiteY125" fmla="*/ 52695 h 508000"/>
              <a:gd name="connsiteX126" fmla="*/ 178885 w 505089"/>
              <a:gd name="connsiteY126" fmla="*/ 42156 h 508000"/>
              <a:gd name="connsiteX127" fmla="*/ 192916 w 505089"/>
              <a:gd name="connsiteY127" fmla="*/ 42156 h 508000"/>
              <a:gd name="connsiteX128" fmla="*/ 252545 w 505089"/>
              <a:gd name="connsiteY128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05089" h="508000">
                <a:moveTo>
                  <a:pt x="179037" y="400287"/>
                </a:moveTo>
                <a:cubicBezTo>
                  <a:pt x="179037" y="400287"/>
                  <a:pt x="179037" y="400287"/>
                  <a:pt x="323140" y="400287"/>
                </a:cubicBezTo>
                <a:cubicBezTo>
                  <a:pt x="323140" y="400287"/>
                  <a:pt x="323140" y="400287"/>
                  <a:pt x="277449" y="490627"/>
                </a:cubicBezTo>
                <a:cubicBezTo>
                  <a:pt x="273934" y="501051"/>
                  <a:pt x="263390" y="508000"/>
                  <a:pt x="252846" y="508000"/>
                </a:cubicBezTo>
                <a:cubicBezTo>
                  <a:pt x="238787" y="508000"/>
                  <a:pt x="228243" y="501051"/>
                  <a:pt x="224728" y="490627"/>
                </a:cubicBezTo>
                <a:close/>
                <a:moveTo>
                  <a:pt x="252544" y="101891"/>
                </a:moveTo>
                <a:cubicBezTo>
                  <a:pt x="277233" y="101891"/>
                  <a:pt x="298395" y="123053"/>
                  <a:pt x="298395" y="147742"/>
                </a:cubicBezTo>
                <a:cubicBezTo>
                  <a:pt x="298395" y="172431"/>
                  <a:pt x="277233" y="193593"/>
                  <a:pt x="252544" y="193593"/>
                </a:cubicBezTo>
                <a:cubicBezTo>
                  <a:pt x="227855" y="193593"/>
                  <a:pt x="206693" y="172431"/>
                  <a:pt x="206693" y="147742"/>
                </a:cubicBezTo>
                <a:cubicBezTo>
                  <a:pt x="206693" y="123053"/>
                  <a:pt x="227855" y="101891"/>
                  <a:pt x="252544" y="101891"/>
                </a:cubicBezTo>
                <a:close/>
                <a:moveTo>
                  <a:pt x="392847" y="73773"/>
                </a:moveTo>
                <a:cubicBezTo>
                  <a:pt x="389340" y="73773"/>
                  <a:pt x="385832" y="73773"/>
                  <a:pt x="382325" y="77286"/>
                </a:cubicBezTo>
                <a:cubicBezTo>
                  <a:pt x="385832" y="87825"/>
                  <a:pt x="385832" y="94851"/>
                  <a:pt x="385832" y="101877"/>
                </a:cubicBezTo>
                <a:cubicBezTo>
                  <a:pt x="385832" y="108903"/>
                  <a:pt x="385832" y="115929"/>
                  <a:pt x="382325" y="122955"/>
                </a:cubicBezTo>
                <a:cubicBezTo>
                  <a:pt x="385832" y="122955"/>
                  <a:pt x="389340" y="122955"/>
                  <a:pt x="392847" y="122955"/>
                </a:cubicBezTo>
                <a:cubicBezTo>
                  <a:pt x="413893" y="122955"/>
                  <a:pt x="427923" y="137007"/>
                  <a:pt x="427923" y="154572"/>
                </a:cubicBezTo>
                <a:cubicBezTo>
                  <a:pt x="427923" y="175650"/>
                  <a:pt x="413893" y="189702"/>
                  <a:pt x="392847" y="189702"/>
                </a:cubicBezTo>
                <a:cubicBezTo>
                  <a:pt x="392847" y="189702"/>
                  <a:pt x="389340" y="189702"/>
                  <a:pt x="385832" y="189702"/>
                </a:cubicBezTo>
                <a:cubicBezTo>
                  <a:pt x="385832" y="200241"/>
                  <a:pt x="382325" y="210780"/>
                  <a:pt x="378817" y="217806"/>
                </a:cubicBezTo>
                <a:cubicBezTo>
                  <a:pt x="378817" y="221319"/>
                  <a:pt x="378817" y="221319"/>
                  <a:pt x="378817" y="224832"/>
                </a:cubicBezTo>
                <a:cubicBezTo>
                  <a:pt x="378817" y="231858"/>
                  <a:pt x="385832" y="238884"/>
                  <a:pt x="392847" y="238884"/>
                </a:cubicBezTo>
                <a:cubicBezTo>
                  <a:pt x="403370" y="238884"/>
                  <a:pt x="410385" y="231858"/>
                  <a:pt x="410385" y="224832"/>
                </a:cubicBezTo>
                <a:cubicBezTo>
                  <a:pt x="410385" y="221319"/>
                  <a:pt x="410385" y="217806"/>
                  <a:pt x="406877" y="217806"/>
                </a:cubicBezTo>
                <a:cubicBezTo>
                  <a:pt x="403370" y="207267"/>
                  <a:pt x="406877" y="200241"/>
                  <a:pt x="417400" y="193215"/>
                </a:cubicBezTo>
                <a:cubicBezTo>
                  <a:pt x="424415" y="189702"/>
                  <a:pt x="434938" y="193215"/>
                  <a:pt x="438446" y="200241"/>
                </a:cubicBezTo>
                <a:cubicBezTo>
                  <a:pt x="441953" y="203754"/>
                  <a:pt x="448968" y="203754"/>
                  <a:pt x="452476" y="203754"/>
                </a:cubicBezTo>
                <a:cubicBezTo>
                  <a:pt x="459491" y="203754"/>
                  <a:pt x="466506" y="196728"/>
                  <a:pt x="466506" y="189702"/>
                </a:cubicBezTo>
                <a:cubicBezTo>
                  <a:pt x="466506" y="182676"/>
                  <a:pt x="462998" y="175650"/>
                  <a:pt x="455983" y="175650"/>
                </a:cubicBezTo>
                <a:cubicBezTo>
                  <a:pt x="445461" y="172137"/>
                  <a:pt x="438446" y="165111"/>
                  <a:pt x="438446" y="158085"/>
                </a:cubicBezTo>
                <a:cubicBezTo>
                  <a:pt x="438446" y="147546"/>
                  <a:pt x="445461" y="140520"/>
                  <a:pt x="452476" y="137007"/>
                </a:cubicBezTo>
                <a:cubicBezTo>
                  <a:pt x="462998" y="137007"/>
                  <a:pt x="466506" y="129981"/>
                  <a:pt x="466506" y="122955"/>
                </a:cubicBezTo>
                <a:cubicBezTo>
                  <a:pt x="466506" y="112416"/>
                  <a:pt x="459491" y="105390"/>
                  <a:pt x="452476" y="105390"/>
                </a:cubicBezTo>
                <a:cubicBezTo>
                  <a:pt x="445461" y="105390"/>
                  <a:pt x="441953" y="108903"/>
                  <a:pt x="438446" y="112416"/>
                </a:cubicBezTo>
                <a:cubicBezTo>
                  <a:pt x="434938" y="115929"/>
                  <a:pt x="424415" y="119442"/>
                  <a:pt x="417400" y="115929"/>
                </a:cubicBezTo>
                <a:cubicBezTo>
                  <a:pt x="410385" y="108903"/>
                  <a:pt x="406877" y="101877"/>
                  <a:pt x="406877" y="94851"/>
                </a:cubicBezTo>
                <a:cubicBezTo>
                  <a:pt x="410385" y="91338"/>
                  <a:pt x="410385" y="91338"/>
                  <a:pt x="410385" y="87825"/>
                </a:cubicBezTo>
                <a:cubicBezTo>
                  <a:pt x="410385" y="80799"/>
                  <a:pt x="403370" y="73773"/>
                  <a:pt x="392847" y="73773"/>
                </a:cubicBezTo>
                <a:close/>
                <a:moveTo>
                  <a:pt x="108734" y="73773"/>
                </a:moveTo>
                <a:cubicBezTo>
                  <a:pt x="101719" y="73773"/>
                  <a:pt x="94704" y="80799"/>
                  <a:pt x="94704" y="87825"/>
                </a:cubicBezTo>
                <a:cubicBezTo>
                  <a:pt x="94704" y="91338"/>
                  <a:pt x="94704" y="91338"/>
                  <a:pt x="94704" y="94851"/>
                </a:cubicBezTo>
                <a:cubicBezTo>
                  <a:pt x="98212" y="101877"/>
                  <a:pt x="94704" y="108903"/>
                  <a:pt x="87689" y="115929"/>
                </a:cubicBezTo>
                <a:cubicBezTo>
                  <a:pt x="80674" y="119442"/>
                  <a:pt x="70151" y="115929"/>
                  <a:pt x="63136" y="112416"/>
                </a:cubicBezTo>
                <a:cubicBezTo>
                  <a:pt x="63136" y="108903"/>
                  <a:pt x="56121" y="105390"/>
                  <a:pt x="52613" y="105390"/>
                </a:cubicBezTo>
                <a:cubicBezTo>
                  <a:pt x="42091" y="105390"/>
                  <a:pt x="35075" y="112416"/>
                  <a:pt x="35075" y="122955"/>
                </a:cubicBezTo>
                <a:cubicBezTo>
                  <a:pt x="35075" y="129981"/>
                  <a:pt x="42091" y="137007"/>
                  <a:pt x="49106" y="137007"/>
                </a:cubicBezTo>
                <a:cubicBezTo>
                  <a:pt x="59628" y="140520"/>
                  <a:pt x="66643" y="147546"/>
                  <a:pt x="66643" y="158085"/>
                </a:cubicBezTo>
                <a:cubicBezTo>
                  <a:pt x="63136" y="165111"/>
                  <a:pt x="59628" y="172137"/>
                  <a:pt x="49106" y="175650"/>
                </a:cubicBezTo>
                <a:cubicBezTo>
                  <a:pt x="42091" y="175650"/>
                  <a:pt x="35075" y="182676"/>
                  <a:pt x="35075" y="189702"/>
                </a:cubicBezTo>
                <a:cubicBezTo>
                  <a:pt x="35075" y="196728"/>
                  <a:pt x="42091" y="203754"/>
                  <a:pt x="52613" y="203754"/>
                </a:cubicBezTo>
                <a:cubicBezTo>
                  <a:pt x="56121" y="203754"/>
                  <a:pt x="59628" y="203754"/>
                  <a:pt x="63136" y="200241"/>
                </a:cubicBezTo>
                <a:cubicBezTo>
                  <a:pt x="66643" y="193215"/>
                  <a:pt x="73659" y="193215"/>
                  <a:pt x="77166" y="193215"/>
                </a:cubicBezTo>
                <a:cubicBezTo>
                  <a:pt x="80674" y="193215"/>
                  <a:pt x="84181" y="193215"/>
                  <a:pt x="87689" y="193215"/>
                </a:cubicBezTo>
                <a:cubicBezTo>
                  <a:pt x="94704" y="200241"/>
                  <a:pt x="98212" y="207267"/>
                  <a:pt x="94704" y="217806"/>
                </a:cubicBezTo>
                <a:cubicBezTo>
                  <a:pt x="94704" y="217806"/>
                  <a:pt x="94704" y="221319"/>
                  <a:pt x="94704" y="224832"/>
                </a:cubicBezTo>
                <a:cubicBezTo>
                  <a:pt x="94704" y="231858"/>
                  <a:pt x="101719" y="238884"/>
                  <a:pt x="108734" y="238884"/>
                </a:cubicBezTo>
                <a:cubicBezTo>
                  <a:pt x="119257" y="238884"/>
                  <a:pt x="126272" y="231858"/>
                  <a:pt x="126272" y="224832"/>
                </a:cubicBezTo>
                <a:cubicBezTo>
                  <a:pt x="126272" y="221319"/>
                  <a:pt x="126272" y="221319"/>
                  <a:pt x="126272" y="221319"/>
                </a:cubicBezTo>
                <a:cubicBezTo>
                  <a:pt x="119257" y="210780"/>
                  <a:pt x="115749" y="200241"/>
                  <a:pt x="115749" y="189702"/>
                </a:cubicBezTo>
                <a:cubicBezTo>
                  <a:pt x="115749" y="189702"/>
                  <a:pt x="112242" y="189702"/>
                  <a:pt x="108734" y="189702"/>
                </a:cubicBezTo>
                <a:cubicBezTo>
                  <a:pt x="91196" y="189702"/>
                  <a:pt x="77166" y="175650"/>
                  <a:pt x="77166" y="154572"/>
                </a:cubicBezTo>
                <a:cubicBezTo>
                  <a:pt x="77166" y="137007"/>
                  <a:pt x="91196" y="122955"/>
                  <a:pt x="108734" y="122955"/>
                </a:cubicBezTo>
                <a:cubicBezTo>
                  <a:pt x="112242" y="122955"/>
                  <a:pt x="115749" y="122955"/>
                  <a:pt x="119257" y="122955"/>
                </a:cubicBezTo>
                <a:cubicBezTo>
                  <a:pt x="119257" y="119442"/>
                  <a:pt x="115749" y="112416"/>
                  <a:pt x="115749" y="105390"/>
                </a:cubicBezTo>
                <a:cubicBezTo>
                  <a:pt x="115749" y="94851"/>
                  <a:pt x="119257" y="87825"/>
                  <a:pt x="122764" y="80799"/>
                </a:cubicBezTo>
                <a:cubicBezTo>
                  <a:pt x="119257" y="77286"/>
                  <a:pt x="115749" y="73773"/>
                  <a:pt x="108734" y="73773"/>
                </a:cubicBezTo>
                <a:close/>
                <a:moveTo>
                  <a:pt x="252545" y="35130"/>
                </a:moveTo>
                <a:cubicBezTo>
                  <a:pt x="238514" y="35130"/>
                  <a:pt x="227992" y="49182"/>
                  <a:pt x="227992" y="59721"/>
                </a:cubicBezTo>
                <a:cubicBezTo>
                  <a:pt x="227992" y="63234"/>
                  <a:pt x="227992" y="66747"/>
                  <a:pt x="227992" y="66747"/>
                </a:cubicBezTo>
                <a:cubicBezTo>
                  <a:pt x="231499" y="77286"/>
                  <a:pt x="227992" y="84312"/>
                  <a:pt x="220977" y="91338"/>
                </a:cubicBezTo>
                <a:cubicBezTo>
                  <a:pt x="213962" y="94851"/>
                  <a:pt x="203438" y="91338"/>
                  <a:pt x="196423" y="87825"/>
                </a:cubicBezTo>
                <a:cubicBezTo>
                  <a:pt x="192916" y="80799"/>
                  <a:pt x="185901" y="77286"/>
                  <a:pt x="178885" y="77286"/>
                </a:cubicBezTo>
                <a:cubicBezTo>
                  <a:pt x="164855" y="77286"/>
                  <a:pt x="154333" y="87825"/>
                  <a:pt x="154333" y="105390"/>
                </a:cubicBezTo>
                <a:cubicBezTo>
                  <a:pt x="154333" y="115929"/>
                  <a:pt x="161348" y="126468"/>
                  <a:pt x="175378" y="129981"/>
                </a:cubicBezTo>
                <a:cubicBezTo>
                  <a:pt x="182393" y="129981"/>
                  <a:pt x="189408" y="137007"/>
                  <a:pt x="189408" y="147546"/>
                </a:cubicBezTo>
                <a:cubicBezTo>
                  <a:pt x="189408" y="154572"/>
                  <a:pt x="182393" y="165111"/>
                  <a:pt x="175378" y="165111"/>
                </a:cubicBezTo>
                <a:cubicBezTo>
                  <a:pt x="161348" y="168624"/>
                  <a:pt x="154333" y="175650"/>
                  <a:pt x="154333" y="189702"/>
                </a:cubicBezTo>
                <a:cubicBezTo>
                  <a:pt x="154333" y="203754"/>
                  <a:pt x="164855" y="214293"/>
                  <a:pt x="178885" y="214293"/>
                </a:cubicBezTo>
                <a:cubicBezTo>
                  <a:pt x="185901" y="214293"/>
                  <a:pt x="192916" y="210780"/>
                  <a:pt x="196423" y="203754"/>
                </a:cubicBezTo>
                <a:cubicBezTo>
                  <a:pt x="199931" y="200241"/>
                  <a:pt x="206946" y="196728"/>
                  <a:pt x="210454" y="196728"/>
                </a:cubicBezTo>
                <a:cubicBezTo>
                  <a:pt x="213962" y="196728"/>
                  <a:pt x="217469" y="196728"/>
                  <a:pt x="220977" y="200241"/>
                </a:cubicBezTo>
                <a:cubicBezTo>
                  <a:pt x="227992" y="203754"/>
                  <a:pt x="231499" y="214293"/>
                  <a:pt x="227992" y="221319"/>
                </a:cubicBezTo>
                <a:cubicBezTo>
                  <a:pt x="227992" y="224832"/>
                  <a:pt x="227992" y="228345"/>
                  <a:pt x="227992" y="231858"/>
                </a:cubicBezTo>
                <a:cubicBezTo>
                  <a:pt x="227992" y="245910"/>
                  <a:pt x="238514" y="256449"/>
                  <a:pt x="252545" y="256449"/>
                </a:cubicBezTo>
                <a:cubicBezTo>
                  <a:pt x="266575" y="256449"/>
                  <a:pt x="277098" y="245910"/>
                  <a:pt x="277098" y="231858"/>
                </a:cubicBezTo>
                <a:cubicBezTo>
                  <a:pt x="277098" y="228345"/>
                  <a:pt x="277098" y="224832"/>
                  <a:pt x="273590" y="221319"/>
                </a:cubicBezTo>
                <a:cubicBezTo>
                  <a:pt x="270083" y="214293"/>
                  <a:pt x="273590" y="203754"/>
                  <a:pt x="284113" y="200241"/>
                </a:cubicBezTo>
                <a:cubicBezTo>
                  <a:pt x="291128" y="196728"/>
                  <a:pt x="301651" y="196728"/>
                  <a:pt x="305158" y="203754"/>
                </a:cubicBezTo>
                <a:cubicBezTo>
                  <a:pt x="312173" y="210780"/>
                  <a:pt x="319188" y="214293"/>
                  <a:pt x="326204" y="214293"/>
                </a:cubicBezTo>
                <a:cubicBezTo>
                  <a:pt x="340234" y="214293"/>
                  <a:pt x="350756" y="203754"/>
                  <a:pt x="350756" y="189702"/>
                </a:cubicBezTo>
                <a:cubicBezTo>
                  <a:pt x="350756" y="175650"/>
                  <a:pt x="340234" y="165111"/>
                  <a:pt x="329711" y="165111"/>
                </a:cubicBezTo>
                <a:cubicBezTo>
                  <a:pt x="319188" y="161598"/>
                  <a:pt x="315681" y="154572"/>
                  <a:pt x="315681" y="147546"/>
                </a:cubicBezTo>
                <a:cubicBezTo>
                  <a:pt x="315681" y="137007"/>
                  <a:pt x="319188" y="129981"/>
                  <a:pt x="329711" y="126468"/>
                </a:cubicBezTo>
                <a:cubicBezTo>
                  <a:pt x="340234" y="126468"/>
                  <a:pt x="350756" y="115929"/>
                  <a:pt x="350756" y="101877"/>
                </a:cubicBezTo>
                <a:cubicBezTo>
                  <a:pt x="350756" y="87825"/>
                  <a:pt x="340234" y="77286"/>
                  <a:pt x="326204" y="77286"/>
                </a:cubicBezTo>
                <a:cubicBezTo>
                  <a:pt x="319188" y="77286"/>
                  <a:pt x="312173" y="80799"/>
                  <a:pt x="305158" y="87825"/>
                </a:cubicBezTo>
                <a:cubicBezTo>
                  <a:pt x="301651" y="94851"/>
                  <a:pt x="291128" y="94851"/>
                  <a:pt x="284113" y="91338"/>
                </a:cubicBezTo>
                <a:cubicBezTo>
                  <a:pt x="277098" y="87825"/>
                  <a:pt x="273590" y="77286"/>
                  <a:pt x="273590" y="70260"/>
                </a:cubicBezTo>
                <a:cubicBezTo>
                  <a:pt x="277098" y="66747"/>
                  <a:pt x="277098" y="63234"/>
                  <a:pt x="277098" y="59721"/>
                </a:cubicBezTo>
                <a:cubicBezTo>
                  <a:pt x="277098" y="49182"/>
                  <a:pt x="266575" y="35130"/>
                  <a:pt x="252545" y="35130"/>
                </a:cubicBezTo>
                <a:close/>
                <a:moveTo>
                  <a:pt x="252545" y="0"/>
                </a:moveTo>
                <a:cubicBezTo>
                  <a:pt x="280605" y="0"/>
                  <a:pt x="301651" y="17565"/>
                  <a:pt x="312173" y="42156"/>
                </a:cubicBezTo>
                <a:cubicBezTo>
                  <a:pt x="315681" y="42156"/>
                  <a:pt x="319188" y="42156"/>
                  <a:pt x="326204" y="42156"/>
                </a:cubicBezTo>
                <a:cubicBezTo>
                  <a:pt x="336726" y="42156"/>
                  <a:pt x="347249" y="45669"/>
                  <a:pt x="357772" y="52695"/>
                </a:cubicBezTo>
                <a:cubicBezTo>
                  <a:pt x="368294" y="42156"/>
                  <a:pt x="378817" y="35130"/>
                  <a:pt x="392847" y="35130"/>
                </a:cubicBezTo>
                <a:cubicBezTo>
                  <a:pt x="417400" y="35130"/>
                  <a:pt x="434938" y="49182"/>
                  <a:pt x="441953" y="70260"/>
                </a:cubicBezTo>
                <a:cubicBezTo>
                  <a:pt x="445461" y="70260"/>
                  <a:pt x="448968" y="70260"/>
                  <a:pt x="452476" y="70260"/>
                </a:cubicBezTo>
                <a:cubicBezTo>
                  <a:pt x="480536" y="70260"/>
                  <a:pt x="505089" y="94851"/>
                  <a:pt x="505089" y="122955"/>
                </a:cubicBezTo>
                <a:cubicBezTo>
                  <a:pt x="505089" y="137007"/>
                  <a:pt x="498074" y="147546"/>
                  <a:pt x="491059" y="158085"/>
                </a:cubicBezTo>
                <a:cubicBezTo>
                  <a:pt x="498074" y="165111"/>
                  <a:pt x="505089" y="175650"/>
                  <a:pt x="505089" y="189702"/>
                </a:cubicBezTo>
                <a:cubicBezTo>
                  <a:pt x="505089" y="217806"/>
                  <a:pt x="480536" y="242397"/>
                  <a:pt x="452476" y="242397"/>
                </a:cubicBezTo>
                <a:cubicBezTo>
                  <a:pt x="448968" y="242397"/>
                  <a:pt x="445461" y="242397"/>
                  <a:pt x="441953" y="242397"/>
                </a:cubicBezTo>
                <a:cubicBezTo>
                  <a:pt x="434938" y="259962"/>
                  <a:pt x="417400" y="274014"/>
                  <a:pt x="392847" y="274014"/>
                </a:cubicBezTo>
                <a:cubicBezTo>
                  <a:pt x="392847" y="274014"/>
                  <a:pt x="389340" y="274014"/>
                  <a:pt x="385832" y="274014"/>
                </a:cubicBezTo>
                <a:cubicBezTo>
                  <a:pt x="385832" y="274014"/>
                  <a:pt x="385832" y="274014"/>
                  <a:pt x="343741" y="365352"/>
                </a:cubicBezTo>
                <a:cubicBezTo>
                  <a:pt x="343741" y="365352"/>
                  <a:pt x="343741" y="365352"/>
                  <a:pt x="161348" y="365352"/>
                </a:cubicBezTo>
                <a:cubicBezTo>
                  <a:pt x="161348" y="365352"/>
                  <a:pt x="161348" y="365352"/>
                  <a:pt x="115749" y="274014"/>
                </a:cubicBezTo>
                <a:cubicBezTo>
                  <a:pt x="115749" y="274014"/>
                  <a:pt x="112242" y="274014"/>
                  <a:pt x="108734" y="274014"/>
                </a:cubicBezTo>
                <a:cubicBezTo>
                  <a:pt x="87689" y="274014"/>
                  <a:pt x="66643" y="259962"/>
                  <a:pt x="59628" y="242397"/>
                </a:cubicBezTo>
                <a:cubicBezTo>
                  <a:pt x="59628" y="242397"/>
                  <a:pt x="56121" y="242397"/>
                  <a:pt x="52613" y="242397"/>
                </a:cubicBezTo>
                <a:cubicBezTo>
                  <a:pt x="24553" y="242397"/>
                  <a:pt x="0" y="217806"/>
                  <a:pt x="0" y="189702"/>
                </a:cubicBezTo>
                <a:cubicBezTo>
                  <a:pt x="0" y="175650"/>
                  <a:pt x="3507" y="165111"/>
                  <a:pt x="14030" y="158085"/>
                </a:cubicBezTo>
                <a:cubicBezTo>
                  <a:pt x="3507" y="147546"/>
                  <a:pt x="0" y="137007"/>
                  <a:pt x="0" y="122955"/>
                </a:cubicBezTo>
                <a:cubicBezTo>
                  <a:pt x="0" y="94851"/>
                  <a:pt x="24553" y="70260"/>
                  <a:pt x="52613" y="70260"/>
                </a:cubicBezTo>
                <a:cubicBezTo>
                  <a:pt x="56121" y="70260"/>
                  <a:pt x="59628" y="70260"/>
                  <a:pt x="63136" y="70260"/>
                </a:cubicBezTo>
                <a:cubicBezTo>
                  <a:pt x="70151" y="49182"/>
                  <a:pt x="87689" y="35130"/>
                  <a:pt x="108734" y="35130"/>
                </a:cubicBezTo>
                <a:cubicBezTo>
                  <a:pt x="122764" y="35130"/>
                  <a:pt x="136795" y="42156"/>
                  <a:pt x="147317" y="52695"/>
                </a:cubicBezTo>
                <a:cubicBezTo>
                  <a:pt x="154333" y="45669"/>
                  <a:pt x="168363" y="42156"/>
                  <a:pt x="178885" y="42156"/>
                </a:cubicBezTo>
                <a:cubicBezTo>
                  <a:pt x="185901" y="42156"/>
                  <a:pt x="189408" y="42156"/>
                  <a:pt x="192916" y="42156"/>
                </a:cubicBezTo>
                <a:cubicBezTo>
                  <a:pt x="199931" y="17565"/>
                  <a:pt x="224484" y="0"/>
                  <a:pt x="25254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3" name="woman131"/>
          <p:cNvSpPr>
            <a:spLocks noChangeAspect="1"/>
          </p:cNvSpPr>
          <p:nvPr/>
        </p:nvSpPr>
        <p:spPr bwMode="auto">
          <a:xfrm>
            <a:off x="6274177" y="5811426"/>
            <a:ext cx="262607" cy="262607"/>
          </a:xfrm>
          <a:custGeom>
            <a:avLst/>
            <a:gdLst>
              <a:gd name="T0" fmla="*/ 1410 w 1494"/>
              <a:gd name="T1" fmla="*/ 1494 h 1494"/>
              <a:gd name="T2" fmla="*/ 1494 w 1494"/>
              <a:gd name="T3" fmla="*/ 1410 h 1494"/>
              <a:gd name="T4" fmla="*/ 1494 w 1494"/>
              <a:gd name="T5" fmla="*/ 1233 h 1494"/>
              <a:gd name="T6" fmla="*/ 1476 w 1494"/>
              <a:gd name="T7" fmla="*/ 1233 h 1494"/>
              <a:gd name="T8" fmla="*/ 1476 w 1494"/>
              <a:gd name="T9" fmla="*/ 262 h 1494"/>
              <a:gd name="T10" fmla="*/ 1494 w 1494"/>
              <a:gd name="T11" fmla="*/ 262 h 1494"/>
              <a:gd name="T12" fmla="*/ 1494 w 1494"/>
              <a:gd name="T13" fmla="*/ 84 h 1494"/>
              <a:gd name="T14" fmla="*/ 1410 w 1494"/>
              <a:gd name="T15" fmla="*/ 0 h 1494"/>
              <a:gd name="T16" fmla="*/ 1233 w 1494"/>
              <a:gd name="T17" fmla="*/ 0 h 1494"/>
              <a:gd name="T18" fmla="*/ 1233 w 1494"/>
              <a:gd name="T19" fmla="*/ 19 h 1494"/>
              <a:gd name="T20" fmla="*/ 262 w 1494"/>
              <a:gd name="T21" fmla="*/ 19 h 1494"/>
              <a:gd name="T22" fmla="*/ 262 w 1494"/>
              <a:gd name="T23" fmla="*/ 0 h 1494"/>
              <a:gd name="T24" fmla="*/ 84 w 1494"/>
              <a:gd name="T25" fmla="*/ 0 h 1494"/>
              <a:gd name="T26" fmla="*/ 0 w 1494"/>
              <a:gd name="T27" fmla="*/ 84 h 1494"/>
              <a:gd name="T28" fmla="*/ 0 w 1494"/>
              <a:gd name="T29" fmla="*/ 262 h 1494"/>
              <a:gd name="T30" fmla="*/ 19 w 1494"/>
              <a:gd name="T31" fmla="*/ 262 h 1494"/>
              <a:gd name="T32" fmla="*/ 19 w 1494"/>
              <a:gd name="T33" fmla="*/ 1233 h 1494"/>
              <a:gd name="T34" fmla="*/ 0 w 1494"/>
              <a:gd name="T35" fmla="*/ 1233 h 1494"/>
              <a:gd name="T36" fmla="*/ 0 w 1494"/>
              <a:gd name="T37" fmla="*/ 1410 h 1494"/>
              <a:gd name="T38" fmla="*/ 84 w 1494"/>
              <a:gd name="T39" fmla="*/ 1494 h 1494"/>
              <a:gd name="T40" fmla="*/ 262 w 1494"/>
              <a:gd name="T41" fmla="*/ 1494 h 1494"/>
              <a:gd name="T42" fmla="*/ 262 w 1494"/>
              <a:gd name="T43" fmla="*/ 1476 h 1494"/>
              <a:gd name="T44" fmla="*/ 1233 w 1494"/>
              <a:gd name="T45" fmla="*/ 1476 h 1494"/>
              <a:gd name="T46" fmla="*/ 1233 w 1494"/>
              <a:gd name="T47" fmla="*/ 1494 h 1494"/>
              <a:gd name="T48" fmla="*/ 1410 w 1494"/>
              <a:gd name="T49" fmla="*/ 1494 h 1494"/>
              <a:gd name="T50" fmla="*/ 982 w 1494"/>
              <a:gd name="T51" fmla="*/ 740 h 1494"/>
              <a:gd name="T52" fmla="*/ 926 w 1494"/>
              <a:gd name="T53" fmla="*/ 778 h 1494"/>
              <a:gd name="T54" fmla="*/ 747 w 1494"/>
              <a:gd name="T55" fmla="*/ 965 h 1494"/>
              <a:gd name="T56" fmla="*/ 568 w 1494"/>
              <a:gd name="T57" fmla="*/ 778 h 1494"/>
              <a:gd name="T58" fmla="*/ 513 w 1494"/>
              <a:gd name="T59" fmla="*/ 740 h 1494"/>
              <a:gd name="T60" fmla="*/ 512 w 1494"/>
              <a:gd name="T61" fmla="*/ 670 h 1494"/>
              <a:gd name="T62" fmla="*/ 543 w 1494"/>
              <a:gd name="T63" fmla="*/ 680 h 1494"/>
              <a:gd name="T64" fmla="*/ 543 w 1494"/>
              <a:gd name="T65" fmla="*/ 639 h 1494"/>
              <a:gd name="T66" fmla="*/ 808 w 1494"/>
              <a:gd name="T67" fmla="*/ 524 h 1494"/>
              <a:gd name="T68" fmla="*/ 952 w 1494"/>
              <a:gd name="T69" fmla="*/ 639 h 1494"/>
              <a:gd name="T70" fmla="*/ 952 w 1494"/>
              <a:gd name="T71" fmla="*/ 680 h 1494"/>
              <a:gd name="T72" fmla="*/ 982 w 1494"/>
              <a:gd name="T73" fmla="*/ 670 h 1494"/>
              <a:gd name="T74" fmla="*/ 982 w 1494"/>
              <a:gd name="T75" fmla="*/ 740 h 1494"/>
              <a:gd name="T76" fmla="*/ 1095 w 1494"/>
              <a:gd name="T77" fmla="*/ 1334 h 1494"/>
              <a:gd name="T78" fmla="*/ 1070 w 1494"/>
              <a:gd name="T79" fmla="*/ 1153 h 1494"/>
              <a:gd name="T80" fmla="*/ 1136 w 1494"/>
              <a:gd name="T81" fmla="*/ 1153 h 1494"/>
              <a:gd name="T82" fmla="*/ 1095 w 1494"/>
              <a:gd name="T83" fmla="*/ 1010 h 1494"/>
              <a:gd name="T84" fmla="*/ 1067 w 1494"/>
              <a:gd name="T85" fmla="*/ 659 h 1494"/>
              <a:gd name="T86" fmla="*/ 752 w 1494"/>
              <a:gd name="T87" fmla="*/ 273 h 1494"/>
              <a:gd name="T88" fmla="*/ 743 w 1494"/>
              <a:gd name="T89" fmla="*/ 273 h 1494"/>
              <a:gd name="T90" fmla="*/ 427 w 1494"/>
              <a:gd name="T91" fmla="*/ 659 h 1494"/>
              <a:gd name="T92" fmla="*/ 396 w 1494"/>
              <a:gd name="T93" fmla="*/ 1010 h 1494"/>
              <a:gd name="T94" fmla="*/ 358 w 1494"/>
              <a:gd name="T95" fmla="*/ 1153 h 1494"/>
              <a:gd name="T96" fmla="*/ 440 w 1494"/>
              <a:gd name="T97" fmla="*/ 1153 h 1494"/>
              <a:gd name="T98" fmla="*/ 409 w 1494"/>
              <a:gd name="T99" fmla="*/ 1334 h 1494"/>
              <a:gd name="T100" fmla="*/ 160 w 1494"/>
              <a:gd name="T101" fmla="*/ 1334 h 1494"/>
              <a:gd name="T102" fmla="*/ 160 w 1494"/>
              <a:gd name="T103" fmla="*/ 160 h 1494"/>
              <a:gd name="T104" fmla="*/ 1334 w 1494"/>
              <a:gd name="T105" fmla="*/ 160 h 1494"/>
              <a:gd name="T106" fmla="*/ 1334 w 1494"/>
              <a:gd name="T107" fmla="*/ 1334 h 1494"/>
              <a:gd name="T108" fmla="*/ 1095 w 1494"/>
              <a:gd name="T109" fmla="*/ 1334 h 1494"/>
              <a:gd name="T110" fmla="*/ 1095 w 1494"/>
              <a:gd name="T111" fmla="*/ 1334 h 1494"/>
              <a:gd name="T112" fmla="*/ 1095 w 1494"/>
              <a:gd name="T113" fmla="*/ 1334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4" h="1494">
                <a:moveTo>
                  <a:pt x="1410" y="1494"/>
                </a:moveTo>
                <a:cubicBezTo>
                  <a:pt x="1494" y="1410"/>
                  <a:pt x="1494" y="1410"/>
                  <a:pt x="1494" y="1410"/>
                </a:cubicBezTo>
                <a:cubicBezTo>
                  <a:pt x="1494" y="1233"/>
                  <a:pt x="1494" y="1233"/>
                  <a:pt x="1494" y="1233"/>
                </a:cubicBezTo>
                <a:cubicBezTo>
                  <a:pt x="1476" y="1233"/>
                  <a:pt x="1476" y="1233"/>
                  <a:pt x="1476" y="1233"/>
                </a:cubicBezTo>
                <a:cubicBezTo>
                  <a:pt x="1476" y="262"/>
                  <a:pt x="1476" y="262"/>
                  <a:pt x="1476" y="262"/>
                </a:cubicBezTo>
                <a:cubicBezTo>
                  <a:pt x="1494" y="262"/>
                  <a:pt x="1494" y="262"/>
                  <a:pt x="1494" y="262"/>
                </a:cubicBezTo>
                <a:cubicBezTo>
                  <a:pt x="1494" y="84"/>
                  <a:pt x="1494" y="84"/>
                  <a:pt x="1494" y="84"/>
                </a:cubicBezTo>
                <a:cubicBezTo>
                  <a:pt x="1410" y="0"/>
                  <a:pt x="1410" y="0"/>
                  <a:pt x="1410" y="0"/>
                </a:cubicBezTo>
                <a:cubicBezTo>
                  <a:pt x="1233" y="0"/>
                  <a:pt x="1233" y="0"/>
                  <a:pt x="1233" y="0"/>
                </a:cubicBezTo>
                <a:cubicBezTo>
                  <a:pt x="1233" y="19"/>
                  <a:pt x="1233" y="19"/>
                  <a:pt x="1233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0"/>
                  <a:pt x="262" y="0"/>
                  <a:pt x="26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262"/>
                  <a:pt x="0" y="262"/>
                  <a:pt x="0" y="262"/>
                </a:cubicBezTo>
                <a:cubicBezTo>
                  <a:pt x="19" y="262"/>
                  <a:pt x="19" y="262"/>
                  <a:pt x="19" y="262"/>
                </a:cubicBezTo>
                <a:cubicBezTo>
                  <a:pt x="19" y="1233"/>
                  <a:pt x="19" y="1233"/>
                  <a:pt x="19" y="1233"/>
                </a:cubicBezTo>
                <a:cubicBezTo>
                  <a:pt x="0" y="1233"/>
                  <a:pt x="0" y="1233"/>
                  <a:pt x="0" y="1233"/>
                </a:cubicBezTo>
                <a:cubicBezTo>
                  <a:pt x="0" y="1410"/>
                  <a:pt x="0" y="1410"/>
                  <a:pt x="0" y="1410"/>
                </a:cubicBezTo>
                <a:cubicBezTo>
                  <a:pt x="84" y="1494"/>
                  <a:pt x="84" y="1494"/>
                  <a:pt x="84" y="1494"/>
                </a:cubicBezTo>
                <a:cubicBezTo>
                  <a:pt x="262" y="1494"/>
                  <a:pt x="262" y="1494"/>
                  <a:pt x="262" y="1494"/>
                </a:cubicBezTo>
                <a:cubicBezTo>
                  <a:pt x="262" y="1476"/>
                  <a:pt x="262" y="1476"/>
                  <a:pt x="262" y="1476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33" y="1494"/>
                  <a:pt x="1233" y="1494"/>
                  <a:pt x="1233" y="1494"/>
                </a:cubicBezTo>
                <a:lnTo>
                  <a:pt x="1410" y="1494"/>
                </a:lnTo>
                <a:close/>
                <a:moveTo>
                  <a:pt x="982" y="740"/>
                </a:moveTo>
                <a:cubicBezTo>
                  <a:pt x="926" y="778"/>
                  <a:pt x="926" y="778"/>
                  <a:pt x="926" y="778"/>
                </a:cubicBezTo>
                <a:cubicBezTo>
                  <a:pt x="901" y="861"/>
                  <a:pt x="815" y="956"/>
                  <a:pt x="747" y="965"/>
                </a:cubicBezTo>
                <a:cubicBezTo>
                  <a:pt x="679" y="956"/>
                  <a:pt x="594" y="861"/>
                  <a:pt x="568" y="778"/>
                </a:cubicBezTo>
                <a:cubicBezTo>
                  <a:pt x="513" y="740"/>
                  <a:pt x="513" y="740"/>
                  <a:pt x="513" y="740"/>
                </a:cubicBezTo>
                <a:cubicBezTo>
                  <a:pt x="512" y="670"/>
                  <a:pt x="512" y="670"/>
                  <a:pt x="512" y="670"/>
                </a:cubicBezTo>
                <a:cubicBezTo>
                  <a:pt x="543" y="680"/>
                  <a:pt x="543" y="680"/>
                  <a:pt x="543" y="680"/>
                </a:cubicBezTo>
                <a:cubicBezTo>
                  <a:pt x="543" y="639"/>
                  <a:pt x="543" y="639"/>
                  <a:pt x="543" y="639"/>
                </a:cubicBezTo>
                <a:cubicBezTo>
                  <a:pt x="808" y="524"/>
                  <a:pt x="808" y="524"/>
                  <a:pt x="808" y="524"/>
                </a:cubicBezTo>
                <a:cubicBezTo>
                  <a:pt x="952" y="639"/>
                  <a:pt x="952" y="639"/>
                  <a:pt x="952" y="639"/>
                </a:cubicBezTo>
                <a:cubicBezTo>
                  <a:pt x="952" y="680"/>
                  <a:pt x="952" y="680"/>
                  <a:pt x="952" y="680"/>
                </a:cubicBezTo>
                <a:cubicBezTo>
                  <a:pt x="982" y="670"/>
                  <a:pt x="982" y="670"/>
                  <a:pt x="982" y="670"/>
                </a:cubicBezTo>
                <a:lnTo>
                  <a:pt x="982" y="740"/>
                </a:lnTo>
                <a:close/>
                <a:moveTo>
                  <a:pt x="1095" y="1334"/>
                </a:moveTo>
                <a:cubicBezTo>
                  <a:pt x="1070" y="1153"/>
                  <a:pt x="1070" y="1153"/>
                  <a:pt x="1070" y="1153"/>
                </a:cubicBezTo>
                <a:cubicBezTo>
                  <a:pt x="1136" y="1153"/>
                  <a:pt x="1136" y="1153"/>
                  <a:pt x="1136" y="1153"/>
                </a:cubicBezTo>
                <a:cubicBezTo>
                  <a:pt x="1095" y="1010"/>
                  <a:pt x="1095" y="1010"/>
                  <a:pt x="1095" y="1010"/>
                </a:cubicBezTo>
                <a:cubicBezTo>
                  <a:pt x="1095" y="1010"/>
                  <a:pt x="1074" y="756"/>
                  <a:pt x="1067" y="659"/>
                </a:cubicBezTo>
                <a:cubicBezTo>
                  <a:pt x="1050" y="387"/>
                  <a:pt x="926" y="278"/>
                  <a:pt x="752" y="273"/>
                </a:cubicBezTo>
                <a:cubicBezTo>
                  <a:pt x="743" y="273"/>
                  <a:pt x="743" y="273"/>
                  <a:pt x="743" y="273"/>
                </a:cubicBezTo>
                <a:cubicBezTo>
                  <a:pt x="568" y="278"/>
                  <a:pt x="444" y="387"/>
                  <a:pt x="427" y="659"/>
                </a:cubicBezTo>
                <a:cubicBezTo>
                  <a:pt x="420" y="763"/>
                  <a:pt x="396" y="1010"/>
                  <a:pt x="396" y="1010"/>
                </a:cubicBezTo>
                <a:cubicBezTo>
                  <a:pt x="358" y="1153"/>
                  <a:pt x="358" y="1153"/>
                  <a:pt x="358" y="1153"/>
                </a:cubicBezTo>
                <a:cubicBezTo>
                  <a:pt x="440" y="1153"/>
                  <a:pt x="440" y="1153"/>
                  <a:pt x="440" y="1153"/>
                </a:cubicBezTo>
                <a:cubicBezTo>
                  <a:pt x="409" y="1334"/>
                  <a:pt x="409" y="1334"/>
                  <a:pt x="409" y="1334"/>
                </a:cubicBezTo>
                <a:cubicBezTo>
                  <a:pt x="160" y="1334"/>
                  <a:pt x="160" y="1334"/>
                  <a:pt x="160" y="1334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334" y="160"/>
                  <a:pt x="1334" y="160"/>
                  <a:pt x="1334" y="160"/>
                </a:cubicBezTo>
                <a:cubicBezTo>
                  <a:pt x="1334" y="1334"/>
                  <a:pt x="1334" y="1334"/>
                  <a:pt x="1334" y="1334"/>
                </a:cubicBezTo>
                <a:lnTo>
                  <a:pt x="1095" y="1334"/>
                </a:lnTo>
                <a:close/>
                <a:moveTo>
                  <a:pt x="1095" y="1334"/>
                </a:moveTo>
                <a:cubicBezTo>
                  <a:pt x="1095" y="1334"/>
                  <a:pt x="1095" y="1334"/>
                  <a:pt x="1095" y="133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4" name="wind"/>
          <p:cNvSpPr>
            <a:spLocks noChangeAspect="1"/>
          </p:cNvSpPr>
          <p:nvPr/>
        </p:nvSpPr>
        <p:spPr bwMode="auto">
          <a:xfrm>
            <a:off x="7995934" y="5811426"/>
            <a:ext cx="150085" cy="262607"/>
          </a:xfrm>
          <a:custGeom>
            <a:avLst/>
            <a:gdLst>
              <a:gd name="connsiteX0" fmla="*/ 145551 w 290332"/>
              <a:gd name="connsiteY0" fmla="*/ 196599 h 508000"/>
              <a:gd name="connsiteX1" fmla="*/ 226483 w 290332"/>
              <a:gd name="connsiteY1" fmla="*/ 293479 h 508000"/>
              <a:gd name="connsiteX2" fmla="*/ 275745 w 290332"/>
              <a:gd name="connsiteY2" fmla="*/ 487240 h 508000"/>
              <a:gd name="connsiteX3" fmla="*/ 272226 w 290332"/>
              <a:gd name="connsiteY3" fmla="*/ 501080 h 508000"/>
              <a:gd name="connsiteX4" fmla="*/ 261670 w 290332"/>
              <a:gd name="connsiteY4" fmla="*/ 508000 h 508000"/>
              <a:gd name="connsiteX5" fmla="*/ 180739 w 290332"/>
              <a:gd name="connsiteY5" fmla="*/ 508000 h 508000"/>
              <a:gd name="connsiteX6" fmla="*/ 180739 w 290332"/>
              <a:gd name="connsiteY6" fmla="*/ 452640 h 508000"/>
              <a:gd name="connsiteX7" fmla="*/ 145551 w 290332"/>
              <a:gd name="connsiteY7" fmla="*/ 418040 h 508000"/>
              <a:gd name="connsiteX8" fmla="*/ 113881 w 290332"/>
              <a:gd name="connsiteY8" fmla="*/ 452640 h 508000"/>
              <a:gd name="connsiteX9" fmla="*/ 113881 w 290332"/>
              <a:gd name="connsiteY9" fmla="*/ 508000 h 508000"/>
              <a:gd name="connsiteX10" fmla="*/ 32950 w 290332"/>
              <a:gd name="connsiteY10" fmla="*/ 508000 h 508000"/>
              <a:gd name="connsiteX11" fmla="*/ 22394 w 290332"/>
              <a:gd name="connsiteY11" fmla="*/ 501080 h 508000"/>
              <a:gd name="connsiteX12" fmla="*/ 18875 w 290332"/>
              <a:gd name="connsiteY12" fmla="*/ 487240 h 508000"/>
              <a:gd name="connsiteX13" fmla="*/ 68137 w 290332"/>
              <a:gd name="connsiteY13" fmla="*/ 293479 h 508000"/>
              <a:gd name="connsiteX14" fmla="*/ 145551 w 290332"/>
              <a:gd name="connsiteY14" fmla="*/ 196599 h 508000"/>
              <a:gd name="connsiteX15" fmla="*/ 180581 w 290332"/>
              <a:gd name="connsiteY15" fmla="*/ 154983 h 508000"/>
              <a:gd name="connsiteX16" fmla="*/ 282430 w 290332"/>
              <a:gd name="connsiteY16" fmla="*/ 234892 h 508000"/>
              <a:gd name="connsiteX17" fmla="*/ 282430 w 290332"/>
              <a:gd name="connsiteY17" fmla="*/ 276583 h 508000"/>
              <a:gd name="connsiteX18" fmla="*/ 261358 w 290332"/>
              <a:gd name="connsiteY18" fmla="*/ 287006 h 508000"/>
              <a:gd name="connsiteX19" fmla="*/ 240285 w 290332"/>
              <a:gd name="connsiteY19" fmla="*/ 276583 h 508000"/>
              <a:gd name="connsiteX20" fmla="*/ 159508 w 290332"/>
              <a:gd name="connsiteY20" fmla="*/ 175829 h 508000"/>
              <a:gd name="connsiteX21" fmla="*/ 180581 w 290332"/>
              <a:gd name="connsiteY21" fmla="*/ 154983 h 508000"/>
              <a:gd name="connsiteX22" fmla="*/ 113918 w 290332"/>
              <a:gd name="connsiteY22" fmla="*/ 154983 h 508000"/>
              <a:gd name="connsiteX23" fmla="*/ 135113 w 290332"/>
              <a:gd name="connsiteY23" fmla="*/ 175829 h 508000"/>
              <a:gd name="connsiteX24" fmla="*/ 50336 w 290332"/>
              <a:gd name="connsiteY24" fmla="*/ 276583 h 508000"/>
              <a:gd name="connsiteX25" fmla="*/ 29141 w 290332"/>
              <a:gd name="connsiteY25" fmla="*/ 287006 h 508000"/>
              <a:gd name="connsiteX26" fmla="*/ 7947 w 290332"/>
              <a:gd name="connsiteY26" fmla="*/ 276583 h 508000"/>
              <a:gd name="connsiteX27" fmla="*/ 7947 w 290332"/>
              <a:gd name="connsiteY27" fmla="*/ 234892 h 508000"/>
              <a:gd name="connsiteX28" fmla="*/ 113918 w 290332"/>
              <a:gd name="connsiteY28" fmla="*/ 154983 h 508000"/>
              <a:gd name="connsiteX29" fmla="*/ 145159 w 290332"/>
              <a:gd name="connsiteY29" fmla="*/ 117672 h 508000"/>
              <a:gd name="connsiteX30" fmla="*/ 169554 w 290332"/>
              <a:gd name="connsiteY30" fmla="*/ 142068 h 508000"/>
              <a:gd name="connsiteX31" fmla="*/ 145159 w 290332"/>
              <a:gd name="connsiteY31" fmla="*/ 166463 h 508000"/>
              <a:gd name="connsiteX32" fmla="*/ 120763 w 290332"/>
              <a:gd name="connsiteY32" fmla="*/ 142068 h 508000"/>
              <a:gd name="connsiteX33" fmla="*/ 145159 w 290332"/>
              <a:gd name="connsiteY33" fmla="*/ 117672 h 508000"/>
              <a:gd name="connsiteX34" fmla="*/ 261358 w 290332"/>
              <a:gd name="connsiteY34" fmla="*/ 0 h 508000"/>
              <a:gd name="connsiteX35" fmla="*/ 282430 w 290332"/>
              <a:gd name="connsiteY35" fmla="*/ 6949 h 508000"/>
              <a:gd name="connsiteX36" fmla="*/ 282430 w 290332"/>
              <a:gd name="connsiteY36" fmla="*/ 48640 h 508000"/>
              <a:gd name="connsiteX37" fmla="*/ 180581 w 290332"/>
              <a:gd name="connsiteY37" fmla="*/ 132023 h 508000"/>
              <a:gd name="connsiteX38" fmla="*/ 159508 w 290332"/>
              <a:gd name="connsiteY38" fmla="*/ 111177 h 508000"/>
              <a:gd name="connsiteX39" fmla="*/ 240285 w 290332"/>
              <a:gd name="connsiteY39" fmla="*/ 6949 h 508000"/>
              <a:gd name="connsiteX40" fmla="*/ 261358 w 290332"/>
              <a:gd name="connsiteY40" fmla="*/ 0 h 508000"/>
              <a:gd name="connsiteX41" fmla="*/ 29141 w 290332"/>
              <a:gd name="connsiteY41" fmla="*/ 0 h 508000"/>
              <a:gd name="connsiteX42" fmla="*/ 50336 w 290332"/>
              <a:gd name="connsiteY42" fmla="*/ 6949 h 508000"/>
              <a:gd name="connsiteX43" fmla="*/ 135113 w 290332"/>
              <a:gd name="connsiteY43" fmla="*/ 111177 h 508000"/>
              <a:gd name="connsiteX44" fmla="*/ 113918 w 290332"/>
              <a:gd name="connsiteY44" fmla="*/ 132023 h 508000"/>
              <a:gd name="connsiteX45" fmla="*/ 7947 w 290332"/>
              <a:gd name="connsiteY45" fmla="*/ 48640 h 508000"/>
              <a:gd name="connsiteX46" fmla="*/ 7947 w 290332"/>
              <a:gd name="connsiteY46" fmla="*/ 6949 h 508000"/>
              <a:gd name="connsiteX47" fmla="*/ 29141 w 290332"/>
              <a:gd name="connsiteY47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0332" h="508000">
                <a:moveTo>
                  <a:pt x="145551" y="196599"/>
                </a:moveTo>
                <a:cubicBezTo>
                  <a:pt x="145551" y="196599"/>
                  <a:pt x="145551" y="196599"/>
                  <a:pt x="226483" y="293479"/>
                </a:cubicBezTo>
                <a:lnTo>
                  <a:pt x="275745" y="487240"/>
                </a:lnTo>
                <a:cubicBezTo>
                  <a:pt x="275745" y="494160"/>
                  <a:pt x="275745" y="497620"/>
                  <a:pt x="272226" y="501080"/>
                </a:cubicBezTo>
                <a:cubicBezTo>
                  <a:pt x="268708" y="504540"/>
                  <a:pt x="265189" y="508000"/>
                  <a:pt x="261670" y="508000"/>
                </a:cubicBezTo>
                <a:cubicBezTo>
                  <a:pt x="261670" y="508000"/>
                  <a:pt x="261670" y="508000"/>
                  <a:pt x="180739" y="508000"/>
                </a:cubicBezTo>
                <a:cubicBezTo>
                  <a:pt x="180739" y="508000"/>
                  <a:pt x="180739" y="508000"/>
                  <a:pt x="180739" y="452640"/>
                </a:cubicBezTo>
                <a:cubicBezTo>
                  <a:pt x="180739" y="431880"/>
                  <a:pt x="166663" y="418040"/>
                  <a:pt x="145551" y="418040"/>
                </a:cubicBezTo>
                <a:cubicBezTo>
                  <a:pt x="127957" y="418040"/>
                  <a:pt x="113881" y="431880"/>
                  <a:pt x="113881" y="452640"/>
                </a:cubicBezTo>
                <a:cubicBezTo>
                  <a:pt x="113881" y="452640"/>
                  <a:pt x="113881" y="452640"/>
                  <a:pt x="113881" y="508000"/>
                </a:cubicBezTo>
                <a:cubicBezTo>
                  <a:pt x="113881" y="508000"/>
                  <a:pt x="113881" y="508000"/>
                  <a:pt x="32950" y="508000"/>
                </a:cubicBezTo>
                <a:cubicBezTo>
                  <a:pt x="29431" y="508000"/>
                  <a:pt x="22394" y="504540"/>
                  <a:pt x="22394" y="501080"/>
                </a:cubicBezTo>
                <a:cubicBezTo>
                  <a:pt x="18875" y="497620"/>
                  <a:pt x="18875" y="494160"/>
                  <a:pt x="18875" y="487240"/>
                </a:cubicBezTo>
                <a:cubicBezTo>
                  <a:pt x="18875" y="487240"/>
                  <a:pt x="18875" y="487240"/>
                  <a:pt x="68137" y="293479"/>
                </a:cubicBezTo>
                <a:cubicBezTo>
                  <a:pt x="68137" y="293479"/>
                  <a:pt x="68137" y="293479"/>
                  <a:pt x="145551" y="196599"/>
                </a:cubicBezTo>
                <a:close/>
                <a:moveTo>
                  <a:pt x="180581" y="154983"/>
                </a:moveTo>
                <a:lnTo>
                  <a:pt x="282430" y="234892"/>
                </a:lnTo>
                <a:cubicBezTo>
                  <a:pt x="292966" y="248789"/>
                  <a:pt x="292966" y="266160"/>
                  <a:pt x="282430" y="276583"/>
                </a:cubicBezTo>
                <a:cubicBezTo>
                  <a:pt x="278918" y="283532"/>
                  <a:pt x="268382" y="287006"/>
                  <a:pt x="261358" y="287006"/>
                </a:cubicBezTo>
                <a:cubicBezTo>
                  <a:pt x="254334" y="287006"/>
                  <a:pt x="247310" y="283532"/>
                  <a:pt x="240285" y="276583"/>
                </a:cubicBezTo>
                <a:cubicBezTo>
                  <a:pt x="240285" y="276583"/>
                  <a:pt x="240285" y="276583"/>
                  <a:pt x="159508" y="175829"/>
                </a:cubicBezTo>
                <a:cubicBezTo>
                  <a:pt x="170044" y="172355"/>
                  <a:pt x="177069" y="165406"/>
                  <a:pt x="180581" y="154983"/>
                </a:cubicBezTo>
                <a:close/>
                <a:moveTo>
                  <a:pt x="113918" y="154983"/>
                </a:moveTo>
                <a:cubicBezTo>
                  <a:pt x="117451" y="165406"/>
                  <a:pt x="124516" y="172355"/>
                  <a:pt x="135113" y="175829"/>
                </a:cubicBezTo>
                <a:cubicBezTo>
                  <a:pt x="135113" y="175829"/>
                  <a:pt x="135113" y="175829"/>
                  <a:pt x="50336" y="276583"/>
                </a:cubicBezTo>
                <a:cubicBezTo>
                  <a:pt x="46803" y="283532"/>
                  <a:pt x="36206" y="287006"/>
                  <a:pt x="29141" y="287006"/>
                </a:cubicBezTo>
                <a:cubicBezTo>
                  <a:pt x="22076" y="287006"/>
                  <a:pt x="15012" y="283532"/>
                  <a:pt x="7947" y="276583"/>
                </a:cubicBezTo>
                <a:cubicBezTo>
                  <a:pt x="-2650" y="266160"/>
                  <a:pt x="-2650" y="248789"/>
                  <a:pt x="7947" y="234892"/>
                </a:cubicBezTo>
                <a:cubicBezTo>
                  <a:pt x="7947" y="234892"/>
                  <a:pt x="7947" y="234892"/>
                  <a:pt x="113918" y="154983"/>
                </a:cubicBezTo>
                <a:close/>
                <a:moveTo>
                  <a:pt x="145159" y="117672"/>
                </a:moveTo>
                <a:cubicBezTo>
                  <a:pt x="159099" y="117672"/>
                  <a:pt x="169554" y="131612"/>
                  <a:pt x="169554" y="142068"/>
                </a:cubicBezTo>
                <a:cubicBezTo>
                  <a:pt x="169554" y="156008"/>
                  <a:pt x="159099" y="166463"/>
                  <a:pt x="145159" y="166463"/>
                </a:cubicBezTo>
                <a:cubicBezTo>
                  <a:pt x="134704" y="166463"/>
                  <a:pt x="120763" y="156008"/>
                  <a:pt x="120763" y="142068"/>
                </a:cubicBezTo>
                <a:cubicBezTo>
                  <a:pt x="120763" y="131612"/>
                  <a:pt x="134704" y="117672"/>
                  <a:pt x="145159" y="117672"/>
                </a:cubicBezTo>
                <a:close/>
                <a:moveTo>
                  <a:pt x="261358" y="0"/>
                </a:moveTo>
                <a:cubicBezTo>
                  <a:pt x="268382" y="0"/>
                  <a:pt x="278918" y="3474"/>
                  <a:pt x="282430" y="6949"/>
                </a:cubicBezTo>
                <a:cubicBezTo>
                  <a:pt x="292966" y="20846"/>
                  <a:pt x="292966" y="38217"/>
                  <a:pt x="282430" y="48640"/>
                </a:cubicBezTo>
                <a:cubicBezTo>
                  <a:pt x="282430" y="48640"/>
                  <a:pt x="282430" y="48640"/>
                  <a:pt x="180581" y="132023"/>
                </a:cubicBezTo>
                <a:cubicBezTo>
                  <a:pt x="177069" y="121600"/>
                  <a:pt x="170044" y="114651"/>
                  <a:pt x="159508" y="111177"/>
                </a:cubicBezTo>
                <a:cubicBezTo>
                  <a:pt x="159508" y="111177"/>
                  <a:pt x="159508" y="111177"/>
                  <a:pt x="240285" y="6949"/>
                </a:cubicBezTo>
                <a:cubicBezTo>
                  <a:pt x="247310" y="3474"/>
                  <a:pt x="254334" y="0"/>
                  <a:pt x="261358" y="0"/>
                </a:cubicBezTo>
                <a:close/>
                <a:moveTo>
                  <a:pt x="29141" y="0"/>
                </a:moveTo>
                <a:cubicBezTo>
                  <a:pt x="36206" y="0"/>
                  <a:pt x="46803" y="3474"/>
                  <a:pt x="50336" y="6949"/>
                </a:cubicBezTo>
                <a:cubicBezTo>
                  <a:pt x="50336" y="6949"/>
                  <a:pt x="50336" y="6949"/>
                  <a:pt x="135113" y="111177"/>
                </a:cubicBezTo>
                <a:cubicBezTo>
                  <a:pt x="124516" y="114651"/>
                  <a:pt x="117451" y="121600"/>
                  <a:pt x="113918" y="132023"/>
                </a:cubicBezTo>
                <a:lnTo>
                  <a:pt x="7947" y="48640"/>
                </a:lnTo>
                <a:cubicBezTo>
                  <a:pt x="-2650" y="38217"/>
                  <a:pt x="-2650" y="20846"/>
                  <a:pt x="7947" y="6949"/>
                </a:cubicBezTo>
                <a:cubicBezTo>
                  <a:pt x="15012" y="3474"/>
                  <a:pt x="22076" y="0"/>
                  <a:pt x="2914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" name="town1"/>
          <p:cNvSpPr>
            <a:spLocks noChangeAspect="1"/>
          </p:cNvSpPr>
          <p:nvPr/>
        </p:nvSpPr>
        <p:spPr bwMode="auto">
          <a:xfrm>
            <a:off x="9620569" y="5833058"/>
            <a:ext cx="262607" cy="219343"/>
          </a:xfrm>
          <a:custGeom>
            <a:avLst/>
            <a:gdLst>
              <a:gd name="connsiteX0" fmla="*/ 52195 w 508000"/>
              <a:gd name="connsiteY0" fmla="*/ 349165 h 424308"/>
              <a:gd name="connsiteX1" fmla="*/ 455805 w 508000"/>
              <a:gd name="connsiteY1" fmla="*/ 349165 h 424308"/>
              <a:gd name="connsiteX2" fmla="*/ 455805 w 508000"/>
              <a:gd name="connsiteY2" fmla="*/ 371663 h 424308"/>
              <a:gd name="connsiteX3" fmla="*/ 486852 w 508000"/>
              <a:gd name="connsiteY3" fmla="*/ 371663 h 424308"/>
              <a:gd name="connsiteX4" fmla="*/ 486852 w 508000"/>
              <a:gd name="connsiteY4" fmla="*/ 402710 h 424308"/>
              <a:gd name="connsiteX5" fmla="*/ 508000 w 508000"/>
              <a:gd name="connsiteY5" fmla="*/ 402710 h 424308"/>
              <a:gd name="connsiteX6" fmla="*/ 508000 w 508000"/>
              <a:gd name="connsiteY6" fmla="*/ 424308 h 424308"/>
              <a:gd name="connsiteX7" fmla="*/ 0 w 508000"/>
              <a:gd name="connsiteY7" fmla="*/ 424308 h 424308"/>
              <a:gd name="connsiteX8" fmla="*/ 0 w 508000"/>
              <a:gd name="connsiteY8" fmla="*/ 402710 h 424308"/>
              <a:gd name="connsiteX9" fmla="*/ 21598 w 508000"/>
              <a:gd name="connsiteY9" fmla="*/ 402710 h 424308"/>
              <a:gd name="connsiteX10" fmla="*/ 21598 w 508000"/>
              <a:gd name="connsiteY10" fmla="*/ 371663 h 424308"/>
              <a:gd name="connsiteX11" fmla="*/ 52195 w 508000"/>
              <a:gd name="connsiteY11" fmla="*/ 371663 h 424308"/>
              <a:gd name="connsiteX12" fmla="*/ 378863 w 508000"/>
              <a:gd name="connsiteY12" fmla="*/ 148935 h 424308"/>
              <a:gd name="connsiteX13" fmla="*/ 419359 w 508000"/>
              <a:gd name="connsiteY13" fmla="*/ 148935 h 424308"/>
              <a:gd name="connsiteX14" fmla="*/ 425658 w 508000"/>
              <a:gd name="connsiteY14" fmla="*/ 339266 h 424308"/>
              <a:gd name="connsiteX15" fmla="*/ 373463 w 508000"/>
              <a:gd name="connsiteY15" fmla="*/ 339266 h 424308"/>
              <a:gd name="connsiteX16" fmla="*/ 281223 w 508000"/>
              <a:gd name="connsiteY16" fmla="*/ 148935 h 424308"/>
              <a:gd name="connsiteX17" fmla="*/ 323069 w 508000"/>
              <a:gd name="connsiteY17" fmla="*/ 148935 h 424308"/>
              <a:gd name="connsiteX18" fmla="*/ 329368 w 508000"/>
              <a:gd name="connsiteY18" fmla="*/ 339266 h 424308"/>
              <a:gd name="connsiteX19" fmla="*/ 275823 w 508000"/>
              <a:gd name="connsiteY19" fmla="*/ 339266 h 424308"/>
              <a:gd name="connsiteX20" fmla="*/ 184932 w 508000"/>
              <a:gd name="connsiteY20" fmla="*/ 148935 h 424308"/>
              <a:gd name="connsiteX21" fmla="*/ 226778 w 508000"/>
              <a:gd name="connsiteY21" fmla="*/ 148935 h 424308"/>
              <a:gd name="connsiteX22" fmla="*/ 232177 w 508000"/>
              <a:gd name="connsiteY22" fmla="*/ 339266 h 424308"/>
              <a:gd name="connsiteX23" fmla="*/ 178632 w 508000"/>
              <a:gd name="connsiteY23" fmla="*/ 339266 h 424308"/>
              <a:gd name="connsiteX24" fmla="*/ 87741 w 508000"/>
              <a:gd name="connsiteY24" fmla="*/ 148935 h 424308"/>
              <a:gd name="connsiteX25" fmla="*/ 129587 w 508000"/>
              <a:gd name="connsiteY25" fmla="*/ 148935 h 424308"/>
              <a:gd name="connsiteX26" fmla="*/ 135887 w 508000"/>
              <a:gd name="connsiteY26" fmla="*/ 339266 h 424308"/>
              <a:gd name="connsiteX27" fmla="*/ 82342 w 508000"/>
              <a:gd name="connsiteY27" fmla="*/ 339266 h 424308"/>
              <a:gd name="connsiteX28" fmla="*/ 74693 w 508000"/>
              <a:gd name="connsiteY28" fmla="*/ 116538 h 424308"/>
              <a:gd name="connsiteX29" fmla="*/ 434208 w 508000"/>
              <a:gd name="connsiteY29" fmla="*/ 116538 h 424308"/>
              <a:gd name="connsiteX30" fmla="*/ 434208 w 508000"/>
              <a:gd name="connsiteY30" fmla="*/ 136786 h 424308"/>
              <a:gd name="connsiteX31" fmla="*/ 74693 w 508000"/>
              <a:gd name="connsiteY31" fmla="*/ 136786 h 424308"/>
              <a:gd name="connsiteX32" fmla="*/ 254675 w 508000"/>
              <a:gd name="connsiteY32" fmla="*/ 0 h 424308"/>
              <a:gd name="connsiteX33" fmla="*/ 476053 w 508000"/>
              <a:gd name="connsiteY33" fmla="*/ 93141 h 424308"/>
              <a:gd name="connsiteX34" fmla="*/ 476053 w 508000"/>
              <a:gd name="connsiteY34" fmla="*/ 105740 h 424308"/>
              <a:gd name="connsiteX35" fmla="*/ 31947 w 508000"/>
              <a:gd name="connsiteY35" fmla="*/ 105740 h 424308"/>
              <a:gd name="connsiteX36" fmla="*/ 31947 w 508000"/>
              <a:gd name="connsiteY36" fmla="*/ 93141 h 42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08000" h="424308">
                <a:moveTo>
                  <a:pt x="52195" y="349165"/>
                </a:moveTo>
                <a:lnTo>
                  <a:pt x="455805" y="349165"/>
                </a:lnTo>
                <a:lnTo>
                  <a:pt x="455805" y="371663"/>
                </a:lnTo>
                <a:lnTo>
                  <a:pt x="486852" y="371663"/>
                </a:lnTo>
                <a:lnTo>
                  <a:pt x="486852" y="402710"/>
                </a:lnTo>
                <a:lnTo>
                  <a:pt x="508000" y="402710"/>
                </a:lnTo>
                <a:lnTo>
                  <a:pt x="508000" y="424308"/>
                </a:lnTo>
                <a:lnTo>
                  <a:pt x="0" y="424308"/>
                </a:lnTo>
                <a:lnTo>
                  <a:pt x="0" y="402710"/>
                </a:lnTo>
                <a:lnTo>
                  <a:pt x="21598" y="402710"/>
                </a:lnTo>
                <a:lnTo>
                  <a:pt x="21598" y="371663"/>
                </a:lnTo>
                <a:lnTo>
                  <a:pt x="52195" y="371663"/>
                </a:lnTo>
                <a:close/>
                <a:moveTo>
                  <a:pt x="378863" y="148935"/>
                </a:moveTo>
                <a:lnTo>
                  <a:pt x="419359" y="148935"/>
                </a:lnTo>
                <a:lnTo>
                  <a:pt x="425658" y="339266"/>
                </a:lnTo>
                <a:lnTo>
                  <a:pt x="373463" y="339266"/>
                </a:lnTo>
                <a:close/>
                <a:moveTo>
                  <a:pt x="281223" y="148935"/>
                </a:moveTo>
                <a:lnTo>
                  <a:pt x="323069" y="148935"/>
                </a:lnTo>
                <a:lnTo>
                  <a:pt x="329368" y="339266"/>
                </a:lnTo>
                <a:lnTo>
                  <a:pt x="275823" y="339266"/>
                </a:lnTo>
                <a:close/>
                <a:moveTo>
                  <a:pt x="184932" y="148935"/>
                </a:moveTo>
                <a:lnTo>
                  <a:pt x="226778" y="148935"/>
                </a:lnTo>
                <a:lnTo>
                  <a:pt x="232177" y="339266"/>
                </a:lnTo>
                <a:lnTo>
                  <a:pt x="178632" y="339266"/>
                </a:lnTo>
                <a:close/>
                <a:moveTo>
                  <a:pt x="87741" y="148935"/>
                </a:moveTo>
                <a:lnTo>
                  <a:pt x="129587" y="148935"/>
                </a:lnTo>
                <a:lnTo>
                  <a:pt x="135887" y="339266"/>
                </a:lnTo>
                <a:lnTo>
                  <a:pt x="82342" y="339266"/>
                </a:lnTo>
                <a:close/>
                <a:moveTo>
                  <a:pt x="74693" y="116538"/>
                </a:moveTo>
                <a:lnTo>
                  <a:pt x="434208" y="116538"/>
                </a:lnTo>
                <a:lnTo>
                  <a:pt x="434208" y="136786"/>
                </a:lnTo>
                <a:lnTo>
                  <a:pt x="74693" y="136786"/>
                </a:lnTo>
                <a:close/>
                <a:moveTo>
                  <a:pt x="254675" y="0"/>
                </a:moveTo>
                <a:lnTo>
                  <a:pt x="476053" y="93141"/>
                </a:lnTo>
                <a:lnTo>
                  <a:pt x="476053" y="105740"/>
                </a:lnTo>
                <a:lnTo>
                  <a:pt x="31947" y="105740"/>
                </a:lnTo>
                <a:lnTo>
                  <a:pt x="31947" y="9314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6" name="fingerprint34"/>
          <p:cNvSpPr>
            <a:spLocks noChangeAspect="1"/>
          </p:cNvSpPr>
          <p:nvPr/>
        </p:nvSpPr>
        <p:spPr bwMode="auto">
          <a:xfrm>
            <a:off x="9054133" y="5811426"/>
            <a:ext cx="262607" cy="262607"/>
          </a:xfrm>
          <a:custGeom>
            <a:avLst/>
            <a:gdLst>
              <a:gd name="connsiteX0" fmla="*/ 272598 w 508000"/>
              <a:gd name="connsiteY0" fmla="*/ 449985 h 508000"/>
              <a:gd name="connsiteX1" fmla="*/ 324073 w 508000"/>
              <a:gd name="connsiteY1" fmla="*/ 477286 h 508000"/>
              <a:gd name="connsiteX2" fmla="*/ 344663 w 508000"/>
              <a:gd name="connsiteY2" fmla="*/ 490937 h 508000"/>
              <a:gd name="connsiteX3" fmla="*/ 291472 w 508000"/>
              <a:gd name="connsiteY3" fmla="*/ 504588 h 508000"/>
              <a:gd name="connsiteX4" fmla="*/ 262303 w 508000"/>
              <a:gd name="connsiteY4" fmla="*/ 497762 h 508000"/>
              <a:gd name="connsiteX5" fmla="*/ 238281 w 508000"/>
              <a:gd name="connsiteY5" fmla="*/ 508000 h 508000"/>
              <a:gd name="connsiteX6" fmla="*/ 188521 w 508000"/>
              <a:gd name="connsiteY6" fmla="*/ 499469 h 508000"/>
              <a:gd name="connsiteX7" fmla="*/ 203964 w 508000"/>
              <a:gd name="connsiteY7" fmla="*/ 489230 h 508000"/>
              <a:gd name="connsiteX8" fmla="*/ 272598 w 508000"/>
              <a:gd name="connsiteY8" fmla="*/ 449985 h 508000"/>
              <a:gd name="connsiteX9" fmla="*/ 326081 w 508000"/>
              <a:gd name="connsiteY9" fmla="*/ 368906 h 508000"/>
              <a:gd name="connsiteX10" fmla="*/ 317500 w 508000"/>
              <a:gd name="connsiteY10" fmla="*/ 382633 h 508000"/>
              <a:gd name="connsiteX11" fmla="*/ 394730 w 508000"/>
              <a:gd name="connsiteY11" fmla="*/ 449551 h 508000"/>
              <a:gd name="connsiteX12" fmla="*/ 401595 w 508000"/>
              <a:gd name="connsiteY12" fmla="*/ 428961 h 508000"/>
              <a:gd name="connsiteX13" fmla="*/ 377568 w 508000"/>
              <a:gd name="connsiteY13" fmla="*/ 416950 h 508000"/>
              <a:gd name="connsiteX14" fmla="*/ 339811 w 508000"/>
              <a:gd name="connsiteY14" fmla="*/ 375770 h 508000"/>
              <a:gd name="connsiteX15" fmla="*/ 326081 w 508000"/>
              <a:gd name="connsiteY15" fmla="*/ 368906 h 508000"/>
              <a:gd name="connsiteX16" fmla="*/ 368772 w 508000"/>
              <a:gd name="connsiteY16" fmla="*/ 320863 h 508000"/>
              <a:gd name="connsiteX17" fmla="*/ 360406 w 508000"/>
              <a:gd name="connsiteY17" fmla="*/ 334590 h 508000"/>
              <a:gd name="connsiteX18" fmla="*/ 411892 w 508000"/>
              <a:gd name="connsiteY18" fmla="*/ 389497 h 508000"/>
              <a:gd name="connsiteX19" fmla="*/ 427338 w 508000"/>
              <a:gd name="connsiteY19" fmla="*/ 386065 h 508000"/>
              <a:gd name="connsiteX20" fmla="*/ 423906 w 508000"/>
              <a:gd name="connsiteY20" fmla="*/ 370622 h 508000"/>
              <a:gd name="connsiteX21" fmla="*/ 396446 w 508000"/>
              <a:gd name="connsiteY21" fmla="*/ 355180 h 508000"/>
              <a:gd name="connsiteX22" fmla="*/ 381000 w 508000"/>
              <a:gd name="connsiteY22" fmla="*/ 327726 h 508000"/>
              <a:gd name="connsiteX23" fmla="*/ 368772 w 508000"/>
              <a:gd name="connsiteY23" fmla="*/ 320863 h 508000"/>
              <a:gd name="connsiteX24" fmla="*/ 293688 w 508000"/>
              <a:gd name="connsiteY24" fmla="*/ 254159 h 508000"/>
              <a:gd name="connsiteX25" fmla="*/ 286608 w 508000"/>
              <a:gd name="connsiteY25" fmla="*/ 259092 h 508000"/>
              <a:gd name="connsiteX26" fmla="*/ 78946 w 508000"/>
              <a:gd name="connsiteY26" fmla="*/ 403223 h 508000"/>
              <a:gd name="connsiteX27" fmla="*/ 77230 w 508000"/>
              <a:gd name="connsiteY27" fmla="*/ 403223 h 508000"/>
              <a:gd name="connsiteX28" fmla="*/ 72081 w 508000"/>
              <a:gd name="connsiteY28" fmla="*/ 418666 h 508000"/>
              <a:gd name="connsiteX29" fmla="*/ 82379 w 508000"/>
              <a:gd name="connsiteY29" fmla="*/ 425529 h 508000"/>
              <a:gd name="connsiteX30" fmla="*/ 85811 w 508000"/>
              <a:gd name="connsiteY30" fmla="*/ 423813 h 508000"/>
              <a:gd name="connsiteX31" fmla="*/ 305487 w 508000"/>
              <a:gd name="connsiteY31" fmla="*/ 271103 h 508000"/>
              <a:gd name="connsiteX32" fmla="*/ 302054 w 508000"/>
              <a:gd name="connsiteY32" fmla="*/ 255661 h 508000"/>
              <a:gd name="connsiteX33" fmla="*/ 293688 w 508000"/>
              <a:gd name="connsiteY33" fmla="*/ 254159 h 508000"/>
              <a:gd name="connsiteX34" fmla="*/ 274595 w 508000"/>
              <a:gd name="connsiteY34" fmla="*/ 150994 h 508000"/>
              <a:gd name="connsiteX35" fmla="*/ 173338 w 508000"/>
              <a:gd name="connsiteY35" fmla="*/ 209333 h 508000"/>
              <a:gd name="connsiteX36" fmla="*/ 157892 w 508000"/>
              <a:gd name="connsiteY36" fmla="*/ 226491 h 508000"/>
              <a:gd name="connsiteX37" fmla="*/ 137298 w 508000"/>
              <a:gd name="connsiteY37" fmla="*/ 248797 h 508000"/>
              <a:gd name="connsiteX38" fmla="*/ 114987 w 508000"/>
              <a:gd name="connsiteY38" fmla="*/ 265956 h 508000"/>
              <a:gd name="connsiteX39" fmla="*/ 85811 w 508000"/>
              <a:gd name="connsiteY39" fmla="*/ 281398 h 508000"/>
              <a:gd name="connsiteX40" fmla="*/ 75514 w 508000"/>
              <a:gd name="connsiteY40" fmla="*/ 284830 h 508000"/>
              <a:gd name="connsiteX41" fmla="*/ 68649 w 508000"/>
              <a:gd name="connsiteY41" fmla="*/ 298557 h 508000"/>
              <a:gd name="connsiteX42" fmla="*/ 82379 w 508000"/>
              <a:gd name="connsiteY42" fmla="*/ 307136 h 508000"/>
              <a:gd name="connsiteX43" fmla="*/ 114987 w 508000"/>
              <a:gd name="connsiteY43" fmla="*/ 291693 h 508000"/>
              <a:gd name="connsiteX44" fmla="*/ 139014 w 508000"/>
              <a:gd name="connsiteY44" fmla="*/ 276251 h 508000"/>
              <a:gd name="connsiteX45" fmla="*/ 181919 w 508000"/>
              <a:gd name="connsiteY45" fmla="*/ 235071 h 508000"/>
              <a:gd name="connsiteX46" fmla="*/ 197365 w 508000"/>
              <a:gd name="connsiteY46" fmla="*/ 217912 h 508000"/>
              <a:gd name="connsiteX47" fmla="*/ 205946 w 508000"/>
              <a:gd name="connsiteY47" fmla="*/ 207617 h 508000"/>
              <a:gd name="connsiteX48" fmla="*/ 211095 w 508000"/>
              <a:gd name="connsiteY48" fmla="*/ 204185 h 508000"/>
              <a:gd name="connsiteX49" fmla="*/ 214527 w 508000"/>
              <a:gd name="connsiteY49" fmla="*/ 200754 h 508000"/>
              <a:gd name="connsiteX50" fmla="*/ 216243 w 508000"/>
              <a:gd name="connsiteY50" fmla="*/ 199038 h 508000"/>
              <a:gd name="connsiteX51" fmla="*/ 241987 w 508000"/>
              <a:gd name="connsiteY51" fmla="*/ 183595 h 508000"/>
              <a:gd name="connsiteX52" fmla="*/ 267730 w 508000"/>
              <a:gd name="connsiteY52" fmla="*/ 175016 h 508000"/>
              <a:gd name="connsiteX53" fmla="*/ 274595 w 508000"/>
              <a:gd name="connsiteY53" fmla="*/ 173300 h 508000"/>
              <a:gd name="connsiteX54" fmla="*/ 286608 w 508000"/>
              <a:gd name="connsiteY54" fmla="*/ 163005 h 508000"/>
              <a:gd name="connsiteX55" fmla="*/ 274595 w 508000"/>
              <a:gd name="connsiteY55" fmla="*/ 150994 h 508000"/>
              <a:gd name="connsiteX56" fmla="*/ 264298 w 508000"/>
              <a:gd name="connsiteY56" fmla="*/ 102951 h 508000"/>
              <a:gd name="connsiteX57" fmla="*/ 90960 w 508000"/>
              <a:gd name="connsiteY57" fmla="*/ 209333 h 508000"/>
              <a:gd name="connsiteX58" fmla="*/ 89243 w 508000"/>
              <a:gd name="connsiteY58" fmla="*/ 212765 h 508000"/>
              <a:gd name="connsiteX59" fmla="*/ 72081 w 508000"/>
              <a:gd name="connsiteY59" fmla="*/ 229923 h 508000"/>
              <a:gd name="connsiteX60" fmla="*/ 68649 w 508000"/>
              <a:gd name="connsiteY60" fmla="*/ 229923 h 508000"/>
              <a:gd name="connsiteX61" fmla="*/ 65216 w 508000"/>
              <a:gd name="connsiteY61" fmla="*/ 241934 h 508000"/>
              <a:gd name="connsiteX62" fmla="*/ 73798 w 508000"/>
              <a:gd name="connsiteY62" fmla="*/ 250513 h 508000"/>
              <a:gd name="connsiteX63" fmla="*/ 89243 w 508000"/>
              <a:gd name="connsiteY63" fmla="*/ 243650 h 508000"/>
              <a:gd name="connsiteX64" fmla="*/ 106406 w 508000"/>
              <a:gd name="connsiteY64" fmla="*/ 226491 h 508000"/>
              <a:gd name="connsiteX65" fmla="*/ 109838 w 508000"/>
              <a:gd name="connsiteY65" fmla="*/ 223060 h 508000"/>
              <a:gd name="connsiteX66" fmla="*/ 262581 w 508000"/>
              <a:gd name="connsiteY66" fmla="*/ 125257 h 508000"/>
              <a:gd name="connsiteX67" fmla="*/ 393014 w 508000"/>
              <a:gd name="connsiteY67" fmla="*/ 264240 h 508000"/>
              <a:gd name="connsiteX68" fmla="*/ 394730 w 508000"/>
              <a:gd name="connsiteY68" fmla="*/ 271103 h 508000"/>
              <a:gd name="connsiteX69" fmla="*/ 410176 w 508000"/>
              <a:gd name="connsiteY69" fmla="*/ 307136 h 508000"/>
              <a:gd name="connsiteX70" fmla="*/ 417041 w 508000"/>
              <a:gd name="connsiteY70" fmla="*/ 310568 h 508000"/>
              <a:gd name="connsiteX71" fmla="*/ 425622 w 508000"/>
              <a:gd name="connsiteY71" fmla="*/ 305420 h 508000"/>
              <a:gd name="connsiteX72" fmla="*/ 423906 w 508000"/>
              <a:gd name="connsiteY72" fmla="*/ 289978 h 508000"/>
              <a:gd name="connsiteX73" fmla="*/ 415325 w 508000"/>
              <a:gd name="connsiteY73" fmla="*/ 264240 h 508000"/>
              <a:gd name="connsiteX74" fmla="*/ 415325 w 508000"/>
              <a:gd name="connsiteY74" fmla="*/ 262524 h 508000"/>
              <a:gd name="connsiteX75" fmla="*/ 413608 w 508000"/>
              <a:gd name="connsiteY75" fmla="*/ 259092 h 508000"/>
              <a:gd name="connsiteX76" fmla="*/ 379284 w 508000"/>
              <a:gd name="connsiteY76" fmla="*/ 175016 h 508000"/>
              <a:gd name="connsiteX77" fmla="*/ 264298 w 508000"/>
              <a:gd name="connsiteY77" fmla="*/ 102951 h 508000"/>
              <a:gd name="connsiteX78" fmla="*/ 254000 w 508000"/>
              <a:gd name="connsiteY78" fmla="*/ 0 h 508000"/>
              <a:gd name="connsiteX79" fmla="*/ 508000 w 508000"/>
              <a:gd name="connsiteY79" fmla="*/ 253945 h 508000"/>
              <a:gd name="connsiteX80" fmla="*/ 368987 w 508000"/>
              <a:gd name="connsiteY80" fmla="*/ 480436 h 508000"/>
              <a:gd name="connsiteX81" fmla="*/ 338095 w 508000"/>
              <a:gd name="connsiteY81" fmla="*/ 459846 h 508000"/>
              <a:gd name="connsiteX82" fmla="*/ 269446 w 508000"/>
              <a:gd name="connsiteY82" fmla="*/ 427245 h 508000"/>
              <a:gd name="connsiteX83" fmla="*/ 192216 w 508000"/>
              <a:gd name="connsiteY83" fmla="*/ 470141 h 508000"/>
              <a:gd name="connsiteX84" fmla="*/ 161325 w 508000"/>
              <a:gd name="connsiteY84" fmla="*/ 490731 h 508000"/>
              <a:gd name="connsiteX85" fmla="*/ 123568 w 508000"/>
              <a:gd name="connsiteY85" fmla="*/ 471857 h 508000"/>
              <a:gd name="connsiteX86" fmla="*/ 245419 w 508000"/>
              <a:gd name="connsiteY86" fmla="*/ 401507 h 508000"/>
              <a:gd name="connsiteX87" fmla="*/ 353541 w 508000"/>
              <a:gd name="connsiteY87" fmla="*/ 293409 h 508000"/>
              <a:gd name="connsiteX88" fmla="*/ 353541 w 508000"/>
              <a:gd name="connsiteY88" fmla="*/ 233355 h 508000"/>
              <a:gd name="connsiteX89" fmla="*/ 314068 w 508000"/>
              <a:gd name="connsiteY89" fmla="*/ 202470 h 508000"/>
              <a:gd name="connsiteX90" fmla="*/ 226541 w 508000"/>
              <a:gd name="connsiteY90" fmla="*/ 243650 h 508000"/>
              <a:gd name="connsiteX91" fmla="*/ 139014 w 508000"/>
              <a:gd name="connsiteY91" fmla="*/ 315715 h 508000"/>
              <a:gd name="connsiteX92" fmla="*/ 72081 w 508000"/>
              <a:gd name="connsiteY92" fmla="*/ 343169 h 508000"/>
              <a:gd name="connsiteX93" fmla="*/ 63500 w 508000"/>
              <a:gd name="connsiteY93" fmla="*/ 356896 h 508000"/>
              <a:gd name="connsiteX94" fmla="*/ 77230 w 508000"/>
              <a:gd name="connsiteY94" fmla="*/ 365475 h 508000"/>
              <a:gd name="connsiteX95" fmla="*/ 151027 w 508000"/>
              <a:gd name="connsiteY95" fmla="*/ 334590 h 508000"/>
              <a:gd name="connsiteX96" fmla="*/ 241987 w 508000"/>
              <a:gd name="connsiteY96" fmla="*/ 257377 h 508000"/>
              <a:gd name="connsiteX97" fmla="*/ 308919 w 508000"/>
              <a:gd name="connsiteY97" fmla="*/ 223060 h 508000"/>
              <a:gd name="connsiteX98" fmla="*/ 332946 w 508000"/>
              <a:gd name="connsiteY98" fmla="*/ 243650 h 508000"/>
              <a:gd name="connsiteX99" fmla="*/ 332946 w 508000"/>
              <a:gd name="connsiteY99" fmla="*/ 284830 h 508000"/>
              <a:gd name="connsiteX100" fmla="*/ 231689 w 508000"/>
              <a:gd name="connsiteY100" fmla="*/ 382633 h 508000"/>
              <a:gd name="connsiteX101" fmla="*/ 101257 w 508000"/>
              <a:gd name="connsiteY101" fmla="*/ 456414 h 508000"/>
              <a:gd name="connsiteX102" fmla="*/ 0 w 508000"/>
              <a:gd name="connsiteY102" fmla="*/ 253945 h 508000"/>
              <a:gd name="connsiteX103" fmla="*/ 254000 w 508000"/>
              <a:gd name="connsiteY10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508000" h="508000">
                <a:moveTo>
                  <a:pt x="272598" y="449985"/>
                </a:moveTo>
                <a:cubicBezTo>
                  <a:pt x="282893" y="448278"/>
                  <a:pt x="305199" y="463635"/>
                  <a:pt x="324073" y="477286"/>
                </a:cubicBezTo>
                <a:cubicBezTo>
                  <a:pt x="330936" y="482405"/>
                  <a:pt x="337800" y="487524"/>
                  <a:pt x="344663" y="490937"/>
                </a:cubicBezTo>
                <a:cubicBezTo>
                  <a:pt x="327505" y="497762"/>
                  <a:pt x="308630" y="502881"/>
                  <a:pt x="291472" y="504588"/>
                </a:cubicBezTo>
                <a:cubicBezTo>
                  <a:pt x="279461" y="499469"/>
                  <a:pt x="269166" y="496056"/>
                  <a:pt x="262303" y="497762"/>
                </a:cubicBezTo>
                <a:cubicBezTo>
                  <a:pt x="257155" y="497762"/>
                  <a:pt x="248576" y="501175"/>
                  <a:pt x="238281" y="508000"/>
                </a:cubicBezTo>
                <a:cubicBezTo>
                  <a:pt x="221122" y="506294"/>
                  <a:pt x="205680" y="504588"/>
                  <a:pt x="188521" y="499469"/>
                </a:cubicBezTo>
                <a:cubicBezTo>
                  <a:pt x="193669" y="496056"/>
                  <a:pt x="198816" y="492643"/>
                  <a:pt x="203964" y="489230"/>
                </a:cubicBezTo>
                <a:cubicBezTo>
                  <a:pt x="229702" y="472167"/>
                  <a:pt x="262303" y="451691"/>
                  <a:pt x="272598" y="449985"/>
                </a:cubicBezTo>
                <a:close/>
                <a:moveTo>
                  <a:pt x="326081" y="368906"/>
                </a:moveTo>
                <a:cubicBezTo>
                  <a:pt x="320933" y="370622"/>
                  <a:pt x="315784" y="375770"/>
                  <a:pt x="317500" y="382633"/>
                </a:cubicBezTo>
                <a:cubicBezTo>
                  <a:pt x="331230" y="415234"/>
                  <a:pt x="362122" y="439256"/>
                  <a:pt x="394730" y="449551"/>
                </a:cubicBezTo>
                <a:cubicBezTo>
                  <a:pt x="408460" y="454699"/>
                  <a:pt x="415325" y="432393"/>
                  <a:pt x="401595" y="428961"/>
                </a:cubicBezTo>
                <a:cubicBezTo>
                  <a:pt x="393014" y="425529"/>
                  <a:pt x="386149" y="422098"/>
                  <a:pt x="377568" y="416950"/>
                </a:cubicBezTo>
                <a:cubicBezTo>
                  <a:pt x="362122" y="408371"/>
                  <a:pt x="346676" y="394644"/>
                  <a:pt x="339811" y="375770"/>
                </a:cubicBezTo>
                <a:cubicBezTo>
                  <a:pt x="336379" y="370622"/>
                  <a:pt x="331230" y="367191"/>
                  <a:pt x="326081" y="368906"/>
                </a:cubicBezTo>
                <a:close/>
                <a:moveTo>
                  <a:pt x="368772" y="320863"/>
                </a:moveTo>
                <a:cubicBezTo>
                  <a:pt x="363409" y="322579"/>
                  <a:pt x="358689" y="327726"/>
                  <a:pt x="360406" y="334590"/>
                </a:cubicBezTo>
                <a:cubicBezTo>
                  <a:pt x="365554" y="363759"/>
                  <a:pt x="386149" y="379201"/>
                  <a:pt x="411892" y="389497"/>
                </a:cubicBezTo>
                <a:cubicBezTo>
                  <a:pt x="417041" y="391212"/>
                  <a:pt x="423906" y="391212"/>
                  <a:pt x="427338" y="386065"/>
                </a:cubicBezTo>
                <a:cubicBezTo>
                  <a:pt x="430771" y="380917"/>
                  <a:pt x="429054" y="372338"/>
                  <a:pt x="423906" y="370622"/>
                </a:cubicBezTo>
                <a:cubicBezTo>
                  <a:pt x="413608" y="367191"/>
                  <a:pt x="403311" y="362043"/>
                  <a:pt x="396446" y="355180"/>
                </a:cubicBezTo>
                <a:cubicBezTo>
                  <a:pt x="387865" y="348316"/>
                  <a:pt x="382716" y="339737"/>
                  <a:pt x="381000" y="327726"/>
                </a:cubicBezTo>
                <a:cubicBezTo>
                  <a:pt x="380142" y="320863"/>
                  <a:pt x="374136" y="319147"/>
                  <a:pt x="368772" y="320863"/>
                </a:cubicBezTo>
                <a:close/>
                <a:moveTo>
                  <a:pt x="293688" y="254159"/>
                </a:moveTo>
                <a:cubicBezTo>
                  <a:pt x="290899" y="254803"/>
                  <a:pt x="288325" y="256519"/>
                  <a:pt x="286608" y="259092"/>
                </a:cubicBezTo>
                <a:cubicBezTo>
                  <a:pt x="221392" y="350032"/>
                  <a:pt x="101257" y="394644"/>
                  <a:pt x="78946" y="403223"/>
                </a:cubicBezTo>
                <a:cubicBezTo>
                  <a:pt x="78946" y="403223"/>
                  <a:pt x="77230" y="403223"/>
                  <a:pt x="77230" y="403223"/>
                </a:cubicBezTo>
                <a:cubicBezTo>
                  <a:pt x="72081" y="404939"/>
                  <a:pt x="68649" y="411802"/>
                  <a:pt x="72081" y="418666"/>
                </a:cubicBezTo>
                <a:cubicBezTo>
                  <a:pt x="73798" y="422098"/>
                  <a:pt x="77230" y="425529"/>
                  <a:pt x="82379" y="425529"/>
                </a:cubicBezTo>
                <a:cubicBezTo>
                  <a:pt x="82379" y="425529"/>
                  <a:pt x="84095" y="425529"/>
                  <a:pt x="85811" y="423813"/>
                </a:cubicBezTo>
                <a:cubicBezTo>
                  <a:pt x="109838" y="415234"/>
                  <a:pt x="235122" y="368906"/>
                  <a:pt x="305487" y="271103"/>
                </a:cubicBezTo>
                <a:cubicBezTo>
                  <a:pt x="308919" y="265956"/>
                  <a:pt x="307203" y="259092"/>
                  <a:pt x="302054" y="255661"/>
                </a:cubicBezTo>
                <a:cubicBezTo>
                  <a:pt x="299480" y="253945"/>
                  <a:pt x="296477" y="253516"/>
                  <a:pt x="293688" y="254159"/>
                </a:cubicBezTo>
                <a:close/>
                <a:moveTo>
                  <a:pt x="274595" y="150994"/>
                </a:moveTo>
                <a:cubicBezTo>
                  <a:pt x="235122" y="156142"/>
                  <a:pt x="199081" y="180164"/>
                  <a:pt x="173338" y="209333"/>
                </a:cubicBezTo>
                <a:cubicBezTo>
                  <a:pt x="168189" y="216196"/>
                  <a:pt x="163041" y="221344"/>
                  <a:pt x="157892" y="226491"/>
                </a:cubicBezTo>
                <a:cubicBezTo>
                  <a:pt x="152743" y="235071"/>
                  <a:pt x="145879" y="241934"/>
                  <a:pt x="137298" y="248797"/>
                </a:cubicBezTo>
                <a:cubicBezTo>
                  <a:pt x="130433" y="255661"/>
                  <a:pt x="123568" y="260808"/>
                  <a:pt x="114987" y="265956"/>
                </a:cubicBezTo>
                <a:cubicBezTo>
                  <a:pt x="106406" y="271103"/>
                  <a:pt x="96108" y="276251"/>
                  <a:pt x="85811" y="281398"/>
                </a:cubicBezTo>
                <a:cubicBezTo>
                  <a:pt x="82379" y="283114"/>
                  <a:pt x="80662" y="283114"/>
                  <a:pt x="75514" y="284830"/>
                </a:cubicBezTo>
                <a:cubicBezTo>
                  <a:pt x="70365" y="286546"/>
                  <a:pt x="66933" y="293409"/>
                  <a:pt x="68649" y="298557"/>
                </a:cubicBezTo>
                <a:cubicBezTo>
                  <a:pt x="70365" y="303704"/>
                  <a:pt x="75514" y="308852"/>
                  <a:pt x="82379" y="307136"/>
                </a:cubicBezTo>
                <a:cubicBezTo>
                  <a:pt x="94392" y="303704"/>
                  <a:pt x="104689" y="296841"/>
                  <a:pt x="114987" y="291693"/>
                </a:cubicBezTo>
                <a:cubicBezTo>
                  <a:pt x="123568" y="286546"/>
                  <a:pt x="132149" y="281398"/>
                  <a:pt x="139014" y="276251"/>
                </a:cubicBezTo>
                <a:cubicBezTo>
                  <a:pt x="156176" y="264240"/>
                  <a:pt x="168189" y="250513"/>
                  <a:pt x="181919" y="235071"/>
                </a:cubicBezTo>
                <a:cubicBezTo>
                  <a:pt x="187068" y="228207"/>
                  <a:pt x="192216" y="223060"/>
                  <a:pt x="197365" y="217912"/>
                </a:cubicBezTo>
                <a:cubicBezTo>
                  <a:pt x="200798" y="214481"/>
                  <a:pt x="204230" y="211049"/>
                  <a:pt x="205946" y="207617"/>
                </a:cubicBezTo>
                <a:cubicBezTo>
                  <a:pt x="207662" y="205901"/>
                  <a:pt x="209379" y="205901"/>
                  <a:pt x="211095" y="204185"/>
                </a:cubicBezTo>
                <a:cubicBezTo>
                  <a:pt x="212811" y="202470"/>
                  <a:pt x="212811" y="202470"/>
                  <a:pt x="214527" y="200754"/>
                </a:cubicBezTo>
                <a:cubicBezTo>
                  <a:pt x="214527" y="200754"/>
                  <a:pt x="216243" y="199038"/>
                  <a:pt x="216243" y="199038"/>
                </a:cubicBezTo>
                <a:cubicBezTo>
                  <a:pt x="224825" y="193890"/>
                  <a:pt x="233406" y="188743"/>
                  <a:pt x="241987" y="183595"/>
                </a:cubicBezTo>
                <a:cubicBezTo>
                  <a:pt x="250568" y="180164"/>
                  <a:pt x="257433" y="176732"/>
                  <a:pt x="267730" y="175016"/>
                </a:cubicBezTo>
                <a:cubicBezTo>
                  <a:pt x="271162" y="173300"/>
                  <a:pt x="272879" y="173300"/>
                  <a:pt x="274595" y="173300"/>
                </a:cubicBezTo>
                <a:cubicBezTo>
                  <a:pt x="281460" y="173300"/>
                  <a:pt x="286608" y="168153"/>
                  <a:pt x="286608" y="163005"/>
                </a:cubicBezTo>
                <a:cubicBezTo>
                  <a:pt x="286608" y="156142"/>
                  <a:pt x="281460" y="150994"/>
                  <a:pt x="274595" y="150994"/>
                </a:cubicBezTo>
                <a:close/>
                <a:moveTo>
                  <a:pt x="264298" y="102951"/>
                </a:moveTo>
                <a:cubicBezTo>
                  <a:pt x="175054" y="99519"/>
                  <a:pt x="116703" y="176732"/>
                  <a:pt x="90960" y="209333"/>
                </a:cubicBezTo>
                <a:cubicBezTo>
                  <a:pt x="90960" y="209333"/>
                  <a:pt x="90960" y="209333"/>
                  <a:pt x="89243" y="212765"/>
                </a:cubicBezTo>
                <a:cubicBezTo>
                  <a:pt x="82379" y="221344"/>
                  <a:pt x="73798" y="228207"/>
                  <a:pt x="72081" y="229923"/>
                </a:cubicBezTo>
                <a:cubicBezTo>
                  <a:pt x="70365" y="229923"/>
                  <a:pt x="70365" y="229923"/>
                  <a:pt x="68649" y="229923"/>
                </a:cubicBezTo>
                <a:cubicBezTo>
                  <a:pt x="65216" y="233355"/>
                  <a:pt x="63500" y="238502"/>
                  <a:pt x="65216" y="241934"/>
                </a:cubicBezTo>
                <a:cubicBezTo>
                  <a:pt x="65216" y="247082"/>
                  <a:pt x="68649" y="250513"/>
                  <a:pt x="73798" y="250513"/>
                </a:cubicBezTo>
                <a:cubicBezTo>
                  <a:pt x="77230" y="252229"/>
                  <a:pt x="78946" y="250513"/>
                  <a:pt x="89243" y="243650"/>
                </a:cubicBezTo>
                <a:cubicBezTo>
                  <a:pt x="94392" y="240218"/>
                  <a:pt x="101257" y="235071"/>
                  <a:pt x="106406" y="226491"/>
                </a:cubicBezTo>
                <a:cubicBezTo>
                  <a:pt x="106406" y="226491"/>
                  <a:pt x="106406" y="226491"/>
                  <a:pt x="109838" y="223060"/>
                </a:cubicBezTo>
                <a:cubicBezTo>
                  <a:pt x="132149" y="192175"/>
                  <a:pt x="185352" y="121825"/>
                  <a:pt x="262581" y="125257"/>
                </a:cubicBezTo>
                <a:cubicBezTo>
                  <a:pt x="326081" y="130404"/>
                  <a:pt x="370703" y="178448"/>
                  <a:pt x="393014" y="264240"/>
                </a:cubicBezTo>
                <a:cubicBezTo>
                  <a:pt x="393014" y="267672"/>
                  <a:pt x="393014" y="269388"/>
                  <a:pt x="394730" y="271103"/>
                </a:cubicBezTo>
                <a:cubicBezTo>
                  <a:pt x="396446" y="284830"/>
                  <a:pt x="403311" y="301989"/>
                  <a:pt x="410176" y="307136"/>
                </a:cubicBezTo>
                <a:cubicBezTo>
                  <a:pt x="411892" y="308852"/>
                  <a:pt x="415325" y="310568"/>
                  <a:pt x="417041" y="310568"/>
                </a:cubicBezTo>
                <a:cubicBezTo>
                  <a:pt x="420473" y="310568"/>
                  <a:pt x="423906" y="308852"/>
                  <a:pt x="425622" y="305420"/>
                </a:cubicBezTo>
                <a:cubicBezTo>
                  <a:pt x="429054" y="300273"/>
                  <a:pt x="429054" y="293409"/>
                  <a:pt x="423906" y="289978"/>
                </a:cubicBezTo>
                <a:cubicBezTo>
                  <a:pt x="422189" y="286546"/>
                  <a:pt x="418757" y="274535"/>
                  <a:pt x="415325" y="264240"/>
                </a:cubicBezTo>
                <a:cubicBezTo>
                  <a:pt x="415325" y="264240"/>
                  <a:pt x="415325" y="262524"/>
                  <a:pt x="415325" y="262524"/>
                </a:cubicBezTo>
                <a:cubicBezTo>
                  <a:pt x="415325" y="262524"/>
                  <a:pt x="413608" y="260808"/>
                  <a:pt x="413608" y="259092"/>
                </a:cubicBezTo>
                <a:cubicBezTo>
                  <a:pt x="410176" y="245366"/>
                  <a:pt x="401595" y="209333"/>
                  <a:pt x="379284" y="175016"/>
                </a:cubicBezTo>
                <a:cubicBezTo>
                  <a:pt x="350108" y="130404"/>
                  <a:pt x="312352" y="106382"/>
                  <a:pt x="264298" y="102951"/>
                </a:cubicBezTo>
                <a:close/>
                <a:moveTo>
                  <a:pt x="254000" y="0"/>
                </a:moveTo>
                <a:cubicBezTo>
                  <a:pt x="394730" y="0"/>
                  <a:pt x="508000" y="113246"/>
                  <a:pt x="508000" y="253945"/>
                </a:cubicBezTo>
                <a:cubicBezTo>
                  <a:pt x="508000" y="353464"/>
                  <a:pt x="451365" y="439256"/>
                  <a:pt x="368987" y="480436"/>
                </a:cubicBezTo>
                <a:cubicBezTo>
                  <a:pt x="358689" y="473573"/>
                  <a:pt x="348392" y="466709"/>
                  <a:pt x="338095" y="459846"/>
                </a:cubicBezTo>
                <a:cubicBezTo>
                  <a:pt x="310635" y="440972"/>
                  <a:pt x="288325" y="423813"/>
                  <a:pt x="269446" y="427245"/>
                </a:cubicBezTo>
                <a:cubicBezTo>
                  <a:pt x="255716" y="428961"/>
                  <a:pt x="229973" y="444403"/>
                  <a:pt x="192216" y="470141"/>
                </a:cubicBezTo>
                <a:cubicBezTo>
                  <a:pt x="181919" y="477004"/>
                  <a:pt x="171622" y="483868"/>
                  <a:pt x="161325" y="490731"/>
                </a:cubicBezTo>
                <a:cubicBezTo>
                  <a:pt x="147595" y="485584"/>
                  <a:pt x="135581" y="478720"/>
                  <a:pt x="123568" y="471857"/>
                </a:cubicBezTo>
                <a:cubicBezTo>
                  <a:pt x="168189" y="449551"/>
                  <a:pt x="221392" y="415234"/>
                  <a:pt x="245419" y="401507"/>
                </a:cubicBezTo>
                <a:cubicBezTo>
                  <a:pt x="284892" y="375770"/>
                  <a:pt x="336379" y="336305"/>
                  <a:pt x="353541" y="293409"/>
                </a:cubicBezTo>
                <a:cubicBezTo>
                  <a:pt x="362122" y="272819"/>
                  <a:pt x="362122" y="250513"/>
                  <a:pt x="353541" y="233355"/>
                </a:cubicBezTo>
                <a:cubicBezTo>
                  <a:pt x="346676" y="217912"/>
                  <a:pt x="332946" y="207617"/>
                  <a:pt x="314068" y="202470"/>
                </a:cubicBezTo>
                <a:cubicBezTo>
                  <a:pt x="288325" y="193890"/>
                  <a:pt x="255716" y="209333"/>
                  <a:pt x="226541" y="243650"/>
                </a:cubicBezTo>
                <a:cubicBezTo>
                  <a:pt x="224825" y="243650"/>
                  <a:pt x="183635" y="288262"/>
                  <a:pt x="139014" y="315715"/>
                </a:cubicBezTo>
                <a:cubicBezTo>
                  <a:pt x="139014" y="315715"/>
                  <a:pt x="106406" y="334590"/>
                  <a:pt x="72081" y="343169"/>
                </a:cubicBezTo>
                <a:cubicBezTo>
                  <a:pt x="65216" y="344885"/>
                  <a:pt x="61784" y="351748"/>
                  <a:pt x="63500" y="356896"/>
                </a:cubicBezTo>
                <a:cubicBezTo>
                  <a:pt x="65216" y="363759"/>
                  <a:pt x="72081" y="367191"/>
                  <a:pt x="77230" y="365475"/>
                </a:cubicBezTo>
                <a:cubicBezTo>
                  <a:pt x="114987" y="355180"/>
                  <a:pt x="149311" y="334590"/>
                  <a:pt x="151027" y="334590"/>
                </a:cubicBezTo>
                <a:cubicBezTo>
                  <a:pt x="199081" y="305420"/>
                  <a:pt x="241987" y="257377"/>
                  <a:pt x="241987" y="257377"/>
                </a:cubicBezTo>
                <a:cubicBezTo>
                  <a:pt x="260865" y="236787"/>
                  <a:pt x="288325" y="217912"/>
                  <a:pt x="308919" y="223060"/>
                </a:cubicBezTo>
                <a:cubicBezTo>
                  <a:pt x="320933" y="226491"/>
                  <a:pt x="329514" y="233355"/>
                  <a:pt x="332946" y="243650"/>
                </a:cubicBezTo>
                <a:cubicBezTo>
                  <a:pt x="339811" y="253945"/>
                  <a:pt x="338095" y="269388"/>
                  <a:pt x="332946" y="284830"/>
                </a:cubicBezTo>
                <a:cubicBezTo>
                  <a:pt x="320933" y="313999"/>
                  <a:pt x="284892" y="348316"/>
                  <a:pt x="231689" y="382633"/>
                </a:cubicBezTo>
                <a:cubicBezTo>
                  <a:pt x="207662" y="398076"/>
                  <a:pt x="147595" y="435824"/>
                  <a:pt x="101257" y="456414"/>
                </a:cubicBezTo>
                <a:cubicBezTo>
                  <a:pt x="39473" y="410087"/>
                  <a:pt x="0" y="336305"/>
                  <a:pt x="0" y="253945"/>
                </a:cubicBezTo>
                <a:cubicBezTo>
                  <a:pt x="0" y="113246"/>
                  <a:pt x="113271" y="0"/>
                  <a:pt x="25400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7" name="caution1"/>
          <p:cNvSpPr>
            <a:spLocks noChangeAspect="1"/>
          </p:cNvSpPr>
          <p:nvPr/>
        </p:nvSpPr>
        <p:spPr bwMode="auto">
          <a:xfrm>
            <a:off x="6829342" y="5827231"/>
            <a:ext cx="262607" cy="230997"/>
          </a:xfrm>
          <a:custGeom>
            <a:avLst/>
            <a:gdLst>
              <a:gd name="T0" fmla="*/ 178 w 180"/>
              <a:gd name="T1" fmla="*/ 140 h 158"/>
              <a:gd name="T2" fmla="*/ 100 w 180"/>
              <a:gd name="T3" fmla="*/ 6 h 158"/>
              <a:gd name="T4" fmla="*/ 90 w 180"/>
              <a:gd name="T5" fmla="*/ 0 h 158"/>
              <a:gd name="T6" fmla="*/ 80 w 180"/>
              <a:gd name="T7" fmla="*/ 6 h 158"/>
              <a:gd name="T8" fmla="*/ 3 w 180"/>
              <a:gd name="T9" fmla="*/ 141 h 158"/>
              <a:gd name="T10" fmla="*/ 3 w 180"/>
              <a:gd name="T11" fmla="*/ 152 h 158"/>
              <a:gd name="T12" fmla="*/ 12 w 180"/>
              <a:gd name="T13" fmla="*/ 158 h 158"/>
              <a:gd name="T14" fmla="*/ 168 w 180"/>
              <a:gd name="T15" fmla="*/ 158 h 158"/>
              <a:gd name="T16" fmla="*/ 180 w 180"/>
              <a:gd name="T17" fmla="*/ 146 h 158"/>
              <a:gd name="T18" fmla="*/ 178 w 180"/>
              <a:gd name="T19" fmla="*/ 140 h 158"/>
              <a:gd name="T20" fmla="*/ 96 w 180"/>
              <a:gd name="T21" fmla="*/ 51 h 158"/>
              <a:gd name="T22" fmla="*/ 94 w 180"/>
              <a:gd name="T23" fmla="*/ 112 h 158"/>
              <a:gd name="T24" fmla="*/ 84 w 180"/>
              <a:gd name="T25" fmla="*/ 112 h 158"/>
              <a:gd name="T26" fmla="*/ 82 w 180"/>
              <a:gd name="T27" fmla="*/ 51 h 158"/>
              <a:gd name="T28" fmla="*/ 96 w 180"/>
              <a:gd name="T29" fmla="*/ 51 h 158"/>
              <a:gd name="T30" fmla="*/ 89 w 180"/>
              <a:gd name="T31" fmla="*/ 137 h 158"/>
              <a:gd name="T32" fmla="*/ 81 w 180"/>
              <a:gd name="T33" fmla="*/ 129 h 158"/>
              <a:gd name="T34" fmla="*/ 89 w 180"/>
              <a:gd name="T35" fmla="*/ 121 h 158"/>
              <a:gd name="T36" fmla="*/ 97 w 180"/>
              <a:gd name="T37" fmla="*/ 129 h 158"/>
              <a:gd name="T38" fmla="*/ 89 w 180"/>
              <a:gd name="T39" fmla="*/ 137 h 158"/>
              <a:gd name="T40" fmla="*/ 89 w 180"/>
              <a:gd name="T41" fmla="*/ 137 h 158"/>
              <a:gd name="T42" fmla="*/ 89 w 180"/>
              <a:gd name="T43" fmla="*/ 13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0" h="158">
                <a:moveTo>
                  <a:pt x="178" y="140"/>
                </a:moveTo>
                <a:cubicBezTo>
                  <a:pt x="100" y="6"/>
                  <a:pt x="100" y="6"/>
                  <a:pt x="100" y="6"/>
                </a:cubicBezTo>
                <a:cubicBezTo>
                  <a:pt x="98" y="2"/>
                  <a:pt x="94" y="0"/>
                  <a:pt x="90" y="0"/>
                </a:cubicBezTo>
                <a:cubicBezTo>
                  <a:pt x="86" y="0"/>
                  <a:pt x="82" y="2"/>
                  <a:pt x="80" y="6"/>
                </a:cubicBezTo>
                <a:cubicBezTo>
                  <a:pt x="3" y="141"/>
                  <a:pt x="3" y="141"/>
                  <a:pt x="3" y="141"/>
                </a:cubicBezTo>
                <a:cubicBezTo>
                  <a:pt x="0" y="144"/>
                  <a:pt x="0" y="149"/>
                  <a:pt x="3" y="152"/>
                </a:cubicBezTo>
                <a:cubicBezTo>
                  <a:pt x="5" y="156"/>
                  <a:pt x="8" y="158"/>
                  <a:pt x="12" y="158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75" y="158"/>
                  <a:pt x="180" y="153"/>
                  <a:pt x="180" y="146"/>
                </a:cubicBezTo>
                <a:cubicBezTo>
                  <a:pt x="180" y="144"/>
                  <a:pt x="179" y="142"/>
                  <a:pt x="178" y="140"/>
                </a:cubicBezTo>
                <a:close/>
                <a:moveTo>
                  <a:pt x="96" y="51"/>
                </a:moveTo>
                <a:cubicBezTo>
                  <a:pt x="94" y="112"/>
                  <a:pt x="94" y="112"/>
                  <a:pt x="94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2" y="51"/>
                  <a:pt x="82" y="51"/>
                  <a:pt x="82" y="51"/>
                </a:cubicBezTo>
                <a:lnTo>
                  <a:pt x="96" y="51"/>
                </a:lnTo>
                <a:close/>
                <a:moveTo>
                  <a:pt x="89" y="137"/>
                </a:moveTo>
                <a:cubicBezTo>
                  <a:pt x="84" y="137"/>
                  <a:pt x="81" y="134"/>
                  <a:pt x="81" y="129"/>
                </a:cubicBezTo>
                <a:cubicBezTo>
                  <a:pt x="81" y="124"/>
                  <a:pt x="84" y="121"/>
                  <a:pt x="89" y="121"/>
                </a:cubicBezTo>
                <a:cubicBezTo>
                  <a:pt x="94" y="121"/>
                  <a:pt x="97" y="124"/>
                  <a:pt x="97" y="129"/>
                </a:cubicBezTo>
                <a:cubicBezTo>
                  <a:pt x="97" y="134"/>
                  <a:pt x="94" y="137"/>
                  <a:pt x="89" y="137"/>
                </a:cubicBezTo>
                <a:close/>
                <a:moveTo>
                  <a:pt x="89" y="137"/>
                </a:moveTo>
                <a:cubicBezTo>
                  <a:pt x="89" y="137"/>
                  <a:pt x="89" y="137"/>
                  <a:pt x="89" y="137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8" name="cancer5"/>
          <p:cNvSpPr>
            <a:spLocks noChangeAspect="1"/>
          </p:cNvSpPr>
          <p:nvPr/>
        </p:nvSpPr>
        <p:spPr bwMode="auto">
          <a:xfrm>
            <a:off x="7390567" y="5811426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9" name="toilet10"/>
          <p:cNvSpPr>
            <a:spLocks noChangeAspect="1"/>
          </p:cNvSpPr>
          <p:nvPr/>
        </p:nvSpPr>
        <p:spPr bwMode="auto">
          <a:xfrm>
            <a:off x="10212464" y="5811426"/>
            <a:ext cx="200419" cy="262607"/>
          </a:xfrm>
          <a:custGeom>
            <a:avLst/>
            <a:gdLst>
              <a:gd name="connsiteX0" fmla="*/ 0 w 387700"/>
              <a:gd name="connsiteY0" fmla="*/ 265485 h 508000"/>
              <a:gd name="connsiteX1" fmla="*/ 386670 w 387700"/>
              <a:gd name="connsiteY1" fmla="*/ 265485 h 508000"/>
              <a:gd name="connsiteX2" fmla="*/ 299205 w 387700"/>
              <a:gd name="connsiteY2" fmla="*/ 369736 h 508000"/>
              <a:gd name="connsiteX3" fmla="*/ 387700 w 387700"/>
              <a:gd name="connsiteY3" fmla="*/ 508000 h 508000"/>
              <a:gd name="connsiteX4" fmla="*/ 85109 w 387700"/>
              <a:gd name="connsiteY4" fmla="*/ 508000 h 508000"/>
              <a:gd name="connsiteX5" fmla="*/ 161824 w 387700"/>
              <a:gd name="connsiteY5" fmla="*/ 388142 h 508000"/>
              <a:gd name="connsiteX6" fmla="*/ 0 w 387700"/>
              <a:gd name="connsiteY6" fmla="*/ 205556 h 508000"/>
              <a:gd name="connsiteX7" fmla="*/ 236331 w 387700"/>
              <a:gd name="connsiteY7" fmla="*/ 205556 h 508000"/>
              <a:gd name="connsiteX8" fmla="*/ 236331 w 387700"/>
              <a:gd name="connsiteY8" fmla="*/ 238686 h 508000"/>
              <a:gd name="connsiteX9" fmla="*/ 0 w 387700"/>
              <a:gd name="connsiteY9" fmla="*/ 238686 h 508000"/>
              <a:gd name="connsiteX10" fmla="*/ 281094 w 387700"/>
              <a:gd name="connsiteY10" fmla="*/ 0 h 508000"/>
              <a:gd name="connsiteX11" fmla="*/ 387700 w 387700"/>
              <a:gd name="connsiteY11" fmla="*/ 0 h 508000"/>
              <a:gd name="connsiteX12" fmla="*/ 387700 w 387700"/>
              <a:gd name="connsiteY12" fmla="*/ 238686 h 508000"/>
              <a:gd name="connsiteX13" fmla="*/ 281094 w 387700"/>
              <a:gd name="connsiteY13" fmla="*/ 238686 h 508000"/>
              <a:gd name="connsiteX14" fmla="*/ 281094 w 387700"/>
              <a:gd name="connsiteY14" fmla="*/ 55659 h 508000"/>
              <a:gd name="connsiteX15" fmla="*/ 265044 w 387700"/>
              <a:gd name="connsiteY15" fmla="*/ 55659 h 508000"/>
              <a:gd name="connsiteX16" fmla="*/ 265044 w 387700"/>
              <a:gd name="connsiteY16" fmla="*/ 11485 h 508000"/>
              <a:gd name="connsiteX17" fmla="*/ 281094 w 387700"/>
              <a:gd name="connsiteY17" fmla="*/ 11485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700" h="508000">
                <a:moveTo>
                  <a:pt x="0" y="265485"/>
                </a:moveTo>
                <a:lnTo>
                  <a:pt x="386670" y="265485"/>
                </a:lnTo>
                <a:lnTo>
                  <a:pt x="299205" y="369736"/>
                </a:lnTo>
                <a:lnTo>
                  <a:pt x="387700" y="508000"/>
                </a:lnTo>
                <a:lnTo>
                  <a:pt x="85109" y="508000"/>
                </a:lnTo>
                <a:lnTo>
                  <a:pt x="161824" y="388142"/>
                </a:lnTo>
                <a:close/>
                <a:moveTo>
                  <a:pt x="0" y="205556"/>
                </a:moveTo>
                <a:lnTo>
                  <a:pt x="236331" y="205556"/>
                </a:lnTo>
                <a:lnTo>
                  <a:pt x="236331" y="238686"/>
                </a:lnTo>
                <a:lnTo>
                  <a:pt x="0" y="238686"/>
                </a:lnTo>
                <a:close/>
                <a:moveTo>
                  <a:pt x="281094" y="0"/>
                </a:moveTo>
                <a:lnTo>
                  <a:pt x="387700" y="0"/>
                </a:lnTo>
                <a:lnTo>
                  <a:pt x="387700" y="238686"/>
                </a:lnTo>
                <a:lnTo>
                  <a:pt x="281094" y="238686"/>
                </a:lnTo>
                <a:lnTo>
                  <a:pt x="281094" y="55659"/>
                </a:lnTo>
                <a:lnTo>
                  <a:pt x="265044" y="55659"/>
                </a:lnTo>
                <a:lnTo>
                  <a:pt x="265044" y="11485"/>
                </a:lnTo>
                <a:lnTo>
                  <a:pt x="281094" y="1148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0" name="chart42"/>
          <p:cNvSpPr>
            <a:spLocks noChangeAspect="1"/>
          </p:cNvSpPr>
          <p:nvPr/>
        </p:nvSpPr>
        <p:spPr bwMode="auto">
          <a:xfrm>
            <a:off x="10759619" y="5829587"/>
            <a:ext cx="226285" cy="226285"/>
          </a:xfrm>
          <a:custGeom>
            <a:avLst/>
            <a:gdLst>
              <a:gd name="connsiteX0" fmla="*/ 225547 w 508000"/>
              <a:gd name="connsiteY0" fmla="*/ 51661 h 508000"/>
              <a:gd name="connsiteX1" fmla="*/ 225547 w 508000"/>
              <a:gd name="connsiteY1" fmla="*/ 277208 h 508000"/>
              <a:gd name="connsiteX2" fmla="*/ 456339 w 508000"/>
              <a:gd name="connsiteY2" fmla="*/ 277208 h 508000"/>
              <a:gd name="connsiteX3" fmla="*/ 225547 w 508000"/>
              <a:gd name="connsiteY3" fmla="*/ 508000 h 508000"/>
              <a:gd name="connsiteX4" fmla="*/ 0 w 508000"/>
              <a:gd name="connsiteY4" fmla="*/ 277208 h 508000"/>
              <a:gd name="connsiteX5" fmla="*/ 225547 w 508000"/>
              <a:gd name="connsiteY5" fmla="*/ 51661 h 508000"/>
              <a:gd name="connsiteX6" fmla="*/ 262610 w 508000"/>
              <a:gd name="connsiteY6" fmla="*/ 0 h 508000"/>
              <a:gd name="connsiteX7" fmla="*/ 508000 w 508000"/>
              <a:gd name="connsiteY7" fmla="*/ 245390 h 508000"/>
              <a:gd name="connsiteX8" fmla="*/ 262610 w 508000"/>
              <a:gd name="connsiteY8" fmla="*/ 245390 h 508000"/>
              <a:gd name="connsiteX9" fmla="*/ 262610 w 508000"/>
              <a:gd name="connsiteY9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000" h="508000">
                <a:moveTo>
                  <a:pt x="225547" y="51661"/>
                </a:moveTo>
                <a:cubicBezTo>
                  <a:pt x="225547" y="277208"/>
                  <a:pt x="225547" y="277208"/>
                  <a:pt x="225547" y="277208"/>
                </a:cubicBezTo>
                <a:cubicBezTo>
                  <a:pt x="456339" y="277208"/>
                  <a:pt x="456339" y="277208"/>
                  <a:pt x="456339" y="277208"/>
                </a:cubicBezTo>
                <a:cubicBezTo>
                  <a:pt x="456339" y="403095"/>
                  <a:pt x="351433" y="508000"/>
                  <a:pt x="225547" y="508000"/>
                </a:cubicBezTo>
                <a:cubicBezTo>
                  <a:pt x="99660" y="508000"/>
                  <a:pt x="0" y="403095"/>
                  <a:pt x="0" y="277208"/>
                </a:cubicBezTo>
                <a:cubicBezTo>
                  <a:pt x="0" y="156567"/>
                  <a:pt x="99660" y="51661"/>
                  <a:pt x="225547" y="51661"/>
                </a:cubicBezTo>
                <a:close/>
                <a:moveTo>
                  <a:pt x="262610" y="0"/>
                </a:moveTo>
                <a:cubicBezTo>
                  <a:pt x="398358" y="0"/>
                  <a:pt x="508000" y="109642"/>
                  <a:pt x="508000" y="245390"/>
                </a:cubicBezTo>
                <a:cubicBezTo>
                  <a:pt x="262610" y="245390"/>
                  <a:pt x="262610" y="245390"/>
                  <a:pt x="262610" y="245390"/>
                </a:cubicBezTo>
                <a:cubicBezTo>
                  <a:pt x="262610" y="245390"/>
                  <a:pt x="262610" y="0"/>
                  <a:pt x="26261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1" name="flower100"/>
          <p:cNvSpPr>
            <a:spLocks noChangeAspect="1"/>
          </p:cNvSpPr>
          <p:nvPr/>
        </p:nvSpPr>
        <p:spPr bwMode="auto">
          <a:xfrm>
            <a:off x="11327841" y="5817607"/>
            <a:ext cx="197660" cy="250246"/>
          </a:xfrm>
          <a:custGeom>
            <a:avLst/>
            <a:gdLst>
              <a:gd name="connsiteX0" fmla="*/ 179536 w 401249"/>
              <a:gd name="connsiteY0" fmla="*/ 313907 h 508000"/>
              <a:gd name="connsiteX1" fmla="*/ 200812 w 401249"/>
              <a:gd name="connsiteY1" fmla="*/ 314793 h 508000"/>
              <a:gd name="connsiteX2" fmla="*/ 222087 w 401249"/>
              <a:gd name="connsiteY2" fmla="*/ 313907 h 508000"/>
              <a:gd name="connsiteX3" fmla="*/ 222087 w 401249"/>
              <a:gd name="connsiteY3" fmla="*/ 508000 h 508000"/>
              <a:gd name="connsiteX4" fmla="*/ 179536 w 401249"/>
              <a:gd name="connsiteY4" fmla="*/ 508000 h 508000"/>
              <a:gd name="connsiteX5" fmla="*/ 179536 w 401249"/>
              <a:gd name="connsiteY5" fmla="*/ 313907 h 508000"/>
              <a:gd name="connsiteX6" fmla="*/ 362320 w 401249"/>
              <a:gd name="connsiteY6" fmla="*/ 310270 h 508000"/>
              <a:gd name="connsiteX7" fmla="*/ 332973 w 401249"/>
              <a:gd name="connsiteY7" fmla="*/ 402496 h 508000"/>
              <a:gd name="connsiteX8" fmla="*/ 241376 w 401249"/>
              <a:gd name="connsiteY8" fmla="*/ 430874 h 508000"/>
              <a:gd name="connsiteX9" fmla="*/ 269834 w 401249"/>
              <a:gd name="connsiteY9" fmla="*/ 339534 h 508000"/>
              <a:gd name="connsiteX10" fmla="*/ 362320 w 401249"/>
              <a:gd name="connsiteY10" fmla="*/ 310270 h 508000"/>
              <a:gd name="connsiteX11" fmla="*/ 25744 w 401249"/>
              <a:gd name="connsiteY11" fmla="*/ 0 h 508000"/>
              <a:gd name="connsiteX12" fmla="*/ 113628 w 401249"/>
              <a:gd name="connsiteY12" fmla="*/ 47862 h 508000"/>
              <a:gd name="connsiteX13" fmla="*/ 200624 w 401249"/>
              <a:gd name="connsiteY13" fmla="*/ 0 h 508000"/>
              <a:gd name="connsiteX14" fmla="*/ 287621 w 401249"/>
              <a:gd name="connsiteY14" fmla="*/ 47862 h 508000"/>
              <a:gd name="connsiteX15" fmla="*/ 375505 w 401249"/>
              <a:gd name="connsiteY15" fmla="*/ 0 h 508000"/>
              <a:gd name="connsiteX16" fmla="*/ 401249 w 401249"/>
              <a:gd name="connsiteY16" fmla="*/ 99270 h 508000"/>
              <a:gd name="connsiteX17" fmla="*/ 221930 w 401249"/>
              <a:gd name="connsiteY17" fmla="*/ 299584 h 508000"/>
              <a:gd name="connsiteX18" fmla="*/ 200624 w 401249"/>
              <a:gd name="connsiteY18" fmla="*/ 300470 h 508000"/>
              <a:gd name="connsiteX19" fmla="*/ 179319 w 401249"/>
              <a:gd name="connsiteY19" fmla="*/ 299584 h 508000"/>
              <a:gd name="connsiteX20" fmla="*/ 0 w 401249"/>
              <a:gd name="connsiteY20" fmla="*/ 99270 h 508000"/>
              <a:gd name="connsiteX21" fmla="*/ 25744 w 401249"/>
              <a:gd name="connsiteY2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1249" h="508000">
                <a:moveTo>
                  <a:pt x="179536" y="313907"/>
                </a:moveTo>
                <a:cubicBezTo>
                  <a:pt x="186628" y="314793"/>
                  <a:pt x="193720" y="314793"/>
                  <a:pt x="200812" y="314793"/>
                </a:cubicBezTo>
                <a:cubicBezTo>
                  <a:pt x="207903" y="314793"/>
                  <a:pt x="214995" y="314793"/>
                  <a:pt x="222087" y="313907"/>
                </a:cubicBezTo>
                <a:cubicBezTo>
                  <a:pt x="222087" y="313907"/>
                  <a:pt x="222087" y="313907"/>
                  <a:pt x="222087" y="508000"/>
                </a:cubicBezTo>
                <a:cubicBezTo>
                  <a:pt x="222087" y="508000"/>
                  <a:pt x="222087" y="508000"/>
                  <a:pt x="179536" y="508000"/>
                </a:cubicBezTo>
                <a:cubicBezTo>
                  <a:pt x="179536" y="508000"/>
                  <a:pt x="179536" y="508000"/>
                  <a:pt x="179536" y="313907"/>
                </a:cubicBezTo>
                <a:close/>
                <a:moveTo>
                  <a:pt x="362320" y="310270"/>
                </a:moveTo>
                <a:cubicBezTo>
                  <a:pt x="367656" y="343081"/>
                  <a:pt x="358763" y="377666"/>
                  <a:pt x="332973" y="402496"/>
                </a:cubicBezTo>
                <a:cubicBezTo>
                  <a:pt x="308073" y="427326"/>
                  <a:pt x="273391" y="437081"/>
                  <a:pt x="241376" y="430874"/>
                </a:cubicBezTo>
                <a:cubicBezTo>
                  <a:pt x="235151" y="398949"/>
                  <a:pt x="244933" y="364364"/>
                  <a:pt x="269834" y="339534"/>
                </a:cubicBezTo>
                <a:cubicBezTo>
                  <a:pt x="294734" y="314704"/>
                  <a:pt x="329416" y="304949"/>
                  <a:pt x="362320" y="310270"/>
                </a:cubicBezTo>
                <a:close/>
                <a:moveTo>
                  <a:pt x="25744" y="0"/>
                </a:moveTo>
                <a:cubicBezTo>
                  <a:pt x="25744" y="0"/>
                  <a:pt x="25744" y="0"/>
                  <a:pt x="113628" y="47862"/>
                </a:cubicBezTo>
                <a:cubicBezTo>
                  <a:pt x="113628" y="47862"/>
                  <a:pt x="113628" y="47862"/>
                  <a:pt x="200624" y="0"/>
                </a:cubicBezTo>
                <a:cubicBezTo>
                  <a:pt x="200624" y="0"/>
                  <a:pt x="200624" y="0"/>
                  <a:pt x="287621" y="47862"/>
                </a:cubicBezTo>
                <a:cubicBezTo>
                  <a:pt x="287621" y="47862"/>
                  <a:pt x="287621" y="47862"/>
                  <a:pt x="375505" y="0"/>
                </a:cubicBezTo>
                <a:cubicBezTo>
                  <a:pt x="392372" y="29249"/>
                  <a:pt x="401249" y="62930"/>
                  <a:pt x="401249" y="99270"/>
                </a:cubicBezTo>
                <a:cubicBezTo>
                  <a:pt x="401249" y="202972"/>
                  <a:pt x="323130" y="288061"/>
                  <a:pt x="221930" y="299584"/>
                </a:cubicBezTo>
                <a:cubicBezTo>
                  <a:pt x="214828" y="300470"/>
                  <a:pt x="207726" y="300470"/>
                  <a:pt x="200624" y="300470"/>
                </a:cubicBezTo>
                <a:cubicBezTo>
                  <a:pt x="193523" y="300470"/>
                  <a:pt x="186421" y="300470"/>
                  <a:pt x="179319" y="299584"/>
                </a:cubicBezTo>
                <a:cubicBezTo>
                  <a:pt x="78119" y="288061"/>
                  <a:pt x="0" y="202972"/>
                  <a:pt x="0" y="99270"/>
                </a:cubicBezTo>
                <a:cubicBezTo>
                  <a:pt x="0" y="62930"/>
                  <a:pt x="9765" y="29249"/>
                  <a:pt x="2574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2" name="flame7"/>
          <p:cNvSpPr>
            <a:spLocks noChangeAspect="1"/>
          </p:cNvSpPr>
          <p:nvPr/>
        </p:nvSpPr>
        <p:spPr bwMode="auto">
          <a:xfrm>
            <a:off x="8512399" y="5340421"/>
            <a:ext cx="225979" cy="273878"/>
          </a:xfrm>
          <a:custGeom>
            <a:avLst/>
            <a:gdLst>
              <a:gd name="T0" fmla="*/ 94 w 1455"/>
              <a:gd name="T1" fmla="*/ 891 h 1764"/>
              <a:gd name="T2" fmla="*/ 337 w 1455"/>
              <a:gd name="T3" fmla="*/ 394 h 1764"/>
              <a:gd name="T4" fmla="*/ 382 w 1455"/>
              <a:gd name="T5" fmla="*/ 409 h 1764"/>
              <a:gd name="T6" fmla="*/ 527 w 1455"/>
              <a:gd name="T7" fmla="*/ 930 h 1764"/>
              <a:gd name="T8" fmla="*/ 468 w 1455"/>
              <a:gd name="T9" fmla="*/ 531 h 1764"/>
              <a:gd name="T10" fmla="*/ 740 w 1455"/>
              <a:gd name="T11" fmla="*/ 20 h 1764"/>
              <a:gd name="T12" fmla="*/ 777 w 1455"/>
              <a:gd name="T13" fmla="*/ 2 h 1764"/>
              <a:gd name="T14" fmla="*/ 789 w 1455"/>
              <a:gd name="T15" fmla="*/ 24 h 1764"/>
              <a:gd name="T16" fmla="*/ 766 w 1455"/>
              <a:gd name="T17" fmla="*/ 151 h 1764"/>
              <a:gd name="T18" fmla="*/ 866 w 1455"/>
              <a:gd name="T19" fmla="*/ 631 h 1764"/>
              <a:gd name="T20" fmla="*/ 1052 w 1455"/>
              <a:gd name="T21" fmla="*/ 392 h 1764"/>
              <a:gd name="T22" fmla="*/ 1104 w 1455"/>
              <a:gd name="T23" fmla="*/ 380 h 1764"/>
              <a:gd name="T24" fmla="*/ 1365 w 1455"/>
              <a:gd name="T25" fmla="*/ 889 h 1764"/>
              <a:gd name="T26" fmla="*/ 728 w 1455"/>
              <a:gd name="T27" fmla="*/ 1524 h 1764"/>
              <a:gd name="T28" fmla="*/ 94 w 1455"/>
              <a:gd name="T29" fmla="*/ 891 h 1764"/>
              <a:gd name="T30" fmla="*/ 1386 w 1455"/>
              <a:gd name="T31" fmla="*/ 1625 h 1764"/>
              <a:gd name="T32" fmla="*/ 70 w 1455"/>
              <a:gd name="T33" fmla="*/ 1625 h 1764"/>
              <a:gd name="T34" fmla="*/ 0 w 1455"/>
              <a:gd name="T35" fmla="*/ 1696 h 1764"/>
              <a:gd name="T36" fmla="*/ 70 w 1455"/>
              <a:gd name="T37" fmla="*/ 1764 h 1764"/>
              <a:gd name="T38" fmla="*/ 1387 w 1455"/>
              <a:gd name="T39" fmla="*/ 1764 h 1764"/>
              <a:gd name="T40" fmla="*/ 1455 w 1455"/>
              <a:gd name="T41" fmla="*/ 1696 h 1764"/>
              <a:gd name="T42" fmla="*/ 1386 w 1455"/>
              <a:gd name="T43" fmla="*/ 1625 h 1764"/>
              <a:gd name="T44" fmla="*/ 1386 w 1455"/>
              <a:gd name="T45" fmla="*/ 1625 h 1764"/>
              <a:gd name="T46" fmla="*/ 1386 w 1455"/>
              <a:gd name="T47" fmla="*/ 1625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5" h="1764">
                <a:moveTo>
                  <a:pt x="94" y="891"/>
                </a:moveTo>
                <a:cubicBezTo>
                  <a:pt x="94" y="689"/>
                  <a:pt x="190" y="511"/>
                  <a:pt x="337" y="394"/>
                </a:cubicBezTo>
                <a:cubicBezTo>
                  <a:pt x="368" y="372"/>
                  <a:pt x="391" y="394"/>
                  <a:pt x="382" y="409"/>
                </a:cubicBezTo>
                <a:cubicBezTo>
                  <a:pt x="280" y="648"/>
                  <a:pt x="354" y="883"/>
                  <a:pt x="527" y="930"/>
                </a:cubicBezTo>
                <a:cubicBezTo>
                  <a:pt x="476" y="809"/>
                  <a:pt x="452" y="672"/>
                  <a:pt x="468" y="531"/>
                </a:cubicBezTo>
                <a:cubicBezTo>
                  <a:pt x="491" y="323"/>
                  <a:pt x="593" y="145"/>
                  <a:pt x="740" y="20"/>
                </a:cubicBezTo>
                <a:cubicBezTo>
                  <a:pt x="754" y="8"/>
                  <a:pt x="768" y="0"/>
                  <a:pt x="777" y="2"/>
                </a:cubicBezTo>
                <a:cubicBezTo>
                  <a:pt x="787" y="4"/>
                  <a:pt x="793" y="10"/>
                  <a:pt x="789" y="24"/>
                </a:cubicBezTo>
                <a:cubicBezTo>
                  <a:pt x="777" y="65"/>
                  <a:pt x="770" y="108"/>
                  <a:pt x="766" y="151"/>
                </a:cubicBezTo>
                <a:cubicBezTo>
                  <a:pt x="746" y="325"/>
                  <a:pt x="785" y="490"/>
                  <a:pt x="866" y="631"/>
                </a:cubicBezTo>
                <a:cubicBezTo>
                  <a:pt x="987" y="631"/>
                  <a:pt x="1038" y="490"/>
                  <a:pt x="1052" y="392"/>
                </a:cubicBezTo>
                <a:cubicBezTo>
                  <a:pt x="1052" y="368"/>
                  <a:pt x="1069" y="353"/>
                  <a:pt x="1104" y="380"/>
                </a:cubicBezTo>
                <a:cubicBezTo>
                  <a:pt x="1261" y="495"/>
                  <a:pt x="1365" y="679"/>
                  <a:pt x="1365" y="889"/>
                </a:cubicBezTo>
                <a:cubicBezTo>
                  <a:pt x="1365" y="1239"/>
                  <a:pt x="1081" y="1524"/>
                  <a:pt x="728" y="1524"/>
                </a:cubicBezTo>
                <a:cubicBezTo>
                  <a:pt x="378" y="1525"/>
                  <a:pt x="94" y="1241"/>
                  <a:pt x="94" y="891"/>
                </a:cubicBezTo>
                <a:close/>
                <a:moveTo>
                  <a:pt x="1386" y="1625"/>
                </a:moveTo>
                <a:cubicBezTo>
                  <a:pt x="70" y="1625"/>
                  <a:pt x="70" y="1625"/>
                  <a:pt x="70" y="1625"/>
                </a:cubicBezTo>
                <a:cubicBezTo>
                  <a:pt x="31" y="1625"/>
                  <a:pt x="0" y="1657"/>
                  <a:pt x="0" y="1696"/>
                </a:cubicBezTo>
                <a:cubicBezTo>
                  <a:pt x="0" y="1735"/>
                  <a:pt x="31" y="1764"/>
                  <a:pt x="70" y="1764"/>
                </a:cubicBezTo>
                <a:cubicBezTo>
                  <a:pt x="1387" y="1764"/>
                  <a:pt x="1387" y="1764"/>
                  <a:pt x="1387" y="1764"/>
                </a:cubicBezTo>
                <a:cubicBezTo>
                  <a:pt x="1426" y="1764"/>
                  <a:pt x="1455" y="1733"/>
                  <a:pt x="1455" y="1696"/>
                </a:cubicBezTo>
                <a:cubicBezTo>
                  <a:pt x="1455" y="1657"/>
                  <a:pt x="1426" y="1625"/>
                  <a:pt x="1386" y="1625"/>
                </a:cubicBezTo>
                <a:close/>
                <a:moveTo>
                  <a:pt x="1386" y="1625"/>
                </a:moveTo>
                <a:cubicBezTo>
                  <a:pt x="1386" y="1625"/>
                  <a:pt x="1386" y="1625"/>
                  <a:pt x="1386" y="162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3" name="business155"/>
          <p:cNvSpPr>
            <a:spLocks noChangeAspect="1"/>
          </p:cNvSpPr>
          <p:nvPr/>
        </p:nvSpPr>
        <p:spPr bwMode="auto">
          <a:xfrm>
            <a:off x="6281449" y="5375309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4" name="price11"/>
          <p:cNvSpPr>
            <a:spLocks noChangeAspect="1"/>
          </p:cNvSpPr>
          <p:nvPr/>
        </p:nvSpPr>
        <p:spPr bwMode="auto">
          <a:xfrm>
            <a:off x="7946986" y="5353329"/>
            <a:ext cx="247980" cy="248063"/>
          </a:xfrm>
          <a:custGeom>
            <a:avLst/>
            <a:gdLst>
              <a:gd name="connsiteX0" fmla="*/ 300018 w 504946"/>
              <a:gd name="connsiteY0" fmla="*/ 247245 h 505116"/>
              <a:gd name="connsiteX1" fmla="*/ 308103 w 504946"/>
              <a:gd name="connsiteY1" fmla="*/ 250073 h 505116"/>
              <a:gd name="connsiteX2" fmla="*/ 317401 w 504946"/>
              <a:gd name="connsiteY2" fmla="*/ 262195 h 505116"/>
              <a:gd name="connsiteX3" fmla="*/ 308103 w 504946"/>
              <a:gd name="connsiteY3" fmla="*/ 292094 h 505116"/>
              <a:gd name="connsiteX4" fmla="*/ 273336 w 504946"/>
              <a:gd name="connsiteY4" fmla="*/ 257346 h 505116"/>
              <a:gd name="connsiteX5" fmla="*/ 291124 w 504946"/>
              <a:gd name="connsiteY5" fmla="*/ 248861 h 505116"/>
              <a:gd name="connsiteX6" fmla="*/ 300018 w 504946"/>
              <a:gd name="connsiteY6" fmla="*/ 247245 h 505116"/>
              <a:gd name="connsiteX7" fmla="*/ 198704 w 504946"/>
              <a:gd name="connsiteY7" fmla="*/ 220472 h 505116"/>
              <a:gd name="connsiteX8" fmla="*/ 230192 w 504946"/>
              <a:gd name="connsiteY8" fmla="*/ 252011 h 505116"/>
              <a:gd name="connsiteX9" fmla="*/ 221715 w 504946"/>
              <a:gd name="connsiteY9" fmla="*/ 256054 h 505116"/>
              <a:gd name="connsiteX10" fmla="*/ 212430 w 504946"/>
              <a:gd name="connsiteY10" fmla="*/ 258884 h 505116"/>
              <a:gd name="connsiteX11" fmla="*/ 203548 w 504946"/>
              <a:gd name="connsiteY11" fmla="*/ 258480 h 505116"/>
              <a:gd name="connsiteX12" fmla="*/ 195878 w 504946"/>
              <a:gd name="connsiteY12" fmla="*/ 252819 h 505116"/>
              <a:gd name="connsiteX13" fmla="*/ 192245 w 504946"/>
              <a:gd name="connsiteY13" fmla="*/ 244328 h 505116"/>
              <a:gd name="connsiteX14" fmla="*/ 198704 w 504946"/>
              <a:gd name="connsiteY14" fmla="*/ 220472 h 505116"/>
              <a:gd name="connsiteX15" fmla="*/ 239426 w 504946"/>
              <a:gd name="connsiteY15" fmla="*/ 166012 h 505116"/>
              <a:gd name="connsiteX16" fmla="*/ 202691 w 504946"/>
              <a:gd name="connsiteY16" fmla="*/ 178934 h 505116"/>
              <a:gd name="connsiteX17" fmla="*/ 198251 w 504946"/>
              <a:gd name="connsiteY17" fmla="*/ 182165 h 505116"/>
              <a:gd name="connsiteX18" fmla="*/ 197443 w 504946"/>
              <a:gd name="connsiteY18" fmla="*/ 181357 h 505116"/>
              <a:gd name="connsiteX19" fmla="*/ 187755 w 504946"/>
              <a:gd name="connsiteY19" fmla="*/ 171665 h 505116"/>
              <a:gd name="connsiteX20" fmla="*/ 173626 w 504946"/>
              <a:gd name="connsiteY20" fmla="*/ 168435 h 505116"/>
              <a:gd name="connsiteX21" fmla="*/ 164745 w 504946"/>
              <a:gd name="connsiteY21" fmla="*/ 180146 h 505116"/>
              <a:gd name="connsiteX22" fmla="*/ 168782 w 504946"/>
              <a:gd name="connsiteY22" fmla="*/ 190645 h 505116"/>
              <a:gd name="connsiteX23" fmla="*/ 178470 w 504946"/>
              <a:gd name="connsiteY23" fmla="*/ 200336 h 505116"/>
              <a:gd name="connsiteX24" fmla="*/ 179278 w 504946"/>
              <a:gd name="connsiteY24" fmla="*/ 201144 h 505116"/>
              <a:gd name="connsiteX25" fmla="*/ 164745 w 504946"/>
              <a:gd name="connsiteY25" fmla="*/ 238295 h 505116"/>
              <a:gd name="connsiteX26" fmla="*/ 167975 w 504946"/>
              <a:gd name="connsiteY26" fmla="*/ 256871 h 505116"/>
              <a:gd name="connsiteX27" fmla="*/ 178874 w 504946"/>
              <a:gd name="connsiteY27" fmla="*/ 273831 h 505116"/>
              <a:gd name="connsiteX28" fmla="*/ 195425 w 504946"/>
              <a:gd name="connsiteY28" fmla="*/ 284330 h 505116"/>
              <a:gd name="connsiteX29" fmla="*/ 213994 w 504946"/>
              <a:gd name="connsiteY29" fmla="*/ 285945 h 505116"/>
              <a:gd name="connsiteX30" fmla="*/ 249922 w 504946"/>
              <a:gd name="connsiteY30" fmla="*/ 271812 h 505116"/>
              <a:gd name="connsiteX31" fmla="*/ 287464 w 504946"/>
              <a:gd name="connsiteY31" fmla="*/ 309770 h 505116"/>
              <a:gd name="connsiteX32" fmla="*/ 268895 w 504946"/>
              <a:gd name="connsiteY32" fmla="*/ 315424 h 505116"/>
              <a:gd name="connsiteX33" fmla="*/ 259206 w 504946"/>
              <a:gd name="connsiteY33" fmla="*/ 314212 h 505116"/>
              <a:gd name="connsiteX34" fmla="*/ 254766 w 504946"/>
              <a:gd name="connsiteY34" fmla="*/ 312597 h 505116"/>
              <a:gd name="connsiteX35" fmla="*/ 250325 w 504946"/>
              <a:gd name="connsiteY35" fmla="*/ 310174 h 505116"/>
              <a:gd name="connsiteX36" fmla="*/ 235793 w 504946"/>
              <a:gd name="connsiteY36" fmla="*/ 311789 h 505116"/>
              <a:gd name="connsiteX37" fmla="*/ 231352 w 504946"/>
              <a:gd name="connsiteY37" fmla="*/ 326327 h 505116"/>
              <a:gd name="connsiteX38" fmla="*/ 235793 w 504946"/>
              <a:gd name="connsiteY38" fmla="*/ 332788 h 505116"/>
              <a:gd name="connsiteX39" fmla="*/ 239830 w 504946"/>
              <a:gd name="connsiteY39" fmla="*/ 335211 h 505116"/>
              <a:gd name="connsiteX40" fmla="*/ 244270 w 504946"/>
              <a:gd name="connsiteY40" fmla="*/ 337230 h 505116"/>
              <a:gd name="connsiteX41" fmla="*/ 263647 w 504946"/>
              <a:gd name="connsiteY41" fmla="*/ 342076 h 505116"/>
              <a:gd name="connsiteX42" fmla="*/ 301189 w 504946"/>
              <a:gd name="connsiteY42" fmla="*/ 333192 h 505116"/>
              <a:gd name="connsiteX43" fmla="*/ 307244 w 504946"/>
              <a:gd name="connsiteY43" fmla="*/ 329154 h 505116"/>
              <a:gd name="connsiteX44" fmla="*/ 318547 w 504946"/>
              <a:gd name="connsiteY44" fmla="*/ 340460 h 505116"/>
              <a:gd name="connsiteX45" fmla="*/ 332676 w 504946"/>
              <a:gd name="connsiteY45" fmla="*/ 343691 h 505116"/>
              <a:gd name="connsiteX46" fmla="*/ 341557 w 504946"/>
              <a:gd name="connsiteY46" fmla="*/ 331576 h 505116"/>
              <a:gd name="connsiteX47" fmla="*/ 337520 w 504946"/>
              <a:gd name="connsiteY47" fmla="*/ 321481 h 505116"/>
              <a:gd name="connsiteX48" fmla="*/ 327428 w 504946"/>
              <a:gd name="connsiteY48" fmla="*/ 310982 h 505116"/>
              <a:gd name="connsiteX49" fmla="*/ 344786 w 504946"/>
              <a:gd name="connsiteY49" fmla="*/ 274638 h 505116"/>
              <a:gd name="connsiteX50" fmla="*/ 334694 w 504946"/>
              <a:gd name="connsiteY50" fmla="*/ 238295 h 505116"/>
              <a:gd name="connsiteX51" fmla="*/ 310474 w 504946"/>
              <a:gd name="connsiteY51" fmla="*/ 221739 h 505116"/>
              <a:gd name="connsiteX52" fmla="*/ 274950 w 504946"/>
              <a:gd name="connsiteY52" fmla="*/ 226181 h 505116"/>
              <a:gd name="connsiteX53" fmla="*/ 253555 w 504946"/>
              <a:gd name="connsiteY53" fmla="*/ 237487 h 505116"/>
              <a:gd name="connsiteX54" fmla="*/ 217627 w 504946"/>
              <a:gd name="connsiteY54" fmla="*/ 201548 h 505116"/>
              <a:gd name="connsiteX55" fmla="*/ 235793 w 504946"/>
              <a:gd name="connsiteY55" fmla="*/ 193472 h 505116"/>
              <a:gd name="connsiteX56" fmla="*/ 245077 w 504946"/>
              <a:gd name="connsiteY56" fmla="*/ 193472 h 505116"/>
              <a:gd name="connsiteX57" fmla="*/ 249518 w 504946"/>
              <a:gd name="connsiteY57" fmla="*/ 195087 h 505116"/>
              <a:gd name="connsiteX58" fmla="*/ 253958 w 504946"/>
              <a:gd name="connsiteY58" fmla="*/ 197106 h 505116"/>
              <a:gd name="connsiteX59" fmla="*/ 268491 w 504946"/>
              <a:gd name="connsiteY59" fmla="*/ 195087 h 505116"/>
              <a:gd name="connsiteX60" fmla="*/ 272124 w 504946"/>
              <a:gd name="connsiteY60" fmla="*/ 180146 h 505116"/>
              <a:gd name="connsiteX61" fmla="*/ 267280 w 504946"/>
              <a:gd name="connsiteY61" fmla="*/ 174088 h 505116"/>
              <a:gd name="connsiteX62" fmla="*/ 262839 w 504946"/>
              <a:gd name="connsiteY62" fmla="*/ 171665 h 505116"/>
              <a:gd name="connsiteX63" fmla="*/ 257995 w 504946"/>
              <a:gd name="connsiteY63" fmla="*/ 169243 h 505116"/>
              <a:gd name="connsiteX64" fmla="*/ 239426 w 504946"/>
              <a:gd name="connsiteY64" fmla="*/ 166012 h 505116"/>
              <a:gd name="connsiteX65" fmla="*/ 73110 w 504946"/>
              <a:gd name="connsiteY65" fmla="*/ 54357 h 505116"/>
              <a:gd name="connsiteX66" fmla="*/ 59789 w 504946"/>
              <a:gd name="connsiteY66" fmla="*/ 59809 h 505116"/>
              <a:gd name="connsiteX67" fmla="*/ 59789 w 504946"/>
              <a:gd name="connsiteY67" fmla="*/ 86460 h 505116"/>
              <a:gd name="connsiteX68" fmla="*/ 79569 w 504946"/>
              <a:gd name="connsiteY68" fmla="*/ 106247 h 505116"/>
              <a:gd name="connsiteX69" fmla="*/ 106212 w 504946"/>
              <a:gd name="connsiteY69" fmla="*/ 106247 h 505116"/>
              <a:gd name="connsiteX70" fmla="*/ 106212 w 504946"/>
              <a:gd name="connsiteY70" fmla="*/ 79596 h 505116"/>
              <a:gd name="connsiteX71" fmla="*/ 86431 w 504946"/>
              <a:gd name="connsiteY71" fmla="*/ 59809 h 505116"/>
              <a:gd name="connsiteX72" fmla="*/ 73110 w 504946"/>
              <a:gd name="connsiteY72" fmla="*/ 54357 h 505116"/>
              <a:gd name="connsiteX73" fmla="*/ 27898 w 504946"/>
              <a:gd name="connsiteY73" fmla="*/ 44 h 505116"/>
              <a:gd name="connsiteX74" fmla="*/ 200269 w 504946"/>
              <a:gd name="connsiteY74" fmla="*/ 14581 h 505116"/>
              <a:gd name="connsiteX75" fmla="*/ 216416 w 504946"/>
              <a:gd name="connsiteY75" fmla="*/ 22254 h 505116"/>
              <a:gd name="connsiteX76" fmla="*/ 497377 w 504946"/>
              <a:gd name="connsiteY76" fmla="*/ 303309 h 505116"/>
              <a:gd name="connsiteX77" fmla="*/ 497377 w 504946"/>
              <a:gd name="connsiteY77" fmla="*/ 339653 h 505116"/>
              <a:gd name="connsiteX78" fmla="*/ 339538 w 504946"/>
              <a:gd name="connsiteY78" fmla="*/ 497545 h 505116"/>
              <a:gd name="connsiteX79" fmla="*/ 303207 w 504946"/>
              <a:gd name="connsiteY79" fmla="*/ 497545 h 505116"/>
              <a:gd name="connsiteX80" fmla="*/ 22246 w 504946"/>
              <a:gd name="connsiteY80" fmla="*/ 216489 h 505116"/>
              <a:gd name="connsiteX81" fmla="*/ 14576 w 504946"/>
              <a:gd name="connsiteY81" fmla="*/ 200336 h 505116"/>
              <a:gd name="connsiteX82" fmla="*/ 44 w 504946"/>
              <a:gd name="connsiteY82" fmla="*/ 27907 h 505116"/>
              <a:gd name="connsiteX83" fmla="*/ 7714 w 504946"/>
              <a:gd name="connsiteY83" fmla="*/ 7716 h 505116"/>
              <a:gd name="connsiteX84" fmla="*/ 27898 w 504946"/>
              <a:gd name="connsiteY84" fmla="*/ 44 h 5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04946" h="505116">
                <a:moveTo>
                  <a:pt x="300018" y="247245"/>
                </a:moveTo>
                <a:cubicBezTo>
                  <a:pt x="302848" y="247649"/>
                  <a:pt x="305678" y="248457"/>
                  <a:pt x="308103" y="250073"/>
                </a:cubicBezTo>
                <a:cubicBezTo>
                  <a:pt x="312146" y="252902"/>
                  <a:pt x="315784" y="257346"/>
                  <a:pt x="317401" y="262195"/>
                </a:cubicBezTo>
                <a:cubicBezTo>
                  <a:pt x="320231" y="273104"/>
                  <a:pt x="314572" y="284013"/>
                  <a:pt x="308103" y="292094"/>
                </a:cubicBezTo>
                <a:cubicBezTo>
                  <a:pt x="308103" y="292094"/>
                  <a:pt x="308103" y="292094"/>
                  <a:pt x="273336" y="257346"/>
                </a:cubicBezTo>
                <a:cubicBezTo>
                  <a:pt x="278996" y="254114"/>
                  <a:pt x="285060" y="250881"/>
                  <a:pt x="291124" y="248861"/>
                </a:cubicBezTo>
                <a:cubicBezTo>
                  <a:pt x="293954" y="248053"/>
                  <a:pt x="297188" y="247245"/>
                  <a:pt x="300018" y="247245"/>
                </a:cubicBezTo>
                <a:close/>
                <a:moveTo>
                  <a:pt x="198704" y="220472"/>
                </a:moveTo>
                <a:cubicBezTo>
                  <a:pt x="198704" y="220472"/>
                  <a:pt x="198704" y="220472"/>
                  <a:pt x="230192" y="252011"/>
                </a:cubicBezTo>
                <a:cubicBezTo>
                  <a:pt x="227366" y="253628"/>
                  <a:pt x="224541" y="254841"/>
                  <a:pt x="221715" y="256054"/>
                </a:cubicBezTo>
                <a:cubicBezTo>
                  <a:pt x="218889" y="257267"/>
                  <a:pt x="215659" y="258480"/>
                  <a:pt x="212430" y="258884"/>
                </a:cubicBezTo>
                <a:cubicBezTo>
                  <a:pt x="209604" y="259693"/>
                  <a:pt x="206374" y="259693"/>
                  <a:pt x="203548" y="258480"/>
                </a:cubicBezTo>
                <a:cubicBezTo>
                  <a:pt x="200723" y="257267"/>
                  <a:pt x="197897" y="255245"/>
                  <a:pt x="195878" y="252819"/>
                </a:cubicBezTo>
                <a:cubicBezTo>
                  <a:pt x="194263" y="250393"/>
                  <a:pt x="192649" y="247158"/>
                  <a:pt x="192245" y="244328"/>
                </a:cubicBezTo>
                <a:cubicBezTo>
                  <a:pt x="190630" y="235837"/>
                  <a:pt x="194263" y="227346"/>
                  <a:pt x="198704" y="220472"/>
                </a:cubicBezTo>
                <a:close/>
                <a:moveTo>
                  <a:pt x="239426" y="166012"/>
                </a:moveTo>
                <a:cubicBezTo>
                  <a:pt x="226105" y="166012"/>
                  <a:pt x="213590" y="171262"/>
                  <a:pt x="202691" y="178934"/>
                </a:cubicBezTo>
                <a:cubicBezTo>
                  <a:pt x="201076" y="179742"/>
                  <a:pt x="199462" y="180953"/>
                  <a:pt x="198251" y="182165"/>
                </a:cubicBezTo>
                <a:cubicBezTo>
                  <a:pt x="198251" y="182165"/>
                  <a:pt x="198251" y="182165"/>
                  <a:pt x="197443" y="181357"/>
                </a:cubicBezTo>
                <a:cubicBezTo>
                  <a:pt x="197443" y="181357"/>
                  <a:pt x="197443" y="181357"/>
                  <a:pt x="187755" y="171665"/>
                </a:cubicBezTo>
                <a:cubicBezTo>
                  <a:pt x="184122" y="168031"/>
                  <a:pt x="178470" y="166820"/>
                  <a:pt x="173626" y="168435"/>
                </a:cubicBezTo>
                <a:cubicBezTo>
                  <a:pt x="168378" y="170454"/>
                  <a:pt x="165149" y="174896"/>
                  <a:pt x="164745" y="180146"/>
                </a:cubicBezTo>
                <a:cubicBezTo>
                  <a:pt x="164342" y="184184"/>
                  <a:pt x="165956" y="187818"/>
                  <a:pt x="168782" y="190645"/>
                </a:cubicBezTo>
                <a:cubicBezTo>
                  <a:pt x="168782" y="190645"/>
                  <a:pt x="168782" y="190645"/>
                  <a:pt x="178470" y="200336"/>
                </a:cubicBezTo>
                <a:cubicBezTo>
                  <a:pt x="178470" y="200336"/>
                  <a:pt x="178470" y="200336"/>
                  <a:pt x="179278" y="201144"/>
                </a:cubicBezTo>
                <a:cubicBezTo>
                  <a:pt x="171204" y="212047"/>
                  <a:pt x="165553" y="224969"/>
                  <a:pt x="164745" y="238295"/>
                </a:cubicBezTo>
                <a:cubicBezTo>
                  <a:pt x="164745" y="244756"/>
                  <a:pt x="165553" y="251217"/>
                  <a:pt x="167975" y="256871"/>
                </a:cubicBezTo>
                <a:cubicBezTo>
                  <a:pt x="169993" y="263332"/>
                  <a:pt x="174030" y="268985"/>
                  <a:pt x="178874" y="273831"/>
                </a:cubicBezTo>
                <a:cubicBezTo>
                  <a:pt x="183314" y="278273"/>
                  <a:pt x="188966" y="282311"/>
                  <a:pt x="195425" y="284330"/>
                </a:cubicBezTo>
                <a:cubicBezTo>
                  <a:pt x="201480" y="286349"/>
                  <a:pt x="207939" y="286753"/>
                  <a:pt x="213994" y="285945"/>
                </a:cubicBezTo>
                <a:cubicBezTo>
                  <a:pt x="226912" y="284734"/>
                  <a:pt x="238619" y="278273"/>
                  <a:pt x="249922" y="271812"/>
                </a:cubicBezTo>
                <a:cubicBezTo>
                  <a:pt x="249922" y="271812"/>
                  <a:pt x="249922" y="271812"/>
                  <a:pt x="287464" y="309770"/>
                </a:cubicBezTo>
                <a:cubicBezTo>
                  <a:pt x="281812" y="313001"/>
                  <a:pt x="275353" y="315020"/>
                  <a:pt x="268895" y="315424"/>
                </a:cubicBezTo>
                <a:cubicBezTo>
                  <a:pt x="265665" y="315424"/>
                  <a:pt x="262436" y="315020"/>
                  <a:pt x="259206" y="314212"/>
                </a:cubicBezTo>
                <a:cubicBezTo>
                  <a:pt x="257592" y="313809"/>
                  <a:pt x="256380" y="313001"/>
                  <a:pt x="254766" y="312597"/>
                </a:cubicBezTo>
                <a:cubicBezTo>
                  <a:pt x="253151" y="311789"/>
                  <a:pt x="251940" y="310982"/>
                  <a:pt x="250325" y="310174"/>
                </a:cubicBezTo>
                <a:cubicBezTo>
                  <a:pt x="245481" y="307751"/>
                  <a:pt x="239830" y="308559"/>
                  <a:pt x="235793" y="311789"/>
                </a:cubicBezTo>
                <a:cubicBezTo>
                  <a:pt x="231352" y="315424"/>
                  <a:pt x="229738" y="321077"/>
                  <a:pt x="231352" y="326327"/>
                </a:cubicBezTo>
                <a:cubicBezTo>
                  <a:pt x="232160" y="328750"/>
                  <a:pt x="233774" y="331173"/>
                  <a:pt x="235793" y="332788"/>
                </a:cubicBezTo>
                <a:cubicBezTo>
                  <a:pt x="237004" y="333596"/>
                  <a:pt x="238215" y="334403"/>
                  <a:pt x="239830" y="335211"/>
                </a:cubicBezTo>
                <a:cubicBezTo>
                  <a:pt x="241444" y="336018"/>
                  <a:pt x="242655" y="336826"/>
                  <a:pt x="244270" y="337230"/>
                </a:cubicBezTo>
                <a:cubicBezTo>
                  <a:pt x="250325" y="340057"/>
                  <a:pt x="256784" y="341672"/>
                  <a:pt x="263647" y="342076"/>
                </a:cubicBezTo>
                <a:cubicBezTo>
                  <a:pt x="276564" y="343287"/>
                  <a:pt x="289886" y="339653"/>
                  <a:pt x="301189" y="333192"/>
                </a:cubicBezTo>
                <a:cubicBezTo>
                  <a:pt x="303207" y="331980"/>
                  <a:pt x="305226" y="330769"/>
                  <a:pt x="307244" y="329154"/>
                </a:cubicBezTo>
                <a:cubicBezTo>
                  <a:pt x="307244" y="329154"/>
                  <a:pt x="307244" y="329154"/>
                  <a:pt x="318547" y="340460"/>
                </a:cubicBezTo>
                <a:cubicBezTo>
                  <a:pt x="322180" y="344095"/>
                  <a:pt x="327832" y="345306"/>
                  <a:pt x="332676" y="343691"/>
                </a:cubicBezTo>
                <a:cubicBezTo>
                  <a:pt x="337520" y="341672"/>
                  <a:pt x="341153" y="336826"/>
                  <a:pt x="341557" y="331576"/>
                </a:cubicBezTo>
                <a:cubicBezTo>
                  <a:pt x="341557" y="327942"/>
                  <a:pt x="340346" y="323904"/>
                  <a:pt x="337520" y="321481"/>
                </a:cubicBezTo>
                <a:cubicBezTo>
                  <a:pt x="337520" y="321481"/>
                  <a:pt x="337520" y="321481"/>
                  <a:pt x="327428" y="310982"/>
                </a:cubicBezTo>
                <a:cubicBezTo>
                  <a:pt x="335905" y="300886"/>
                  <a:pt x="343172" y="288368"/>
                  <a:pt x="344786" y="274638"/>
                </a:cubicBezTo>
                <a:cubicBezTo>
                  <a:pt x="346401" y="261716"/>
                  <a:pt x="342768" y="248390"/>
                  <a:pt x="334694" y="238295"/>
                </a:cubicBezTo>
                <a:cubicBezTo>
                  <a:pt x="328639" y="230623"/>
                  <a:pt x="320162" y="224565"/>
                  <a:pt x="310474" y="221739"/>
                </a:cubicBezTo>
                <a:cubicBezTo>
                  <a:pt x="298363" y="218508"/>
                  <a:pt x="285849" y="221335"/>
                  <a:pt x="274950" y="226181"/>
                </a:cubicBezTo>
                <a:cubicBezTo>
                  <a:pt x="267684" y="229411"/>
                  <a:pt x="260417" y="233449"/>
                  <a:pt x="253555" y="237487"/>
                </a:cubicBezTo>
                <a:cubicBezTo>
                  <a:pt x="253555" y="237487"/>
                  <a:pt x="253555" y="237487"/>
                  <a:pt x="217627" y="201548"/>
                </a:cubicBezTo>
                <a:cubicBezTo>
                  <a:pt x="222875" y="197510"/>
                  <a:pt x="228930" y="194279"/>
                  <a:pt x="235793" y="193472"/>
                </a:cubicBezTo>
                <a:cubicBezTo>
                  <a:pt x="239022" y="193068"/>
                  <a:pt x="241848" y="193068"/>
                  <a:pt x="245077" y="193472"/>
                </a:cubicBezTo>
                <a:cubicBezTo>
                  <a:pt x="246692" y="193875"/>
                  <a:pt x="248307" y="194279"/>
                  <a:pt x="249518" y="195087"/>
                </a:cubicBezTo>
                <a:cubicBezTo>
                  <a:pt x="251133" y="195894"/>
                  <a:pt x="252344" y="196702"/>
                  <a:pt x="253958" y="197106"/>
                </a:cubicBezTo>
                <a:cubicBezTo>
                  <a:pt x="258803" y="199529"/>
                  <a:pt x="264454" y="198317"/>
                  <a:pt x="268491" y="195087"/>
                </a:cubicBezTo>
                <a:cubicBezTo>
                  <a:pt x="272528" y="191049"/>
                  <a:pt x="273739" y="185395"/>
                  <a:pt x="272124" y="180146"/>
                </a:cubicBezTo>
                <a:cubicBezTo>
                  <a:pt x="270913" y="177723"/>
                  <a:pt x="269298" y="175704"/>
                  <a:pt x="267280" y="174088"/>
                </a:cubicBezTo>
                <a:cubicBezTo>
                  <a:pt x="266069" y="173281"/>
                  <a:pt x="264454" y="172473"/>
                  <a:pt x="262839" y="171665"/>
                </a:cubicBezTo>
                <a:cubicBezTo>
                  <a:pt x="261628" y="170858"/>
                  <a:pt x="260014" y="170050"/>
                  <a:pt x="257995" y="169243"/>
                </a:cubicBezTo>
                <a:cubicBezTo>
                  <a:pt x="252344" y="167224"/>
                  <a:pt x="245885" y="166012"/>
                  <a:pt x="239426" y="166012"/>
                </a:cubicBezTo>
                <a:close/>
                <a:moveTo>
                  <a:pt x="73110" y="54357"/>
                </a:moveTo>
                <a:cubicBezTo>
                  <a:pt x="68266" y="54357"/>
                  <a:pt x="63422" y="56174"/>
                  <a:pt x="59789" y="59809"/>
                </a:cubicBezTo>
                <a:cubicBezTo>
                  <a:pt x="52522" y="67077"/>
                  <a:pt x="52522" y="79192"/>
                  <a:pt x="59789" y="86460"/>
                </a:cubicBezTo>
                <a:cubicBezTo>
                  <a:pt x="59789" y="86460"/>
                  <a:pt x="59789" y="86460"/>
                  <a:pt x="79569" y="106247"/>
                </a:cubicBezTo>
                <a:cubicBezTo>
                  <a:pt x="87239" y="113920"/>
                  <a:pt x="98945" y="113920"/>
                  <a:pt x="106212" y="106247"/>
                </a:cubicBezTo>
                <a:cubicBezTo>
                  <a:pt x="113882" y="98979"/>
                  <a:pt x="113882" y="87268"/>
                  <a:pt x="106212" y="79596"/>
                </a:cubicBezTo>
                <a:cubicBezTo>
                  <a:pt x="106212" y="79596"/>
                  <a:pt x="106212" y="79596"/>
                  <a:pt x="86431" y="59809"/>
                </a:cubicBezTo>
                <a:cubicBezTo>
                  <a:pt x="82798" y="56174"/>
                  <a:pt x="77954" y="54357"/>
                  <a:pt x="73110" y="54357"/>
                </a:cubicBezTo>
                <a:close/>
                <a:moveTo>
                  <a:pt x="27898" y="44"/>
                </a:moveTo>
                <a:cubicBezTo>
                  <a:pt x="27898" y="44"/>
                  <a:pt x="27898" y="44"/>
                  <a:pt x="200269" y="14581"/>
                </a:cubicBezTo>
                <a:cubicBezTo>
                  <a:pt x="206324" y="15389"/>
                  <a:pt x="211976" y="17812"/>
                  <a:pt x="216416" y="22254"/>
                </a:cubicBezTo>
                <a:cubicBezTo>
                  <a:pt x="216416" y="22254"/>
                  <a:pt x="216416" y="22254"/>
                  <a:pt x="497377" y="303309"/>
                </a:cubicBezTo>
                <a:cubicBezTo>
                  <a:pt x="507469" y="313405"/>
                  <a:pt x="507469" y="329557"/>
                  <a:pt x="497377" y="339653"/>
                </a:cubicBezTo>
                <a:cubicBezTo>
                  <a:pt x="497377" y="339653"/>
                  <a:pt x="497377" y="339653"/>
                  <a:pt x="339538" y="497545"/>
                </a:cubicBezTo>
                <a:cubicBezTo>
                  <a:pt x="329447" y="507640"/>
                  <a:pt x="313299" y="507640"/>
                  <a:pt x="303207" y="497545"/>
                </a:cubicBezTo>
                <a:cubicBezTo>
                  <a:pt x="303207" y="497545"/>
                  <a:pt x="303207" y="497545"/>
                  <a:pt x="22246" y="216489"/>
                </a:cubicBezTo>
                <a:cubicBezTo>
                  <a:pt x="17806" y="212047"/>
                  <a:pt x="15384" y="206394"/>
                  <a:pt x="14576" y="200336"/>
                </a:cubicBezTo>
                <a:cubicBezTo>
                  <a:pt x="14576" y="200336"/>
                  <a:pt x="14576" y="200336"/>
                  <a:pt x="44" y="27907"/>
                </a:cubicBezTo>
                <a:cubicBezTo>
                  <a:pt x="-360" y="20638"/>
                  <a:pt x="2062" y="12966"/>
                  <a:pt x="7714" y="7716"/>
                </a:cubicBezTo>
                <a:cubicBezTo>
                  <a:pt x="12962" y="2063"/>
                  <a:pt x="20632" y="-360"/>
                  <a:pt x="27898" y="4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" name="halloween73"/>
          <p:cNvSpPr>
            <a:spLocks noChangeAspect="1"/>
          </p:cNvSpPr>
          <p:nvPr/>
        </p:nvSpPr>
        <p:spPr bwMode="auto">
          <a:xfrm>
            <a:off x="9614934" y="5358074"/>
            <a:ext cx="273878" cy="238574"/>
          </a:xfrm>
          <a:custGeom>
            <a:avLst/>
            <a:gdLst>
              <a:gd name="T0" fmla="*/ 787 w 851"/>
              <a:gd name="T1" fmla="*/ 215 h 741"/>
              <a:gd name="T2" fmla="*/ 649 w 851"/>
              <a:gd name="T3" fmla="*/ 136 h 741"/>
              <a:gd name="T4" fmla="*/ 551 w 851"/>
              <a:gd name="T5" fmla="*/ 178 h 741"/>
              <a:gd name="T6" fmla="*/ 482 w 851"/>
              <a:gd name="T7" fmla="*/ 144 h 741"/>
              <a:gd name="T8" fmla="*/ 394 w 851"/>
              <a:gd name="T9" fmla="*/ 0 h 741"/>
              <a:gd name="T10" fmla="*/ 338 w 851"/>
              <a:gd name="T11" fmla="*/ 40 h 741"/>
              <a:gd name="T12" fmla="*/ 402 w 851"/>
              <a:gd name="T13" fmla="*/ 139 h 741"/>
              <a:gd name="T14" fmla="*/ 300 w 851"/>
              <a:gd name="T15" fmla="*/ 179 h 741"/>
              <a:gd name="T16" fmla="*/ 200 w 851"/>
              <a:gd name="T17" fmla="*/ 136 h 741"/>
              <a:gd name="T18" fmla="*/ 65 w 851"/>
              <a:gd name="T19" fmla="*/ 215 h 741"/>
              <a:gd name="T20" fmla="*/ 0 w 851"/>
              <a:gd name="T21" fmla="*/ 407 h 741"/>
              <a:gd name="T22" fmla="*/ 5 w 851"/>
              <a:gd name="T23" fmla="*/ 463 h 741"/>
              <a:gd name="T24" fmla="*/ 112 w 851"/>
              <a:gd name="T25" fmla="*/ 663 h 741"/>
              <a:gd name="T26" fmla="*/ 258 w 851"/>
              <a:gd name="T27" fmla="*/ 741 h 741"/>
              <a:gd name="T28" fmla="*/ 262 w 851"/>
              <a:gd name="T29" fmla="*/ 740 h 741"/>
              <a:gd name="T30" fmla="*/ 424 w 851"/>
              <a:gd name="T31" fmla="*/ 716 h 741"/>
              <a:gd name="T32" fmla="*/ 561 w 851"/>
              <a:gd name="T33" fmla="*/ 733 h 741"/>
              <a:gd name="T34" fmla="*/ 561 w 851"/>
              <a:gd name="T35" fmla="*/ 733 h 741"/>
              <a:gd name="T36" fmla="*/ 562 w 851"/>
              <a:gd name="T37" fmla="*/ 733 h 741"/>
              <a:gd name="T38" fmla="*/ 587 w 851"/>
              <a:gd name="T39" fmla="*/ 740 h 741"/>
              <a:gd name="T40" fmla="*/ 590 w 851"/>
              <a:gd name="T41" fmla="*/ 741 h 741"/>
              <a:gd name="T42" fmla="*/ 735 w 851"/>
              <a:gd name="T43" fmla="*/ 663 h 741"/>
              <a:gd name="T44" fmla="*/ 845 w 851"/>
              <a:gd name="T45" fmla="*/ 463 h 741"/>
              <a:gd name="T46" fmla="*/ 851 w 851"/>
              <a:gd name="T47" fmla="*/ 401 h 741"/>
              <a:gd name="T48" fmla="*/ 787 w 851"/>
              <a:gd name="T49" fmla="*/ 215 h 741"/>
              <a:gd name="T50" fmla="*/ 160 w 851"/>
              <a:gd name="T51" fmla="*/ 318 h 741"/>
              <a:gd name="T52" fmla="*/ 342 w 851"/>
              <a:gd name="T53" fmla="*/ 381 h 741"/>
              <a:gd name="T54" fmla="*/ 260 w 851"/>
              <a:gd name="T55" fmla="*/ 443 h 741"/>
              <a:gd name="T56" fmla="*/ 230 w 851"/>
              <a:gd name="T57" fmla="*/ 438 h 741"/>
              <a:gd name="T58" fmla="*/ 160 w 851"/>
              <a:gd name="T59" fmla="*/ 318 h 741"/>
              <a:gd name="T60" fmla="*/ 322 w 851"/>
              <a:gd name="T61" fmla="*/ 708 h 741"/>
              <a:gd name="T62" fmla="*/ 326 w 851"/>
              <a:gd name="T63" fmla="*/ 704 h 741"/>
              <a:gd name="T64" fmla="*/ 327 w 851"/>
              <a:gd name="T65" fmla="*/ 705 h 741"/>
              <a:gd name="T66" fmla="*/ 322 w 851"/>
              <a:gd name="T67" fmla="*/ 708 h 741"/>
              <a:gd name="T68" fmla="*/ 632 w 851"/>
              <a:gd name="T69" fmla="*/ 589 h 741"/>
              <a:gd name="T70" fmla="*/ 214 w 851"/>
              <a:gd name="T71" fmla="*/ 589 h 741"/>
              <a:gd name="T72" fmla="*/ 183 w 851"/>
              <a:gd name="T73" fmla="*/ 504 h 741"/>
              <a:gd name="T74" fmla="*/ 265 w 851"/>
              <a:gd name="T75" fmla="*/ 559 h 741"/>
              <a:gd name="T76" fmla="*/ 331 w 851"/>
              <a:gd name="T77" fmla="*/ 504 h 741"/>
              <a:gd name="T78" fmla="*/ 420 w 851"/>
              <a:gd name="T79" fmla="*/ 566 h 741"/>
              <a:gd name="T80" fmla="*/ 513 w 851"/>
              <a:gd name="T81" fmla="*/ 500 h 741"/>
              <a:gd name="T82" fmla="*/ 585 w 851"/>
              <a:gd name="T83" fmla="*/ 562 h 741"/>
              <a:gd name="T84" fmla="*/ 671 w 851"/>
              <a:gd name="T85" fmla="*/ 509 h 741"/>
              <a:gd name="T86" fmla="*/ 632 w 851"/>
              <a:gd name="T87" fmla="*/ 589 h 741"/>
              <a:gd name="T88" fmla="*/ 632 w 851"/>
              <a:gd name="T89" fmla="*/ 438 h 741"/>
              <a:gd name="T90" fmla="*/ 603 w 851"/>
              <a:gd name="T91" fmla="*/ 443 h 741"/>
              <a:gd name="T92" fmla="*/ 520 w 851"/>
              <a:gd name="T93" fmla="*/ 381 h 741"/>
              <a:gd name="T94" fmla="*/ 702 w 851"/>
              <a:gd name="T95" fmla="*/ 318 h 741"/>
              <a:gd name="T96" fmla="*/ 632 w 851"/>
              <a:gd name="T97" fmla="*/ 438 h 741"/>
              <a:gd name="T98" fmla="*/ 632 w 851"/>
              <a:gd name="T99" fmla="*/ 438 h 741"/>
              <a:gd name="T100" fmla="*/ 632 w 851"/>
              <a:gd name="T101" fmla="*/ 438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51" h="741">
                <a:moveTo>
                  <a:pt x="787" y="215"/>
                </a:moveTo>
                <a:cubicBezTo>
                  <a:pt x="744" y="162"/>
                  <a:pt x="698" y="136"/>
                  <a:pt x="649" y="136"/>
                </a:cubicBezTo>
                <a:cubicBezTo>
                  <a:pt x="614" y="136"/>
                  <a:pt x="582" y="150"/>
                  <a:pt x="551" y="178"/>
                </a:cubicBezTo>
                <a:cubicBezTo>
                  <a:pt x="530" y="162"/>
                  <a:pt x="507" y="151"/>
                  <a:pt x="482" y="144"/>
                </a:cubicBezTo>
                <a:cubicBezTo>
                  <a:pt x="477" y="78"/>
                  <a:pt x="448" y="30"/>
                  <a:pt x="394" y="0"/>
                </a:cubicBezTo>
                <a:cubicBezTo>
                  <a:pt x="338" y="40"/>
                  <a:pt x="338" y="40"/>
                  <a:pt x="338" y="40"/>
                </a:cubicBezTo>
                <a:cubicBezTo>
                  <a:pt x="375" y="63"/>
                  <a:pt x="396" y="96"/>
                  <a:pt x="402" y="139"/>
                </a:cubicBezTo>
                <a:cubicBezTo>
                  <a:pt x="366" y="143"/>
                  <a:pt x="332" y="157"/>
                  <a:pt x="300" y="179"/>
                </a:cubicBezTo>
                <a:cubicBezTo>
                  <a:pt x="269" y="151"/>
                  <a:pt x="235" y="136"/>
                  <a:pt x="200" y="136"/>
                </a:cubicBezTo>
                <a:cubicBezTo>
                  <a:pt x="150" y="136"/>
                  <a:pt x="105" y="162"/>
                  <a:pt x="65" y="215"/>
                </a:cubicBezTo>
                <a:cubicBezTo>
                  <a:pt x="22" y="269"/>
                  <a:pt x="0" y="333"/>
                  <a:pt x="0" y="407"/>
                </a:cubicBezTo>
                <a:cubicBezTo>
                  <a:pt x="0" y="426"/>
                  <a:pt x="2" y="445"/>
                  <a:pt x="5" y="463"/>
                </a:cubicBezTo>
                <a:cubicBezTo>
                  <a:pt x="18" y="540"/>
                  <a:pt x="53" y="606"/>
                  <a:pt x="112" y="663"/>
                </a:cubicBezTo>
                <a:cubicBezTo>
                  <a:pt x="165" y="715"/>
                  <a:pt x="213" y="741"/>
                  <a:pt x="258" y="741"/>
                </a:cubicBezTo>
                <a:cubicBezTo>
                  <a:pt x="259" y="741"/>
                  <a:pt x="260" y="741"/>
                  <a:pt x="262" y="740"/>
                </a:cubicBezTo>
                <a:cubicBezTo>
                  <a:pt x="313" y="725"/>
                  <a:pt x="368" y="716"/>
                  <a:pt x="424" y="716"/>
                </a:cubicBezTo>
                <a:cubicBezTo>
                  <a:pt x="472" y="716"/>
                  <a:pt x="518" y="722"/>
                  <a:pt x="561" y="733"/>
                </a:cubicBezTo>
                <a:cubicBezTo>
                  <a:pt x="561" y="733"/>
                  <a:pt x="561" y="733"/>
                  <a:pt x="561" y="733"/>
                </a:cubicBezTo>
                <a:cubicBezTo>
                  <a:pt x="562" y="733"/>
                  <a:pt x="562" y="733"/>
                  <a:pt x="562" y="733"/>
                </a:cubicBezTo>
                <a:cubicBezTo>
                  <a:pt x="571" y="736"/>
                  <a:pt x="579" y="738"/>
                  <a:pt x="587" y="740"/>
                </a:cubicBezTo>
                <a:cubicBezTo>
                  <a:pt x="588" y="741"/>
                  <a:pt x="589" y="741"/>
                  <a:pt x="590" y="741"/>
                </a:cubicBezTo>
                <a:cubicBezTo>
                  <a:pt x="635" y="741"/>
                  <a:pt x="684" y="715"/>
                  <a:pt x="735" y="663"/>
                </a:cubicBezTo>
                <a:cubicBezTo>
                  <a:pt x="792" y="606"/>
                  <a:pt x="829" y="540"/>
                  <a:pt x="845" y="463"/>
                </a:cubicBezTo>
                <a:cubicBezTo>
                  <a:pt x="849" y="442"/>
                  <a:pt x="851" y="421"/>
                  <a:pt x="851" y="401"/>
                </a:cubicBezTo>
                <a:cubicBezTo>
                  <a:pt x="851" y="330"/>
                  <a:pt x="830" y="268"/>
                  <a:pt x="787" y="215"/>
                </a:cubicBezTo>
                <a:close/>
                <a:moveTo>
                  <a:pt x="160" y="318"/>
                </a:moveTo>
                <a:cubicBezTo>
                  <a:pt x="342" y="381"/>
                  <a:pt x="342" y="381"/>
                  <a:pt x="342" y="381"/>
                </a:cubicBezTo>
                <a:cubicBezTo>
                  <a:pt x="327" y="422"/>
                  <a:pt x="299" y="443"/>
                  <a:pt x="260" y="443"/>
                </a:cubicBezTo>
                <a:cubicBezTo>
                  <a:pt x="249" y="443"/>
                  <a:pt x="239" y="441"/>
                  <a:pt x="230" y="438"/>
                </a:cubicBezTo>
                <a:cubicBezTo>
                  <a:pt x="176" y="416"/>
                  <a:pt x="153" y="376"/>
                  <a:pt x="160" y="318"/>
                </a:cubicBezTo>
                <a:close/>
                <a:moveTo>
                  <a:pt x="322" y="708"/>
                </a:moveTo>
                <a:cubicBezTo>
                  <a:pt x="323" y="707"/>
                  <a:pt x="324" y="705"/>
                  <a:pt x="326" y="704"/>
                </a:cubicBezTo>
                <a:cubicBezTo>
                  <a:pt x="327" y="705"/>
                  <a:pt x="327" y="705"/>
                  <a:pt x="327" y="705"/>
                </a:cubicBezTo>
                <a:cubicBezTo>
                  <a:pt x="326" y="706"/>
                  <a:pt x="324" y="707"/>
                  <a:pt x="322" y="708"/>
                </a:cubicBezTo>
                <a:close/>
                <a:moveTo>
                  <a:pt x="632" y="589"/>
                </a:moveTo>
                <a:cubicBezTo>
                  <a:pt x="214" y="589"/>
                  <a:pt x="214" y="589"/>
                  <a:pt x="214" y="589"/>
                </a:cubicBezTo>
                <a:cubicBezTo>
                  <a:pt x="183" y="504"/>
                  <a:pt x="183" y="504"/>
                  <a:pt x="183" y="504"/>
                </a:cubicBezTo>
                <a:cubicBezTo>
                  <a:pt x="265" y="559"/>
                  <a:pt x="265" y="559"/>
                  <a:pt x="265" y="559"/>
                </a:cubicBezTo>
                <a:cubicBezTo>
                  <a:pt x="331" y="504"/>
                  <a:pt x="331" y="504"/>
                  <a:pt x="331" y="504"/>
                </a:cubicBezTo>
                <a:cubicBezTo>
                  <a:pt x="420" y="566"/>
                  <a:pt x="420" y="566"/>
                  <a:pt x="420" y="566"/>
                </a:cubicBezTo>
                <a:cubicBezTo>
                  <a:pt x="513" y="500"/>
                  <a:pt x="513" y="500"/>
                  <a:pt x="513" y="500"/>
                </a:cubicBezTo>
                <a:cubicBezTo>
                  <a:pt x="585" y="562"/>
                  <a:pt x="585" y="562"/>
                  <a:pt x="585" y="562"/>
                </a:cubicBezTo>
                <a:cubicBezTo>
                  <a:pt x="671" y="509"/>
                  <a:pt x="671" y="509"/>
                  <a:pt x="671" y="509"/>
                </a:cubicBezTo>
                <a:lnTo>
                  <a:pt x="632" y="589"/>
                </a:lnTo>
                <a:close/>
                <a:moveTo>
                  <a:pt x="632" y="438"/>
                </a:moveTo>
                <a:cubicBezTo>
                  <a:pt x="623" y="441"/>
                  <a:pt x="613" y="443"/>
                  <a:pt x="603" y="443"/>
                </a:cubicBezTo>
                <a:cubicBezTo>
                  <a:pt x="562" y="443"/>
                  <a:pt x="535" y="422"/>
                  <a:pt x="520" y="381"/>
                </a:cubicBezTo>
                <a:cubicBezTo>
                  <a:pt x="702" y="318"/>
                  <a:pt x="702" y="318"/>
                  <a:pt x="702" y="318"/>
                </a:cubicBezTo>
                <a:cubicBezTo>
                  <a:pt x="709" y="376"/>
                  <a:pt x="686" y="416"/>
                  <a:pt x="632" y="438"/>
                </a:cubicBezTo>
                <a:close/>
                <a:moveTo>
                  <a:pt x="632" y="438"/>
                </a:moveTo>
                <a:cubicBezTo>
                  <a:pt x="632" y="438"/>
                  <a:pt x="632" y="438"/>
                  <a:pt x="632" y="438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6" name="auto2"/>
          <p:cNvSpPr>
            <a:spLocks noChangeAspect="1"/>
          </p:cNvSpPr>
          <p:nvPr/>
        </p:nvSpPr>
        <p:spPr bwMode="auto">
          <a:xfrm>
            <a:off x="9048498" y="5359112"/>
            <a:ext cx="273878" cy="236496"/>
          </a:xfrm>
          <a:custGeom>
            <a:avLst/>
            <a:gdLst>
              <a:gd name="T0" fmla="*/ 148 w 149"/>
              <a:gd name="T1" fmla="*/ 89 h 128"/>
              <a:gd name="T2" fmla="*/ 142 w 149"/>
              <a:gd name="T3" fmla="*/ 54 h 128"/>
              <a:gd name="T4" fmla="*/ 135 w 149"/>
              <a:gd name="T5" fmla="*/ 47 h 128"/>
              <a:gd name="T6" fmla="*/ 131 w 149"/>
              <a:gd name="T7" fmla="*/ 47 h 128"/>
              <a:gd name="T8" fmla="*/ 129 w 149"/>
              <a:gd name="T9" fmla="*/ 31 h 128"/>
              <a:gd name="T10" fmla="*/ 95 w 149"/>
              <a:gd name="T11" fmla="*/ 0 h 128"/>
              <a:gd name="T12" fmla="*/ 55 w 149"/>
              <a:gd name="T13" fmla="*/ 0 h 128"/>
              <a:gd name="T14" fmla="*/ 21 w 149"/>
              <a:gd name="T15" fmla="*/ 31 h 128"/>
              <a:gd name="T16" fmla="*/ 19 w 149"/>
              <a:gd name="T17" fmla="*/ 47 h 128"/>
              <a:gd name="T18" fmla="*/ 15 w 149"/>
              <a:gd name="T19" fmla="*/ 47 h 128"/>
              <a:gd name="T20" fmla="*/ 7 w 149"/>
              <a:gd name="T21" fmla="*/ 54 h 128"/>
              <a:gd name="T22" fmla="*/ 1 w 149"/>
              <a:gd name="T23" fmla="*/ 89 h 128"/>
              <a:gd name="T24" fmla="*/ 5 w 149"/>
              <a:gd name="T25" fmla="*/ 101 h 128"/>
              <a:gd name="T26" fmla="*/ 16 w 149"/>
              <a:gd name="T27" fmla="*/ 107 h 128"/>
              <a:gd name="T28" fmla="*/ 16 w 149"/>
              <a:gd name="T29" fmla="*/ 113 h 128"/>
              <a:gd name="T30" fmla="*/ 31 w 149"/>
              <a:gd name="T31" fmla="*/ 128 h 128"/>
              <a:gd name="T32" fmla="*/ 35 w 149"/>
              <a:gd name="T33" fmla="*/ 128 h 128"/>
              <a:gd name="T34" fmla="*/ 50 w 149"/>
              <a:gd name="T35" fmla="*/ 113 h 128"/>
              <a:gd name="T36" fmla="*/ 50 w 149"/>
              <a:gd name="T37" fmla="*/ 107 h 128"/>
              <a:gd name="T38" fmla="*/ 99 w 149"/>
              <a:gd name="T39" fmla="*/ 107 h 128"/>
              <a:gd name="T40" fmla="*/ 99 w 149"/>
              <a:gd name="T41" fmla="*/ 113 h 128"/>
              <a:gd name="T42" fmla="*/ 114 w 149"/>
              <a:gd name="T43" fmla="*/ 128 h 128"/>
              <a:gd name="T44" fmla="*/ 119 w 149"/>
              <a:gd name="T45" fmla="*/ 128 h 128"/>
              <a:gd name="T46" fmla="*/ 134 w 149"/>
              <a:gd name="T47" fmla="*/ 113 h 128"/>
              <a:gd name="T48" fmla="*/ 134 w 149"/>
              <a:gd name="T49" fmla="*/ 107 h 128"/>
              <a:gd name="T50" fmla="*/ 145 w 149"/>
              <a:gd name="T51" fmla="*/ 101 h 128"/>
              <a:gd name="T52" fmla="*/ 148 w 149"/>
              <a:gd name="T53" fmla="*/ 89 h 128"/>
              <a:gd name="T54" fmla="*/ 29 w 149"/>
              <a:gd name="T55" fmla="*/ 93 h 128"/>
              <a:gd name="T56" fmla="*/ 16 w 149"/>
              <a:gd name="T57" fmla="*/ 81 h 128"/>
              <a:gd name="T58" fmla="*/ 29 w 149"/>
              <a:gd name="T59" fmla="*/ 68 h 128"/>
              <a:gd name="T60" fmla="*/ 42 w 149"/>
              <a:gd name="T61" fmla="*/ 81 h 128"/>
              <a:gd name="T62" fmla="*/ 29 w 149"/>
              <a:gd name="T63" fmla="*/ 93 h 128"/>
              <a:gd name="T64" fmla="*/ 32 w 149"/>
              <a:gd name="T65" fmla="*/ 47 h 128"/>
              <a:gd name="T66" fmla="*/ 33 w 149"/>
              <a:gd name="T67" fmla="*/ 32 h 128"/>
              <a:gd name="T68" fmla="*/ 55 w 149"/>
              <a:gd name="T69" fmla="*/ 13 h 128"/>
              <a:gd name="T70" fmla="*/ 57 w 149"/>
              <a:gd name="T71" fmla="*/ 13 h 128"/>
              <a:gd name="T72" fmla="*/ 57 w 149"/>
              <a:gd name="T73" fmla="*/ 17 h 128"/>
              <a:gd name="T74" fmla="*/ 65 w 149"/>
              <a:gd name="T75" fmla="*/ 25 h 128"/>
              <a:gd name="T76" fmla="*/ 85 w 149"/>
              <a:gd name="T77" fmla="*/ 25 h 128"/>
              <a:gd name="T78" fmla="*/ 92 w 149"/>
              <a:gd name="T79" fmla="*/ 17 h 128"/>
              <a:gd name="T80" fmla="*/ 92 w 149"/>
              <a:gd name="T81" fmla="*/ 13 h 128"/>
              <a:gd name="T82" fmla="*/ 95 w 149"/>
              <a:gd name="T83" fmla="*/ 13 h 128"/>
              <a:gd name="T84" fmla="*/ 116 w 149"/>
              <a:gd name="T85" fmla="*/ 32 h 128"/>
              <a:gd name="T86" fmla="*/ 118 w 149"/>
              <a:gd name="T87" fmla="*/ 47 h 128"/>
              <a:gd name="T88" fmla="*/ 32 w 149"/>
              <a:gd name="T89" fmla="*/ 47 h 128"/>
              <a:gd name="T90" fmla="*/ 121 w 149"/>
              <a:gd name="T91" fmla="*/ 93 h 128"/>
              <a:gd name="T92" fmla="*/ 108 w 149"/>
              <a:gd name="T93" fmla="*/ 81 h 128"/>
              <a:gd name="T94" fmla="*/ 121 w 149"/>
              <a:gd name="T95" fmla="*/ 68 h 128"/>
              <a:gd name="T96" fmla="*/ 134 w 149"/>
              <a:gd name="T97" fmla="*/ 81 h 128"/>
              <a:gd name="T98" fmla="*/ 121 w 149"/>
              <a:gd name="T99" fmla="*/ 93 h 128"/>
              <a:gd name="T100" fmla="*/ 121 w 149"/>
              <a:gd name="T101" fmla="*/ 93 h 128"/>
              <a:gd name="T102" fmla="*/ 121 w 149"/>
              <a:gd name="T103" fmla="*/ 9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9" h="128">
                <a:moveTo>
                  <a:pt x="148" y="89"/>
                </a:moveTo>
                <a:cubicBezTo>
                  <a:pt x="142" y="54"/>
                  <a:pt x="142" y="54"/>
                  <a:pt x="142" y="54"/>
                </a:cubicBezTo>
                <a:cubicBezTo>
                  <a:pt x="142" y="50"/>
                  <a:pt x="138" y="47"/>
                  <a:pt x="135" y="47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7" y="13"/>
                  <a:pt x="113" y="0"/>
                  <a:pt x="9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37" y="0"/>
                  <a:pt x="22" y="13"/>
                  <a:pt x="21" y="31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1" y="47"/>
                  <a:pt x="8" y="50"/>
                  <a:pt x="7" y="54"/>
                </a:cubicBezTo>
                <a:cubicBezTo>
                  <a:pt x="1" y="89"/>
                  <a:pt x="1" y="89"/>
                  <a:pt x="1" y="89"/>
                </a:cubicBezTo>
                <a:cubicBezTo>
                  <a:pt x="0" y="93"/>
                  <a:pt x="2" y="98"/>
                  <a:pt x="5" y="101"/>
                </a:cubicBezTo>
                <a:cubicBezTo>
                  <a:pt x="7" y="105"/>
                  <a:pt x="11" y="107"/>
                  <a:pt x="16" y="107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6" y="121"/>
                  <a:pt x="22" y="128"/>
                  <a:pt x="31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44" y="128"/>
                  <a:pt x="50" y="121"/>
                  <a:pt x="50" y="113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21"/>
                  <a:pt x="106" y="128"/>
                  <a:pt x="114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7" y="128"/>
                  <a:pt x="134" y="121"/>
                  <a:pt x="134" y="113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8" y="107"/>
                  <a:pt x="142" y="105"/>
                  <a:pt x="145" y="101"/>
                </a:cubicBezTo>
                <a:cubicBezTo>
                  <a:pt x="148" y="98"/>
                  <a:pt x="149" y="94"/>
                  <a:pt x="148" y="89"/>
                </a:cubicBezTo>
                <a:close/>
                <a:moveTo>
                  <a:pt x="29" y="93"/>
                </a:moveTo>
                <a:cubicBezTo>
                  <a:pt x="22" y="93"/>
                  <a:pt x="16" y="88"/>
                  <a:pt x="16" y="81"/>
                </a:cubicBezTo>
                <a:cubicBezTo>
                  <a:pt x="16" y="73"/>
                  <a:pt x="22" y="68"/>
                  <a:pt x="29" y="68"/>
                </a:cubicBezTo>
                <a:cubicBezTo>
                  <a:pt x="36" y="68"/>
                  <a:pt x="42" y="73"/>
                  <a:pt x="42" y="81"/>
                </a:cubicBezTo>
                <a:cubicBezTo>
                  <a:pt x="42" y="88"/>
                  <a:pt x="36" y="93"/>
                  <a:pt x="29" y="93"/>
                </a:cubicBezTo>
                <a:close/>
                <a:moveTo>
                  <a:pt x="32" y="47"/>
                </a:moveTo>
                <a:cubicBezTo>
                  <a:pt x="33" y="32"/>
                  <a:pt x="33" y="32"/>
                  <a:pt x="33" y="32"/>
                </a:cubicBezTo>
                <a:cubicBezTo>
                  <a:pt x="35" y="21"/>
                  <a:pt x="44" y="13"/>
                  <a:pt x="55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22"/>
                  <a:pt x="61" y="25"/>
                  <a:pt x="6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9" y="25"/>
                  <a:pt x="92" y="22"/>
                  <a:pt x="92" y="17"/>
                </a:cubicBezTo>
                <a:cubicBezTo>
                  <a:pt x="92" y="13"/>
                  <a:pt x="92" y="13"/>
                  <a:pt x="92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106" y="13"/>
                  <a:pt x="115" y="21"/>
                  <a:pt x="116" y="32"/>
                </a:cubicBezTo>
                <a:cubicBezTo>
                  <a:pt x="118" y="47"/>
                  <a:pt x="118" y="47"/>
                  <a:pt x="118" y="47"/>
                </a:cubicBezTo>
                <a:lnTo>
                  <a:pt x="32" y="47"/>
                </a:lnTo>
                <a:close/>
                <a:moveTo>
                  <a:pt x="121" y="93"/>
                </a:moveTo>
                <a:cubicBezTo>
                  <a:pt x="114" y="93"/>
                  <a:pt x="108" y="88"/>
                  <a:pt x="108" y="81"/>
                </a:cubicBezTo>
                <a:cubicBezTo>
                  <a:pt x="108" y="73"/>
                  <a:pt x="114" y="68"/>
                  <a:pt x="121" y="68"/>
                </a:cubicBezTo>
                <a:cubicBezTo>
                  <a:pt x="128" y="68"/>
                  <a:pt x="134" y="73"/>
                  <a:pt x="134" y="81"/>
                </a:cubicBezTo>
                <a:cubicBezTo>
                  <a:pt x="134" y="88"/>
                  <a:pt x="128" y="93"/>
                  <a:pt x="121" y="93"/>
                </a:cubicBezTo>
                <a:close/>
                <a:moveTo>
                  <a:pt x="121" y="93"/>
                </a:moveTo>
                <a:cubicBezTo>
                  <a:pt x="121" y="93"/>
                  <a:pt x="121" y="93"/>
                  <a:pt x="121" y="9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7" name="remove18"/>
          <p:cNvSpPr>
            <a:spLocks noChangeAspect="1"/>
          </p:cNvSpPr>
          <p:nvPr/>
        </p:nvSpPr>
        <p:spPr bwMode="auto">
          <a:xfrm>
            <a:off x="6836614" y="5358112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8" name="pipe4"/>
          <p:cNvSpPr>
            <a:spLocks noChangeAspect="1"/>
          </p:cNvSpPr>
          <p:nvPr/>
        </p:nvSpPr>
        <p:spPr bwMode="auto">
          <a:xfrm>
            <a:off x="7391779" y="5354962"/>
            <a:ext cx="248063" cy="244796"/>
          </a:xfrm>
          <a:custGeom>
            <a:avLst/>
            <a:gdLst>
              <a:gd name="connsiteX0" fmla="*/ 288920 w 506563"/>
              <a:gd name="connsiteY0" fmla="*/ 191150 h 499892"/>
              <a:gd name="connsiteX1" fmla="*/ 219708 w 506563"/>
              <a:gd name="connsiteY1" fmla="*/ 327757 h 499892"/>
              <a:gd name="connsiteX2" fmla="*/ 195859 w 506563"/>
              <a:gd name="connsiteY2" fmla="*/ 232182 h 499892"/>
              <a:gd name="connsiteX3" fmla="*/ 50764 w 506563"/>
              <a:gd name="connsiteY3" fmla="*/ 232182 h 499892"/>
              <a:gd name="connsiteX4" fmla="*/ 41424 w 506563"/>
              <a:gd name="connsiteY4" fmla="*/ 369123 h 499892"/>
              <a:gd name="connsiteX5" fmla="*/ 182684 w 506563"/>
              <a:gd name="connsiteY5" fmla="*/ 463530 h 499892"/>
              <a:gd name="connsiteX6" fmla="*/ 255565 w 506563"/>
              <a:gd name="connsiteY6" fmla="*/ 448685 h 499892"/>
              <a:gd name="connsiteX7" fmla="*/ 335618 w 506563"/>
              <a:gd name="connsiteY7" fmla="*/ 374294 h 499892"/>
              <a:gd name="connsiteX8" fmla="*/ 373309 w 506563"/>
              <a:gd name="connsiteY8" fmla="*/ 240189 h 499892"/>
              <a:gd name="connsiteX9" fmla="*/ 288920 w 506563"/>
              <a:gd name="connsiteY9" fmla="*/ 191150 h 499892"/>
              <a:gd name="connsiteX10" fmla="*/ 193794 w 506563"/>
              <a:gd name="connsiteY10" fmla="*/ 93761 h 499892"/>
              <a:gd name="connsiteX11" fmla="*/ 193627 w 506563"/>
              <a:gd name="connsiteY11" fmla="*/ 93927 h 499892"/>
              <a:gd name="connsiteX12" fmla="*/ 193460 w 506563"/>
              <a:gd name="connsiteY12" fmla="*/ 93927 h 499892"/>
              <a:gd name="connsiteX13" fmla="*/ 193794 w 506563"/>
              <a:gd name="connsiteY13" fmla="*/ 93761 h 499892"/>
              <a:gd name="connsiteX14" fmla="*/ 250860 w 506563"/>
              <a:gd name="connsiteY14" fmla="*/ 44592 h 499892"/>
              <a:gd name="connsiteX15" fmla="*/ 252361 w 506563"/>
              <a:gd name="connsiteY15" fmla="*/ 46592 h 499892"/>
              <a:gd name="connsiteX16" fmla="*/ 253029 w 506563"/>
              <a:gd name="connsiteY16" fmla="*/ 47592 h 499892"/>
              <a:gd name="connsiteX17" fmla="*/ 253863 w 506563"/>
              <a:gd name="connsiteY17" fmla="*/ 48926 h 499892"/>
              <a:gd name="connsiteX18" fmla="*/ 254698 w 506563"/>
              <a:gd name="connsiteY18" fmla="*/ 50592 h 499892"/>
              <a:gd name="connsiteX19" fmla="*/ 255365 w 506563"/>
              <a:gd name="connsiteY19" fmla="*/ 52426 h 499892"/>
              <a:gd name="connsiteX20" fmla="*/ 258035 w 506563"/>
              <a:gd name="connsiteY20" fmla="*/ 62593 h 499892"/>
              <a:gd name="connsiteX21" fmla="*/ 257701 w 506563"/>
              <a:gd name="connsiteY21" fmla="*/ 76760 h 499892"/>
              <a:gd name="connsiteX22" fmla="*/ 252028 w 506563"/>
              <a:gd name="connsiteY22" fmla="*/ 93094 h 499892"/>
              <a:gd name="connsiteX23" fmla="*/ 240014 w 506563"/>
              <a:gd name="connsiteY23" fmla="*/ 108428 h 499892"/>
              <a:gd name="connsiteX24" fmla="*/ 238178 w 506563"/>
              <a:gd name="connsiteY24" fmla="*/ 110094 h 499892"/>
              <a:gd name="connsiteX25" fmla="*/ 237344 w 506563"/>
              <a:gd name="connsiteY25" fmla="*/ 110928 h 499892"/>
              <a:gd name="connsiteX26" fmla="*/ 236343 w 506563"/>
              <a:gd name="connsiteY26" fmla="*/ 111761 h 499892"/>
              <a:gd name="connsiteX27" fmla="*/ 234341 w 506563"/>
              <a:gd name="connsiteY27" fmla="*/ 113261 h 499892"/>
              <a:gd name="connsiteX28" fmla="*/ 232338 w 506563"/>
              <a:gd name="connsiteY28" fmla="*/ 114928 h 499892"/>
              <a:gd name="connsiteX29" fmla="*/ 228167 w 506563"/>
              <a:gd name="connsiteY29" fmla="*/ 117761 h 499892"/>
              <a:gd name="connsiteX30" fmla="*/ 223829 w 506563"/>
              <a:gd name="connsiteY30" fmla="*/ 120261 h 499892"/>
              <a:gd name="connsiteX31" fmla="*/ 222827 w 506563"/>
              <a:gd name="connsiteY31" fmla="*/ 120928 h 499892"/>
              <a:gd name="connsiteX32" fmla="*/ 221659 w 506563"/>
              <a:gd name="connsiteY32" fmla="*/ 121428 h 499892"/>
              <a:gd name="connsiteX33" fmla="*/ 219490 w 506563"/>
              <a:gd name="connsiteY33" fmla="*/ 122595 h 499892"/>
              <a:gd name="connsiteX34" fmla="*/ 217154 w 506563"/>
              <a:gd name="connsiteY34" fmla="*/ 123595 h 499892"/>
              <a:gd name="connsiteX35" fmla="*/ 214818 w 506563"/>
              <a:gd name="connsiteY35" fmla="*/ 124762 h 499892"/>
              <a:gd name="connsiteX36" fmla="*/ 212315 w 506563"/>
              <a:gd name="connsiteY36" fmla="*/ 125762 h 499892"/>
              <a:gd name="connsiteX37" fmla="*/ 211147 w 506563"/>
              <a:gd name="connsiteY37" fmla="*/ 126262 h 499892"/>
              <a:gd name="connsiteX38" fmla="*/ 210814 w 506563"/>
              <a:gd name="connsiteY38" fmla="*/ 126262 h 499892"/>
              <a:gd name="connsiteX39" fmla="*/ 210480 w 506563"/>
              <a:gd name="connsiteY39" fmla="*/ 126428 h 499892"/>
              <a:gd name="connsiteX40" fmla="*/ 209979 w 506563"/>
              <a:gd name="connsiteY40" fmla="*/ 126595 h 499892"/>
              <a:gd name="connsiteX41" fmla="*/ 205975 w 506563"/>
              <a:gd name="connsiteY41" fmla="*/ 127928 h 499892"/>
              <a:gd name="connsiteX42" fmla="*/ 203639 w 506563"/>
              <a:gd name="connsiteY42" fmla="*/ 128762 h 499892"/>
              <a:gd name="connsiteX43" fmla="*/ 201803 w 506563"/>
              <a:gd name="connsiteY43" fmla="*/ 129262 h 499892"/>
              <a:gd name="connsiteX44" fmla="*/ 198132 w 506563"/>
              <a:gd name="connsiteY44" fmla="*/ 130428 h 499892"/>
              <a:gd name="connsiteX45" fmla="*/ 194461 w 506563"/>
              <a:gd name="connsiteY45" fmla="*/ 131595 h 499892"/>
              <a:gd name="connsiteX46" fmla="*/ 190957 w 506563"/>
              <a:gd name="connsiteY46" fmla="*/ 132928 h 499892"/>
              <a:gd name="connsiteX47" fmla="*/ 177275 w 506563"/>
              <a:gd name="connsiteY47" fmla="*/ 137929 h 499892"/>
              <a:gd name="connsiteX48" fmla="*/ 164927 w 506563"/>
              <a:gd name="connsiteY48" fmla="*/ 143262 h 499892"/>
              <a:gd name="connsiteX49" fmla="*/ 154248 w 506563"/>
              <a:gd name="connsiteY49" fmla="*/ 149096 h 499892"/>
              <a:gd name="connsiteX50" fmla="*/ 145572 w 506563"/>
              <a:gd name="connsiteY50" fmla="*/ 155263 h 499892"/>
              <a:gd name="connsiteX51" fmla="*/ 139064 w 506563"/>
              <a:gd name="connsiteY51" fmla="*/ 161263 h 499892"/>
              <a:gd name="connsiteX52" fmla="*/ 136728 w 506563"/>
              <a:gd name="connsiteY52" fmla="*/ 163763 h 499892"/>
              <a:gd name="connsiteX53" fmla="*/ 135894 w 506563"/>
              <a:gd name="connsiteY53" fmla="*/ 164763 h 499892"/>
              <a:gd name="connsiteX54" fmla="*/ 135060 w 506563"/>
              <a:gd name="connsiteY54" fmla="*/ 165763 h 499892"/>
              <a:gd name="connsiteX55" fmla="*/ 133725 w 506563"/>
              <a:gd name="connsiteY55" fmla="*/ 167596 h 499892"/>
              <a:gd name="connsiteX56" fmla="*/ 133057 w 506563"/>
              <a:gd name="connsiteY56" fmla="*/ 165430 h 499892"/>
              <a:gd name="connsiteX57" fmla="*/ 132557 w 506563"/>
              <a:gd name="connsiteY57" fmla="*/ 162596 h 499892"/>
              <a:gd name="connsiteX58" fmla="*/ 132223 w 506563"/>
              <a:gd name="connsiteY58" fmla="*/ 160763 h 499892"/>
              <a:gd name="connsiteX59" fmla="*/ 132223 w 506563"/>
              <a:gd name="connsiteY59" fmla="*/ 158763 h 499892"/>
              <a:gd name="connsiteX60" fmla="*/ 133391 w 506563"/>
              <a:gd name="connsiteY60" fmla="*/ 148262 h 499892"/>
              <a:gd name="connsiteX61" fmla="*/ 138397 w 506563"/>
              <a:gd name="connsiteY61" fmla="*/ 135429 h 499892"/>
              <a:gd name="connsiteX62" fmla="*/ 147741 w 506563"/>
              <a:gd name="connsiteY62" fmla="*/ 122095 h 499892"/>
              <a:gd name="connsiteX63" fmla="*/ 161090 w 506563"/>
              <a:gd name="connsiteY63" fmla="*/ 110094 h 499892"/>
              <a:gd name="connsiteX64" fmla="*/ 177275 w 506563"/>
              <a:gd name="connsiteY64" fmla="*/ 100427 h 499892"/>
              <a:gd name="connsiteX65" fmla="*/ 181613 w 506563"/>
              <a:gd name="connsiteY65" fmla="*/ 98427 h 499892"/>
              <a:gd name="connsiteX66" fmla="*/ 185952 w 506563"/>
              <a:gd name="connsiteY66" fmla="*/ 96594 h 499892"/>
              <a:gd name="connsiteX67" fmla="*/ 190290 w 506563"/>
              <a:gd name="connsiteY67" fmla="*/ 94927 h 499892"/>
              <a:gd name="connsiteX68" fmla="*/ 192626 w 506563"/>
              <a:gd name="connsiteY68" fmla="*/ 94261 h 499892"/>
              <a:gd name="connsiteX69" fmla="*/ 193794 w 506563"/>
              <a:gd name="connsiteY69" fmla="*/ 93927 h 499892"/>
              <a:gd name="connsiteX70" fmla="*/ 193794 w 506563"/>
              <a:gd name="connsiteY70" fmla="*/ 93761 h 499892"/>
              <a:gd name="connsiteX71" fmla="*/ 194295 w 506563"/>
              <a:gd name="connsiteY71" fmla="*/ 93594 h 499892"/>
              <a:gd name="connsiteX72" fmla="*/ 198466 w 506563"/>
              <a:gd name="connsiteY72" fmla="*/ 92260 h 499892"/>
              <a:gd name="connsiteX73" fmla="*/ 198967 w 506563"/>
              <a:gd name="connsiteY73" fmla="*/ 92094 h 499892"/>
              <a:gd name="connsiteX74" fmla="*/ 199134 w 506563"/>
              <a:gd name="connsiteY74" fmla="*/ 92094 h 499892"/>
              <a:gd name="connsiteX75" fmla="*/ 199467 w 506563"/>
              <a:gd name="connsiteY75" fmla="*/ 91927 h 499892"/>
              <a:gd name="connsiteX76" fmla="*/ 200135 w 506563"/>
              <a:gd name="connsiteY76" fmla="*/ 91760 h 499892"/>
              <a:gd name="connsiteX77" fmla="*/ 201803 w 506563"/>
              <a:gd name="connsiteY77" fmla="*/ 91094 h 499892"/>
              <a:gd name="connsiteX78" fmla="*/ 203305 w 506563"/>
              <a:gd name="connsiteY78" fmla="*/ 90594 h 499892"/>
              <a:gd name="connsiteX79" fmla="*/ 204974 w 506563"/>
              <a:gd name="connsiteY79" fmla="*/ 89927 h 499892"/>
              <a:gd name="connsiteX80" fmla="*/ 206642 w 506563"/>
              <a:gd name="connsiteY80" fmla="*/ 89260 h 499892"/>
              <a:gd name="connsiteX81" fmla="*/ 207476 w 506563"/>
              <a:gd name="connsiteY81" fmla="*/ 88927 h 499892"/>
              <a:gd name="connsiteX82" fmla="*/ 208311 w 506563"/>
              <a:gd name="connsiteY82" fmla="*/ 88594 h 499892"/>
              <a:gd name="connsiteX83" fmla="*/ 220158 w 506563"/>
              <a:gd name="connsiteY83" fmla="*/ 83094 h 499892"/>
              <a:gd name="connsiteX84" fmla="*/ 230169 w 506563"/>
              <a:gd name="connsiteY84" fmla="*/ 76427 h 499892"/>
              <a:gd name="connsiteX85" fmla="*/ 238345 w 506563"/>
              <a:gd name="connsiteY85" fmla="*/ 68760 h 499892"/>
              <a:gd name="connsiteX86" fmla="*/ 244185 w 506563"/>
              <a:gd name="connsiteY86" fmla="*/ 60426 h 499892"/>
              <a:gd name="connsiteX87" fmla="*/ 248190 w 506563"/>
              <a:gd name="connsiteY87" fmla="*/ 52593 h 499892"/>
              <a:gd name="connsiteX88" fmla="*/ 249358 w 506563"/>
              <a:gd name="connsiteY88" fmla="*/ 49426 h 499892"/>
              <a:gd name="connsiteX89" fmla="*/ 250192 w 506563"/>
              <a:gd name="connsiteY89" fmla="*/ 46926 h 499892"/>
              <a:gd name="connsiteX90" fmla="*/ 250860 w 506563"/>
              <a:gd name="connsiteY90" fmla="*/ 44592 h 499892"/>
              <a:gd name="connsiteX91" fmla="*/ 470373 w 506563"/>
              <a:gd name="connsiteY91" fmla="*/ 40532 h 499892"/>
              <a:gd name="connsiteX92" fmla="*/ 309100 w 506563"/>
              <a:gd name="connsiteY92" fmla="*/ 160960 h 499892"/>
              <a:gd name="connsiteX93" fmla="*/ 383816 w 506563"/>
              <a:gd name="connsiteY93" fmla="*/ 204327 h 499892"/>
              <a:gd name="connsiteX94" fmla="*/ 452361 w 506563"/>
              <a:gd name="connsiteY94" fmla="*/ 90738 h 499892"/>
              <a:gd name="connsiteX95" fmla="*/ 470373 w 506563"/>
              <a:gd name="connsiteY95" fmla="*/ 75393 h 499892"/>
              <a:gd name="connsiteX96" fmla="*/ 470373 w 506563"/>
              <a:gd name="connsiteY96" fmla="*/ 40532 h 499892"/>
              <a:gd name="connsiteX97" fmla="*/ 506563 w 506563"/>
              <a:gd name="connsiteY97" fmla="*/ 0 h 499892"/>
              <a:gd name="connsiteX98" fmla="*/ 506563 w 506563"/>
              <a:gd name="connsiteY98" fmla="*/ 92406 h 499892"/>
              <a:gd name="connsiteX99" fmla="*/ 493721 w 506563"/>
              <a:gd name="connsiteY99" fmla="*/ 103248 h 499892"/>
              <a:gd name="connsiteX100" fmla="*/ 477211 w 506563"/>
              <a:gd name="connsiteY100" fmla="*/ 117259 h 499892"/>
              <a:gd name="connsiteX101" fmla="*/ 413169 w 506563"/>
              <a:gd name="connsiteY101" fmla="*/ 231515 h 499892"/>
              <a:gd name="connsiteX102" fmla="*/ 400994 w 506563"/>
              <a:gd name="connsiteY102" fmla="*/ 284056 h 499892"/>
              <a:gd name="connsiteX103" fmla="*/ 367472 w 506563"/>
              <a:gd name="connsiteY103" fmla="*/ 391474 h 499892"/>
              <a:gd name="connsiteX104" fmla="*/ 270241 w 506563"/>
              <a:gd name="connsiteY104" fmla="*/ 481711 h 499892"/>
              <a:gd name="connsiteX105" fmla="*/ 182684 w 506563"/>
              <a:gd name="connsiteY105" fmla="*/ 499892 h 499892"/>
              <a:gd name="connsiteX106" fmla="*/ 127314 w 506563"/>
              <a:gd name="connsiteY106" fmla="*/ 492887 h 499892"/>
              <a:gd name="connsiteX107" fmla="*/ 75780 w 506563"/>
              <a:gd name="connsiteY107" fmla="*/ 471203 h 499892"/>
              <a:gd name="connsiteX108" fmla="*/ 6235 w 506563"/>
              <a:gd name="connsiteY108" fmla="*/ 378130 h 499892"/>
              <a:gd name="connsiteX109" fmla="*/ 1231 w 506563"/>
              <a:gd name="connsiteY109" fmla="*/ 296900 h 499892"/>
              <a:gd name="connsiteX110" fmla="*/ 15908 w 506563"/>
              <a:gd name="connsiteY110" fmla="*/ 222008 h 499892"/>
              <a:gd name="connsiteX111" fmla="*/ 23413 w 506563"/>
              <a:gd name="connsiteY111" fmla="*/ 195820 h 499892"/>
              <a:gd name="connsiteX112" fmla="*/ 224044 w 506563"/>
              <a:gd name="connsiteY112" fmla="*/ 195820 h 499892"/>
              <a:gd name="connsiteX113" fmla="*/ 230215 w 506563"/>
              <a:gd name="connsiteY113" fmla="*/ 220006 h 499892"/>
              <a:gd name="connsiteX114" fmla="*/ 258734 w 506563"/>
              <a:gd name="connsiteY114" fmla="*/ 171134 h 499892"/>
              <a:gd name="connsiteX115" fmla="*/ 344123 w 506563"/>
              <a:gd name="connsiteY115" fmla="*/ 65718 h 499892"/>
              <a:gd name="connsiteX116" fmla="*/ 466203 w 506563"/>
              <a:gd name="connsiteY116" fmla="*/ 4503 h 499892"/>
              <a:gd name="connsiteX117" fmla="*/ 506563 w 506563"/>
              <a:gd name="connsiteY117" fmla="*/ 0 h 49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06563" h="499892">
                <a:moveTo>
                  <a:pt x="288920" y="191150"/>
                </a:moveTo>
                <a:cubicBezTo>
                  <a:pt x="245058" y="260705"/>
                  <a:pt x="219708" y="327757"/>
                  <a:pt x="219708" y="327757"/>
                </a:cubicBezTo>
                <a:lnTo>
                  <a:pt x="195859" y="232182"/>
                </a:lnTo>
                <a:cubicBezTo>
                  <a:pt x="195859" y="232182"/>
                  <a:pt x="195859" y="232182"/>
                  <a:pt x="50764" y="232182"/>
                </a:cubicBezTo>
                <a:cubicBezTo>
                  <a:pt x="38422" y="274549"/>
                  <a:pt x="30417" y="325589"/>
                  <a:pt x="41424" y="369123"/>
                </a:cubicBezTo>
                <a:cubicBezTo>
                  <a:pt x="57602" y="433006"/>
                  <a:pt x="120143" y="463530"/>
                  <a:pt x="182684" y="463530"/>
                </a:cubicBezTo>
                <a:cubicBezTo>
                  <a:pt x="208034" y="463530"/>
                  <a:pt x="233384" y="458526"/>
                  <a:pt x="255565" y="448685"/>
                </a:cubicBezTo>
                <a:cubicBezTo>
                  <a:pt x="289421" y="433507"/>
                  <a:pt x="317939" y="406986"/>
                  <a:pt x="335618" y="374294"/>
                </a:cubicBezTo>
                <a:cubicBezTo>
                  <a:pt x="357799" y="332928"/>
                  <a:pt x="362302" y="285391"/>
                  <a:pt x="373309" y="240189"/>
                </a:cubicBezTo>
                <a:cubicBezTo>
                  <a:pt x="373309" y="240189"/>
                  <a:pt x="373309" y="240189"/>
                  <a:pt x="288920" y="191150"/>
                </a:cubicBezTo>
                <a:close/>
                <a:moveTo>
                  <a:pt x="193794" y="93761"/>
                </a:moveTo>
                <a:cubicBezTo>
                  <a:pt x="193627" y="93927"/>
                  <a:pt x="193627" y="93927"/>
                  <a:pt x="193627" y="93927"/>
                </a:cubicBezTo>
                <a:cubicBezTo>
                  <a:pt x="193460" y="93927"/>
                  <a:pt x="193460" y="93927"/>
                  <a:pt x="193460" y="93927"/>
                </a:cubicBezTo>
                <a:cubicBezTo>
                  <a:pt x="193127" y="94094"/>
                  <a:pt x="193794" y="93927"/>
                  <a:pt x="193794" y="93761"/>
                </a:cubicBezTo>
                <a:close/>
                <a:moveTo>
                  <a:pt x="250860" y="44592"/>
                </a:moveTo>
                <a:cubicBezTo>
                  <a:pt x="250860" y="44592"/>
                  <a:pt x="251527" y="45259"/>
                  <a:pt x="252361" y="46592"/>
                </a:cubicBezTo>
                <a:cubicBezTo>
                  <a:pt x="252528" y="46926"/>
                  <a:pt x="252862" y="47259"/>
                  <a:pt x="253029" y="47592"/>
                </a:cubicBezTo>
                <a:cubicBezTo>
                  <a:pt x="253363" y="48092"/>
                  <a:pt x="253530" y="48426"/>
                  <a:pt x="253863" y="48926"/>
                </a:cubicBezTo>
                <a:cubicBezTo>
                  <a:pt x="254030" y="49426"/>
                  <a:pt x="254364" y="49926"/>
                  <a:pt x="254698" y="50592"/>
                </a:cubicBezTo>
                <a:cubicBezTo>
                  <a:pt x="254864" y="51092"/>
                  <a:pt x="255198" y="51759"/>
                  <a:pt x="255365" y="52426"/>
                </a:cubicBezTo>
                <a:cubicBezTo>
                  <a:pt x="256533" y="55093"/>
                  <a:pt x="257534" y="58426"/>
                  <a:pt x="258035" y="62593"/>
                </a:cubicBezTo>
                <a:cubicBezTo>
                  <a:pt x="258702" y="66760"/>
                  <a:pt x="258702" y="71593"/>
                  <a:pt x="257701" y="76760"/>
                </a:cubicBezTo>
                <a:cubicBezTo>
                  <a:pt x="256867" y="82093"/>
                  <a:pt x="255031" y="87594"/>
                  <a:pt x="252028" y="93094"/>
                </a:cubicBezTo>
                <a:cubicBezTo>
                  <a:pt x="249024" y="98594"/>
                  <a:pt x="244853" y="103761"/>
                  <a:pt x="240014" y="108428"/>
                </a:cubicBezTo>
                <a:cubicBezTo>
                  <a:pt x="239513" y="108928"/>
                  <a:pt x="238846" y="109594"/>
                  <a:pt x="238178" y="110094"/>
                </a:cubicBezTo>
                <a:cubicBezTo>
                  <a:pt x="238178" y="110094"/>
                  <a:pt x="238178" y="110094"/>
                  <a:pt x="237344" y="110928"/>
                </a:cubicBezTo>
                <a:cubicBezTo>
                  <a:pt x="237010" y="111261"/>
                  <a:pt x="236677" y="111428"/>
                  <a:pt x="236343" y="111761"/>
                </a:cubicBezTo>
                <a:cubicBezTo>
                  <a:pt x="235676" y="112261"/>
                  <a:pt x="235008" y="112761"/>
                  <a:pt x="234341" y="113261"/>
                </a:cubicBezTo>
                <a:cubicBezTo>
                  <a:pt x="233673" y="113761"/>
                  <a:pt x="233006" y="114428"/>
                  <a:pt x="232338" y="114928"/>
                </a:cubicBezTo>
                <a:cubicBezTo>
                  <a:pt x="231004" y="115761"/>
                  <a:pt x="229669" y="116761"/>
                  <a:pt x="228167" y="117761"/>
                </a:cubicBezTo>
                <a:cubicBezTo>
                  <a:pt x="226832" y="118595"/>
                  <a:pt x="225330" y="119428"/>
                  <a:pt x="223829" y="120261"/>
                </a:cubicBezTo>
                <a:cubicBezTo>
                  <a:pt x="223495" y="120428"/>
                  <a:pt x="223161" y="120761"/>
                  <a:pt x="222827" y="120928"/>
                </a:cubicBezTo>
                <a:cubicBezTo>
                  <a:pt x="222827" y="120928"/>
                  <a:pt x="222827" y="120928"/>
                  <a:pt x="221659" y="121428"/>
                </a:cubicBezTo>
                <a:cubicBezTo>
                  <a:pt x="220992" y="121761"/>
                  <a:pt x="220158" y="122261"/>
                  <a:pt x="219490" y="122595"/>
                </a:cubicBezTo>
                <a:cubicBezTo>
                  <a:pt x="218656" y="122928"/>
                  <a:pt x="217989" y="123261"/>
                  <a:pt x="217154" y="123595"/>
                </a:cubicBezTo>
                <a:cubicBezTo>
                  <a:pt x="216320" y="124095"/>
                  <a:pt x="215653" y="124428"/>
                  <a:pt x="214818" y="124762"/>
                </a:cubicBezTo>
                <a:cubicBezTo>
                  <a:pt x="214818" y="124762"/>
                  <a:pt x="214818" y="124762"/>
                  <a:pt x="212315" y="125762"/>
                </a:cubicBezTo>
                <a:cubicBezTo>
                  <a:pt x="212315" y="125762"/>
                  <a:pt x="212315" y="125762"/>
                  <a:pt x="211147" y="126262"/>
                </a:cubicBezTo>
                <a:cubicBezTo>
                  <a:pt x="211147" y="126262"/>
                  <a:pt x="211147" y="126262"/>
                  <a:pt x="210814" y="126262"/>
                </a:cubicBezTo>
                <a:cubicBezTo>
                  <a:pt x="210814" y="126262"/>
                  <a:pt x="210814" y="126262"/>
                  <a:pt x="210480" y="126428"/>
                </a:cubicBezTo>
                <a:cubicBezTo>
                  <a:pt x="210480" y="126428"/>
                  <a:pt x="210480" y="126428"/>
                  <a:pt x="209979" y="126595"/>
                </a:cubicBezTo>
                <a:cubicBezTo>
                  <a:pt x="208644" y="127095"/>
                  <a:pt x="207310" y="127595"/>
                  <a:pt x="205975" y="127928"/>
                </a:cubicBezTo>
                <a:cubicBezTo>
                  <a:pt x="205975" y="127928"/>
                  <a:pt x="205975" y="127928"/>
                  <a:pt x="203639" y="128762"/>
                </a:cubicBezTo>
                <a:cubicBezTo>
                  <a:pt x="203639" y="128762"/>
                  <a:pt x="203639" y="128762"/>
                  <a:pt x="201803" y="129262"/>
                </a:cubicBezTo>
                <a:cubicBezTo>
                  <a:pt x="200635" y="129762"/>
                  <a:pt x="199300" y="130095"/>
                  <a:pt x="198132" y="130428"/>
                </a:cubicBezTo>
                <a:cubicBezTo>
                  <a:pt x="196964" y="130928"/>
                  <a:pt x="195629" y="131262"/>
                  <a:pt x="194461" y="131595"/>
                </a:cubicBezTo>
                <a:cubicBezTo>
                  <a:pt x="193293" y="132095"/>
                  <a:pt x="192125" y="132428"/>
                  <a:pt x="190957" y="132928"/>
                </a:cubicBezTo>
                <a:cubicBezTo>
                  <a:pt x="186119" y="134429"/>
                  <a:pt x="181613" y="136095"/>
                  <a:pt x="177275" y="137929"/>
                </a:cubicBezTo>
                <a:cubicBezTo>
                  <a:pt x="172937" y="139595"/>
                  <a:pt x="168765" y="141429"/>
                  <a:pt x="164927" y="143262"/>
                </a:cubicBezTo>
                <a:cubicBezTo>
                  <a:pt x="161090" y="145096"/>
                  <a:pt x="157419" y="147096"/>
                  <a:pt x="154248" y="149096"/>
                </a:cubicBezTo>
                <a:cubicBezTo>
                  <a:pt x="150911" y="151096"/>
                  <a:pt x="148075" y="153262"/>
                  <a:pt x="145572" y="155263"/>
                </a:cubicBezTo>
                <a:cubicBezTo>
                  <a:pt x="142902" y="157429"/>
                  <a:pt x="140733" y="159429"/>
                  <a:pt x="139064" y="161263"/>
                </a:cubicBezTo>
                <a:cubicBezTo>
                  <a:pt x="138230" y="162096"/>
                  <a:pt x="137396" y="162929"/>
                  <a:pt x="136728" y="163763"/>
                </a:cubicBezTo>
                <a:cubicBezTo>
                  <a:pt x="136395" y="164096"/>
                  <a:pt x="136061" y="164429"/>
                  <a:pt x="135894" y="164763"/>
                </a:cubicBezTo>
                <a:cubicBezTo>
                  <a:pt x="135560" y="165263"/>
                  <a:pt x="135227" y="165430"/>
                  <a:pt x="135060" y="165763"/>
                </a:cubicBezTo>
                <a:cubicBezTo>
                  <a:pt x="134225" y="166930"/>
                  <a:pt x="133725" y="167596"/>
                  <a:pt x="133725" y="167596"/>
                </a:cubicBezTo>
                <a:cubicBezTo>
                  <a:pt x="133725" y="167596"/>
                  <a:pt x="133391" y="166930"/>
                  <a:pt x="133057" y="165430"/>
                </a:cubicBezTo>
                <a:cubicBezTo>
                  <a:pt x="132891" y="164596"/>
                  <a:pt x="132557" y="163763"/>
                  <a:pt x="132557" y="162596"/>
                </a:cubicBezTo>
                <a:cubicBezTo>
                  <a:pt x="132390" y="162096"/>
                  <a:pt x="132390" y="161429"/>
                  <a:pt x="132223" y="160763"/>
                </a:cubicBezTo>
                <a:cubicBezTo>
                  <a:pt x="132223" y="160096"/>
                  <a:pt x="132223" y="159429"/>
                  <a:pt x="132223" y="158763"/>
                </a:cubicBezTo>
                <a:cubicBezTo>
                  <a:pt x="132223" y="155929"/>
                  <a:pt x="132390" y="152262"/>
                  <a:pt x="133391" y="148262"/>
                </a:cubicBezTo>
                <a:cubicBezTo>
                  <a:pt x="134392" y="144262"/>
                  <a:pt x="136061" y="139929"/>
                  <a:pt x="138397" y="135429"/>
                </a:cubicBezTo>
                <a:cubicBezTo>
                  <a:pt x="140733" y="130928"/>
                  <a:pt x="143903" y="126428"/>
                  <a:pt x="147741" y="122095"/>
                </a:cubicBezTo>
                <a:cubicBezTo>
                  <a:pt x="151579" y="117761"/>
                  <a:pt x="156084" y="113761"/>
                  <a:pt x="161090" y="110094"/>
                </a:cubicBezTo>
                <a:cubicBezTo>
                  <a:pt x="166095" y="106428"/>
                  <a:pt x="171602" y="103261"/>
                  <a:pt x="177275" y="100427"/>
                </a:cubicBezTo>
                <a:cubicBezTo>
                  <a:pt x="178610" y="99761"/>
                  <a:pt x="180112" y="99094"/>
                  <a:pt x="181613" y="98427"/>
                </a:cubicBezTo>
                <a:cubicBezTo>
                  <a:pt x="182948" y="97761"/>
                  <a:pt x="184450" y="97261"/>
                  <a:pt x="185952" y="96594"/>
                </a:cubicBezTo>
                <a:cubicBezTo>
                  <a:pt x="187453" y="96094"/>
                  <a:pt x="188788" y="95594"/>
                  <a:pt x="190290" y="94927"/>
                </a:cubicBezTo>
                <a:cubicBezTo>
                  <a:pt x="190290" y="94927"/>
                  <a:pt x="190290" y="94927"/>
                  <a:pt x="192626" y="94261"/>
                </a:cubicBezTo>
                <a:lnTo>
                  <a:pt x="193794" y="93927"/>
                </a:lnTo>
                <a:cubicBezTo>
                  <a:pt x="193794" y="93927"/>
                  <a:pt x="193794" y="93927"/>
                  <a:pt x="193794" y="93761"/>
                </a:cubicBezTo>
                <a:cubicBezTo>
                  <a:pt x="193794" y="93761"/>
                  <a:pt x="193794" y="93761"/>
                  <a:pt x="194295" y="93594"/>
                </a:cubicBezTo>
                <a:cubicBezTo>
                  <a:pt x="195629" y="93260"/>
                  <a:pt x="197131" y="92760"/>
                  <a:pt x="198466" y="92260"/>
                </a:cubicBezTo>
                <a:cubicBezTo>
                  <a:pt x="198466" y="92260"/>
                  <a:pt x="198466" y="92260"/>
                  <a:pt x="198967" y="92094"/>
                </a:cubicBezTo>
                <a:cubicBezTo>
                  <a:pt x="198967" y="92094"/>
                  <a:pt x="198967" y="92094"/>
                  <a:pt x="199134" y="92094"/>
                </a:cubicBezTo>
                <a:cubicBezTo>
                  <a:pt x="199134" y="92094"/>
                  <a:pt x="199134" y="92094"/>
                  <a:pt x="199467" y="91927"/>
                </a:cubicBezTo>
                <a:cubicBezTo>
                  <a:pt x="199467" y="91927"/>
                  <a:pt x="199467" y="91927"/>
                  <a:pt x="200135" y="91760"/>
                </a:cubicBezTo>
                <a:cubicBezTo>
                  <a:pt x="200135" y="91760"/>
                  <a:pt x="200135" y="91760"/>
                  <a:pt x="201803" y="91094"/>
                </a:cubicBezTo>
                <a:cubicBezTo>
                  <a:pt x="201803" y="91094"/>
                  <a:pt x="201803" y="91094"/>
                  <a:pt x="203305" y="90594"/>
                </a:cubicBezTo>
                <a:cubicBezTo>
                  <a:pt x="203305" y="90594"/>
                  <a:pt x="203305" y="90594"/>
                  <a:pt x="204974" y="89927"/>
                </a:cubicBezTo>
                <a:cubicBezTo>
                  <a:pt x="205474" y="89760"/>
                  <a:pt x="205975" y="89594"/>
                  <a:pt x="206642" y="89260"/>
                </a:cubicBezTo>
                <a:cubicBezTo>
                  <a:pt x="206642" y="89260"/>
                  <a:pt x="206642" y="89260"/>
                  <a:pt x="207476" y="88927"/>
                </a:cubicBezTo>
                <a:cubicBezTo>
                  <a:pt x="207643" y="88927"/>
                  <a:pt x="207977" y="88760"/>
                  <a:pt x="208311" y="88594"/>
                </a:cubicBezTo>
                <a:cubicBezTo>
                  <a:pt x="212482" y="86927"/>
                  <a:pt x="216487" y="85094"/>
                  <a:pt x="220158" y="83094"/>
                </a:cubicBezTo>
                <a:cubicBezTo>
                  <a:pt x="223829" y="81093"/>
                  <a:pt x="227166" y="78927"/>
                  <a:pt x="230169" y="76427"/>
                </a:cubicBezTo>
                <a:cubicBezTo>
                  <a:pt x="233173" y="74093"/>
                  <a:pt x="236009" y="71593"/>
                  <a:pt x="238345" y="68760"/>
                </a:cubicBezTo>
                <a:cubicBezTo>
                  <a:pt x="240681" y="66093"/>
                  <a:pt x="242517" y="63260"/>
                  <a:pt x="244185" y="60426"/>
                </a:cubicBezTo>
                <a:cubicBezTo>
                  <a:pt x="245854" y="57593"/>
                  <a:pt x="247189" y="54926"/>
                  <a:pt x="248190" y="52593"/>
                </a:cubicBezTo>
                <a:cubicBezTo>
                  <a:pt x="248691" y="51426"/>
                  <a:pt x="249024" y="50259"/>
                  <a:pt x="249358" y="49426"/>
                </a:cubicBezTo>
                <a:cubicBezTo>
                  <a:pt x="249692" y="48426"/>
                  <a:pt x="250025" y="47592"/>
                  <a:pt x="250192" y="46926"/>
                </a:cubicBezTo>
                <a:cubicBezTo>
                  <a:pt x="250693" y="45426"/>
                  <a:pt x="250860" y="44592"/>
                  <a:pt x="250860" y="44592"/>
                </a:cubicBezTo>
                <a:close/>
                <a:moveTo>
                  <a:pt x="470373" y="40532"/>
                </a:moveTo>
                <a:cubicBezTo>
                  <a:pt x="406664" y="47704"/>
                  <a:pt x="351461" y="101747"/>
                  <a:pt x="309100" y="160960"/>
                </a:cubicBezTo>
                <a:cubicBezTo>
                  <a:pt x="309100" y="160960"/>
                  <a:pt x="309100" y="160960"/>
                  <a:pt x="383816" y="204327"/>
                </a:cubicBezTo>
                <a:cubicBezTo>
                  <a:pt x="398325" y="162127"/>
                  <a:pt x="420006" y="121929"/>
                  <a:pt x="452361" y="90738"/>
                </a:cubicBezTo>
                <a:cubicBezTo>
                  <a:pt x="453695" y="89404"/>
                  <a:pt x="470373" y="75393"/>
                  <a:pt x="470373" y="75393"/>
                </a:cubicBezTo>
                <a:cubicBezTo>
                  <a:pt x="470373" y="75393"/>
                  <a:pt x="470373" y="75393"/>
                  <a:pt x="470373" y="40532"/>
                </a:cubicBezTo>
                <a:close/>
                <a:moveTo>
                  <a:pt x="506563" y="0"/>
                </a:moveTo>
                <a:cubicBezTo>
                  <a:pt x="506563" y="0"/>
                  <a:pt x="506563" y="0"/>
                  <a:pt x="506563" y="92406"/>
                </a:cubicBezTo>
                <a:cubicBezTo>
                  <a:pt x="506563" y="92406"/>
                  <a:pt x="506563" y="92406"/>
                  <a:pt x="493721" y="103248"/>
                </a:cubicBezTo>
                <a:cubicBezTo>
                  <a:pt x="487050" y="108752"/>
                  <a:pt x="479212" y="115424"/>
                  <a:pt x="477211" y="117259"/>
                </a:cubicBezTo>
                <a:cubicBezTo>
                  <a:pt x="449359" y="144280"/>
                  <a:pt x="427845" y="182810"/>
                  <a:pt x="413169" y="231515"/>
                </a:cubicBezTo>
                <a:cubicBezTo>
                  <a:pt x="408165" y="248195"/>
                  <a:pt x="404663" y="265542"/>
                  <a:pt x="400994" y="284056"/>
                </a:cubicBezTo>
                <a:cubicBezTo>
                  <a:pt x="393822" y="319751"/>
                  <a:pt x="386318" y="356446"/>
                  <a:pt x="367472" y="391474"/>
                </a:cubicBezTo>
                <a:cubicBezTo>
                  <a:pt x="346125" y="431338"/>
                  <a:pt x="311602" y="463364"/>
                  <a:pt x="270241" y="481711"/>
                </a:cubicBezTo>
                <a:cubicBezTo>
                  <a:pt x="243724" y="493554"/>
                  <a:pt x="213538" y="499892"/>
                  <a:pt x="182684" y="499892"/>
                </a:cubicBezTo>
                <a:cubicBezTo>
                  <a:pt x="163671" y="499892"/>
                  <a:pt x="145159" y="497557"/>
                  <a:pt x="127314" y="492887"/>
                </a:cubicBezTo>
                <a:cubicBezTo>
                  <a:pt x="108635" y="488050"/>
                  <a:pt x="91290" y="480711"/>
                  <a:pt x="75780" y="471203"/>
                </a:cubicBezTo>
                <a:cubicBezTo>
                  <a:pt x="40257" y="449353"/>
                  <a:pt x="16241" y="417161"/>
                  <a:pt x="6235" y="378130"/>
                </a:cubicBezTo>
                <a:cubicBezTo>
                  <a:pt x="231" y="353944"/>
                  <a:pt x="-1437" y="326590"/>
                  <a:pt x="1231" y="296900"/>
                </a:cubicBezTo>
                <a:cubicBezTo>
                  <a:pt x="3399" y="273381"/>
                  <a:pt x="8403" y="248195"/>
                  <a:pt x="15908" y="222008"/>
                </a:cubicBezTo>
                <a:cubicBezTo>
                  <a:pt x="15908" y="222008"/>
                  <a:pt x="15908" y="222008"/>
                  <a:pt x="23413" y="195820"/>
                </a:cubicBezTo>
                <a:lnTo>
                  <a:pt x="224044" y="195820"/>
                </a:lnTo>
                <a:cubicBezTo>
                  <a:pt x="224044" y="195820"/>
                  <a:pt x="224044" y="195820"/>
                  <a:pt x="230215" y="220006"/>
                </a:cubicBezTo>
                <a:cubicBezTo>
                  <a:pt x="238554" y="204327"/>
                  <a:pt x="248060" y="187814"/>
                  <a:pt x="258734" y="171134"/>
                </a:cubicBezTo>
                <a:cubicBezTo>
                  <a:pt x="286085" y="127767"/>
                  <a:pt x="314771" y="92406"/>
                  <a:pt x="344123" y="65718"/>
                </a:cubicBezTo>
                <a:cubicBezTo>
                  <a:pt x="383649" y="29856"/>
                  <a:pt x="424676" y="9174"/>
                  <a:pt x="466203" y="4503"/>
                </a:cubicBezTo>
                <a:cubicBezTo>
                  <a:pt x="466203" y="4503"/>
                  <a:pt x="466203" y="4503"/>
                  <a:pt x="50656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9" name="shelter"/>
          <p:cNvSpPr>
            <a:spLocks noChangeAspect="1"/>
          </p:cNvSpPr>
          <p:nvPr/>
        </p:nvSpPr>
        <p:spPr bwMode="auto">
          <a:xfrm>
            <a:off x="10181370" y="5365664"/>
            <a:ext cx="262607" cy="223392"/>
          </a:xfrm>
          <a:custGeom>
            <a:avLst/>
            <a:gdLst>
              <a:gd name="connsiteX0" fmla="*/ 493093 w 496896"/>
              <a:gd name="connsiteY0" fmla="*/ 196070 h 422696"/>
              <a:gd name="connsiteX1" fmla="*/ 496136 w 496896"/>
              <a:gd name="connsiteY1" fmla="*/ 211383 h 422696"/>
              <a:gd name="connsiteX2" fmla="*/ 465704 w 496896"/>
              <a:gd name="connsiteY2" fmla="*/ 395134 h 422696"/>
              <a:gd name="connsiteX3" fmla="*/ 462661 w 496896"/>
              <a:gd name="connsiteY3" fmla="*/ 401259 h 422696"/>
              <a:gd name="connsiteX4" fmla="*/ 438315 w 496896"/>
              <a:gd name="connsiteY4" fmla="*/ 410446 h 422696"/>
              <a:gd name="connsiteX5" fmla="*/ 386580 w 496896"/>
              <a:gd name="connsiteY5" fmla="*/ 422696 h 422696"/>
              <a:gd name="connsiteX6" fmla="*/ 374407 w 496896"/>
              <a:gd name="connsiteY6" fmla="*/ 413509 h 422696"/>
              <a:gd name="connsiteX7" fmla="*/ 423099 w 496896"/>
              <a:gd name="connsiteY7" fmla="*/ 223633 h 422696"/>
              <a:gd name="connsiteX8" fmla="*/ 432228 w 496896"/>
              <a:gd name="connsiteY8" fmla="*/ 205258 h 422696"/>
              <a:gd name="connsiteX9" fmla="*/ 493093 w 496896"/>
              <a:gd name="connsiteY9" fmla="*/ 196070 h 422696"/>
              <a:gd name="connsiteX10" fmla="*/ 202528 w 496896"/>
              <a:gd name="connsiteY10" fmla="*/ 5093 h 422696"/>
              <a:gd name="connsiteX11" fmla="*/ 239284 w 496896"/>
              <a:gd name="connsiteY11" fmla="*/ 20466 h 422696"/>
              <a:gd name="connsiteX12" fmla="*/ 377120 w 496896"/>
              <a:gd name="connsiteY12" fmla="*/ 161892 h 422696"/>
              <a:gd name="connsiteX13" fmla="*/ 404687 w 496896"/>
              <a:gd name="connsiteY13" fmla="*/ 189563 h 422696"/>
              <a:gd name="connsiteX14" fmla="*/ 407750 w 496896"/>
              <a:gd name="connsiteY14" fmla="*/ 238755 h 422696"/>
              <a:gd name="connsiteX15" fmla="*/ 364868 w 496896"/>
              <a:gd name="connsiteY15" fmla="*/ 401703 h 422696"/>
              <a:gd name="connsiteX16" fmla="*/ 340364 w 496896"/>
              <a:gd name="connsiteY16" fmla="*/ 420150 h 422696"/>
              <a:gd name="connsiteX17" fmla="*/ 297481 w 496896"/>
              <a:gd name="connsiteY17" fmla="*/ 420150 h 422696"/>
              <a:gd name="connsiteX18" fmla="*/ 279103 w 496896"/>
              <a:gd name="connsiteY18" fmla="*/ 401703 h 422696"/>
              <a:gd name="connsiteX19" fmla="*/ 279103 w 496896"/>
              <a:gd name="connsiteY19" fmla="*/ 266425 h 422696"/>
              <a:gd name="connsiteX20" fmla="*/ 208654 w 496896"/>
              <a:gd name="connsiteY20" fmla="*/ 198786 h 422696"/>
              <a:gd name="connsiteX21" fmla="*/ 141267 w 496896"/>
              <a:gd name="connsiteY21" fmla="*/ 266425 h 422696"/>
              <a:gd name="connsiteX22" fmla="*/ 141267 w 496896"/>
              <a:gd name="connsiteY22" fmla="*/ 401703 h 422696"/>
              <a:gd name="connsiteX23" fmla="*/ 122889 w 496896"/>
              <a:gd name="connsiteY23" fmla="*/ 420150 h 422696"/>
              <a:gd name="connsiteX24" fmla="*/ 70818 w 496896"/>
              <a:gd name="connsiteY24" fmla="*/ 420150 h 422696"/>
              <a:gd name="connsiteX25" fmla="*/ 46314 w 496896"/>
              <a:gd name="connsiteY25" fmla="*/ 401703 h 422696"/>
              <a:gd name="connsiteX26" fmla="*/ 3431 w 496896"/>
              <a:gd name="connsiteY26" fmla="*/ 244904 h 422696"/>
              <a:gd name="connsiteX27" fmla="*/ 15683 w 496896"/>
              <a:gd name="connsiteY27" fmla="*/ 174190 h 422696"/>
              <a:gd name="connsiteX28" fmla="*/ 15683 w 496896"/>
              <a:gd name="connsiteY28" fmla="*/ 171116 h 422696"/>
              <a:gd name="connsiteX29" fmla="*/ 171898 w 496896"/>
              <a:gd name="connsiteY29" fmla="*/ 17391 h 422696"/>
              <a:gd name="connsiteX30" fmla="*/ 202528 w 496896"/>
              <a:gd name="connsiteY30" fmla="*/ 5093 h 422696"/>
              <a:gd name="connsiteX31" fmla="*/ 244842 w 496896"/>
              <a:gd name="connsiteY31" fmla="*/ 0 h 422696"/>
              <a:gd name="connsiteX32" fmla="*/ 293972 w 496896"/>
              <a:gd name="connsiteY32" fmla="*/ 0 h 422696"/>
              <a:gd name="connsiteX33" fmla="*/ 300113 w 496896"/>
              <a:gd name="connsiteY33" fmla="*/ 0 h 422696"/>
              <a:gd name="connsiteX34" fmla="*/ 321608 w 496896"/>
              <a:gd name="connsiteY34" fmla="*/ 18334 h 422696"/>
              <a:gd name="connsiteX35" fmla="*/ 490492 w 496896"/>
              <a:gd name="connsiteY35" fmla="*/ 168060 h 422696"/>
              <a:gd name="connsiteX36" fmla="*/ 490492 w 496896"/>
              <a:gd name="connsiteY36" fmla="*/ 171116 h 422696"/>
              <a:gd name="connsiteX37" fmla="*/ 429080 w 496896"/>
              <a:gd name="connsiteY37" fmla="*/ 183338 h 422696"/>
              <a:gd name="connsiteX38" fmla="*/ 422938 w 496896"/>
              <a:gd name="connsiteY38" fmla="*/ 180282 h 422696"/>
              <a:gd name="connsiteX39" fmla="*/ 241771 w 496896"/>
              <a:gd name="connsiteY39" fmla="*/ 9167 h 422696"/>
              <a:gd name="connsiteX40" fmla="*/ 244842 w 496896"/>
              <a:gd name="connsiteY40" fmla="*/ 0 h 422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6896" h="422696">
                <a:moveTo>
                  <a:pt x="493093" y="196070"/>
                </a:moveTo>
                <a:cubicBezTo>
                  <a:pt x="499179" y="196070"/>
                  <a:pt x="496136" y="211383"/>
                  <a:pt x="496136" y="211383"/>
                </a:cubicBezTo>
                <a:cubicBezTo>
                  <a:pt x="496136" y="211383"/>
                  <a:pt x="465704" y="389008"/>
                  <a:pt x="465704" y="395134"/>
                </a:cubicBezTo>
                <a:cubicBezTo>
                  <a:pt x="465704" y="398196"/>
                  <a:pt x="462661" y="401259"/>
                  <a:pt x="462661" y="401259"/>
                </a:cubicBezTo>
                <a:cubicBezTo>
                  <a:pt x="462661" y="404321"/>
                  <a:pt x="450488" y="407384"/>
                  <a:pt x="438315" y="410446"/>
                </a:cubicBezTo>
                <a:cubicBezTo>
                  <a:pt x="420056" y="413509"/>
                  <a:pt x="389623" y="419634"/>
                  <a:pt x="386580" y="422696"/>
                </a:cubicBezTo>
                <a:cubicBezTo>
                  <a:pt x="380494" y="422696"/>
                  <a:pt x="374407" y="419634"/>
                  <a:pt x="374407" y="413509"/>
                </a:cubicBezTo>
                <a:cubicBezTo>
                  <a:pt x="380494" y="389008"/>
                  <a:pt x="423099" y="223633"/>
                  <a:pt x="423099" y="223633"/>
                </a:cubicBezTo>
                <a:cubicBezTo>
                  <a:pt x="423099" y="223633"/>
                  <a:pt x="426142" y="208320"/>
                  <a:pt x="432228" y="205258"/>
                </a:cubicBezTo>
                <a:cubicBezTo>
                  <a:pt x="438315" y="205258"/>
                  <a:pt x="474833" y="199133"/>
                  <a:pt x="493093" y="196070"/>
                </a:cubicBezTo>
                <a:close/>
                <a:moveTo>
                  <a:pt x="202528" y="5093"/>
                </a:moveTo>
                <a:cubicBezTo>
                  <a:pt x="223969" y="5093"/>
                  <a:pt x="236221" y="17391"/>
                  <a:pt x="239284" y="20466"/>
                </a:cubicBezTo>
                <a:cubicBezTo>
                  <a:pt x="239284" y="20466"/>
                  <a:pt x="239284" y="20466"/>
                  <a:pt x="377120" y="161892"/>
                </a:cubicBezTo>
                <a:cubicBezTo>
                  <a:pt x="386309" y="168041"/>
                  <a:pt x="398561" y="180339"/>
                  <a:pt x="404687" y="189563"/>
                </a:cubicBezTo>
                <a:cubicBezTo>
                  <a:pt x="413876" y="208010"/>
                  <a:pt x="410813" y="226457"/>
                  <a:pt x="407750" y="238755"/>
                </a:cubicBezTo>
                <a:cubicBezTo>
                  <a:pt x="407750" y="238755"/>
                  <a:pt x="407750" y="238755"/>
                  <a:pt x="364868" y="401703"/>
                </a:cubicBezTo>
                <a:cubicBezTo>
                  <a:pt x="361805" y="410927"/>
                  <a:pt x="349553" y="420150"/>
                  <a:pt x="340364" y="420150"/>
                </a:cubicBezTo>
                <a:cubicBezTo>
                  <a:pt x="340364" y="420150"/>
                  <a:pt x="340364" y="420150"/>
                  <a:pt x="297481" y="420150"/>
                </a:cubicBezTo>
                <a:cubicBezTo>
                  <a:pt x="288292" y="420150"/>
                  <a:pt x="279103" y="410927"/>
                  <a:pt x="279103" y="401703"/>
                </a:cubicBezTo>
                <a:cubicBezTo>
                  <a:pt x="279103" y="401703"/>
                  <a:pt x="279103" y="401703"/>
                  <a:pt x="279103" y="266425"/>
                </a:cubicBezTo>
                <a:cubicBezTo>
                  <a:pt x="279103" y="229531"/>
                  <a:pt x="245410" y="198786"/>
                  <a:pt x="208654" y="198786"/>
                </a:cubicBezTo>
                <a:cubicBezTo>
                  <a:pt x="171898" y="198786"/>
                  <a:pt x="141267" y="229531"/>
                  <a:pt x="141267" y="266425"/>
                </a:cubicBezTo>
                <a:cubicBezTo>
                  <a:pt x="141267" y="266425"/>
                  <a:pt x="141267" y="266425"/>
                  <a:pt x="141267" y="401703"/>
                </a:cubicBezTo>
                <a:cubicBezTo>
                  <a:pt x="141267" y="410927"/>
                  <a:pt x="132078" y="420150"/>
                  <a:pt x="122889" y="420150"/>
                </a:cubicBezTo>
                <a:cubicBezTo>
                  <a:pt x="122889" y="420150"/>
                  <a:pt x="122889" y="420150"/>
                  <a:pt x="70818" y="420150"/>
                </a:cubicBezTo>
                <a:cubicBezTo>
                  <a:pt x="58566" y="420150"/>
                  <a:pt x="49377" y="410927"/>
                  <a:pt x="46314" y="401703"/>
                </a:cubicBezTo>
                <a:cubicBezTo>
                  <a:pt x="46314" y="401703"/>
                  <a:pt x="46314" y="401703"/>
                  <a:pt x="3431" y="244904"/>
                </a:cubicBezTo>
                <a:cubicBezTo>
                  <a:pt x="-8821" y="204935"/>
                  <a:pt x="15683" y="174190"/>
                  <a:pt x="15683" y="174190"/>
                </a:cubicBezTo>
                <a:cubicBezTo>
                  <a:pt x="15683" y="174190"/>
                  <a:pt x="15683" y="174190"/>
                  <a:pt x="15683" y="171116"/>
                </a:cubicBezTo>
                <a:cubicBezTo>
                  <a:pt x="15683" y="171116"/>
                  <a:pt x="15683" y="171116"/>
                  <a:pt x="171898" y="17391"/>
                </a:cubicBezTo>
                <a:cubicBezTo>
                  <a:pt x="181087" y="8168"/>
                  <a:pt x="193339" y="5093"/>
                  <a:pt x="202528" y="5093"/>
                </a:cubicBezTo>
                <a:close/>
                <a:moveTo>
                  <a:pt x="244842" y="0"/>
                </a:moveTo>
                <a:cubicBezTo>
                  <a:pt x="250983" y="0"/>
                  <a:pt x="287831" y="0"/>
                  <a:pt x="293972" y="0"/>
                </a:cubicBezTo>
                <a:cubicBezTo>
                  <a:pt x="297043" y="0"/>
                  <a:pt x="300113" y="0"/>
                  <a:pt x="300113" y="0"/>
                </a:cubicBezTo>
                <a:cubicBezTo>
                  <a:pt x="303184" y="3056"/>
                  <a:pt x="312396" y="9167"/>
                  <a:pt x="321608" y="18334"/>
                </a:cubicBezTo>
                <a:cubicBezTo>
                  <a:pt x="364596" y="55001"/>
                  <a:pt x="487421" y="165004"/>
                  <a:pt x="490492" y="168060"/>
                </a:cubicBezTo>
                <a:cubicBezTo>
                  <a:pt x="496633" y="171116"/>
                  <a:pt x="490492" y="171116"/>
                  <a:pt x="490492" y="171116"/>
                </a:cubicBezTo>
                <a:cubicBezTo>
                  <a:pt x="490492" y="171116"/>
                  <a:pt x="490492" y="171116"/>
                  <a:pt x="429080" y="183338"/>
                </a:cubicBezTo>
                <a:cubicBezTo>
                  <a:pt x="429080" y="183338"/>
                  <a:pt x="426009" y="183338"/>
                  <a:pt x="422938" y="180282"/>
                </a:cubicBezTo>
                <a:cubicBezTo>
                  <a:pt x="416797" y="177227"/>
                  <a:pt x="241771" y="9167"/>
                  <a:pt x="241771" y="9167"/>
                </a:cubicBezTo>
                <a:cubicBezTo>
                  <a:pt x="241771" y="9167"/>
                  <a:pt x="235630" y="0"/>
                  <a:pt x="24484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0" name="chart37"/>
          <p:cNvSpPr>
            <a:spLocks noChangeAspect="1"/>
          </p:cNvSpPr>
          <p:nvPr/>
        </p:nvSpPr>
        <p:spPr bwMode="auto">
          <a:xfrm>
            <a:off x="10760554" y="5364218"/>
            <a:ext cx="224414" cy="226285"/>
          </a:xfrm>
          <a:custGeom>
            <a:avLst/>
            <a:gdLst>
              <a:gd name="connsiteX0" fmla="*/ 60022 w 503800"/>
              <a:gd name="connsiteY0" fmla="*/ 282611 h 508000"/>
              <a:gd name="connsiteX1" fmla="*/ 251813 w 503800"/>
              <a:gd name="connsiteY1" fmla="*/ 379556 h 508000"/>
              <a:gd name="connsiteX2" fmla="*/ 443778 w 503800"/>
              <a:gd name="connsiteY2" fmla="*/ 282611 h 508000"/>
              <a:gd name="connsiteX3" fmla="*/ 503800 w 503800"/>
              <a:gd name="connsiteY3" fmla="*/ 362932 h 508000"/>
              <a:gd name="connsiteX4" fmla="*/ 251813 w 503800"/>
              <a:gd name="connsiteY4" fmla="*/ 508000 h 508000"/>
              <a:gd name="connsiteX5" fmla="*/ 0 w 503800"/>
              <a:gd name="connsiteY5" fmla="*/ 362932 h 508000"/>
              <a:gd name="connsiteX6" fmla="*/ 147518 w 503800"/>
              <a:gd name="connsiteY6" fmla="*/ 152417 h 508000"/>
              <a:gd name="connsiteX7" fmla="*/ 251813 w 503800"/>
              <a:gd name="connsiteY7" fmla="*/ 200890 h 508000"/>
              <a:gd name="connsiteX8" fmla="*/ 356283 w 503800"/>
              <a:gd name="connsiteY8" fmla="*/ 152417 h 508000"/>
              <a:gd name="connsiteX9" fmla="*/ 425929 w 503800"/>
              <a:gd name="connsiteY9" fmla="*/ 245687 h 508000"/>
              <a:gd name="connsiteX10" fmla="*/ 251813 w 503800"/>
              <a:gd name="connsiteY10" fmla="*/ 333533 h 508000"/>
              <a:gd name="connsiteX11" fmla="*/ 77871 w 503800"/>
              <a:gd name="connsiteY11" fmla="*/ 245687 h 508000"/>
              <a:gd name="connsiteX12" fmla="*/ 251813 w 503800"/>
              <a:gd name="connsiteY12" fmla="*/ 0 h 508000"/>
              <a:gd name="connsiteX13" fmla="*/ 339308 w 503800"/>
              <a:gd name="connsiteY13" fmla="*/ 116369 h 508000"/>
              <a:gd name="connsiteX14" fmla="*/ 251813 w 503800"/>
              <a:gd name="connsiteY14" fmla="*/ 156967 h 508000"/>
              <a:gd name="connsiteX15" fmla="*/ 164492 w 503800"/>
              <a:gd name="connsiteY15" fmla="*/ 116369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3800" h="508000">
                <a:moveTo>
                  <a:pt x="60022" y="282611"/>
                </a:moveTo>
                <a:lnTo>
                  <a:pt x="251813" y="379556"/>
                </a:lnTo>
                <a:lnTo>
                  <a:pt x="443778" y="282611"/>
                </a:lnTo>
                <a:lnTo>
                  <a:pt x="503800" y="362932"/>
                </a:lnTo>
                <a:lnTo>
                  <a:pt x="251813" y="508000"/>
                </a:lnTo>
                <a:lnTo>
                  <a:pt x="0" y="362932"/>
                </a:lnTo>
                <a:close/>
                <a:moveTo>
                  <a:pt x="147518" y="152417"/>
                </a:moveTo>
                <a:lnTo>
                  <a:pt x="251813" y="200890"/>
                </a:lnTo>
                <a:lnTo>
                  <a:pt x="356283" y="152417"/>
                </a:lnTo>
                <a:lnTo>
                  <a:pt x="425929" y="245687"/>
                </a:lnTo>
                <a:lnTo>
                  <a:pt x="251813" y="333533"/>
                </a:lnTo>
                <a:lnTo>
                  <a:pt x="77871" y="245687"/>
                </a:lnTo>
                <a:close/>
                <a:moveTo>
                  <a:pt x="251813" y="0"/>
                </a:moveTo>
                <a:lnTo>
                  <a:pt x="339308" y="116369"/>
                </a:lnTo>
                <a:lnTo>
                  <a:pt x="251813" y="156967"/>
                </a:lnTo>
                <a:lnTo>
                  <a:pt x="164492" y="1163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1" name="five6"/>
          <p:cNvSpPr>
            <a:spLocks noChangeAspect="1"/>
          </p:cNvSpPr>
          <p:nvPr/>
        </p:nvSpPr>
        <p:spPr bwMode="auto">
          <a:xfrm>
            <a:off x="11301548" y="5352238"/>
            <a:ext cx="250246" cy="250246"/>
          </a:xfrm>
          <a:custGeom>
            <a:avLst/>
            <a:gdLst>
              <a:gd name="T0" fmla="*/ 17 w 48"/>
              <a:gd name="T1" fmla="*/ 8 h 48"/>
              <a:gd name="T2" fmla="*/ 8 w 48"/>
              <a:gd name="T3" fmla="*/ 17 h 48"/>
              <a:gd name="T4" fmla="*/ 0 w 48"/>
              <a:gd name="T5" fmla="*/ 8 h 48"/>
              <a:gd name="T6" fmla="*/ 8 w 48"/>
              <a:gd name="T7" fmla="*/ 0 h 48"/>
              <a:gd name="T8" fmla="*/ 17 w 48"/>
              <a:gd name="T9" fmla="*/ 8 h 48"/>
              <a:gd name="T10" fmla="*/ 8 w 48"/>
              <a:gd name="T11" fmla="*/ 31 h 48"/>
              <a:gd name="T12" fmla="*/ 0 w 48"/>
              <a:gd name="T13" fmla="*/ 39 h 48"/>
              <a:gd name="T14" fmla="*/ 8 w 48"/>
              <a:gd name="T15" fmla="*/ 48 h 48"/>
              <a:gd name="T16" fmla="*/ 17 w 48"/>
              <a:gd name="T17" fmla="*/ 39 h 48"/>
              <a:gd name="T18" fmla="*/ 8 w 48"/>
              <a:gd name="T19" fmla="*/ 31 h 48"/>
              <a:gd name="T20" fmla="*/ 40 w 48"/>
              <a:gd name="T21" fmla="*/ 31 h 48"/>
              <a:gd name="T22" fmla="*/ 31 w 48"/>
              <a:gd name="T23" fmla="*/ 39 h 48"/>
              <a:gd name="T24" fmla="*/ 40 w 48"/>
              <a:gd name="T25" fmla="*/ 48 h 48"/>
              <a:gd name="T26" fmla="*/ 48 w 48"/>
              <a:gd name="T27" fmla="*/ 39 h 48"/>
              <a:gd name="T28" fmla="*/ 40 w 48"/>
              <a:gd name="T29" fmla="*/ 31 h 48"/>
              <a:gd name="T30" fmla="*/ 40 w 48"/>
              <a:gd name="T31" fmla="*/ 0 h 48"/>
              <a:gd name="T32" fmla="*/ 31 w 48"/>
              <a:gd name="T33" fmla="*/ 8 h 48"/>
              <a:gd name="T34" fmla="*/ 40 w 48"/>
              <a:gd name="T35" fmla="*/ 17 h 48"/>
              <a:gd name="T36" fmla="*/ 48 w 48"/>
              <a:gd name="T37" fmla="*/ 8 h 48"/>
              <a:gd name="T38" fmla="*/ 40 w 48"/>
              <a:gd name="T39" fmla="*/ 0 h 48"/>
              <a:gd name="T40" fmla="*/ 24 w 48"/>
              <a:gd name="T41" fmla="*/ 15 h 48"/>
              <a:gd name="T42" fmla="*/ 16 w 48"/>
              <a:gd name="T43" fmla="*/ 24 h 48"/>
              <a:gd name="T44" fmla="*/ 24 w 48"/>
              <a:gd name="T45" fmla="*/ 32 h 48"/>
              <a:gd name="T46" fmla="*/ 32 w 48"/>
              <a:gd name="T47" fmla="*/ 24 h 48"/>
              <a:gd name="T48" fmla="*/ 24 w 48"/>
              <a:gd name="T49" fmla="*/ 15 h 48"/>
              <a:gd name="T50" fmla="*/ 24 w 48"/>
              <a:gd name="T51" fmla="*/ 15 h 48"/>
              <a:gd name="T52" fmla="*/ 24 w 48"/>
              <a:gd name="T53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48">
                <a:moveTo>
                  <a:pt x="17" y="8"/>
                </a:moveTo>
                <a:cubicBezTo>
                  <a:pt x="17" y="13"/>
                  <a:pt x="13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8"/>
                </a:cubicBezTo>
                <a:close/>
                <a:moveTo>
                  <a:pt x="8" y="31"/>
                </a:moveTo>
                <a:cubicBezTo>
                  <a:pt x="4" y="31"/>
                  <a:pt x="0" y="35"/>
                  <a:pt x="0" y="39"/>
                </a:cubicBezTo>
                <a:cubicBezTo>
                  <a:pt x="0" y="44"/>
                  <a:pt x="4" y="48"/>
                  <a:pt x="8" y="48"/>
                </a:cubicBezTo>
                <a:cubicBezTo>
                  <a:pt x="13" y="48"/>
                  <a:pt x="17" y="44"/>
                  <a:pt x="17" y="39"/>
                </a:cubicBezTo>
                <a:cubicBezTo>
                  <a:pt x="17" y="35"/>
                  <a:pt x="13" y="31"/>
                  <a:pt x="8" y="31"/>
                </a:cubicBezTo>
                <a:close/>
                <a:moveTo>
                  <a:pt x="40" y="31"/>
                </a:moveTo>
                <a:cubicBezTo>
                  <a:pt x="35" y="31"/>
                  <a:pt x="31" y="35"/>
                  <a:pt x="31" y="39"/>
                </a:cubicBezTo>
                <a:cubicBezTo>
                  <a:pt x="31" y="44"/>
                  <a:pt x="35" y="48"/>
                  <a:pt x="40" y="48"/>
                </a:cubicBezTo>
                <a:cubicBezTo>
                  <a:pt x="44" y="48"/>
                  <a:pt x="48" y="44"/>
                  <a:pt x="48" y="39"/>
                </a:cubicBezTo>
                <a:cubicBezTo>
                  <a:pt x="48" y="35"/>
                  <a:pt x="44" y="31"/>
                  <a:pt x="40" y="31"/>
                </a:cubicBezTo>
                <a:close/>
                <a:moveTo>
                  <a:pt x="40" y="0"/>
                </a:moveTo>
                <a:cubicBezTo>
                  <a:pt x="35" y="0"/>
                  <a:pt x="31" y="4"/>
                  <a:pt x="31" y="8"/>
                </a:cubicBezTo>
                <a:cubicBezTo>
                  <a:pt x="31" y="13"/>
                  <a:pt x="35" y="17"/>
                  <a:pt x="40" y="17"/>
                </a:cubicBezTo>
                <a:cubicBezTo>
                  <a:pt x="44" y="17"/>
                  <a:pt x="48" y="13"/>
                  <a:pt x="48" y="8"/>
                </a:cubicBezTo>
                <a:cubicBezTo>
                  <a:pt x="48" y="4"/>
                  <a:pt x="44" y="0"/>
                  <a:pt x="40" y="0"/>
                </a:cubicBezTo>
                <a:close/>
                <a:moveTo>
                  <a:pt x="24" y="15"/>
                </a:moveTo>
                <a:cubicBezTo>
                  <a:pt x="19" y="15"/>
                  <a:pt x="16" y="19"/>
                  <a:pt x="16" y="24"/>
                </a:cubicBezTo>
                <a:cubicBezTo>
                  <a:pt x="16" y="29"/>
                  <a:pt x="19" y="32"/>
                  <a:pt x="24" y="32"/>
                </a:cubicBezTo>
                <a:cubicBezTo>
                  <a:pt x="29" y="32"/>
                  <a:pt x="32" y="29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  <a:moveTo>
                  <a:pt x="24" y="15"/>
                </a:moveTo>
                <a:cubicBezTo>
                  <a:pt x="24" y="15"/>
                  <a:pt x="24" y="15"/>
                  <a:pt x="24" y="15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2" name="businessman72"/>
          <p:cNvSpPr>
            <a:spLocks noChangeAspect="1"/>
          </p:cNvSpPr>
          <p:nvPr/>
        </p:nvSpPr>
        <p:spPr bwMode="auto">
          <a:xfrm>
            <a:off x="11818516" y="3512713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3" name="shopping cart1"/>
          <p:cNvSpPr>
            <a:spLocks noChangeAspect="1"/>
          </p:cNvSpPr>
          <p:nvPr/>
        </p:nvSpPr>
        <p:spPr bwMode="auto">
          <a:xfrm>
            <a:off x="11787729" y="5364218"/>
            <a:ext cx="248063" cy="230332"/>
          </a:xfrm>
          <a:custGeom>
            <a:avLst/>
            <a:gdLst>
              <a:gd name="connsiteX0" fmla="*/ 304732 w 508000"/>
              <a:gd name="connsiteY0" fmla="*/ 365544 h 471691"/>
              <a:gd name="connsiteX1" fmla="*/ 357366 w 508000"/>
              <a:gd name="connsiteY1" fmla="*/ 418618 h 471691"/>
              <a:gd name="connsiteX2" fmla="*/ 304732 w 508000"/>
              <a:gd name="connsiteY2" fmla="*/ 471691 h 471691"/>
              <a:gd name="connsiteX3" fmla="*/ 251710 w 508000"/>
              <a:gd name="connsiteY3" fmla="*/ 418618 h 471691"/>
              <a:gd name="connsiteX4" fmla="*/ 304732 w 508000"/>
              <a:gd name="connsiteY4" fmla="*/ 365544 h 471691"/>
              <a:gd name="connsiteX5" fmla="*/ 128144 w 508000"/>
              <a:gd name="connsiteY5" fmla="*/ 365544 h 471691"/>
              <a:gd name="connsiteX6" fmla="*/ 181218 w 508000"/>
              <a:gd name="connsiteY6" fmla="*/ 418618 h 471691"/>
              <a:gd name="connsiteX7" fmla="*/ 128144 w 508000"/>
              <a:gd name="connsiteY7" fmla="*/ 471691 h 471691"/>
              <a:gd name="connsiteX8" fmla="*/ 75071 w 508000"/>
              <a:gd name="connsiteY8" fmla="*/ 418618 h 471691"/>
              <a:gd name="connsiteX9" fmla="*/ 128144 w 508000"/>
              <a:gd name="connsiteY9" fmla="*/ 365544 h 471691"/>
              <a:gd name="connsiteX10" fmla="*/ 407741 w 508000"/>
              <a:gd name="connsiteY10" fmla="*/ 0 h 471691"/>
              <a:gd name="connsiteX11" fmla="*/ 508000 w 508000"/>
              <a:gd name="connsiteY11" fmla="*/ 0 h 471691"/>
              <a:gd name="connsiteX12" fmla="*/ 508000 w 508000"/>
              <a:gd name="connsiteY12" fmla="*/ 57244 h 471691"/>
              <a:gd name="connsiteX13" fmla="*/ 436036 w 508000"/>
              <a:gd name="connsiteY13" fmla="*/ 57244 h 471691"/>
              <a:gd name="connsiteX14" fmla="*/ 403816 w 508000"/>
              <a:gd name="connsiteY14" fmla="*/ 99114 h 471691"/>
              <a:gd name="connsiteX15" fmla="*/ 363909 w 508000"/>
              <a:gd name="connsiteY15" fmla="*/ 348535 h 471691"/>
              <a:gd name="connsiteX16" fmla="*/ 55772 w 508000"/>
              <a:gd name="connsiteY16" fmla="*/ 348535 h 471691"/>
              <a:gd name="connsiteX17" fmla="*/ 0 w 508000"/>
              <a:gd name="connsiteY17" fmla="*/ 58062 h 471691"/>
              <a:gd name="connsiteX18" fmla="*/ 363091 w 508000"/>
              <a:gd name="connsiteY18" fmla="*/ 58062 h 47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08000" h="471691">
                <a:moveTo>
                  <a:pt x="304732" y="365544"/>
                </a:moveTo>
                <a:cubicBezTo>
                  <a:pt x="333758" y="365544"/>
                  <a:pt x="357366" y="389176"/>
                  <a:pt x="357366" y="418618"/>
                </a:cubicBezTo>
                <a:cubicBezTo>
                  <a:pt x="357366" y="447673"/>
                  <a:pt x="333758" y="471691"/>
                  <a:pt x="304732" y="471691"/>
                </a:cubicBezTo>
                <a:cubicBezTo>
                  <a:pt x="275318" y="471691"/>
                  <a:pt x="251710" y="447673"/>
                  <a:pt x="251710" y="418618"/>
                </a:cubicBezTo>
                <a:cubicBezTo>
                  <a:pt x="251710" y="389176"/>
                  <a:pt x="275318" y="365544"/>
                  <a:pt x="304732" y="365544"/>
                </a:cubicBezTo>
                <a:close/>
                <a:moveTo>
                  <a:pt x="128144" y="365544"/>
                </a:moveTo>
                <a:cubicBezTo>
                  <a:pt x="157587" y="365544"/>
                  <a:pt x="181218" y="389176"/>
                  <a:pt x="181218" y="418618"/>
                </a:cubicBezTo>
                <a:cubicBezTo>
                  <a:pt x="181218" y="447673"/>
                  <a:pt x="157587" y="471691"/>
                  <a:pt x="128144" y="471691"/>
                </a:cubicBezTo>
                <a:cubicBezTo>
                  <a:pt x="99090" y="471691"/>
                  <a:pt x="75071" y="447673"/>
                  <a:pt x="75071" y="418618"/>
                </a:cubicBezTo>
                <a:cubicBezTo>
                  <a:pt x="75071" y="389176"/>
                  <a:pt x="99090" y="365544"/>
                  <a:pt x="128144" y="365544"/>
                </a:cubicBezTo>
                <a:close/>
                <a:moveTo>
                  <a:pt x="407741" y="0"/>
                </a:moveTo>
                <a:lnTo>
                  <a:pt x="508000" y="0"/>
                </a:lnTo>
                <a:lnTo>
                  <a:pt x="508000" y="57244"/>
                </a:lnTo>
                <a:lnTo>
                  <a:pt x="436036" y="57244"/>
                </a:lnTo>
                <a:lnTo>
                  <a:pt x="403816" y="99114"/>
                </a:lnTo>
                <a:lnTo>
                  <a:pt x="363909" y="348535"/>
                </a:lnTo>
                <a:lnTo>
                  <a:pt x="55772" y="348535"/>
                </a:lnTo>
                <a:lnTo>
                  <a:pt x="0" y="58062"/>
                </a:lnTo>
                <a:lnTo>
                  <a:pt x="363091" y="580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4" name="rupees"/>
          <p:cNvSpPr>
            <a:spLocks noChangeAspect="1"/>
          </p:cNvSpPr>
          <p:nvPr/>
        </p:nvSpPr>
        <p:spPr bwMode="auto">
          <a:xfrm>
            <a:off x="11813866" y="6255406"/>
            <a:ext cx="195788" cy="278287"/>
          </a:xfrm>
          <a:custGeom>
            <a:avLst/>
            <a:gdLst>
              <a:gd name="T0" fmla="*/ 206 w 207"/>
              <a:gd name="T1" fmla="*/ 222 h 296"/>
              <a:gd name="T2" fmla="*/ 125 w 207"/>
              <a:gd name="T3" fmla="*/ 89 h 296"/>
              <a:gd name="T4" fmla="*/ 134 w 207"/>
              <a:gd name="T5" fmla="*/ 27 h 296"/>
              <a:gd name="T6" fmla="*/ 52 w 207"/>
              <a:gd name="T7" fmla="*/ 9 h 296"/>
              <a:gd name="T8" fmla="*/ 79 w 207"/>
              <a:gd name="T9" fmla="*/ 90 h 296"/>
              <a:gd name="T10" fmla="*/ 0 w 207"/>
              <a:gd name="T11" fmla="*/ 222 h 296"/>
              <a:gd name="T12" fmla="*/ 8 w 207"/>
              <a:gd name="T13" fmla="*/ 261 h 296"/>
              <a:gd name="T14" fmla="*/ 4 w 207"/>
              <a:gd name="T15" fmla="*/ 284 h 296"/>
              <a:gd name="T16" fmla="*/ 26 w 207"/>
              <a:gd name="T17" fmla="*/ 281 h 296"/>
              <a:gd name="T18" fmla="*/ 103 w 207"/>
              <a:gd name="T19" fmla="*/ 296 h 296"/>
              <a:gd name="T20" fmla="*/ 180 w 207"/>
              <a:gd name="T21" fmla="*/ 281 h 296"/>
              <a:gd name="T22" fmla="*/ 203 w 207"/>
              <a:gd name="T23" fmla="*/ 284 h 296"/>
              <a:gd name="T24" fmla="*/ 198 w 207"/>
              <a:gd name="T25" fmla="*/ 260 h 296"/>
              <a:gd name="T26" fmla="*/ 206 w 207"/>
              <a:gd name="T27" fmla="*/ 222 h 296"/>
              <a:gd name="T28" fmla="*/ 145 w 207"/>
              <a:gd name="T29" fmla="*/ 169 h 296"/>
              <a:gd name="T30" fmla="*/ 130 w 207"/>
              <a:gd name="T31" fmla="*/ 169 h 296"/>
              <a:gd name="T32" fmla="*/ 128 w 207"/>
              <a:gd name="T33" fmla="*/ 177 h 296"/>
              <a:gd name="T34" fmla="*/ 145 w 207"/>
              <a:gd name="T35" fmla="*/ 177 h 296"/>
              <a:gd name="T36" fmla="*/ 140 w 207"/>
              <a:gd name="T37" fmla="*/ 191 h 296"/>
              <a:gd name="T38" fmla="*/ 122 w 207"/>
              <a:gd name="T39" fmla="*/ 191 h 296"/>
              <a:gd name="T40" fmla="*/ 115 w 207"/>
              <a:gd name="T41" fmla="*/ 200 h 296"/>
              <a:gd name="T42" fmla="*/ 96 w 207"/>
              <a:gd name="T43" fmla="*/ 212 h 296"/>
              <a:gd name="T44" fmla="*/ 133 w 207"/>
              <a:gd name="T45" fmla="*/ 249 h 296"/>
              <a:gd name="T46" fmla="*/ 133 w 207"/>
              <a:gd name="T47" fmla="*/ 249 h 296"/>
              <a:gd name="T48" fmla="*/ 114 w 207"/>
              <a:gd name="T49" fmla="*/ 249 h 296"/>
              <a:gd name="T50" fmla="*/ 76 w 207"/>
              <a:gd name="T51" fmla="*/ 212 h 296"/>
              <a:gd name="T52" fmla="*/ 81 w 207"/>
              <a:gd name="T53" fmla="*/ 200 h 296"/>
              <a:gd name="T54" fmla="*/ 104 w 207"/>
              <a:gd name="T55" fmla="*/ 191 h 296"/>
              <a:gd name="T56" fmla="*/ 69 w 207"/>
              <a:gd name="T57" fmla="*/ 191 h 296"/>
              <a:gd name="T58" fmla="*/ 73 w 207"/>
              <a:gd name="T59" fmla="*/ 177 h 296"/>
              <a:gd name="T60" fmla="*/ 113 w 207"/>
              <a:gd name="T61" fmla="*/ 177 h 296"/>
              <a:gd name="T62" fmla="*/ 115 w 207"/>
              <a:gd name="T63" fmla="*/ 169 h 296"/>
              <a:gd name="T64" fmla="*/ 70 w 207"/>
              <a:gd name="T65" fmla="*/ 169 h 296"/>
              <a:gd name="T66" fmla="*/ 75 w 207"/>
              <a:gd name="T67" fmla="*/ 155 h 296"/>
              <a:gd name="T68" fmla="*/ 150 w 207"/>
              <a:gd name="T69" fmla="*/ 155 h 296"/>
              <a:gd name="T70" fmla="*/ 145 w 207"/>
              <a:gd name="T71" fmla="*/ 169 h 296"/>
              <a:gd name="T72" fmla="*/ 145 w 207"/>
              <a:gd name="T73" fmla="*/ 169 h 296"/>
              <a:gd name="T74" fmla="*/ 145 w 207"/>
              <a:gd name="T75" fmla="*/ 16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6">
                <a:moveTo>
                  <a:pt x="206" y="222"/>
                </a:moveTo>
                <a:cubicBezTo>
                  <a:pt x="206" y="155"/>
                  <a:pt x="158" y="107"/>
                  <a:pt x="125" y="89"/>
                </a:cubicBezTo>
                <a:cubicBezTo>
                  <a:pt x="170" y="38"/>
                  <a:pt x="157" y="6"/>
                  <a:pt x="134" y="27"/>
                </a:cubicBezTo>
                <a:cubicBezTo>
                  <a:pt x="111" y="48"/>
                  <a:pt x="95" y="19"/>
                  <a:pt x="52" y="9"/>
                </a:cubicBezTo>
                <a:cubicBezTo>
                  <a:pt x="15" y="0"/>
                  <a:pt x="65" y="71"/>
                  <a:pt x="79" y="90"/>
                </a:cubicBezTo>
                <a:cubicBezTo>
                  <a:pt x="45" y="108"/>
                  <a:pt x="0" y="156"/>
                  <a:pt x="0" y="222"/>
                </a:cubicBezTo>
                <a:cubicBezTo>
                  <a:pt x="0" y="238"/>
                  <a:pt x="3" y="251"/>
                  <a:pt x="8" y="261"/>
                </a:cubicBezTo>
                <a:cubicBezTo>
                  <a:pt x="2" y="271"/>
                  <a:pt x="0" y="280"/>
                  <a:pt x="4" y="284"/>
                </a:cubicBezTo>
                <a:cubicBezTo>
                  <a:pt x="8" y="288"/>
                  <a:pt x="17" y="287"/>
                  <a:pt x="26" y="281"/>
                </a:cubicBezTo>
                <a:cubicBezTo>
                  <a:pt x="45" y="294"/>
                  <a:pt x="72" y="296"/>
                  <a:pt x="103" y="296"/>
                </a:cubicBezTo>
                <a:cubicBezTo>
                  <a:pt x="134" y="296"/>
                  <a:pt x="161" y="294"/>
                  <a:pt x="180" y="281"/>
                </a:cubicBezTo>
                <a:cubicBezTo>
                  <a:pt x="190" y="287"/>
                  <a:pt x="199" y="289"/>
                  <a:pt x="203" y="284"/>
                </a:cubicBezTo>
                <a:cubicBezTo>
                  <a:pt x="207" y="280"/>
                  <a:pt x="205" y="270"/>
                  <a:pt x="198" y="260"/>
                </a:cubicBezTo>
                <a:cubicBezTo>
                  <a:pt x="203" y="250"/>
                  <a:pt x="206" y="238"/>
                  <a:pt x="206" y="222"/>
                </a:cubicBezTo>
                <a:close/>
                <a:moveTo>
                  <a:pt x="145" y="169"/>
                </a:moveTo>
                <a:cubicBezTo>
                  <a:pt x="130" y="169"/>
                  <a:pt x="130" y="169"/>
                  <a:pt x="130" y="169"/>
                </a:cubicBezTo>
                <a:cubicBezTo>
                  <a:pt x="129" y="172"/>
                  <a:pt x="129" y="175"/>
                  <a:pt x="128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22" y="191"/>
                  <a:pt x="122" y="191"/>
                  <a:pt x="122" y="191"/>
                </a:cubicBezTo>
                <a:cubicBezTo>
                  <a:pt x="120" y="194"/>
                  <a:pt x="118" y="198"/>
                  <a:pt x="115" y="200"/>
                </a:cubicBezTo>
                <a:cubicBezTo>
                  <a:pt x="110" y="206"/>
                  <a:pt x="103" y="210"/>
                  <a:pt x="96" y="212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33" y="249"/>
                  <a:pt x="133" y="249"/>
                  <a:pt x="133" y="249"/>
                </a:cubicBezTo>
                <a:cubicBezTo>
                  <a:pt x="114" y="249"/>
                  <a:pt x="114" y="249"/>
                  <a:pt x="114" y="249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91" y="200"/>
                  <a:pt x="98" y="197"/>
                  <a:pt x="104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113" y="177"/>
                  <a:pt x="113" y="177"/>
                  <a:pt x="113" y="177"/>
                </a:cubicBezTo>
                <a:cubicBezTo>
                  <a:pt x="114" y="175"/>
                  <a:pt x="115" y="172"/>
                  <a:pt x="115" y="169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5" y="155"/>
                  <a:pt x="75" y="155"/>
                  <a:pt x="75" y="155"/>
                </a:cubicBezTo>
                <a:cubicBezTo>
                  <a:pt x="150" y="155"/>
                  <a:pt x="150" y="155"/>
                  <a:pt x="150" y="155"/>
                </a:cubicBezTo>
                <a:lnTo>
                  <a:pt x="145" y="169"/>
                </a:lnTo>
                <a:close/>
                <a:moveTo>
                  <a:pt x="145" y="169"/>
                </a:moveTo>
                <a:cubicBezTo>
                  <a:pt x="145" y="169"/>
                  <a:pt x="145" y="169"/>
                  <a:pt x="145" y="16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" name="cancer5"/>
          <p:cNvSpPr>
            <a:spLocks noChangeAspect="1"/>
          </p:cNvSpPr>
          <p:nvPr/>
        </p:nvSpPr>
        <p:spPr bwMode="auto">
          <a:xfrm>
            <a:off x="11786517" y="3963066"/>
            <a:ext cx="250486" cy="262607"/>
          </a:xfrm>
          <a:custGeom>
            <a:avLst/>
            <a:gdLst>
              <a:gd name="T0" fmla="*/ 81 w 102"/>
              <a:gd name="T1" fmla="*/ 74 h 107"/>
              <a:gd name="T2" fmla="*/ 101 w 102"/>
              <a:gd name="T3" fmla="*/ 65 h 107"/>
              <a:gd name="T4" fmla="*/ 100 w 102"/>
              <a:gd name="T5" fmla="*/ 63 h 107"/>
              <a:gd name="T6" fmla="*/ 79 w 102"/>
              <a:gd name="T7" fmla="*/ 61 h 107"/>
              <a:gd name="T8" fmla="*/ 94 w 102"/>
              <a:gd name="T9" fmla="*/ 29 h 107"/>
              <a:gd name="T10" fmla="*/ 60 w 102"/>
              <a:gd name="T11" fmla="*/ 5 h 107"/>
              <a:gd name="T12" fmla="*/ 77 w 102"/>
              <a:gd name="T13" fmla="*/ 25 h 107"/>
              <a:gd name="T14" fmla="*/ 60 w 102"/>
              <a:gd name="T15" fmla="*/ 19 h 107"/>
              <a:gd name="T16" fmla="*/ 82 w 102"/>
              <a:gd name="T17" fmla="*/ 38 h 107"/>
              <a:gd name="T18" fmla="*/ 74 w 102"/>
              <a:gd name="T19" fmla="*/ 54 h 107"/>
              <a:gd name="T20" fmla="*/ 74 w 102"/>
              <a:gd name="T21" fmla="*/ 55 h 107"/>
              <a:gd name="T22" fmla="*/ 51 w 102"/>
              <a:gd name="T23" fmla="*/ 48 h 107"/>
              <a:gd name="T24" fmla="*/ 28 w 102"/>
              <a:gd name="T25" fmla="*/ 55 h 107"/>
              <a:gd name="T26" fmla="*/ 27 w 102"/>
              <a:gd name="T27" fmla="*/ 54 h 107"/>
              <a:gd name="T28" fmla="*/ 20 w 102"/>
              <a:gd name="T29" fmla="*/ 38 h 107"/>
              <a:gd name="T30" fmla="*/ 41 w 102"/>
              <a:gd name="T31" fmla="*/ 19 h 107"/>
              <a:gd name="T32" fmla="*/ 24 w 102"/>
              <a:gd name="T33" fmla="*/ 25 h 107"/>
              <a:gd name="T34" fmla="*/ 41 w 102"/>
              <a:gd name="T35" fmla="*/ 5 h 107"/>
              <a:gd name="T36" fmla="*/ 8 w 102"/>
              <a:gd name="T37" fmla="*/ 29 h 107"/>
              <a:gd name="T38" fmla="*/ 22 w 102"/>
              <a:gd name="T39" fmla="*/ 61 h 107"/>
              <a:gd name="T40" fmla="*/ 1 w 102"/>
              <a:gd name="T41" fmla="*/ 63 h 107"/>
              <a:gd name="T42" fmla="*/ 0 w 102"/>
              <a:gd name="T43" fmla="*/ 65 h 107"/>
              <a:gd name="T44" fmla="*/ 20 w 102"/>
              <a:gd name="T45" fmla="*/ 74 h 107"/>
              <a:gd name="T46" fmla="*/ 24 w 102"/>
              <a:gd name="T47" fmla="*/ 79 h 107"/>
              <a:gd name="T48" fmla="*/ 1 w 102"/>
              <a:gd name="T49" fmla="*/ 77 h 107"/>
              <a:gd name="T50" fmla="*/ 1 w 102"/>
              <a:gd name="T51" fmla="*/ 78 h 107"/>
              <a:gd name="T52" fmla="*/ 25 w 102"/>
              <a:gd name="T53" fmla="*/ 85 h 107"/>
              <a:gd name="T54" fmla="*/ 19 w 102"/>
              <a:gd name="T55" fmla="*/ 106 h 107"/>
              <a:gd name="T56" fmla="*/ 21 w 102"/>
              <a:gd name="T57" fmla="*/ 105 h 107"/>
              <a:gd name="T58" fmla="*/ 34 w 102"/>
              <a:gd name="T59" fmla="*/ 86 h 107"/>
              <a:gd name="T60" fmla="*/ 51 w 102"/>
              <a:gd name="T61" fmla="*/ 87 h 107"/>
              <a:gd name="T62" fmla="*/ 51 w 102"/>
              <a:gd name="T63" fmla="*/ 87 h 107"/>
              <a:gd name="T64" fmla="*/ 68 w 102"/>
              <a:gd name="T65" fmla="*/ 86 h 107"/>
              <a:gd name="T66" fmla="*/ 81 w 102"/>
              <a:gd name="T67" fmla="*/ 105 h 107"/>
              <a:gd name="T68" fmla="*/ 83 w 102"/>
              <a:gd name="T69" fmla="*/ 106 h 107"/>
              <a:gd name="T70" fmla="*/ 76 w 102"/>
              <a:gd name="T71" fmla="*/ 85 h 107"/>
              <a:gd name="T72" fmla="*/ 101 w 102"/>
              <a:gd name="T73" fmla="*/ 78 h 107"/>
              <a:gd name="T74" fmla="*/ 100 w 102"/>
              <a:gd name="T75" fmla="*/ 77 h 107"/>
              <a:gd name="T76" fmla="*/ 77 w 102"/>
              <a:gd name="T77" fmla="*/ 79 h 107"/>
              <a:gd name="T78" fmla="*/ 81 w 102"/>
              <a:gd name="T79" fmla="*/ 74 h 107"/>
              <a:gd name="T80" fmla="*/ 81 w 102"/>
              <a:gd name="T81" fmla="*/ 74 h 107"/>
              <a:gd name="T82" fmla="*/ 81 w 102"/>
              <a:gd name="T8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2" h="107">
                <a:moveTo>
                  <a:pt x="81" y="74"/>
                </a:moveTo>
                <a:cubicBezTo>
                  <a:pt x="83" y="74"/>
                  <a:pt x="99" y="74"/>
                  <a:pt x="101" y="65"/>
                </a:cubicBezTo>
                <a:cubicBezTo>
                  <a:pt x="101" y="64"/>
                  <a:pt x="101" y="62"/>
                  <a:pt x="100" y="63"/>
                </a:cubicBezTo>
                <a:cubicBezTo>
                  <a:pt x="89" y="70"/>
                  <a:pt x="79" y="61"/>
                  <a:pt x="79" y="61"/>
                </a:cubicBezTo>
                <a:cubicBezTo>
                  <a:pt x="79" y="61"/>
                  <a:pt x="96" y="44"/>
                  <a:pt x="94" y="29"/>
                </a:cubicBezTo>
                <a:cubicBezTo>
                  <a:pt x="91" y="14"/>
                  <a:pt x="67" y="0"/>
                  <a:pt x="60" y="5"/>
                </a:cubicBezTo>
                <a:cubicBezTo>
                  <a:pt x="71" y="11"/>
                  <a:pt x="77" y="25"/>
                  <a:pt x="77" y="25"/>
                </a:cubicBezTo>
                <a:cubicBezTo>
                  <a:pt x="77" y="25"/>
                  <a:pt x="69" y="27"/>
                  <a:pt x="60" y="19"/>
                </a:cubicBezTo>
                <a:cubicBezTo>
                  <a:pt x="57" y="36"/>
                  <a:pt x="78" y="37"/>
                  <a:pt x="82" y="38"/>
                </a:cubicBezTo>
                <a:cubicBezTo>
                  <a:pt x="84" y="38"/>
                  <a:pt x="77" y="51"/>
                  <a:pt x="74" y="54"/>
                </a:cubicBezTo>
                <a:cubicBezTo>
                  <a:pt x="74" y="54"/>
                  <a:pt x="74" y="55"/>
                  <a:pt x="74" y="55"/>
                </a:cubicBezTo>
                <a:cubicBezTo>
                  <a:pt x="70" y="53"/>
                  <a:pt x="61" y="48"/>
                  <a:pt x="51" y="48"/>
                </a:cubicBezTo>
                <a:cubicBezTo>
                  <a:pt x="40" y="48"/>
                  <a:pt x="31" y="53"/>
                  <a:pt x="28" y="55"/>
                </a:cubicBezTo>
                <a:cubicBezTo>
                  <a:pt x="28" y="55"/>
                  <a:pt x="27" y="54"/>
                  <a:pt x="27" y="54"/>
                </a:cubicBezTo>
                <a:cubicBezTo>
                  <a:pt x="25" y="51"/>
                  <a:pt x="17" y="38"/>
                  <a:pt x="20" y="38"/>
                </a:cubicBezTo>
                <a:cubicBezTo>
                  <a:pt x="23" y="37"/>
                  <a:pt x="44" y="36"/>
                  <a:pt x="41" y="19"/>
                </a:cubicBezTo>
                <a:cubicBezTo>
                  <a:pt x="32" y="27"/>
                  <a:pt x="24" y="25"/>
                  <a:pt x="24" y="25"/>
                </a:cubicBezTo>
                <a:cubicBezTo>
                  <a:pt x="24" y="25"/>
                  <a:pt x="30" y="11"/>
                  <a:pt x="41" y="5"/>
                </a:cubicBezTo>
                <a:cubicBezTo>
                  <a:pt x="34" y="0"/>
                  <a:pt x="10" y="14"/>
                  <a:pt x="8" y="29"/>
                </a:cubicBezTo>
                <a:cubicBezTo>
                  <a:pt x="5" y="44"/>
                  <a:pt x="22" y="61"/>
                  <a:pt x="22" y="61"/>
                </a:cubicBezTo>
                <a:cubicBezTo>
                  <a:pt x="22" y="61"/>
                  <a:pt x="12" y="70"/>
                  <a:pt x="1" y="63"/>
                </a:cubicBezTo>
                <a:cubicBezTo>
                  <a:pt x="0" y="62"/>
                  <a:pt x="0" y="64"/>
                  <a:pt x="0" y="65"/>
                </a:cubicBezTo>
                <a:cubicBezTo>
                  <a:pt x="2" y="74"/>
                  <a:pt x="18" y="74"/>
                  <a:pt x="20" y="74"/>
                </a:cubicBezTo>
                <a:cubicBezTo>
                  <a:pt x="22" y="74"/>
                  <a:pt x="25" y="77"/>
                  <a:pt x="24" y="79"/>
                </a:cubicBezTo>
                <a:cubicBezTo>
                  <a:pt x="23" y="80"/>
                  <a:pt x="7" y="80"/>
                  <a:pt x="1" y="77"/>
                </a:cubicBezTo>
                <a:cubicBezTo>
                  <a:pt x="1" y="77"/>
                  <a:pt x="0" y="77"/>
                  <a:pt x="1" y="78"/>
                </a:cubicBezTo>
                <a:cubicBezTo>
                  <a:pt x="4" y="84"/>
                  <a:pt x="25" y="84"/>
                  <a:pt x="25" y="85"/>
                </a:cubicBezTo>
                <a:cubicBezTo>
                  <a:pt x="25" y="85"/>
                  <a:pt x="11" y="98"/>
                  <a:pt x="19" y="106"/>
                </a:cubicBezTo>
                <a:cubicBezTo>
                  <a:pt x="19" y="106"/>
                  <a:pt x="20" y="107"/>
                  <a:pt x="21" y="105"/>
                </a:cubicBezTo>
                <a:cubicBezTo>
                  <a:pt x="24" y="94"/>
                  <a:pt x="31" y="86"/>
                  <a:pt x="34" y="86"/>
                </a:cubicBezTo>
                <a:cubicBezTo>
                  <a:pt x="36" y="86"/>
                  <a:pt x="50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4" y="86"/>
                  <a:pt x="65" y="86"/>
                  <a:pt x="68" y="86"/>
                </a:cubicBezTo>
                <a:cubicBezTo>
                  <a:pt x="71" y="86"/>
                  <a:pt x="77" y="94"/>
                  <a:pt x="81" y="105"/>
                </a:cubicBezTo>
                <a:cubicBezTo>
                  <a:pt x="81" y="107"/>
                  <a:pt x="82" y="106"/>
                  <a:pt x="83" y="106"/>
                </a:cubicBezTo>
                <a:cubicBezTo>
                  <a:pt x="90" y="99"/>
                  <a:pt x="76" y="85"/>
                  <a:pt x="76" y="85"/>
                </a:cubicBezTo>
                <a:cubicBezTo>
                  <a:pt x="76" y="84"/>
                  <a:pt x="97" y="84"/>
                  <a:pt x="101" y="78"/>
                </a:cubicBezTo>
                <a:cubicBezTo>
                  <a:pt x="102" y="77"/>
                  <a:pt x="101" y="77"/>
                  <a:pt x="100" y="77"/>
                </a:cubicBezTo>
                <a:cubicBezTo>
                  <a:pt x="94" y="80"/>
                  <a:pt x="78" y="80"/>
                  <a:pt x="77" y="79"/>
                </a:cubicBezTo>
                <a:cubicBezTo>
                  <a:pt x="76" y="77"/>
                  <a:pt x="79" y="74"/>
                  <a:pt x="81" y="74"/>
                </a:cubicBezTo>
                <a:close/>
                <a:moveTo>
                  <a:pt x="81" y="74"/>
                </a:moveTo>
                <a:cubicBezTo>
                  <a:pt x="81" y="74"/>
                  <a:pt x="81" y="74"/>
                  <a:pt x="81" y="7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6" name="pouch"/>
          <p:cNvSpPr>
            <a:spLocks noChangeAspect="1"/>
          </p:cNvSpPr>
          <p:nvPr/>
        </p:nvSpPr>
        <p:spPr bwMode="auto">
          <a:xfrm>
            <a:off x="11787729" y="5815304"/>
            <a:ext cx="248063" cy="240568"/>
          </a:xfrm>
          <a:custGeom>
            <a:avLst/>
            <a:gdLst>
              <a:gd name="T0" fmla="*/ 269 w 277"/>
              <a:gd name="T1" fmla="*/ 33 h 269"/>
              <a:gd name="T2" fmla="*/ 233 w 277"/>
              <a:gd name="T3" fmla="*/ 5 h 269"/>
              <a:gd name="T4" fmla="*/ 216 w 277"/>
              <a:gd name="T5" fmla="*/ 0 h 269"/>
              <a:gd name="T6" fmla="*/ 62 w 277"/>
              <a:gd name="T7" fmla="*/ 0 h 269"/>
              <a:gd name="T8" fmla="*/ 44 w 277"/>
              <a:gd name="T9" fmla="*/ 5 h 269"/>
              <a:gd name="T10" fmla="*/ 9 w 277"/>
              <a:gd name="T11" fmla="*/ 33 h 269"/>
              <a:gd name="T12" fmla="*/ 1 w 277"/>
              <a:gd name="T13" fmla="*/ 52 h 269"/>
              <a:gd name="T14" fmla="*/ 32 w 277"/>
              <a:gd name="T15" fmla="*/ 260 h 269"/>
              <a:gd name="T16" fmla="*/ 45 w 277"/>
              <a:gd name="T17" fmla="*/ 269 h 269"/>
              <a:gd name="T18" fmla="*/ 232 w 277"/>
              <a:gd name="T19" fmla="*/ 269 h 269"/>
              <a:gd name="T20" fmla="*/ 245 w 277"/>
              <a:gd name="T21" fmla="*/ 260 h 269"/>
              <a:gd name="T22" fmla="*/ 276 w 277"/>
              <a:gd name="T23" fmla="*/ 52 h 269"/>
              <a:gd name="T24" fmla="*/ 269 w 277"/>
              <a:gd name="T25" fmla="*/ 33 h 269"/>
              <a:gd name="T26" fmla="*/ 139 w 277"/>
              <a:gd name="T27" fmla="*/ 172 h 269"/>
              <a:gd name="T28" fmla="*/ 73 w 277"/>
              <a:gd name="T29" fmla="*/ 84 h 269"/>
              <a:gd name="T30" fmla="*/ 103 w 277"/>
              <a:gd name="T31" fmla="*/ 84 h 269"/>
              <a:gd name="T32" fmla="*/ 139 w 277"/>
              <a:gd name="T33" fmla="*/ 143 h 269"/>
              <a:gd name="T34" fmla="*/ 175 w 277"/>
              <a:gd name="T35" fmla="*/ 84 h 269"/>
              <a:gd name="T36" fmla="*/ 204 w 277"/>
              <a:gd name="T37" fmla="*/ 84 h 269"/>
              <a:gd name="T38" fmla="*/ 139 w 277"/>
              <a:gd name="T39" fmla="*/ 172 h 269"/>
              <a:gd name="T40" fmla="*/ 26 w 277"/>
              <a:gd name="T41" fmla="*/ 54 h 269"/>
              <a:gd name="T42" fmla="*/ 61 w 277"/>
              <a:gd name="T43" fmla="*/ 18 h 269"/>
              <a:gd name="T44" fmla="*/ 216 w 277"/>
              <a:gd name="T45" fmla="*/ 18 h 269"/>
              <a:gd name="T46" fmla="*/ 251 w 277"/>
              <a:gd name="T47" fmla="*/ 54 h 269"/>
              <a:gd name="T48" fmla="*/ 26 w 277"/>
              <a:gd name="T49" fmla="*/ 54 h 269"/>
              <a:gd name="T50" fmla="*/ 26 w 277"/>
              <a:gd name="T51" fmla="*/ 54 h 269"/>
              <a:gd name="T52" fmla="*/ 26 w 277"/>
              <a:gd name="T53" fmla="*/ 5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7" h="269">
                <a:moveTo>
                  <a:pt x="269" y="33"/>
                </a:moveTo>
                <a:cubicBezTo>
                  <a:pt x="264" y="29"/>
                  <a:pt x="238" y="9"/>
                  <a:pt x="233" y="5"/>
                </a:cubicBezTo>
                <a:cubicBezTo>
                  <a:pt x="228" y="1"/>
                  <a:pt x="221" y="0"/>
                  <a:pt x="21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49" y="1"/>
                  <a:pt x="44" y="5"/>
                </a:cubicBezTo>
                <a:cubicBezTo>
                  <a:pt x="39" y="9"/>
                  <a:pt x="13" y="29"/>
                  <a:pt x="9" y="33"/>
                </a:cubicBezTo>
                <a:cubicBezTo>
                  <a:pt x="4" y="37"/>
                  <a:pt x="0" y="43"/>
                  <a:pt x="1" y="52"/>
                </a:cubicBezTo>
                <a:cubicBezTo>
                  <a:pt x="3" y="61"/>
                  <a:pt x="32" y="260"/>
                  <a:pt x="32" y="260"/>
                </a:cubicBezTo>
                <a:cubicBezTo>
                  <a:pt x="34" y="265"/>
                  <a:pt x="40" y="269"/>
                  <a:pt x="45" y="269"/>
                </a:cubicBezTo>
                <a:cubicBezTo>
                  <a:pt x="232" y="269"/>
                  <a:pt x="232" y="269"/>
                  <a:pt x="232" y="269"/>
                </a:cubicBezTo>
                <a:cubicBezTo>
                  <a:pt x="238" y="269"/>
                  <a:pt x="243" y="265"/>
                  <a:pt x="245" y="260"/>
                </a:cubicBezTo>
                <a:cubicBezTo>
                  <a:pt x="245" y="260"/>
                  <a:pt x="275" y="61"/>
                  <a:pt x="276" y="52"/>
                </a:cubicBezTo>
                <a:cubicBezTo>
                  <a:pt x="277" y="43"/>
                  <a:pt x="273" y="37"/>
                  <a:pt x="269" y="33"/>
                </a:cubicBezTo>
                <a:close/>
                <a:moveTo>
                  <a:pt x="139" y="172"/>
                </a:moveTo>
                <a:cubicBezTo>
                  <a:pt x="87" y="172"/>
                  <a:pt x="75" y="99"/>
                  <a:pt x="73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7" y="106"/>
                  <a:pt x="117" y="143"/>
                  <a:pt x="139" y="143"/>
                </a:cubicBezTo>
                <a:cubicBezTo>
                  <a:pt x="160" y="143"/>
                  <a:pt x="170" y="106"/>
                  <a:pt x="175" y="84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2" y="99"/>
                  <a:pt x="191" y="172"/>
                  <a:pt x="139" y="172"/>
                </a:cubicBezTo>
                <a:close/>
                <a:moveTo>
                  <a:pt x="26" y="54"/>
                </a:moveTo>
                <a:cubicBezTo>
                  <a:pt x="61" y="18"/>
                  <a:pt x="61" y="18"/>
                  <a:pt x="61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51" y="54"/>
                  <a:pt x="251" y="54"/>
                  <a:pt x="251" y="54"/>
                </a:cubicBezTo>
                <a:lnTo>
                  <a:pt x="26" y="54"/>
                </a:lnTo>
                <a:close/>
                <a:moveTo>
                  <a:pt x="26" y="54"/>
                </a:moveTo>
                <a:cubicBezTo>
                  <a:pt x="26" y="54"/>
                  <a:pt x="26" y="54"/>
                  <a:pt x="26" y="54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7" name="remove18"/>
          <p:cNvSpPr>
            <a:spLocks noChangeAspect="1"/>
          </p:cNvSpPr>
          <p:nvPr/>
        </p:nvSpPr>
        <p:spPr bwMode="auto">
          <a:xfrm>
            <a:off x="11787729" y="4876153"/>
            <a:ext cx="248063" cy="238496"/>
          </a:xfrm>
          <a:custGeom>
            <a:avLst/>
            <a:gdLst>
              <a:gd name="connsiteX0" fmla="*/ 43811 w 508000"/>
              <a:gd name="connsiteY0" fmla="*/ 394045 h 488408"/>
              <a:gd name="connsiteX1" fmla="*/ 33701 w 508000"/>
              <a:gd name="connsiteY1" fmla="*/ 404156 h 488408"/>
              <a:gd name="connsiteX2" fmla="*/ 43811 w 508000"/>
              <a:gd name="connsiteY2" fmla="*/ 414266 h 488408"/>
              <a:gd name="connsiteX3" fmla="*/ 117954 w 508000"/>
              <a:gd name="connsiteY3" fmla="*/ 414266 h 488408"/>
              <a:gd name="connsiteX4" fmla="*/ 128064 w 508000"/>
              <a:gd name="connsiteY4" fmla="*/ 404156 h 488408"/>
              <a:gd name="connsiteX5" fmla="*/ 117954 w 508000"/>
              <a:gd name="connsiteY5" fmla="*/ 394045 h 488408"/>
              <a:gd name="connsiteX6" fmla="*/ 43811 w 508000"/>
              <a:gd name="connsiteY6" fmla="*/ 394045 h 488408"/>
              <a:gd name="connsiteX7" fmla="*/ 84253 w 508000"/>
              <a:gd name="connsiteY7" fmla="*/ 323273 h 488408"/>
              <a:gd name="connsiteX8" fmla="*/ 165135 w 508000"/>
              <a:gd name="connsiteY8" fmla="*/ 404156 h 488408"/>
              <a:gd name="connsiteX9" fmla="*/ 84253 w 508000"/>
              <a:gd name="connsiteY9" fmla="*/ 488408 h 488408"/>
              <a:gd name="connsiteX10" fmla="*/ 0 w 508000"/>
              <a:gd name="connsiteY10" fmla="*/ 404156 h 488408"/>
              <a:gd name="connsiteX11" fmla="*/ 84253 w 508000"/>
              <a:gd name="connsiteY11" fmla="*/ 323273 h 488408"/>
              <a:gd name="connsiteX12" fmla="*/ 342952 w 508000"/>
              <a:gd name="connsiteY12" fmla="*/ 198822 h 488408"/>
              <a:gd name="connsiteX13" fmla="*/ 322742 w 508000"/>
              <a:gd name="connsiteY13" fmla="*/ 219042 h 488408"/>
              <a:gd name="connsiteX14" fmla="*/ 322742 w 508000"/>
              <a:gd name="connsiteY14" fmla="*/ 323508 h 488408"/>
              <a:gd name="connsiteX15" fmla="*/ 342952 w 508000"/>
              <a:gd name="connsiteY15" fmla="*/ 343727 h 488408"/>
              <a:gd name="connsiteX16" fmla="*/ 363162 w 508000"/>
              <a:gd name="connsiteY16" fmla="*/ 323508 h 488408"/>
              <a:gd name="connsiteX17" fmla="*/ 363162 w 508000"/>
              <a:gd name="connsiteY17" fmla="*/ 219042 h 488408"/>
              <a:gd name="connsiteX18" fmla="*/ 342952 w 508000"/>
              <a:gd name="connsiteY18" fmla="*/ 198822 h 488408"/>
              <a:gd name="connsiteX19" fmla="*/ 265480 w 508000"/>
              <a:gd name="connsiteY19" fmla="*/ 198822 h 488408"/>
              <a:gd name="connsiteX20" fmla="*/ 245270 w 508000"/>
              <a:gd name="connsiteY20" fmla="*/ 219042 h 488408"/>
              <a:gd name="connsiteX21" fmla="*/ 245270 w 508000"/>
              <a:gd name="connsiteY21" fmla="*/ 323508 h 488408"/>
              <a:gd name="connsiteX22" fmla="*/ 265480 w 508000"/>
              <a:gd name="connsiteY22" fmla="*/ 343727 h 488408"/>
              <a:gd name="connsiteX23" fmla="*/ 282322 w 508000"/>
              <a:gd name="connsiteY23" fmla="*/ 323508 h 488408"/>
              <a:gd name="connsiteX24" fmla="*/ 282322 w 508000"/>
              <a:gd name="connsiteY24" fmla="*/ 219042 h 488408"/>
              <a:gd name="connsiteX25" fmla="*/ 265480 w 508000"/>
              <a:gd name="connsiteY25" fmla="*/ 198822 h 488408"/>
              <a:gd name="connsiteX26" fmla="*/ 184640 w 508000"/>
              <a:gd name="connsiteY26" fmla="*/ 198822 h 488408"/>
              <a:gd name="connsiteX27" fmla="*/ 164430 w 508000"/>
              <a:gd name="connsiteY27" fmla="*/ 219042 h 488408"/>
              <a:gd name="connsiteX28" fmla="*/ 164430 w 508000"/>
              <a:gd name="connsiteY28" fmla="*/ 323508 h 488408"/>
              <a:gd name="connsiteX29" fmla="*/ 184640 w 508000"/>
              <a:gd name="connsiteY29" fmla="*/ 343727 h 488408"/>
              <a:gd name="connsiteX30" fmla="*/ 204850 w 508000"/>
              <a:gd name="connsiteY30" fmla="*/ 323508 h 488408"/>
              <a:gd name="connsiteX31" fmla="*/ 204850 w 508000"/>
              <a:gd name="connsiteY31" fmla="*/ 219042 h 488408"/>
              <a:gd name="connsiteX32" fmla="*/ 184640 w 508000"/>
              <a:gd name="connsiteY32" fmla="*/ 198822 h 488408"/>
              <a:gd name="connsiteX33" fmla="*/ 177904 w 508000"/>
              <a:gd name="connsiteY33" fmla="*/ 50548 h 488408"/>
              <a:gd name="connsiteX34" fmla="*/ 164430 w 508000"/>
              <a:gd name="connsiteY34" fmla="*/ 64028 h 488408"/>
              <a:gd name="connsiteX35" fmla="*/ 164430 w 508000"/>
              <a:gd name="connsiteY35" fmla="*/ 117945 h 488408"/>
              <a:gd name="connsiteX36" fmla="*/ 363162 w 508000"/>
              <a:gd name="connsiteY36" fmla="*/ 117945 h 488408"/>
              <a:gd name="connsiteX37" fmla="*/ 363162 w 508000"/>
              <a:gd name="connsiteY37" fmla="*/ 64028 h 488408"/>
              <a:gd name="connsiteX38" fmla="*/ 349688 w 508000"/>
              <a:gd name="connsiteY38" fmla="*/ 50548 h 488408"/>
              <a:gd name="connsiteX39" fmla="*/ 177904 w 508000"/>
              <a:gd name="connsiteY39" fmla="*/ 50548 h 488408"/>
              <a:gd name="connsiteX40" fmla="*/ 177904 w 508000"/>
              <a:gd name="connsiteY40" fmla="*/ 0 h 488408"/>
              <a:gd name="connsiteX41" fmla="*/ 349688 w 508000"/>
              <a:gd name="connsiteY41" fmla="*/ 0 h 488408"/>
              <a:gd name="connsiteX42" fmla="*/ 413687 w 508000"/>
              <a:gd name="connsiteY42" fmla="*/ 64028 h 488408"/>
              <a:gd name="connsiteX43" fmla="*/ 413687 w 508000"/>
              <a:gd name="connsiteY43" fmla="*/ 117945 h 488408"/>
              <a:gd name="connsiteX44" fmla="*/ 477685 w 508000"/>
              <a:gd name="connsiteY44" fmla="*/ 117945 h 488408"/>
              <a:gd name="connsiteX45" fmla="*/ 508000 w 508000"/>
              <a:gd name="connsiteY45" fmla="*/ 144904 h 488408"/>
              <a:gd name="connsiteX46" fmla="*/ 508000 w 508000"/>
              <a:gd name="connsiteY46" fmla="*/ 205562 h 488408"/>
              <a:gd name="connsiteX47" fmla="*/ 477685 w 508000"/>
              <a:gd name="connsiteY47" fmla="*/ 232521 h 488408"/>
              <a:gd name="connsiteX48" fmla="*/ 470948 w 508000"/>
              <a:gd name="connsiteY48" fmla="*/ 232521 h 488408"/>
              <a:gd name="connsiteX49" fmla="*/ 440633 w 508000"/>
              <a:gd name="connsiteY49" fmla="*/ 397645 h 488408"/>
              <a:gd name="connsiteX50" fmla="*/ 413687 w 508000"/>
              <a:gd name="connsiteY50" fmla="*/ 421234 h 488408"/>
              <a:gd name="connsiteX51" fmla="*/ 177904 w 508000"/>
              <a:gd name="connsiteY51" fmla="*/ 421234 h 488408"/>
              <a:gd name="connsiteX52" fmla="*/ 177904 w 508000"/>
              <a:gd name="connsiteY52" fmla="*/ 404385 h 488408"/>
              <a:gd name="connsiteX53" fmla="*/ 83590 w 508000"/>
              <a:gd name="connsiteY53" fmla="*/ 306658 h 488408"/>
              <a:gd name="connsiteX54" fmla="*/ 70117 w 508000"/>
              <a:gd name="connsiteY54" fmla="*/ 310028 h 488408"/>
              <a:gd name="connsiteX55" fmla="*/ 56644 w 508000"/>
              <a:gd name="connsiteY55" fmla="*/ 232521 h 488408"/>
              <a:gd name="connsiteX56" fmla="*/ 46539 w 508000"/>
              <a:gd name="connsiteY56" fmla="*/ 232521 h 488408"/>
              <a:gd name="connsiteX57" fmla="*/ 19592 w 508000"/>
              <a:gd name="connsiteY57" fmla="*/ 205562 h 488408"/>
              <a:gd name="connsiteX58" fmla="*/ 19592 w 508000"/>
              <a:gd name="connsiteY58" fmla="*/ 144904 h 488408"/>
              <a:gd name="connsiteX59" fmla="*/ 46539 w 508000"/>
              <a:gd name="connsiteY59" fmla="*/ 117945 h 488408"/>
              <a:gd name="connsiteX60" fmla="*/ 113905 w 508000"/>
              <a:gd name="connsiteY60" fmla="*/ 117945 h 488408"/>
              <a:gd name="connsiteX61" fmla="*/ 113905 w 508000"/>
              <a:gd name="connsiteY61" fmla="*/ 64028 h 488408"/>
              <a:gd name="connsiteX62" fmla="*/ 177904 w 508000"/>
              <a:gd name="connsiteY62" fmla="*/ 0 h 48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08000" h="488408">
                <a:moveTo>
                  <a:pt x="43811" y="394045"/>
                </a:moveTo>
                <a:cubicBezTo>
                  <a:pt x="40441" y="394045"/>
                  <a:pt x="33701" y="397415"/>
                  <a:pt x="33701" y="404156"/>
                </a:cubicBezTo>
                <a:cubicBezTo>
                  <a:pt x="33701" y="410896"/>
                  <a:pt x="40441" y="414266"/>
                  <a:pt x="43811" y="414266"/>
                </a:cubicBezTo>
                <a:cubicBezTo>
                  <a:pt x="43811" y="414266"/>
                  <a:pt x="43811" y="414266"/>
                  <a:pt x="117954" y="414266"/>
                </a:cubicBezTo>
                <a:cubicBezTo>
                  <a:pt x="124694" y="414266"/>
                  <a:pt x="128064" y="410896"/>
                  <a:pt x="128064" y="404156"/>
                </a:cubicBezTo>
                <a:cubicBezTo>
                  <a:pt x="128064" y="397415"/>
                  <a:pt x="124694" y="394045"/>
                  <a:pt x="117954" y="394045"/>
                </a:cubicBezTo>
                <a:cubicBezTo>
                  <a:pt x="117954" y="394045"/>
                  <a:pt x="117954" y="394045"/>
                  <a:pt x="43811" y="394045"/>
                </a:cubicBezTo>
                <a:close/>
                <a:moveTo>
                  <a:pt x="84253" y="323273"/>
                </a:moveTo>
                <a:cubicBezTo>
                  <a:pt x="128064" y="323273"/>
                  <a:pt x="165135" y="360344"/>
                  <a:pt x="165135" y="404156"/>
                </a:cubicBezTo>
                <a:cubicBezTo>
                  <a:pt x="165135" y="451337"/>
                  <a:pt x="128064" y="488408"/>
                  <a:pt x="84253" y="488408"/>
                </a:cubicBezTo>
                <a:cubicBezTo>
                  <a:pt x="37071" y="488408"/>
                  <a:pt x="0" y="451337"/>
                  <a:pt x="0" y="404156"/>
                </a:cubicBezTo>
                <a:cubicBezTo>
                  <a:pt x="0" y="360344"/>
                  <a:pt x="37071" y="323273"/>
                  <a:pt x="84253" y="323273"/>
                </a:cubicBezTo>
                <a:close/>
                <a:moveTo>
                  <a:pt x="342952" y="198822"/>
                </a:moveTo>
                <a:cubicBezTo>
                  <a:pt x="332847" y="198822"/>
                  <a:pt x="322742" y="205562"/>
                  <a:pt x="322742" y="219042"/>
                </a:cubicBezTo>
                <a:cubicBezTo>
                  <a:pt x="322742" y="219042"/>
                  <a:pt x="322742" y="219042"/>
                  <a:pt x="322742" y="323508"/>
                </a:cubicBezTo>
                <a:cubicBezTo>
                  <a:pt x="322742" y="333617"/>
                  <a:pt x="332847" y="343727"/>
                  <a:pt x="342952" y="343727"/>
                </a:cubicBezTo>
                <a:cubicBezTo>
                  <a:pt x="353057" y="343727"/>
                  <a:pt x="363162" y="333617"/>
                  <a:pt x="363162" y="323508"/>
                </a:cubicBezTo>
                <a:lnTo>
                  <a:pt x="363162" y="219042"/>
                </a:lnTo>
                <a:cubicBezTo>
                  <a:pt x="363162" y="205562"/>
                  <a:pt x="353057" y="198822"/>
                  <a:pt x="342952" y="198822"/>
                </a:cubicBezTo>
                <a:close/>
                <a:moveTo>
                  <a:pt x="265480" y="198822"/>
                </a:moveTo>
                <a:cubicBezTo>
                  <a:pt x="252007" y="198822"/>
                  <a:pt x="245270" y="205562"/>
                  <a:pt x="245270" y="219042"/>
                </a:cubicBezTo>
                <a:cubicBezTo>
                  <a:pt x="245270" y="219042"/>
                  <a:pt x="245270" y="219042"/>
                  <a:pt x="245270" y="323508"/>
                </a:cubicBezTo>
                <a:cubicBezTo>
                  <a:pt x="245270" y="333617"/>
                  <a:pt x="252007" y="343727"/>
                  <a:pt x="265480" y="343727"/>
                </a:cubicBezTo>
                <a:cubicBezTo>
                  <a:pt x="275585" y="343727"/>
                  <a:pt x="282322" y="333617"/>
                  <a:pt x="282322" y="323508"/>
                </a:cubicBezTo>
                <a:lnTo>
                  <a:pt x="282322" y="219042"/>
                </a:lnTo>
                <a:cubicBezTo>
                  <a:pt x="282322" y="205562"/>
                  <a:pt x="275585" y="198822"/>
                  <a:pt x="265480" y="198822"/>
                </a:cubicBezTo>
                <a:close/>
                <a:moveTo>
                  <a:pt x="184640" y="198822"/>
                </a:moveTo>
                <a:cubicBezTo>
                  <a:pt x="174535" y="198822"/>
                  <a:pt x="164430" y="205562"/>
                  <a:pt x="164430" y="219042"/>
                </a:cubicBezTo>
                <a:cubicBezTo>
                  <a:pt x="164430" y="219042"/>
                  <a:pt x="164430" y="219042"/>
                  <a:pt x="164430" y="323508"/>
                </a:cubicBezTo>
                <a:cubicBezTo>
                  <a:pt x="164430" y="333617"/>
                  <a:pt x="174535" y="343727"/>
                  <a:pt x="184640" y="343727"/>
                </a:cubicBezTo>
                <a:cubicBezTo>
                  <a:pt x="194745" y="343727"/>
                  <a:pt x="204850" y="333617"/>
                  <a:pt x="204850" y="323508"/>
                </a:cubicBezTo>
                <a:lnTo>
                  <a:pt x="204850" y="219042"/>
                </a:lnTo>
                <a:cubicBezTo>
                  <a:pt x="204850" y="205562"/>
                  <a:pt x="194745" y="198822"/>
                  <a:pt x="184640" y="198822"/>
                </a:cubicBezTo>
                <a:close/>
                <a:moveTo>
                  <a:pt x="177904" y="50548"/>
                </a:moveTo>
                <a:cubicBezTo>
                  <a:pt x="171167" y="50548"/>
                  <a:pt x="164430" y="57288"/>
                  <a:pt x="164430" y="64028"/>
                </a:cubicBezTo>
                <a:lnTo>
                  <a:pt x="164430" y="117945"/>
                </a:lnTo>
                <a:cubicBezTo>
                  <a:pt x="164430" y="117945"/>
                  <a:pt x="164430" y="117945"/>
                  <a:pt x="363162" y="117945"/>
                </a:cubicBezTo>
                <a:cubicBezTo>
                  <a:pt x="363162" y="117945"/>
                  <a:pt x="363162" y="117945"/>
                  <a:pt x="363162" y="64028"/>
                </a:cubicBezTo>
                <a:cubicBezTo>
                  <a:pt x="363162" y="57288"/>
                  <a:pt x="356425" y="50548"/>
                  <a:pt x="349688" y="50548"/>
                </a:cubicBezTo>
                <a:cubicBezTo>
                  <a:pt x="349688" y="50548"/>
                  <a:pt x="349688" y="50548"/>
                  <a:pt x="177904" y="50548"/>
                </a:cubicBezTo>
                <a:close/>
                <a:moveTo>
                  <a:pt x="177904" y="0"/>
                </a:moveTo>
                <a:cubicBezTo>
                  <a:pt x="177904" y="0"/>
                  <a:pt x="177904" y="0"/>
                  <a:pt x="349688" y="0"/>
                </a:cubicBezTo>
                <a:cubicBezTo>
                  <a:pt x="383372" y="0"/>
                  <a:pt x="413687" y="26959"/>
                  <a:pt x="413687" y="64028"/>
                </a:cubicBezTo>
                <a:cubicBezTo>
                  <a:pt x="413687" y="64028"/>
                  <a:pt x="413687" y="64028"/>
                  <a:pt x="413687" y="117945"/>
                </a:cubicBezTo>
                <a:cubicBezTo>
                  <a:pt x="413687" y="117945"/>
                  <a:pt x="413687" y="117945"/>
                  <a:pt x="477685" y="117945"/>
                </a:cubicBezTo>
                <a:cubicBezTo>
                  <a:pt x="494527" y="117945"/>
                  <a:pt x="508000" y="131425"/>
                  <a:pt x="508000" y="144904"/>
                </a:cubicBezTo>
                <a:cubicBezTo>
                  <a:pt x="508000" y="144904"/>
                  <a:pt x="508000" y="144904"/>
                  <a:pt x="508000" y="205562"/>
                </a:cubicBezTo>
                <a:cubicBezTo>
                  <a:pt x="508000" y="222411"/>
                  <a:pt x="494527" y="232521"/>
                  <a:pt x="477685" y="232521"/>
                </a:cubicBezTo>
                <a:cubicBezTo>
                  <a:pt x="477685" y="232521"/>
                  <a:pt x="477685" y="232521"/>
                  <a:pt x="470948" y="232521"/>
                </a:cubicBezTo>
                <a:cubicBezTo>
                  <a:pt x="470948" y="232521"/>
                  <a:pt x="470948" y="232521"/>
                  <a:pt x="440633" y="397645"/>
                </a:cubicBezTo>
                <a:cubicBezTo>
                  <a:pt x="437265" y="411125"/>
                  <a:pt x="427160" y="421234"/>
                  <a:pt x="413687" y="421234"/>
                </a:cubicBezTo>
                <a:cubicBezTo>
                  <a:pt x="413687" y="421234"/>
                  <a:pt x="413687" y="421234"/>
                  <a:pt x="177904" y="421234"/>
                </a:cubicBezTo>
                <a:cubicBezTo>
                  <a:pt x="177904" y="417864"/>
                  <a:pt x="177904" y="411125"/>
                  <a:pt x="177904" y="404385"/>
                </a:cubicBezTo>
                <a:cubicBezTo>
                  <a:pt x="177904" y="350467"/>
                  <a:pt x="134115" y="306658"/>
                  <a:pt x="83590" y="306658"/>
                </a:cubicBezTo>
                <a:cubicBezTo>
                  <a:pt x="76854" y="306658"/>
                  <a:pt x="73485" y="306658"/>
                  <a:pt x="70117" y="310028"/>
                </a:cubicBezTo>
                <a:cubicBezTo>
                  <a:pt x="70117" y="310028"/>
                  <a:pt x="70117" y="310028"/>
                  <a:pt x="56644" y="232521"/>
                </a:cubicBezTo>
                <a:cubicBezTo>
                  <a:pt x="56644" y="232521"/>
                  <a:pt x="56644" y="232521"/>
                  <a:pt x="46539" y="232521"/>
                </a:cubicBezTo>
                <a:cubicBezTo>
                  <a:pt x="33065" y="232521"/>
                  <a:pt x="19592" y="222411"/>
                  <a:pt x="19592" y="205562"/>
                </a:cubicBezTo>
                <a:cubicBezTo>
                  <a:pt x="19592" y="205562"/>
                  <a:pt x="19592" y="205562"/>
                  <a:pt x="19592" y="144904"/>
                </a:cubicBezTo>
                <a:cubicBezTo>
                  <a:pt x="19592" y="131425"/>
                  <a:pt x="33065" y="117945"/>
                  <a:pt x="46539" y="117945"/>
                </a:cubicBezTo>
                <a:cubicBezTo>
                  <a:pt x="46539" y="117945"/>
                  <a:pt x="46539" y="117945"/>
                  <a:pt x="113905" y="117945"/>
                </a:cubicBezTo>
                <a:cubicBezTo>
                  <a:pt x="113905" y="117945"/>
                  <a:pt x="113905" y="117945"/>
                  <a:pt x="113905" y="64028"/>
                </a:cubicBezTo>
                <a:cubicBezTo>
                  <a:pt x="113905" y="26959"/>
                  <a:pt x="144220" y="0"/>
                  <a:pt x="17790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8" name="real"/>
          <p:cNvSpPr>
            <a:spLocks noChangeAspect="1" noChangeArrowheads="1"/>
          </p:cNvSpPr>
          <p:nvPr/>
        </p:nvSpPr>
        <p:spPr bwMode="auto">
          <a:xfrm>
            <a:off x="11780457" y="4425523"/>
            <a:ext cx="262607" cy="242358"/>
          </a:xfrm>
          <a:custGeom>
            <a:avLst/>
            <a:gdLst>
              <a:gd name="connsiteX0" fmla="*/ 34275 w 508000"/>
              <a:gd name="connsiteY0" fmla="*/ 203200 h 468829"/>
              <a:gd name="connsiteX1" fmla="*/ 473726 w 508000"/>
              <a:gd name="connsiteY1" fmla="*/ 203200 h 468829"/>
              <a:gd name="connsiteX2" fmla="*/ 473726 w 508000"/>
              <a:gd name="connsiteY2" fmla="*/ 421606 h 468829"/>
              <a:gd name="connsiteX3" fmla="*/ 426537 w 508000"/>
              <a:gd name="connsiteY3" fmla="*/ 468829 h 468829"/>
              <a:gd name="connsiteX4" fmla="*/ 81464 w 508000"/>
              <a:gd name="connsiteY4" fmla="*/ 468829 h 468829"/>
              <a:gd name="connsiteX5" fmla="*/ 34275 w 508000"/>
              <a:gd name="connsiteY5" fmla="*/ 421606 h 468829"/>
              <a:gd name="connsiteX6" fmla="*/ 34275 w 508000"/>
              <a:gd name="connsiteY6" fmla="*/ 75894 h 468829"/>
              <a:gd name="connsiteX7" fmla="*/ 90312 w 508000"/>
              <a:gd name="connsiteY7" fmla="*/ 75894 h 468829"/>
              <a:gd name="connsiteX8" fmla="*/ 84414 w 508000"/>
              <a:gd name="connsiteY8" fmla="*/ 90685 h 468829"/>
              <a:gd name="connsiteX9" fmla="*/ 84414 w 508000"/>
              <a:gd name="connsiteY9" fmla="*/ 117309 h 468829"/>
              <a:gd name="connsiteX10" fmla="*/ 122755 w 508000"/>
              <a:gd name="connsiteY10" fmla="*/ 155766 h 468829"/>
              <a:gd name="connsiteX11" fmla="*/ 199438 w 508000"/>
              <a:gd name="connsiteY11" fmla="*/ 155766 h 468829"/>
              <a:gd name="connsiteX12" fmla="*/ 237779 w 508000"/>
              <a:gd name="connsiteY12" fmla="*/ 117309 h 468829"/>
              <a:gd name="connsiteX13" fmla="*/ 237779 w 508000"/>
              <a:gd name="connsiteY13" fmla="*/ 90685 h 468829"/>
              <a:gd name="connsiteX14" fmla="*/ 231880 w 508000"/>
              <a:gd name="connsiteY14" fmla="*/ 75894 h 468829"/>
              <a:gd name="connsiteX15" fmla="*/ 279070 w 508000"/>
              <a:gd name="connsiteY15" fmla="*/ 75894 h 468829"/>
              <a:gd name="connsiteX16" fmla="*/ 273171 w 508000"/>
              <a:gd name="connsiteY16" fmla="*/ 90685 h 468829"/>
              <a:gd name="connsiteX17" fmla="*/ 273171 w 508000"/>
              <a:gd name="connsiteY17" fmla="*/ 117309 h 468829"/>
              <a:gd name="connsiteX18" fmla="*/ 311513 w 508000"/>
              <a:gd name="connsiteY18" fmla="*/ 155766 h 468829"/>
              <a:gd name="connsiteX19" fmla="*/ 388195 w 508000"/>
              <a:gd name="connsiteY19" fmla="*/ 155766 h 468829"/>
              <a:gd name="connsiteX20" fmla="*/ 426537 w 508000"/>
              <a:gd name="connsiteY20" fmla="*/ 117309 h 468829"/>
              <a:gd name="connsiteX21" fmla="*/ 426537 w 508000"/>
              <a:gd name="connsiteY21" fmla="*/ 90685 h 468829"/>
              <a:gd name="connsiteX22" fmla="*/ 420638 w 508000"/>
              <a:gd name="connsiteY22" fmla="*/ 75894 h 468829"/>
              <a:gd name="connsiteX23" fmla="*/ 473726 w 508000"/>
              <a:gd name="connsiteY23" fmla="*/ 75894 h 468829"/>
              <a:gd name="connsiteX24" fmla="*/ 473726 w 508000"/>
              <a:gd name="connsiteY24" fmla="*/ 182390 h 468829"/>
              <a:gd name="connsiteX25" fmla="*/ 34275 w 508000"/>
              <a:gd name="connsiteY25" fmla="*/ 182390 h 468829"/>
              <a:gd name="connsiteX26" fmla="*/ 34275 w 508000"/>
              <a:gd name="connsiteY26" fmla="*/ 75894 h 468829"/>
              <a:gd name="connsiteX27" fmla="*/ 0 w 508000"/>
              <a:gd name="connsiteY27" fmla="*/ 0 h 468829"/>
              <a:gd name="connsiteX28" fmla="*/ 508000 w 508000"/>
              <a:gd name="connsiteY28" fmla="*/ 0 h 468829"/>
              <a:gd name="connsiteX29" fmla="*/ 508000 w 508000"/>
              <a:gd name="connsiteY29" fmla="*/ 67325 h 468829"/>
              <a:gd name="connsiteX30" fmla="*/ 0 w 508000"/>
              <a:gd name="connsiteY30" fmla="*/ 67325 h 46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8000" h="468829">
                <a:moveTo>
                  <a:pt x="34275" y="203200"/>
                </a:moveTo>
                <a:cubicBezTo>
                  <a:pt x="34275" y="203200"/>
                  <a:pt x="34275" y="203200"/>
                  <a:pt x="473726" y="203200"/>
                </a:cubicBezTo>
                <a:cubicBezTo>
                  <a:pt x="473726" y="203200"/>
                  <a:pt x="473726" y="203200"/>
                  <a:pt x="473726" y="421606"/>
                </a:cubicBezTo>
                <a:cubicBezTo>
                  <a:pt x="473726" y="445218"/>
                  <a:pt x="453081" y="468829"/>
                  <a:pt x="426537" y="468829"/>
                </a:cubicBezTo>
                <a:cubicBezTo>
                  <a:pt x="426537" y="468829"/>
                  <a:pt x="426537" y="468829"/>
                  <a:pt x="81464" y="468829"/>
                </a:cubicBezTo>
                <a:cubicBezTo>
                  <a:pt x="54920" y="468829"/>
                  <a:pt x="34275" y="445218"/>
                  <a:pt x="34275" y="421606"/>
                </a:cubicBezTo>
                <a:close/>
                <a:moveTo>
                  <a:pt x="34275" y="75894"/>
                </a:moveTo>
                <a:cubicBezTo>
                  <a:pt x="34275" y="75894"/>
                  <a:pt x="34275" y="75894"/>
                  <a:pt x="90312" y="75894"/>
                </a:cubicBezTo>
                <a:cubicBezTo>
                  <a:pt x="87363" y="81811"/>
                  <a:pt x="84414" y="87727"/>
                  <a:pt x="84414" y="90685"/>
                </a:cubicBezTo>
                <a:cubicBezTo>
                  <a:pt x="84414" y="90685"/>
                  <a:pt x="84414" y="90685"/>
                  <a:pt x="84414" y="117309"/>
                </a:cubicBezTo>
                <a:cubicBezTo>
                  <a:pt x="84414" y="138017"/>
                  <a:pt x="102110" y="155766"/>
                  <a:pt x="122755" y="155766"/>
                </a:cubicBezTo>
                <a:cubicBezTo>
                  <a:pt x="122755" y="155766"/>
                  <a:pt x="122755" y="155766"/>
                  <a:pt x="199438" y="155766"/>
                </a:cubicBezTo>
                <a:cubicBezTo>
                  <a:pt x="220083" y="155766"/>
                  <a:pt x="237779" y="138017"/>
                  <a:pt x="237779" y="117309"/>
                </a:cubicBezTo>
                <a:cubicBezTo>
                  <a:pt x="237779" y="117309"/>
                  <a:pt x="237779" y="117309"/>
                  <a:pt x="237779" y="90685"/>
                </a:cubicBezTo>
                <a:cubicBezTo>
                  <a:pt x="237779" y="87727"/>
                  <a:pt x="234830" y="81811"/>
                  <a:pt x="231880" y="75894"/>
                </a:cubicBezTo>
                <a:cubicBezTo>
                  <a:pt x="231880" y="75894"/>
                  <a:pt x="231880" y="75894"/>
                  <a:pt x="279070" y="75894"/>
                </a:cubicBezTo>
                <a:cubicBezTo>
                  <a:pt x="276121" y="81811"/>
                  <a:pt x="273171" y="87727"/>
                  <a:pt x="273171" y="90685"/>
                </a:cubicBezTo>
                <a:cubicBezTo>
                  <a:pt x="273171" y="90685"/>
                  <a:pt x="273171" y="90685"/>
                  <a:pt x="273171" y="117309"/>
                </a:cubicBezTo>
                <a:cubicBezTo>
                  <a:pt x="273171" y="138017"/>
                  <a:pt x="290867" y="155766"/>
                  <a:pt x="311513" y="155766"/>
                </a:cubicBezTo>
                <a:cubicBezTo>
                  <a:pt x="311513" y="155766"/>
                  <a:pt x="311513" y="155766"/>
                  <a:pt x="388195" y="155766"/>
                </a:cubicBezTo>
                <a:cubicBezTo>
                  <a:pt x="408841" y="155766"/>
                  <a:pt x="426537" y="138017"/>
                  <a:pt x="426537" y="117309"/>
                </a:cubicBezTo>
                <a:cubicBezTo>
                  <a:pt x="426537" y="117309"/>
                  <a:pt x="426537" y="117309"/>
                  <a:pt x="426537" y="90685"/>
                </a:cubicBezTo>
                <a:cubicBezTo>
                  <a:pt x="426537" y="87727"/>
                  <a:pt x="423587" y="81811"/>
                  <a:pt x="420638" y="75894"/>
                </a:cubicBezTo>
                <a:cubicBezTo>
                  <a:pt x="420638" y="75894"/>
                  <a:pt x="420638" y="75894"/>
                  <a:pt x="473726" y="75894"/>
                </a:cubicBezTo>
                <a:cubicBezTo>
                  <a:pt x="473726" y="75894"/>
                  <a:pt x="473726" y="75894"/>
                  <a:pt x="473726" y="182390"/>
                </a:cubicBezTo>
                <a:cubicBezTo>
                  <a:pt x="473726" y="182390"/>
                  <a:pt x="473726" y="182390"/>
                  <a:pt x="34275" y="182390"/>
                </a:cubicBezTo>
                <a:cubicBezTo>
                  <a:pt x="34275" y="182390"/>
                  <a:pt x="34275" y="182390"/>
                  <a:pt x="34275" y="75894"/>
                </a:cubicBezTo>
                <a:close/>
                <a:moveTo>
                  <a:pt x="0" y="0"/>
                </a:moveTo>
                <a:lnTo>
                  <a:pt x="508000" y="0"/>
                </a:lnTo>
                <a:lnTo>
                  <a:pt x="508000" y="67325"/>
                </a:lnTo>
                <a:lnTo>
                  <a:pt x="0" y="67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" name="矩形 316"/>
          <p:cNvSpPr/>
          <p:nvPr/>
        </p:nvSpPr>
        <p:spPr>
          <a:xfrm>
            <a:off x="3865418" y="2888673"/>
            <a:ext cx="4478482" cy="1008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rPr>
              <a:t>100,000 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rPr>
              <a:t>个图标素材</a:t>
            </a:r>
          </a:p>
        </p:txBody>
      </p:sp>
    </p:spTree>
    <p:extLst>
      <p:ext uri="{BB962C8B-B14F-4D97-AF65-F5344CB8AC3E}">
        <p14:creationId xmlns:p14="http://schemas.microsoft.com/office/powerpoint/2010/main" val="5162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decel="100000" fill="hold" grpId="0" nodeType="withEffect">
                                  <p:stCondLst>
                                    <p:cond delay="769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7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7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decel="100000" fill="hold" grpId="0" nodeType="withEffect">
                                  <p:stCondLst>
                                    <p:cond delay="381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45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45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decel="100000" fill="hold" grpId="0" nodeType="withEffect">
                                  <p:stCondLst>
                                    <p:cond delay="485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9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9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decel="10000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74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74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decel="100000" fill="hold" grpId="0" nodeType="withEffect">
                                  <p:stCondLst>
                                    <p:cond delay="674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117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17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decel="100000" fill="hold" grpId="0" nodeType="withEffect">
                                  <p:stCondLst>
                                    <p:cond delay="38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94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949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decel="100000" fill="hold" grpId="0" nodeType="withEffect">
                                  <p:stCondLst>
                                    <p:cond delay="64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4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4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decel="100000" fill="hold" grpId="0" nodeType="withEffect">
                                  <p:stCondLst>
                                    <p:cond delay="899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878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878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decel="100000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78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78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decel="100000" fill="hold" grpId="0" nodeType="withEffect">
                                  <p:stCondLst>
                                    <p:cond delay="117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198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98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decel="100000" fill="hold" grpId="0" nodeType="withEffect">
                                  <p:stCondLst>
                                    <p:cond delay="426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86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86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decel="100000" fill="hold" grpId="0" nodeType="withEffect">
                                  <p:stCondLst>
                                    <p:cond delay="772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21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13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decel="100000" fill="hold" grpId="0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308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08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decel="100000" fill="hold" grpId="0" nodeType="withEffect">
                                  <p:stCondLst>
                                    <p:cond delay="412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4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4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decel="100000" fill="hold" grpId="0" nodeType="withEffect">
                                  <p:stCondLst>
                                    <p:cond delay="74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448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448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decel="100000" fill="hold" grpId="0" nodeType="withEffect">
                                  <p:stCondLst>
                                    <p:cond delay="437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33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3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decel="10000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62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2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decel="100000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372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72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decel="100000" fill="hold" grpId="0" nodeType="withEffect">
                                  <p:stCondLst>
                                    <p:cond delay="174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936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936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decel="100000" fill="hold" grpId="0" nodeType="withEffect">
                                  <p:stCondLst>
                                    <p:cond delay="278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7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73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decel="100000" fill="hold" grpId="0" nodeType="withEffect">
                                  <p:stCondLst>
                                    <p:cond delay="87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6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6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decel="100000" fill="hold" grpId="0" nodeType="withEffect">
                                  <p:stCondLst>
                                    <p:cond delay="979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34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4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decel="100000" fill="hold" grpId="0" nodeType="withEffect">
                                  <p:stCondLst>
                                    <p:cond delay="284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384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84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16" decel="100000" fill="hold" grpId="0" nodeType="withEffect">
                                  <p:stCondLst>
                                    <p:cond delay="618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57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7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16" decel="100000" fill="hold" grpId="0" nodeType="withEffect">
                                  <p:stCondLst>
                                    <p:cond delay="307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248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248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16" decel="100000" fill="hold" grpId="0" nodeType="withEffect">
                                  <p:stCondLst>
                                    <p:cond delay="852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934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934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16" decel="100000" fill="hold" grpId="0" nodeType="withEffect">
                                  <p:stCondLst>
                                    <p:cond delay="319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41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41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16" decel="100000" fill="hold" grpId="0" nodeType="withEffect">
                                  <p:stCondLst>
                                    <p:cond delay="795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284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284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decel="100000" fill="hold" grpId="0" nodeType="withEffect">
                                  <p:stCondLst>
                                    <p:cond delay="174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926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926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16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706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06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16" decel="100000" fill="hold" grpId="0" nodeType="withEffect">
                                  <p:stCondLst>
                                    <p:cond delay="73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9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9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16" decel="100000" fill="hold" grpId="0" nodeType="withEffect">
                                  <p:stCondLst>
                                    <p:cond delay="493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48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482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16" decel="100000" fill="hold" grpId="0" nodeType="withEffect">
                                  <p:stCondLst>
                                    <p:cond delay="453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32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2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16" decel="100000" fill="hold" grpId="0" nodeType="withEffect">
                                  <p:stCondLst>
                                    <p:cond delay="598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3" presetClass="entr" presetSubtype="16" decel="100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65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65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16" decel="100000" fill="hold" grpId="0" nodeType="withEffect">
                                  <p:stCondLst>
                                    <p:cond delay="318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98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98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16" decel="100000" fill="hold" grpId="0" nodeType="withEffect">
                                  <p:stCondLst>
                                    <p:cond delay="136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702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702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3" presetClass="entr" presetSubtype="16" decel="100000" fill="hold" grpId="0" nodeType="withEffect">
                                  <p:stCondLst>
                                    <p:cond delay="327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22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22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decel="10000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366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6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16" decel="100000" fill="hold" grpId="0" nodeType="withEffect">
                                  <p:stCondLst>
                                    <p:cond delay="627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77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77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16" decel="100000" fill="hold" grpId="0" nodeType="withEffect">
                                  <p:stCondLst>
                                    <p:cond delay="964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217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217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16" decel="100000" fill="hold" grpId="0" nodeType="withEffect">
                                  <p:stCondLst>
                                    <p:cond delay="828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337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37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decel="100000" fill="hold" grpId="0" nodeType="withEffect">
                                  <p:stCondLst>
                                    <p:cond delay="554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278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278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16" decel="100000" fill="hold" grpId="0" nodeType="withEffect">
                                  <p:stCondLst>
                                    <p:cond delay="607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48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485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16" decel="10000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96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965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16" decel="100000" fill="hold" grpId="0" nodeType="withEffect">
                                  <p:stCondLst>
                                    <p:cond delay="902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66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6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3" presetClass="entr" presetSubtype="16" decel="100000" fill="hold" grpId="0" nodeType="withEffect">
                                  <p:stCondLst>
                                    <p:cond delay="319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83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83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3" presetClass="entr" presetSubtype="16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47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47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3" presetClass="entr" presetSubtype="16" decel="100000" fill="hold" grpId="0" nodeType="withEffect">
                                  <p:stCondLst>
                                    <p:cond delay="597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32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2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3" presetClass="entr" presetSubtype="16" decel="100000" fill="hold" grpId="0" nodeType="withEffect">
                                  <p:stCondLst>
                                    <p:cond delay="767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8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8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3" presetClass="entr" presetSubtype="16" decel="100000" fill="hold" grpId="0" nodeType="withEffect">
                                  <p:stCondLst>
                                    <p:cond delay="715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59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9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3" presetClass="entr" presetSubtype="16" decel="100000" fill="hold" grpId="0" nodeType="withEffect">
                                  <p:stCondLst>
                                    <p:cond delay="687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33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3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16" decel="10000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552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52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16" decel="100000" fill="hold" grpId="0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2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2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16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877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877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16" decel="100000" fill="hold" grpId="0" nodeType="withEffect">
                                  <p:stCondLst>
                                    <p:cond delay="509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44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44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16" decel="100000" fill="hold" grpId="0" nodeType="withEffect">
                                  <p:stCondLst>
                                    <p:cond delay="565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56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3" presetClass="entr" presetSubtype="16" decel="100000" fill="hold" grpId="0" nodeType="withEffect">
                                  <p:stCondLst>
                                    <p:cond delay="282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16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162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3" presetClass="entr" presetSubtype="16" decel="100000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189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189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16" decel="100000" fill="hold" grpId="0" nodeType="withEffect">
                                  <p:stCondLst>
                                    <p:cond delay="351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6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0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16" decel="100000" fill="hold" grpId="0" nodeType="withEffect">
                                  <p:stCondLst>
                                    <p:cond delay="972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6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6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3" presetClass="entr" presetSubtype="16" decel="100000" fill="hold" grpId="0" nodeType="withEffect">
                                  <p:stCondLst>
                                    <p:cond delay="519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99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992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3" presetClass="entr" presetSubtype="16" decel="100000" fill="hold" grpId="0" nodeType="withEffect">
                                  <p:stCondLst>
                                    <p:cond delay="583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93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93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3" presetClass="entr" presetSubtype="16" decel="100000" fill="hold" grpId="0" nodeType="withEffect">
                                  <p:stCondLst>
                                    <p:cond delay="465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889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889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3" presetClass="entr" presetSubtype="16" decel="100000" fill="hold" grpId="0" nodeType="withEffect">
                                  <p:stCondLst>
                                    <p:cond delay="32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85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852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3" presetClass="entr" presetSubtype="16" decel="100000" fill="hold" grpId="0" nodeType="withEffect">
                                  <p:stCondLst>
                                    <p:cond delay="378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9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9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3" presetClass="entr" presetSubtype="16" decel="100000" fill="hold" grpId="0" nodeType="withEffect">
                                  <p:stCondLst>
                                    <p:cond delay="138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384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84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16" decel="100000" fill="hold" grpId="0" nodeType="withEffect">
                                  <p:stCondLst>
                                    <p:cond delay="654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84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84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3" presetClass="entr" presetSubtype="16" decel="100000" fill="hold" grpId="0" nodeType="withEffect">
                                  <p:stCondLst>
                                    <p:cond delay="153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383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83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3" presetClass="entr" presetSubtype="16" decel="100000" fill="hold" grpId="0" nodeType="withEffect">
                                  <p:stCondLst>
                                    <p:cond delay="198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45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452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3" presetClass="entr" presetSubtype="16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842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842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3" presetClass="entr" presetSubtype="16" decel="100000" fill="hold" grpId="0" nodeType="withEffect">
                                  <p:stCondLst>
                                    <p:cond delay="96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82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82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3" presetClass="entr" presetSubtype="16" decel="100000" fill="hold" grpId="0" nodeType="withEffect">
                                  <p:stCondLst>
                                    <p:cond delay="615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62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62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3" presetClass="entr" presetSubtype="16" decel="100000" fill="hold" grpId="0" nodeType="withEffect">
                                  <p:stCondLst>
                                    <p:cond delay="702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4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4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3" presetClass="entr" presetSubtype="16" decel="10000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1137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137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3" presetClass="entr" presetSubtype="16" decel="100000" fill="hold" grpId="0" nodeType="withEffect">
                                  <p:stCondLst>
                                    <p:cond delay="421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1669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669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3" presetClass="entr" presetSubtype="16" decel="100000" fill="hold" grpId="0" nodeType="withEffect">
                                  <p:stCondLst>
                                    <p:cond delay="336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13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13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3" presetClass="entr" presetSubtype="16" decel="100000" fill="hold" grpId="0" nodeType="withEffect">
                                  <p:stCondLst>
                                    <p:cond delay="701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3" presetClass="entr" presetSubtype="16" decel="100000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30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30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16" decel="100000" fill="hold" grpId="0" nodeType="withEffect">
                                  <p:stCondLst>
                                    <p:cond delay="44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589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89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3" presetClass="entr" presetSubtype="16" decel="100000" fill="hold" grpId="0" nodeType="withEffect">
                                  <p:stCondLst>
                                    <p:cond delay="886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1348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348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3" presetClass="entr" presetSubtype="16" decel="100000" fill="hold" grpId="0" nodeType="withEffect">
                                  <p:stCondLst>
                                    <p:cond delay="43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679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679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3" presetClass="entr" presetSubtype="16" decel="100000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549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549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3" presetClass="entr" presetSubtype="16" decel="100000" fill="hold" grpId="0" nodeType="withEffect">
                                  <p:stCondLst>
                                    <p:cond delay="739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1288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288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3" presetClass="entr" presetSubtype="16" decel="100000" fill="hold" grpId="0" nodeType="withEffect">
                                  <p:stCondLst>
                                    <p:cond delay="755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1215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215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3" presetClass="entr" presetSubtype="16" decel="100000" fill="hold" grpId="0" nodeType="withEffect">
                                  <p:stCondLst>
                                    <p:cond delay="823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439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439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3" presetClass="entr" presetSubtype="16" decel="10000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437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437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23" presetClass="entr" presetSubtype="16" decel="100000" fill="hold" grpId="0" nodeType="withEffect">
                                  <p:stCondLst>
                                    <p:cond delay="469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1369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369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3" presetClass="entr" presetSubtype="16" decel="100000" fill="hold" grpId="0" nodeType="withEffect">
                                  <p:stCondLst>
                                    <p:cond delay="868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984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984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3" presetClass="entr" presetSubtype="16" decel="100000" fill="hold" grpId="0" nodeType="withEffect">
                                  <p:stCondLst>
                                    <p:cond delay="828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134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4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23" presetClass="entr" presetSubtype="16" decel="100000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36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3" presetClass="entr" presetSubtype="16" decel="100000" fill="hold" grpId="0" nodeType="withEffect">
                                  <p:stCondLst>
                                    <p:cond delay="463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973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973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23" presetClass="entr" presetSubtype="16" decel="100000" fill="hold" grpId="0" nodeType="withEffect">
                                  <p:stCondLst>
                                    <p:cond delay="349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1299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299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3" presetClass="entr" presetSubtype="16" decel="100000" fill="hold" grpId="0" nodeType="withEffect">
                                  <p:stCondLst>
                                    <p:cond delay="249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263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263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" presetID="23" presetClass="entr" presetSubtype="16" decel="100000" fill="hold" grpId="0" nodeType="withEffect">
                                  <p:stCondLst>
                                    <p:cond delay="807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1234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234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23" presetClass="entr" presetSubtype="16" decel="100000" fill="hold" grpId="0" nodeType="withEffect">
                                  <p:stCondLst>
                                    <p:cond delay="544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66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66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3" presetClass="entr" presetSubtype="16" decel="100000" fill="hold" grpId="0" nodeType="withEffect">
                                  <p:stCondLst>
                                    <p:cond delay="538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1523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523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3" presetClass="entr" presetSubtype="16" decel="100000" fill="hold" grpId="0" nodeType="withEffect">
                                  <p:stCondLst>
                                    <p:cond delay="627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933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933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23" presetClass="entr" presetSubtype="16" decel="100000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45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45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23" presetClass="entr" presetSubtype="16" decel="100000" fill="hold" grpId="0" nodeType="withEffect">
                                  <p:stCondLst>
                                    <p:cond delay="711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158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58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23" presetClass="entr" presetSubtype="16" decel="100000" fill="hold" grpId="0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31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31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23" presetClass="entr" presetSubtype="16" decel="100000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178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178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23" presetClass="entr" presetSubtype="16" decel="100000" fill="hold" grpId="0" nodeType="withEffect">
                                  <p:stCondLst>
                                    <p:cond delay="275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1087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87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3" presetClass="entr" presetSubtype="16" decel="100000" fill="hold" grpId="0" nodeType="withEffect">
                                  <p:stCondLst>
                                    <p:cond delay="961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813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813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3" presetClass="entr" presetSubtype="16" decel="100000" fill="hold" grpId="0" nodeType="withEffect">
                                  <p:stCondLst>
                                    <p:cond delay="327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467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467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23" presetClass="entr" presetSubtype="16" decel="100000" fill="hold" grpId="0" nodeType="withEffect">
                                  <p:stCondLst>
                                    <p:cond delay="648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451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451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3" presetClass="entr" presetSubtype="16" decel="100000" fill="hold" grpId="0" nodeType="withEffect">
                                  <p:stCondLst>
                                    <p:cond delay="363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1347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347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3" presetClass="entr" presetSubtype="16" decel="10000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1049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49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23" presetClass="entr" presetSubtype="16" decel="100000" fill="hold" grpId="0" nodeType="withEffect">
                                  <p:stCondLst>
                                    <p:cond delay="327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965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965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3" presetClass="entr" presetSubtype="16" decel="100000" fill="hold" grpId="0" nodeType="withEffect">
                                  <p:stCondLst>
                                    <p:cond delay="215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159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59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3" presetClass="entr" presetSubtype="16" decel="100000" fill="hold" grpId="0" nodeType="withEffect">
                                  <p:stCondLst>
                                    <p:cond delay="212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276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276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23" presetClass="entr" presetSubtype="16" decel="100000" fill="hold" grpId="0" nodeType="withEffect">
                                  <p:stCondLst>
                                    <p:cond delay="423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1469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469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23" presetClass="entr" presetSubtype="16" decel="100000" fill="hold" grpId="0" nodeType="withEffect">
                                  <p:stCondLst>
                                    <p:cond delay="617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1334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334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23" presetClass="entr" presetSubtype="16" decel="100000" fill="hold" grpId="0" nodeType="withEffect">
                                  <p:stCondLst>
                                    <p:cond delay="241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184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84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" presetID="23" presetClass="entr" presetSubtype="16" decel="100000" fill="hold" grpId="0" nodeType="withEffect">
                                  <p:stCondLst>
                                    <p:cond delay="686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170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707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23" presetClass="entr" presetSubtype="16" decel="10000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1885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885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3" presetClass="entr" presetSubtype="16" decel="100000" fill="hold" grpId="0" nodeType="withEffect">
                                  <p:stCondLst>
                                    <p:cond delay="603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1208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208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23" presetClass="entr" presetSubtype="16" decel="100000" fill="hold" grpId="0" nodeType="withEffect">
                                  <p:stCondLst>
                                    <p:cond delay="79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1111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111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23" presetClass="entr" presetSubtype="16" decel="100000" fill="hold" grpId="0" nodeType="withEffect">
                                  <p:stCondLst>
                                    <p:cond delay="45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469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469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23" presetClass="entr" presetSubtype="16" decel="100000" fill="hold" grpId="0" nodeType="withEffect">
                                  <p:stCondLst>
                                    <p:cond delay="153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1124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124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23" presetClass="entr" presetSubtype="16" decel="100000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1158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158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23" presetClass="entr" presetSubtype="16" decel="100000" fill="hold" grpId="0" nodeType="withEffect">
                                  <p:stCondLst>
                                    <p:cond delay="399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23" presetClass="entr" presetSubtype="16" decel="100000" fill="hold" grpId="0" nodeType="withEffect">
                                  <p:stCondLst>
                                    <p:cond delay="584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1836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836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3" presetID="23" presetClass="entr" presetSubtype="16" decel="100000" fill="hold" grpId="0" nodeType="withEffect">
                                  <p:stCondLst>
                                    <p:cond delay="288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168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68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23" presetClass="entr" presetSubtype="16" decel="100000" fill="hold" grpId="0" nodeType="withEffect">
                                  <p:stCondLst>
                                    <p:cond delay="836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1774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774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23" presetClass="entr" presetSubtype="16" decel="100000" fill="hold" grpId="0" nodeType="withEffect">
                                  <p:stCondLst>
                                    <p:cond delay="898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52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52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23" presetClass="entr" presetSubtype="16" decel="100000" fill="hold" grpId="0" nodeType="withEffect">
                                  <p:stCondLst>
                                    <p:cond delay="527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12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23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23" presetClass="entr" presetSubtype="16" decel="100000" fill="hold" grpId="0" nodeType="withEffect">
                                  <p:stCondLst>
                                    <p:cond delay="388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1595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595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23" presetClass="entr" presetSubtype="16" decel="100000" fill="hold" grpId="0" nodeType="withEffect">
                                  <p:stCondLst>
                                    <p:cond delay="3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1988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988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3" presetClass="entr" presetSubtype="16" decel="100000" fill="hold" grpId="0" nodeType="withEffect">
                                  <p:stCondLst>
                                    <p:cond delay="251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178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78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3" presetClass="entr" presetSubtype="16" decel="100000" fill="hold" grpId="0" nodeType="withEffect">
                                  <p:stCondLst>
                                    <p:cond delay="163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1177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177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23" presetClass="entr" presetSubtype="16" decel="100000" fill="hold" grpId="0" nodeType="withEffect">
                                  <p:stCondLst>
                                    <p:cond delay="645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1605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605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23" presetClass="entr" presetSubtype="16" decel="100000" fill="hold" grpId="0" nodeType="withEffect">
                                  <p:stCondLst>
                                    <p:cond delay="981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1658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658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23" presetClass="entr" presetSubtype="16" decel="100000" fill="hold" grpId="0" nodeType="withEffect">
                                  <p:stCondLst>
                                    <p:cond delay="312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1929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929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23" presetClass="entr" presetSubtype="16" decel="100000" fill="hold" grpId="0" nodeType="withEffect">
                                  <p:stCondLst>
                                    <p:cond delay="241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1509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509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23" presetClass="entr" presetSubtype="16" decel="100000" fill="hold" grpId="0" nodeType="withEffect">
                                  <p:stCondLst>
                                    <p:cond delay="879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527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527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23" presetClass="entr" presetSubtype="16" decel="10000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139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39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23" presetClass="entr" presetSubtype="16" decel="100000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1489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489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3" presetID="23" presetClass="entr" presetSubtype="16" decel="100000" fill="hold" grpId="0" nodeType="withEffect">
                                  <p:stCondLst>
                                    <p:cond delay="607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1815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815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" presetID="23" presetClass="entr" presetSubtype="16" decel="100000" fill="hold" grpId="0" nodeType="withEffect">
                                  <p:stCondLst>
                                    <p:cond delay="61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1904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904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3" presetClass="entr" presetSubtype="16" decel="100000" fill="hold" grpId="0" nodeType="withEffect">
                                  <p:stCondLst>
                                    <p:cond delay="694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162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62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23" presetClass="entr" presetSubtype="16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1962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962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23" presetClass="entr" presetSubtype="16" decel="100000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148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148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23" presetClass="entr" presetSubtype="16" decel="100000" fill="hold" grpId="0" nodeType="withEffect">
                                  <p:stCondLst>
                                    <p:cond delay="394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1892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892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23" presetClass="entr" presetSubtype="16" decel="100000" fill="hold" grpId="0" nodeType="withEffect">
                                  <p:stCondLst>
                                    <p:cond delay="823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1943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943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23" presetClass="entr" presetSubtype="16" decel="100000" fill="hold" grpId="0" nodeType="withEffect">
                                  <p:stCondLst>
                                    <p:cond delay="268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382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382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23" presetClass="entr" presetSubtype="16" decel="100000" fill="hold" grpId="0" nodeType="withEffect">
                                  <p:stCondLst>
                                    <p:cond delay="678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1975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975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23" presetClass="entr" presetSubtype="16" decel="100000" fill="hold" grpId="0" nodeType="withEffect">
                                  <p:stCondLst>
                                    <p:cond delay="396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1402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402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23" presetClass="entr" presetSubtype="16" decel="100000" fill="hold" grpId="0" nodeType="withEffect">
                                  <p:stCondLst>
                                    <p:cond delay="834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1687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687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23" presetClass="entr" presetSubtype="16" decel="100000" fill="hold" grpId="0" nodeType="withEffect">
                                  <p:stCondLst>
                                    <p:cond delay="433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1574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574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1" presetID="23" presetClass="entr" presetSubtype="16" decel="100000" fill="hold" grpId="0" nodeType="withEffect">
                                  <p:stCondLst>
                                    <p:cond delay="836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138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38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23" presetClass="entr" presetSubtype="16" decel="100000" fill="hold" grpId="0" nodeType="withEffect">
                                  <p:stCondLst>
                                    <p:cond delay="219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492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492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23" presetClass="entr" presetSubtype="16" decel="100000" fill="hold" grpId="0" nodeType="withEffect">
                                  <p:stCondLst>
                                    <p:cond delay="731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1744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744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" presetID="23" presetClass="entr" presetSubtype="16" decel="100000" fill="hold" grpId="0" nodeType="withEffect">
                                  <p:stCondLst>
                                    <p:cond delay="899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1672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672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23" presetClass="entr" presetSubtype="16" decel="100000" fill="hold" grpId="0" nodeType="withEffect">
                                  <p:stCondLst>
                                    <p:cond delay="218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1523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523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23" presetClass="entr" presetSubtype="16" decel="100000" fill="hold" grpId="0" nodeType="withEffect">
                                  <p:stCondLst>
                                    <p:cond delay="982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1004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004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" presetID="23" presetClass="entr" presetSubtype="16" decel="100000" fill="hold" grpId="0" nodeType="withEffect">
                                  <p:stCondLst>
                                    <p:cond delay="966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1649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649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" presetID="23" presetClass="entr" presetSubtype="16" decel="100000" fill="hold" grpId="0" nodeType="withEffect">
                                  <p:stCondLst>
                                    <p:cond delay="871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1889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889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3" presetClass="entr" presetSubtype="16" decel="100000" fill="hold" grpId="0" nodeType="withEffect">
                                  <p:stCondLst>
                                    <p:cond delay="523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5" dur="1331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331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3" presetClass="entr" presetSubtype="16" decel="100000" fill="hold" grpId="0" nodeType="withEffect">
                                  <p:stCondLst>
                                    <p:cond delay="651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1457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457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3" presetClass="entr" presetSubtype="16" decel="100000" fill="hold" grpId="0" nodeType="withEffect">
                                  <p:stCondLst>
                                    <p:cond delay="457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1905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905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3" presetClass="entr" presetSubtype="16" decel="100000" fill="hold" grpId="0" nodeType="withEffect">
                                  <p:stCondLst>
                                    <p:cond delay="157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1524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524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3" presetClass="entr" presetSubtype="16" decel="100000" fill="hold" grpId="0" nodeType="withEffect">
                                  <p:stCondLst>
                                    <p:cond delay="643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1465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1465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3" presetClass="entr" presetSubtype="16" decel="100000" fill="hold" grpId="0" nodeType="withEffect">
                                  <p:stCondLst>
                                    <p:cond delay="613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1189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189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3" presetClass="entr" presetSubtype="16" decel="100000" fill="hold" grpId="0" nodeType="withEffect">
                                  <p:stCondLst>
                                    <p:cond delay="854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1564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1564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3" presetClass="entr" presetSubtype="16" decel="100000" fill="hold" grpId="0" nodeType="withEffect">
                                  <p:stCondLst>
                                    <p:cond delay="367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" dur="123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23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3" presetClass="entr" presetSubtype="16" decel="100000" fill="hold" grpId="0" nodeType="withEffect">
                                  <p:stCondLst>
                                    <p:cond delay="53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1513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513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3" presetClass="entr" presetSubtype="16" decel="100000" fill="hold" grpId="0" nodeType="withEffect">
                                  <p:stCondLst>
                                    <p:cond delay="506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174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74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3" presetClass="entr" presetSubtype="16" decel="100000" fill="hold" grpId="0" nodeType="withEffect">
                                  <p:stCondLst>
                                    <p:cond delay="55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5" dur="1053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053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3" presetClass="entr" presetSubtype="16" decel="100000" fill="hold" grpId="0" nodeType="withEffect">
                                  <p:stCondLst>
                                    <p:cond delay="375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1554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554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3" presetClass="entr" presetSubtype="16" decel="100000" fill="hold" grpId="0" nodeType="withEffect">
                                  <p:stCondLst>
                                    <p:cond delay="451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448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448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3" presetClass="entr" presetSubtype="16" decel="100000" fill="hold" grpId="0" nodeType="withEffect">
                                  <p:stCondLst>
                                    <p:cond delay="298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7" dur="151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151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3" presetClass="entr" presetSubtype="16" decel="100000" fill="hold" grpId="0" nodeType="withEffect">
                                  <p:stCondLst>
                                    <p:cond delay="968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1255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255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3" presetClass="entr" presetSubtype="16" decel="100000" fill="hold" grpId="0" nodeType="withEffect">
                                  <p:stCondLst>
                                    <p:cond delay="13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1647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1647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3" presetClass="entr" presetSubtype="16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133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133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3" presetClass="entr" presetSubtype="16" decel="100000" fill="hold" grpId="0" nodeType="withEffect">
                                  <p:stCondLst>
                                    <p:cond delay="614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1638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638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3" presetClass="entr" presetSubtype="16" decel="100000" fill="hold" grpId="0" nodeType="withEffect">
                                  <p:stCondLst>
                                    <p:cond delay="533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1832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832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3" presetClass="entr" presetSubtype="16" decel="100000" fill="hold" grpId="0" nodeType="withEffect">
                                  <p:stCondLst>
                                    <p:cond delay="29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1" dur="133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335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3" presetClass="entr" presetSubtype="16" decel="100000" fill="hold" grpId="0" nodeType="withEffect">
                                  <p:stCondLst>
                                    <p:cond delay="717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5" dur="1259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259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3" presetClass="entr" presetSubtype="16" decel="100000" fill="hold" grpId="0" nodeType="withEffect">
                                  <p:stCondLst>
                                    <p:cond delay="314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1123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123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3" presetClass="entr" presetSubtype="16" decel="100000" fill="hold" grpId="0" nodeType="withEffect">
                                  <p:stCondLst>
                                    <p:cond delay="981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3" dur="1809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1809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3" presetClass="entr" presetSubtype="16" decel="100000" fill="hold" grpId="0" nodeType="withEffect">
                                  <p:stCondLst>
                                    <p:cond delay="291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1357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1357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3" presetClass="entr" presetSubtype="16" decel="100000" fill="hold" grpId="0" nodeType="withEffect">
                                  <p:stCondLst>
                                    <p:cond delay="365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1" dur="1579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1579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3" presetClass="entr" presetSubtype="16" decel="100000" fill="hold" grpId="0" nodeType="withEffect">
                                  <p:stCondLst>
                                    <p:cond delay="322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5" dur="1254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1254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3" presetClass="entr" presetSubtype="16" decel="100000" fill="hold" grpId="0" nodeType="withEffect">
                                  <p:stCondLst>
                                    <p:cond delay="354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1399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399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3" presetClass="entr" presetSubtype="16" decel="100000" fill="hold" grpId="0" nodeType="withEffect">
                                  <p:stCondLst>
                                    <p:cond delay="236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3" dur="1889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889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3" presetClass="entr" presetSubtype="16" decel="100000" fill="hold" grpId="0" nodeType="withEffect">
                                  <p:stCondLst>
                                    <p:cond delay="593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1328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328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3" presetClass="entr" presetSubtype="16" decel="100000" fill="hold" grpId="0" nodeType="withEffect">
                                  <p:stCondLst>
                                    <p:cond delay="702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1225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225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3" presetClass="entr" presetSubtype="16" decel="100000" fill="hold" grpId="0" nodeType="withEffect">
                                  <p:stCondLst>
                                    <p:cond delay="268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5" dur="1081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081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3" presetClass="entr" presetSubtype="16" decel="100000" fill="hold" grpId="0" nodeType="withEffect">
                                  <p:stCondLst>
                                    <p:cond delay="575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1304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1304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3" presetClass="entr" presetSubtype="16" decel="100000" fill="hold" grpId="0" nodeType="withEffect">
                                  <p:stCondLst>
                                    <p:cond delay="577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194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945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3" presetClass="entr" presetSubtype="16" decel="100000" fill="hold" grpId="0" nodeType="withEffect">
                                  <p:stCondLst>
                                    <p:cond delay="991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7" dur="1033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1033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3" presetClass="entr" presetSubtype="16" decel="100000" fill="hold" grpId="0" nodeType="withEffect">
                                  <p:stCondLst>
                                    <p:cond delay="931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1" dur="193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2" dur="193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3" presetClass="entr" presetSubtype="1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5" dur="1194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194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3" presetClass="entr" presetSubtype="16" decel="100000" fill="hold" grpId="0" nodeType="withEffect">
                                  <p:stCondLst>
                                    <p:cond delay="81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1222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1222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3" presetClass="entr" presetSubtype="16" decel="10000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161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161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3" presetClass="entr" presetSubtype="16" decel="100000" fill="hold" grpId="0" nodeType="withEffect">
                                  <p:stCondLst>
                                    <p:cond delay="408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1191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1191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3" presetClass="entr" presetSubtype="16" decel="100000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1" dur="163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63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3" presetClass="entr" presetSubtype="16" decel="10000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5" dur="1505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1505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3" presetClass="entr" presetSubtype="16" decel="100000" fill="hold" grpId="0" nodeType="withEffect">
                                  <p:stCondLst>
                                    <p:cond delay="499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1245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1245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3" presetClass="entr" presetSubtype="16" decel="100000" fill="hold" grpId="0" nodeType="withEffect">
                                  <p:stCondLst>
                                    <p:cond delay="133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3" dur="1114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114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3" presetClass="entr" presetSubtype="16" decel="100000" fill="hold" grpId="0" nodeType="withEffect">
                                  <p:stCondLst>
                                    <p:cond delay="969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7" dur="168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168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3" presetClass="entr" presetSubtype="16" decel="100000" fill="hold" grpId="0" nodeType="withEffect">
                                  <p:stCondLst>
                                    <p:cond delay="178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1" dur="1151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1151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3" presetClass="entr" presetSubtype="16" decel="10000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5" dur="1166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1166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3" presetClass="entr" presetSubtype="16" decel="100000" fill="hold" grpId="0" nodeType="withEffect">
                                  <p:stCondLst>
                                    <p:cond delay="682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102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024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3" presetClass="entr" presetSubtype="16" decel="10000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3" dur="1177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1177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3" presetClass="entr" presetSubtype="16" decel="100000" fill="hold" grpId="0" nodeType="withEffect">
                                  <p:stCondLst>
                                    <p:cond delay="651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7" dur="1227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227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3" presetClass="entr" presetSubtype="16" decel="100000" fill="hold" grpId="0" nodeType="withEffect">
                                  <p:stCondLst>
                                    <p:cond delay="738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1" dur="1489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1489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3" presetClass="entr" presetSubtype="16" decel="10000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5" dur="1656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1656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3" presetClass="entr" presetSubtype="16" decel="100000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173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173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3" presetClass="entr" presetSubtype="16" decel="100000" fill="hold" grpId="0" nodeType="withEffect">
                                  <p:stCondLst>
                                    <p:cond delay="83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3" dur="1465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4" dur="1465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3" presetClass="entr" presetSubtype="16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1327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327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3" presetClass="entr" presetSubtype="16" decel="100000" fill="hold" grpId="0" nodeType="withEffect">
                                  <p:stCondLst>
                                    <p:cond delay="575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1" dur="173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173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3" presetClass="entr" presetSubtype="16" decel="10000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5" dur="1994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1994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3" presetClass="entr" presetSubtype="16" decel="100000" fill="hold" grpId="0" nodeType="withEffect">
                                  <p:stCondLst>
                                    <p:cond delay="412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1468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1468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3" presetClass="entr" presetSubtype="16" decel="100000" fill="hold" grpId="0" nodeType="withEffect">
                                  <p:stCondLst>
                                    <p:cond delay="118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3" dur="119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19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3" presetClass="entr" presetSubtype="16" decel="100000" fill="hold" grpId="0" nodeType="withEffect">
                                  <p:stCondLst>
                                    <p:cond delay="146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7" dur="1779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1779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3" presetClass="entr" presetSubtype="16" decel="100000" fill="hold" grpId="0" nodeType="withEffect">
                                  <p:stCondLst>
                                    <p:cond delay="315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1181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1181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3" presetClass="entr" presetSubtype="16" decel="100000" fill="hold" grpId="0" nodeType="withEffect">
                                  <p:stCondLst>
                                    <p:cond delay="991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5" dur="115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115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3" presetClass="entr" presetSubtype="16" decel="100000" fill="hold" grpId="0" nodeType="withEffect">
                                  <p:stCondLst>
                                    <p:cond delay="604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1625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625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3" presetClass="entr" presetSubtype="16" decel="100000" fill="hold" grpId="0" nodeType="withEffect">
                                  <p:stCondLst>
                                    <p:cond delay="275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3" dur="1227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1227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3" presetClass="entr" presetSubtype="16" decel="100000" fill="hold" grpId="0" nodeType="withEffect">
                                  <p:stCondLst>
                                    <p:cond delay="416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7" dur="1831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831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3" presetClass="entr" presetSubtype="16" decel="10000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1" dur="1477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2" dur="1477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3" presetClass="entr" presetSubtype="16" decel="100000" fill="hold" grpId="0" nodeType="withEffect">
                                  <p:stCondLst>
                                    <p:cond delay="63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5" dur="1104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6" dur="1104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3" presetClass="entr" presetSubtype="16" decel="100000" fill="hold" grpId="0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1718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718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3" presetClass="entr" presetSubtype="16" decel="100000" fill="hold" grpId="0" nodeType="withEffect">
                                  <p:stCondLst>
                                    <p:cond delay="437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3" dur="1823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1823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3" presetClass="entr" presetSubtype="16" decel="100000" fill="hold" grpId="0" nodeType="withEffect">
                                  <p:stCondLst>
                                    <p:cond delay="945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7" dur="1354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1354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3" presetClass="entr" presetSubtype="16" decel="100000" fill="hold" grpId="0" nodeType="withEffect">
                                  <p:stCondLst>
                                    <p:cond delay="273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1" dur="1167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1167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3" presetClass="entr" presetSubtype="16" decel="100000" fill="hold" grpId="0" nodeType="withEffect">
                                  <p:stCondLst>
                                    <p:cond delay="174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5" dur="1696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6" dur="1696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3" presetClass="entr" presetSubtype="16" decel="100000" fill="hold" grpId="0" nodeType="withEffect">
                                  <p:stCondLst>
                                    <p:cond delay="506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9" dur="1642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1642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3" presetClass="entr" presetSubtype="16" decel="100000" fill="hold" grpId="0" nodeType="withEffect">
                                  <p:stCondLst>
                                    <p:cond delay="344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3" dur="1892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4" dur="1892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3" presetClass="entr" presetSubtype="16" decel="100000" fill="hold" grpId="0" nodeType="withEffect">
                                  <p:stCondLst>
                                    <p:cond delay="513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7" dur="1812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1812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3" presetClass="entr" presetSubtype="16" decel="100000" fill="hold" grpId="0" nodeType="withEffect">
                                  <p:stCondLst>
                                    <p:cond delay="397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1" dur="1227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1227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23" presetClass="entr" presetSubtype="16" decel="100000" fill="hold" grpId="0" nodeType="withEffect">
                                  <p:stCondLst>
                                    <p:cond delay="259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897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897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7" presetID="23" presetClass="entr" presetSubtype="16" decel="100000" fill="hold" grpId="0" nodeType="withEffect">
                                  <p:stCondLst>
                                    <p:cond delay="67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9" dur="1831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1831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23" presetClass="entr" presetSubtype="16" decel="100000" fill="hold" grpId="0" nodeType="withEffect">
                                  <p:stCondLst>
                                    <p:cond delay="641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3" dur="113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113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5" presetID="23" presetClass="entr" presetSubtype="16" decel="100000" fill="hold" grpId="0" nodeType="withEffect">
                                  <p:stCondLst>
                                    <p:cond delay="365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7" dur="1085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1085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9" presetID="23" presetClass="entr" presetSubtype="16" decel="100000" fill="hold" grpId="0" nodeType="withEffect">
                                  <p:stCondLst>
                                    <p:cond delay="546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1" dur="1083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1083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3" presetID="23" presetClass="entr" presetSubtype="16" decel="100000" fill="hold" grpId="0" nodeType="withEffect">
                                  <p:stCondLst>
                                    <p:cond delay="882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5" dur="1245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6" dur="1245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7" presetID="23" presetClass="entr" presetSubtype="16" decel="100000" fill="hold" grpId="0" nodeType="withEffect">
                                  <p:stCondLst>
                                    <p:cond delay="423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122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122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1" presetID="23" presetClass="entr" presetSubtype="16" decel="100000" fill="hold" grpId="0" nodeType="withEffect">
                                  <p:stCondLst>
                                    <p:cond delay="594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3" dur="1073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1073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5" presetID="23" presetClass="entr" presetSubtype="16" decel="100000" fill="hold" grpId="0" nodeType="withEffect">
                                  <p:stCondLst>
                                    <p:cond delay="381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16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16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9" presetID="23" presetClass="entr" presetSubtype="16" decel="100000" fill="hold" grpId="0" nodeType="withEffect">
                                  <p:stCondLst>
                                    <p:cond delay="57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1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3" presetID="23" presetClass="entr" presetSubtype="16" decel="100000" fill="hold" grpId="0" nodeType="withEffect">
                                  <p:stCondLst>
                                    <p:cond delay="109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5" dur="129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129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7" presetID="23" presetClass="entr" presetSubtype="16" decel="100000" fill="hold" grpId="0" nodeType="withEffect">
                                  <p:stCondLst>
                                    <p:cond delay="146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9" dur="1607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1607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1" presetID="23" presetClass="entr" presetSubtype="16" decel="100000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3" dur="1015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1015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5" presetID="23" presetClass="entr" presetSubtype="16" decel="10000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7" dur="1455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1455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9" presetID="23" presetClass="entr" presetSubtype="16" decel="100000" fill="hold" grpId="0" nodeType="withEffect">
                                  <p:stCondLst>
                                    <p:cond delay="265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1" dur="1083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1083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3" presetID="23" presetClass="entr" presetSubtype="16" decel="100000" fill="hold" grpId="0" nodeType="withEffect">
                                  <p:stCondLst>
                                    <p:cond delay="139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5" dur="154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6" dur="154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7" presetID="23" presetClass="entr" presetSubtype="16" decel="100000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9" dur="158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158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1" presetID="23" presetClass="entr" presetSubtype="16" decel="100000" fill="hold" grpId="0" nodeType="withEffect">
                                  <p:stCondLst>
                                    <p:cond delay="693"/>
                                  </p:stCondLst>
                                  <p:childTnLs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3" dur="1914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4" dur="1914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5" presetID="23" presetClass="entr" presetSubtype="16" decel="100000" fill="hold" grpId="0" nodeType="withEffect">
                                  <p:stCondLst>
                                    <p:cond delay="844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7" dur="1485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1485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9" presetID="23" presetClass="entr" presetSubtype="16" decel="100000" fill="hold" grpId="0" nodeType="withEffect">
                                  <p:stCondLst>
                                    <p:cond delay="517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1" dur="1242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1242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3" presetID="23" presetClass="entr" presetSubtype="16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5" dur="1999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1999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7" presetID="23" presetClass="entr" presetSubtype="16" decel="100000" fill="hold" grpId="0" nodeType="withEffect">
                                  <p:stCondLst>
                                    <p:cond delay="984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9" dur="1333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0" dur="1333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1" presetID="23" presetClass="entr" presetSubtype="16" decel="100000" fill="hold" grpId="0" nodeType="withEffect">
                                  <p:stCondLst>
                                    <p:cond delay="525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3" dur="1452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4" dur="1452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5" presetID="23" presetClass="entr" presetSubtype="16" decel="100000" fill="hold" grpId="0" nodeType="withEffect">
                                  <p:stCondLst>
                                    <p:cond delay="68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7" dur="1927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8" dur="1927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9" presetID="23" presetClass="entr" presetSubtype="16" decel="100000" fill="hold" grpId="0" nodeType="withEffect">
                                  <p:stCondLst>
                                    <p:cond delay="625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1" dur="1441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1441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3" presetID="23" presetClass="entr" presetSubtype="16" decel="100000" fill="hold" grpId="0" nodeType="withEffect">
                                  <p:stCondLst>
                                    <p:cond delay="329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5" dur="1767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6" dur="1767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7" presetID="23" presetClass="entr" presetSubtype="16" decel="100000" fill="hold" grpId="0" nodeType="withEffect">
                                  <p:stCondLst>
                                    <p:cond delay="278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9" dur="1124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0" dur="1124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1" presetID="23" presetClass="entr" presetSubtype="16" decel="100000" fill="hold" grpId="0" nodeType="withEffect">
                                  <p:stCondLst>
                                    <p:cond delay="683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3" dur="1234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1234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5" presetID="23" presetClass="entr" presetSubtype="16" decel="100000" fill="hold" grpId="0" nodeType="withEffect">
                                  <p:stCondLst>
                                    <p:cond delay="402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1804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1804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23" presetClass="entr" presetSubtype="16" decel="10000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1" dur="108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108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3" presetID="23" presetClass="entr" presetSubtype="16" decel="100000" fill="hold" grpId="0" nodeType="withEffect">
                                  <p:stCondLst>
                                    <p:cond delay="205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5" dur="122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6" dur="122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7" presetID="23" presetClass="entr" presetSubtype="16" decel="100000" fill="hold" grpId="0" nodeType="withEffect">
                                  <p:stCondLst>
                                    <p:cond delay="876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9" dur="10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0" dur="10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1" presetID="23" presetClass="entr" presetSubtype="16" decel="100000" fill="hold" grpId="0" nodeType="withEffect">
                                  <p:stCondLst>
                                    <p:cond delay="151"/>
                                  </p:stCondLst>
                                  <p:childTnLs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3" dur="123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4" dur="123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5" presetID="23" presetClass="entr" presetSubtype="16" decel="100000" fill="hold" grpId="0" nodeType="withEffect">
                                  <p:stCondLst>
                                    <p:cond delay="402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7" dur="1394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1394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9" presetID="23" presetClass="entr" presetSubtype="16" decel="100000" fill="hold" grpId="0" nodeType="withEffect">
                                  <p:stCondLst>
                                    <p:cond delay="609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1" dur="1707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1707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3" presetID="23" presetClass="entr" presetSubtype="16" decel="10000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5" dur="1593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6" dur="1593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7" presetID="23" presetClass="entr" presetSubtype="16" decel="100000" fill="hold" grpId="0" nodeType="withEffect">
                                  <p:stCondLst>
                                    <p:cond delay="729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9" dur="1897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1897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1" presetID="23" presetClass="entr" presetSubtype="16" decel="100000" fill="hold" grpId="0" nodeType="withEffect">
                                  <p:stCondLst>
                                    <p:cond delay="123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3" dur="1791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1791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23" presetClass="entr" presetSubtype="16" decel="100000" fill="hold" grpId="0" nodeType="withEffect">
                                  <p:stCondLst>
                                    <p:cond delay="325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7" dur="163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163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9" presetID="23" presetClass="entr" presetSubtype="16" decel="100000" fill="hold" grpId="0" nodeType="withEffect">
                                  <p:stCondLst>
                                    <p:cond delay="8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1" dur="1738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2" dur="1738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3" presetID="23" presetClass="entr" presetSubtype="16" decel="100000" fill="hold" grpId="0" nodeType="withEffect">
                                  <p:stCondLst>
                                    <p:cond delay="783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5" dur="1974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6" dur="1974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7" presetID="23" presetClass="entr" presetSubtype="16" decel="100000" fill="hold" grpId="0" nodeType="withEffect">
                                  <p:stCondLst>
                                    <p:cond delay="922"/>
                                  </p:stCondLst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9" dur="1269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1269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1" presetID="23" presetClass="entr" presetSubtype="16" decel="100000" fill="hold" grpId="0" nodeType="withEffect">
                                  <p:stCondLst>
                                    <p:cond delay="299"/>
                                  </p:stCondLst>
                                  <p:childTnLst>
                                    <p:set>
                                      <p:cBhvr>
                                        <p:cTn id="1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3" dur="131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4" dur="1311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5" presetID="23" presetClass="entr" presetSubtype="16" decel="100000" fill="hold" grpId="0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7" dur="1595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8" dur="1595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9" presetID="23" presetClass="entr" presetSubtype="16" decel="100000" fill="hold" grpId="0" nodeType="withEffect">
                                  <p:stCondLst>
                                    <p:cond delay="953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1" dur="1951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1951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3" presetID="23" presetClass="entr" presetSubtype="16" decel="100000" fill="hold" grpId="0" nodeType="withEffect">
                                  <p:stCondLst>
                                    <p:cond delay="189"/>
                                  </p:stCondLst>
                                  <p:childTnLst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5" dur="194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6" dur="194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7" presetID="23" presetClass="entr" presetSubtype="16" decel="100000" fill="hold" grpId="0" nodeType="withEffect">
                                  <p:stCondLst>
                                    <p:cond delay="417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9" dur="1713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1713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23" presetClass="entr" presetSubtype="16" decel="100000" fill="hold" grpId="0" nodeType="withEffect">
                                  <p:stCondLst>
                                    <p:cond delay="363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3" dur="1338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4" dur="1338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5" presetID="23" presetClass="entr" presetSubtype="16" decel="100000" fill="hold" grpId="0" nodeType="withEffect">
                                  <p:stCondLst>
                                    <p:cond delay="325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7" dur="111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111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9" presetID="23" presetClass="entr" presetSubtype="16" decel="10000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1" dur="1508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2" dur="1508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3" presetID="23" presetClass="entr" presetSubtype="16" decel="100000" fill="hold" grpId="0" nodeType="withEffect">
                                  <p:stCondLst>
                                    <p:cond delay="579"/>
                                  </p:stCondLst>
                                  <p:childTnLs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5" dur="1087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6" dur="1087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7" presetID="23" presetClass="entr" presetSubtype="16" decel="100000" fill="hold" grpId="0" nodeType="withEffect">
                                  <p:stCondLst>
                                    <p:cond delay="527"/>
                                  </p:stCondLst>
                                  <p:childTnLst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9" dur="1282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0" dur="1282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1" presetID="23" presetClass="entr" presetSubtype="16" decel="100000" fill="hold" grpId="0" nodeType="withEffect">
                                  <p:stCondLst>
                                    <p:cond delay="134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3" dur="1341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4" dur="1341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5" presetID="23" presetClass="entr" presetSubtype="16" decel="100000" fill="hold" grpId="0" nodeType="withEffect">
                                  <p:stCondLst>
                                    <p:cond delay="899"/>
                                  </p:stCondLst>
                                  <p:childTnLs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7" dur="1919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8" dur="1919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9" presetID="23" presetClass="entr" presetSubtype="16" decel="100000" fill="hold" grpId="0" nodeType="withEffect">
                                  <p:stCondLst>
                                    <p:cond delay="31"/>
                                  </p:stCondLst>
                                  <p:childTnLst>
                                    <p:set>
                                      <p:cBhvr>
                                        <p:cTn id="1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1" dur="1857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2" dur="1857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3" presetID="23" presetClass="entr" presetSubtype="16" decel="100000" fill="hold" grpId="0" nodeType="withEffect">
                                  <p:stCondLst>
                                    <p:cond delay="793"/>
                                  </p:stCondLst>
                                  <p:childTnLs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5" dur="1212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1212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23" presetClass="entr" presetSubtype="16" decel="100000" fill="hold" grpId="0" nodeType="withEffect">
                                  <p:stCondLst>
                                    <p:cond delay="719"/>
                                  </p:stCondLst>
                                  <p:childTnLs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9" dur="1079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1079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1" presetID="23" presetClass="entr" presetSubtype="16" decel="100000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3" dur="1368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4" dur="1368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5" presetID="23" presetClass="entr" presetSubtype="16" decel="100000" fill="hold" grpId="0" nodeType="withEffect">
                                  <p:stCondLst>
                                    <p:cond delay="942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7" dur="176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8" dur="176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9" presetID="23" presetClass="entr" presetSubtype="16" decel="100000" fill="hold" grpId="0" nodeType="withEffect">
                                  <p:stCondLst>
                                    <p:cond delay="467"/>
                                  </p:stCondLst>
                                  <p:childTnLs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1" dur="1961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2" dur="1961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3" presetID="23" presetClass="entr" presetSubtype="16" decel="100000" fill="hold" grpId="0" nodeType="withEffect">
                                  <p:stCondLst>
                                    <p:cond delay="724"/>
                                  </p:stCondLst>
                                  <p:childTnLst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5" dur="1647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6" dur="1647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7" presetID="23" presetClass="entr" presetSubtype="16" decel="100000" fill="hold" grpId="0" nodeType="withEffect">
                                  <p:stCondLst>
                                    <p:cond delay="397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9" dur="1476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0" dur="1476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1" presetID="23" presetClass="entr" presetSubtype="16" decel="100000" fill="hold" grpId="0" nodeType="withEffect">
                                  <p:stCondLst>
                                    <p:cond delay="232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3" dur="1268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1268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5" presetID="23" presetClass="entr" presetSubtype="16" decel="100000" fill="hold" grpId="0" nodeType="withEffect">
                                  <p:stCondLst>
                                    <p:cond delay="603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7" dur="1238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8" dur="1238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9" presetID="23" presetClass="entr" presetSubtype="16" decel="100000" fill="hold" grpId="0" nodeType="withEffect">
                                  <p:stCondLst>
                                    <p:cond delay="551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1" dur="172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1728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3" presetID="23" presetClass="entr" presetSubtype="16" decel="100000" fill="hold" grpId="0" nodeType="withEffect">
                                  <p:stCondLst>
                                    <p:cond delay="462"/>
                                  </p:stCondLst>
                                  <p:childTnLst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5" dur="174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6" dur="174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7" presetID="23" presetClass="entr" presetSubtype="16" decel="100000" fill="hold" grpId="0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9" dur="116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0" dur="116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1" presetID="23" presetClass="entr" presetSubtype="16" decel="100000" fill="hold" grpId="0" nodeType="withEffect">
                                  <p:stCondLst>
                                    <p:cond delay="766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3" dur="170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4" dur="170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5" presetID="23" presetClass="entr" presetSubtype="16" decel="100000" fill="hold" grpId="0" nodeType="withEffect">
                                  <p:stCondLst>
                                    <p:cond delay="65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7" dur="1149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8" dur="1149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9" presetID="23" presetClass="entr" presetSubtype="16" decel="100000" fill="hold" grpId="0" nodeType="withEffect">
                                  <p:stCondLst>
                                    <p:cond delay="157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1" dur="127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127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3" presetID="23" presetClass="entr" presetSubtype="1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5" dur="1482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6" dur="1482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7" presetID="23" presetClass="entr" presetSubtype="16" decel="100000" fill="hold" grpId="0" nodeType="withEffect">
                                  <p:stCondLst>
                                    <p:cond delay="51"/>
                                  </p:stCondLst>
                                  <p:childTnLs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9" dur="1307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0" dur="1307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1" presetID="23" presetClass="entr" presetSubtype="16" decel="100000" fill="hold" grpId="0" nodeType="withEffect">
                                  <p:stCondLst>
                                    <p:cond delay="546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3" dur="1885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4" dur="1885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5" presetID="23" presetClass="entr" presetSubtype="16" decel="100000" fill="hold" grpId="0" nodeType="withEffect">
                                  <p:stCondLst>
                                    <p:cond delay="957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7" dur="1679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1679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23" presetClass="entr" presetSubtype="16" decel="100000" fill="hold" grpId="0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1" dur="1653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2" dur="1653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3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981478" y="4416941"/>
            <a:ext cx="2227549" cy="1378411"/>
            <a:chOff x="4981478" y="4416941"/>
            <a:chExt cx="2227549" cy="1378411"/>
          </a:xfrm>
        </p:grpSpPr>
        <p:sp>
          <p:nvSpPr>
            <p:cNvPr id="9" name="矩形: 圆角 8"/>
            <p:cNvSpPr/>
            <p:nvPr/>
          </p:nvSpPr>
          <p:spPr>
            <a:xfrm>
              <a:off x="4981478" y="441694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09" name="组合 208"/>
            <p:cNvGrpSpPr/>
            <p:nvPr/>
          </p:nvGrpSpPr>
          <p:grpSpPr>
            <a:xfrm>
              <a:off x="5168481" y="4640406"/>
              <a:ext cx="1856603" cy="905125"/>
              <a:chOff x="5400091" y="4685784"/>
              <a:chExt cx="1747511" cy="851941"/>
            </a:xfrm>
          </p:grpSpPr>
          <p:sp>
            <p:nvSpPr>
              <p:cNvPr id="11" name="圆角矩形 13"/>
              <p:cNvSpPr/>
              <p:nvPr/>
            </p:nvSpPr>
            <p:spPr>
              <a:xfrm>
                <a:off x="5400091" y="4935166"/>
                <a:ext cx="542161" cy="353177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圆角矩形 13"/>
              <p:cNvSpPr/>
              <p:nvPr/>
            </p:nvSpPr>
            <p:spPr>
              <a:xfrm>
                <a:off x="6002766" y="4935166"/>
                <a:ext cx="542161" cy="353177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圆角矩形 13"/>
              <p:cNvSpPr/>
              <p:nvPr/>
            </p:nvSpPr>
            <p:spPr>
              <a:xfrm>
                <a:off x="6605441" y="4935166"/>
                <a:ext cx="542161" cy="353177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5400091" y="4685784"/>
                <a:ext cx="1747511" cy="152087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圆角矩形 13"/>
              <p:cNvSpPr/>
              <p:nvPr/>
            </p:nvSpPr>
            <p:spPr>
              <a:xfrm>
                <a:off x="5400091" y="5385638"/>
                <a:ext cx="1747511" cy="152087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528661" y="1052292"/>
            <a:ext cx="2227549" cy="1378411"/>
            <a:chOff x="7528661" y="1052292"/>
            <a:chExt cx="2227549" cy="1378411"/>
          </a:xfrm>
        </p:grpSpPr>
        <p:sp>
          <p:nvSpPr>
            <p:cNvPr id="4" name="矩形: 圆角 3"/>
            <p:cNvSpPr/>
            <p:nvPr/>
          </p:nvSpPr>
          <p:spPr>
            <a:xfrm>
              <a:off x="7528661" y="1052292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cxnSp>
          <p:nvCxnSpPr>
            <p:cNvPr id="33" name="连接符: 肘形 32"/>
            <p:cNvCxnSpPr>
              <a:stCxn id="29" idx="1"/>
              <a:endCxn id="24" idx="0"/>
            </p:cNvCxnSpPr>
            <p:nvPr/>
          </p:nvCxnSpPr>
          <p:spPr>
            <a:xfrm rot="10800000" flipV="1">
              <a:off x="7949108" y="1465564"/>
              <a:ext cx="285975" cy="326552"/>
            </a:xfrm>
            <a:prstGeom prst="bentConnector2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连接符: 肘形 34"/>
            <p:cNvCxnSpPr>
              <a:stCxn id="29" idx="3"/>
              <a:endCxn id="27" idx="0"/>
            </p:cNvCxnSpPr>
            <p:nvPr/>
          </p:nvCxnSpPr>
          <p:spPr>
            <a:xfrm>
              <a:off x="9135072" y="1465564"/>
              <a:ext cx="225522" cy="326552"/>
            </a:xfrm>
            <a:prstGeom prst="bentConnector2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95" name="组合 194"/>
            <p:cNvGrpSpPr/>
            <p:nvPr/>
          </p:nvGrpSpPr>
          <p:grpSpPr>
            <a:xfrm>
              <a:off x="7744084" y="1288932"/>
              <a:ext cx="1821532" cy="913228"/>
              <a:chOff x="7824355" y="1531238"/>
              <a:chExt cx="1714500" cy="85956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7824355" y="2004856"/>
                <a:ext cx="1714500" cy="385950"/>
                <a:chOff x="7824355" y="1863749"/>
                <a:chExt cx="1568912" cy="353177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7824355" y="1863749"/>
                  <a:ext cx="353177" cy="353177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8229600" y="1863749"/>
                  <a:ext cx="353177" cy="353177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8634845" y="1863749"/>
                  <a:ext cx="353177" cy="353177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9040090" y="1863749"/>
                  <a:ext cx="353177" cy="353177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cxnSp>
            <p:nvCxnSpPr>
              <p:cNvPr id="37" name="连接符: 肘形 36"/>
              <p:cNvCxnSpPr>
                <a:stCxn id="26" idx="0"/>
                <a:endCxn id="25" idx="0"/>
              </p:cNvCxnSpPr>
              <p:nvPr/>
            </p:nvCxnSpPr>
            <p:spPr>
              <a:xfrm rot="16200000" flipV="1">
                <a:off x="8681605" y="1783431"/>
                <a:ext cx="12700" cy="442850"/>
              </a:xfrm>
              <a:prstGeom prst="bentConnector3">
                <a:avLst>
                  <a:gd name="adj1" fmla="val 1554551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圆角矩形 13"/>
              <p:cNvSpPr/>
              <p:nvPr/>
            </p:nvSpPr>
            <p:spPr>
              <a:xfrm flipV="1">
                <a:off x="8286501" y="1531238"/>
                <a:ext cx="847108" cy="332509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2434296" y="4416941"/>
            <a:ext cx="2227549" cy="1378411"/>
            <a:chOff x="2434296" y="4416941"/>
            <a:chExt cx="2227549" cy="1378411"/>
          </a:xfrm>
        </p:grpSpPr>
        <p:sp>
          <p:nvSpPr>
            <p:cNvPr id="8" name="矩形: 圆角 7"/>
            <p:cNvSpPr/>
            <p:nvPr/>
          </p:nvSpPr>
          <p:spPr>
            <a:xfrm>
              <a:off x="2434296" y="441694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10" name="组合 209"/>
            <p:cNvGrpSpPr/>
            <p:nvPr/>
          </p:nvGrpSpPr>
          <p:grpSpPr>
            <a:xfrm>
              <a:off x="2467162" y="4448682"/>
              <a:ext cx="2151557" cy="1169924"/>
              <a:chOff x="2857500" y="4505325"/>
              <a:chExt cx="2038350" cy="1101180"/>
            </a:xfrm>
          </p:grpSpPr>
          <p:sp>
            <p:nvSpPr>
              <p:cNvPr id="89" name="圆角矩形 13"/>
              <p:cNvSpPr/>
              <p:nvPr/>
            </p:nvSpPr>
            <p:spPr>
              <a:xfrm>
                <a:off x="2857500" y="4505325"/>
                <a:ext cx="2038350" cy="683215"/>
              </a:xfrm>
              <a:prstGeom prst="roundRect">
                <a:avLst>
                  <a:gd name="adj" fmla="val 12163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圆角矩形 13"/>
              <p:cNvSpPr/>
              <p:nvPr/>
            </p:nvSpPr>
            <p:spPr>
              <a:xfrm>
                <a:off x="3438526" y="4690020"/>
                <a:ext cx="872738" cy="167730"/>
              </a:xfrm>
              <a:prstGeom prst="roundRect">
                <a:avLst>
                  <a:gd name="adj" fmla="val 22611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12" name="组合 111"/>
              <p:cNvGrpSpPr/>
              <p:nvPr/>
            </p:nvGrpSpPr>
            <p:grpSpPr>
              <a:xfrm>
                <a:off x="3222240" y="4899570"/>
                <a:ext cx="1305310" cy="161380"/>
                <a:chOff x="3438526" y="4899570"/>
                <a:chExt cx="872738" cy="161380"/>
              </a:xfrm>
            </p:grpSpPr>
            <p:sp>
              <p:nvSpPr>
                <p:cNvPr id="91" name="圆角矩形 13"/>
                <p:cNvSpPr/>
                <p:nvPr/>
              </p:nvSpPr>
              <p:spPr>
                <a:xfrm>
                  <a:off x="3438526" y="4899570"/>
                  <a:ext cx="872738" cy="59780"/>
                </a:xfrm>
                <a:prstGeom prst="roundRect">
                  <a:avLst>
                    <a:gd name="adj" fmla="val 22611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圆角矩形 13"/>
                <p:cNvSpPr/>
                <p:nvPr/>
              </p:nvSpPr>
              <p:spPr>
                <a:xfrm>
                  <a:off x="3438526" y="5001170"/>
                  <a:ext cx="872738" cy="59780"/>
                </a:xfrm>
                <a:prstGeom prst="roundRect">
                  <a:avLst>
                    <a:gd name="adj" fmla="val 22611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3076645" y="5303743"/>
                <a:ext cx="1672005" cy="302762"/>
                <a:chOff x="3076645" y="5303743"/>
                <a:chExt cx="1803010" cy="302762"/>
              </a:xfrm>
            </p:grpSpPr>
            <p:grpSp>
              <p:nvGrpSpPr>
                <p:cNvPr id="96" name="组合 95"/>
                <p:cNvGrpSpPr/>
                <p:nvPr/>
              </p:nvGrpSpPr>
              <p:grpSpPr>
                <a:xfrm>
                  <a:off x="3076645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97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8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9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0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01" name="组合 100"/>
                <p:cNvGrpSpPr/>
                <p:nvPr/>
              </p:nvGrpSpPr>
              <p:grpSpPr>
                <a:xfrm>
                  <a:off x="3733870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102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3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4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5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06" name="组合 105"/>
                <p:cNvGrpSpPr/>
                <p:nvPr/>
              </p:nvGrpSpPr>
              <p:grpSpPr>
                <a:xfrm>
                  <a:off x="4391095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107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8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09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0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</p:grpSp>
      <p:grpSp>
        <p:nvGrpSpPr>
          <p:cNvPr id="49" name="组合 48"/>
          <p:cNvGrpSpPr/>
          <p:nvPr/>
        </p:nvGrpSpPr>
        <p:grpSpPr>
          <a:xfrm>
            <a:off x="2434296" y="1052292"/>
            <a:ext cx="2227549" cy="1378411"/>
            <a:chOff x="2434296" y="1052292"/>
            <a:chExt cx="2227549" cy="1378411"/>
          </a:xfrm>
        </p:grpSpPr>
        <p:sp>
          <p:nvSpPr>
            <p:cNvPr id="2" name="矩形: 圆角 1"/>
            <p:cNvSpPr/>
            <p:nvPr/>
          </p:nvSpPr>
          <p:spPr>
            <a:xfrm>
              <a:off x="2434296" y="1052292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2718830" y="1258236"/>
              <a:ext cx="1675359" cy="966521"/>
              <a:chOff x="5456478" y="4660900"/>
              <a:chExt cx="1576917" cy="909730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5456478" y="4660900"/>
                <a:ext cx="1576917" cy="909730"/>
                <a:chOff x="3020657" y="3143456"/>
                <a:chExt cx="8234486" cy="5557881"/>
              </a:xfrm>
              <a:solidFill>
                <a:schemeClr val="bg1"/>
              </a:solidFill>
            </p:grpSpPr>
            <p:sp>
              <p:nvSpPr>
                <p:cNvPr id="115" name="自由: 形状 114"/>
                <p:cNvSpPr/>
                <p:nvPr/>
              </p:nvSpPr>
              <p:spPr>
                <a:xfrm>
                  <a:off x="7388104" y="6196368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自由: 形状 115"/>
                <p:cNvSpPr/>
                <p:nvPr/>
              </p:nvSpPr>
              <p:spPr>
                <a:xfrm>
                  <a:off x="3020657" y="6196368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自由: 形状 116"/>
                <p:cNvSpPr/>
                <p:nvPr/>
              </p:nvSpPr>
              <p:spPr>
                <a:xfrm>
                  <a:off x="7388104" y="3143456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自由: 形状 117"/>
                <p:cNvSpPr/>
                <p:nvPr/>
              </p:nvSpPr>
              <p:spPr>
                <a:xfrm>
                  <a:off x="3020657" y="3143456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9" name="组合 128"/>
              <p:cNvGrpSpPr/>
              <p:nvPr/>
            </p:nvGrpSpPr>
            <p:grpSpPr>
              <a:xfrm>
                <a:off x="5873171" y="4752393"/>
                <a:ext cx="743530" cy="743528"/>
                <a:chOff x="5785244" y="4664463"/>
                <a:chExt cx="919391" cy="919388"/>
              </a:xfrm>
            </p:grpSpPr>
            <p:sp>
              <p:nvSpPr>
                <p:cNvPr id="125" name="自由: 形状 124"/>
                <p:cNvSpPr/>
                <p:nvPr/>
              </p:nvSpPr>
              <p:spPr>
                <a:xfrm>
                  <a:off x="5785245" y="4664463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0" y="2346282"/>
                      </a:moveTo>
                      <a:cubicBezTo>
                        <a:pt x="0" y="1050466"/>
                        <a:pt x="1050466" y="0"/>
                        <a:pt x="2346282" y="0"/>
                      </a:cubicBezTo>
                      <a:lnTo>
                        <a:pt x="2346282" y="2346282"/>
                      </a:lnTo>
                      <a:lnTo>
                        <a:pt x="0" y="234628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自由: 形状 125"/>
                <p:cNvSpPr/>
                <p:nvPr/>
              </p:nvSpPr>
              <p:spPr>
                <a:xfrm>
                  <a:off x="6255317" y="4664463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0" y="0"/>
                      </a:moveTo>
                      <a:cubicBezTo>
                        <a:pt x="1295816" y="0"/>
                        <a:pt x="2346282" y="1050466"/>
                        <a:pt x="2346282" y="2346282"/>
                      </a:cubicBezTo>
                      <a:lnTo>
                        <a:pt x="0" y="23462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自由: 形状 126"/>
                <p:cNvSpPr/>
                <p:nvPr/>
              </p:nvSpPr>
              <p:spPr>
                <a:xfrm>
                  <a:off x="6255316" y="5134534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2346282" y="0"/>
                      </a:moveTo>
                      <a:cubicBezTo>
                        <a:pt x="2346282" y="1295816"/>
                        <a:pt x="1295816" y="2346282"/>
                        <a:pt x="0" y="2346282"/>
                      </a:cubicBezTo>
                      <a:lnTo>
                        <a:pt x="0" y="0"/>
                      </a:lnTo>
                      <a:lnTo>
                        <a:pt x="234628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自由: 形状 127"/>
                <p:cNvSpPr/>
                <p:nvPr/>
              </p:nvSpPr>
              <p:spPr>
                <a:xfrm>
                  <a:off x="5785244" y="5134534"/>
                  <a:ext cx="449317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2346282" y="2346282"/>
                      </a:moveTo>
                      <a:cubicBezTo>
                        <a:pt x="1050466" y="2346282"/>
                        <a:pt x="0" y="1295816"/>
                        <a:pt x="0" y="0"/>
                      </a:cubicBezTo>
                      <a:lnTo>
                        <a:pt x="2346282" y="0"/>
                      </a:lnTo>
                      <a:lnTo>
                        <a:pt x="2346282" y="234628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5527790" y="4762606"/>
                <a:ext cx="364391" cy="206608"/>
                <a:chOff x="5527790" y="4735609"/>
                <a:chExt cx="364391" cy="206608"/>
              </a:xfrm>
            </p:grpSpPr>
            <p:sp>
              <p:nvSpPr>
                <p:cNvPr id="131" name="圆角矩形 13"/>
                <p:cNvSpPr/>
                <p:nvPr/>
              </p:nvSpPr>
              <p:spPr>
                <a:xfrm flipV="1">
                  <a:off x="5527791" y="4735609"/>
                  <a:ext cx="364390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圆角矩形 13"/>
                <p:cNvSpPr/>
                <p:nvPr/>
              </p:nvSpPr>
              <p:spPr>
                <a:xfrm flipV="1">
                  <a:off x="5527790" y="4896498"/>
                  <a:ext cx="305859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5527790" y="5256372"/>
                <a:ext cx="424498" cy="206608"/>
                <a:chOff x="5527790" y="4735608"/>
                <a:chExt cx="424498" cy="206608"/>
              </a:xfrm>
            </p:grpSpPr>
            <p:sp>
              <p:nvSpPr>
                <p:cNvPr id="136" name="圆角矩形 13"/>
                <p:cNvSpPr/>
                <p:nvPr/>
              </p:nvSpPr>
              <p:spPr>
                <a:xfrm flipV="1">
                  <a:off x="5527791" y="4735608"/>
                  <a:ext cx="289075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圆角矩形 13"/>
                <p:cNvSpPr/>
                <p:nvPr/>
              </p:nvSpPr>
              <p:spPr>
                <a:xfrm flipV="1">
                  <a:off x="5527790" y="4896497"/>
                  <a:ext cx="424498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 flipH="1">
                <a:off x="6581925" y="4762606"/>
                <a:ext cx="364391" cy="206608"/>
                <a:chOff x="5527790" y="4735609"/>
                <a:chExt cx="364391" cy="206608"/>
              </a:xfrm>
            </p:grpSpPr>
            <p:sp>
              <p:nvSpPr>
                <p:cNvPr id="140" name="圆角矩形 13"/>
                <p:cNvSpPr/>
                <p:nvPr/>
              </p:nvSpPr>
              <p:spPr>
                <a:xfrm flipV="1">
                  <a:off x="5527791" y="4735609"/>
                  <a:ext cx="364390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圆角矩形 13"/>
                <p:cNvSpPr/>
                <p:nvPr/>
              </p:nvSpPr>
              <p:spPr>
                <a:xfrm flipV="1">
                  <a:off x="5527790" y="4896498"/>
                  <a:ext cx="305859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 flipH="1">
                <a:off x="6633484" y="5256372"/>
                <a:ext cx="312832" cy="206607"/>
                <a:chOff x="5527790" y="4735608"/>
                <a:chExt cx="312832" cy="206607"/>
              </a:xfrm>
            </p:grpSpPr>
            <p:sp>
              <p:nvSpPr>
                <p:cNvPr id="144" name="圆角矩形 13"/>
                <p:cNvSpPr/>
                <p:nvPr/>
              </p:nvSpPr>
              <p:spPr>
                <a:xfrm flipV="1">
                  <a:off x="5527791" y="4735608"/>
                  <a:ext cx="289075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圆角矩形 13"/>
                <p:cNvSpPr/>
                <p:nvPr/>
              </p:nvSpPr>
              <p:spPr>
                <a:xfrm flipV="1">
                  <a:off x="5527790" y="4896496"/>
                  <a:ext cx="31283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7528661" y="4416941"/>
            <a:ext cx="2227549" cy="1378411"/>
            <a:chOff x="7528661" y="4416941"/>
            <a:chExt cx="2227549" cy="1378411"/>
          </a:xfrm>
        </p:grpSpPr>
        <p:sp>
          <p:nvSpPr>
            <p:cNvPr id="10" name="矩形: 圆角 9"/>
            <p:cNvSpPr/>
            <p:nvPr/>
          </p:nvSpPr>
          <p:spPr>
            <a:xfrm>
              <a:off x="7528661" y="441694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7703184" y="4696599"/>
              <a:ext cx="1874953" cy="855367"/>
              <a:chOff x="7785858" y="4738675"/>
              <a:chExt cx="1764783" cy="805107"/>
            </a:xfrm>
          </p:grpSpPr>
          <p:grpSp>
            <p:nvGrpSpPr>
              <p:cNvPr id="167" name="组合 166"/>
              <p:cNvGrpSpPr/>
              <p:nvPr/>
            </p:nvGrpSpPr>
            <p:grpSpPr>
              <a:xfrm>
                <a:off x="7785858" y="4738675"/>
                <a:ext cx="806168" cy="805107"/>
                <a:chOff x="3702845" y="1220892"/>
                <a:chExt cx="4557681" cy="4551680"/>
              </a:xfrm>
            </p:grpSpPr>
            <p:sp>
              <p:nvSpPr>
                <p:cNvPr id="168" name="自由: 形状 167"/>
                <p:cNvSpPr/>
                <p:nvPr/>
              </p:nvSpPr>
              <p:spPr>
                <a:xfrm>
                  <a:off x="3708846" y="1220892"/>
                  <a:ext cx="4551680" cy="4551680"/>
                </a:xfrm>
                <a:custGeom>
                  <a:avLst/>
                  <a:gdLst>
                    <a:gd name="connsiteX0" fmla="*/ 2275840 w 4551680"/>
                    <a:gd name="connsiteY0" fmla="*/ 0 h 4551680"/>
                    <a:gd name="connsiteX1" fmla="*/ 4246775 w 4551680"/>
                    <a:gd name="connsiteY1" fmla="*/ 1137920 h 4551680"/>
                    <a:gd name="connsiteX2" fmla="*/ 424677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2275840 w 4551680"/>
                    <a:gd name="connsiteY4" fmla="*/ 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2275840" y="0"/>
                      </a:moveTo>
                      <a:cubicBezTo>
                        <a:pt x="3088919" y="0"/>
                        <a:pt x="3840236" y="433773"/>
                        <a:pt x="4246775" y="1137920"/>
                      </a:cubicBezTo>
                      <a:cubicBezTo>
                        <a:pt x="4653315" y="1842067"/>
                        <a:pt x="4653315" y="2709613"/>
                        <a:pt x="4246775" y="3413760"/>
                      </a:cubicBezTo>
                      <a:lnTo>
                        <a:pt x="2275840" y="2275840"/>
                      </a:lnTo>
                      <a:lnTo>
                        <a:pt x="227584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自由: 形状 168"/>
                <p:cNvSpPr/>
                <p:nvPr/>
              </p:nvSpPr>
              <p:spPr>
                <a:xfrm>
                  <a:off x="3702845" y="1220892"/>
                  <a:ext cx="4551680" cy="4551680"/>
                </a:xfrm>
                <a:custGeom>
                  <a:avLst/>
                  <a:gdLst>
                    <a:gd name="connsiteX0" fmla="*/ 4246775 w 4551680"/>
                    <a:gd name="connsiteY0" fmla="*/ 3413760 h 4551680"/>
                    <a:gd name="connsiteX1" fmla="*/ 2275840 w 4551680"/>
                    <a:gd name="connsiteY1" fmla="*/ 4551680 h 4551680"/>
                    <a:gd name="connsiteX2" fmla="*/ 30490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424677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4246775" y="3413760"/>
                      </a:moveTo>
                      <a:cubicBezTo>
                        <a:pt x="3840235" y="4117907"/>
                        <a:pt x="3088919" y="4551680"/>
                        <a:pt x="2275840" y="4551680"/>
                      </a:cubicBezTo>
                      <a:cubicBezTo>
                        <a:pt x="1462761" y="4551680"/>
                        <a:pt x="711444" y="4117907"/>
                        <a:pt x="304905" y="3413760"/>
                      </a:cubicBezTo>
                      <a:lnTo>
                        <a:pt x="2275840" y="2275840"/>
                      </a:lnTo>
                      <a:lnTo>
                        <a:pt x="4246775" y="341376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自由: 形状 169"/>
                <p:cNvSpPr/>
                <p:nvPr/>
              </p:nvSpPr>
              <p:spPr>
                <a:xfrm>
                  <a:off x="3702845" y="1220892"/>
                  <a:ext cx="4551680" cy="4551680"/>
                </a:xfrm>
                <a:custGeom>
                  <a:avLst/>
                  <a:gdLst>
                    <a:gd name="connsiteX0" fmla="*/ 304905 w 4551680"/>
                    <a:gd name="connsiteY0" fmla="*/ 3413760 h 4551680"/>
                    <a:gd name="connsiteX1" fmla="*/ 304905 w 4551680"/>
                    <a:gd name="connsiteY1" fmla="*/ 1137920 h 4551680"/>
                    <a:gd name="connsiteX2" fmla="*/ 2275840 w 4551680"/>
                    <a:gd name="connsiteY2" fmla="*/ 0 h 4551680"/>
                    <a:gd name="connsiteX3" fmla="*/ 2275840 w 4551680"/>
                    <a:gd name="connsiteY3" fmla="*/ 2275840 h 4551680"/>
                    <a:gd name="connsiteX4" fmla="*/ 30490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304905" y="3413760"/>
                      </a:moveTo>
                      <a:cubicBezTo>
                        <a:pt x="-101635" y="2709613"/>
                        <a:pt x="-101635" y="1842067"/>
                        <a:pt x="304905" y="1137920"/>
                      </a:cubicBezTo>
                      <a:cubicBezTo>
                        <a:pt x="711445" y="433773"/>
                        <a:pt x="1462761" y="0"/>
                        <a:pt x="2275840" y="0"/>
                      </a:cubicBezTo>
                      <a:lnTo>
                        <a:pt x="2275840" y="2275840"/>
                      </a:lnTo>
                      <a:lnTo>
                        <a:pt x="304905" y="341376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6" name="组合 175"/>
              <p:cNvGrpSpPr/>
              <p:nvPr/>
            </p:nvGrpSpPr>
            <p:grpSpPr>
              <a:xfrm>
                <a:off x="8699526" y="4850652"/>
                <a:ext cx="828798" cy="302764"/>
                <a:chOff x="5391220" y="3636866"/>
                <a:chExt cx="603957" cy="302764"/>
              </a:xfrm>
            </p:grpSpPr>
            <p:sp>
              <p:nvSpPr>
                <p:cNvPr id="177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6" name="椭圆 185"/>
              <p:cNvSpPr/>
              <p:nvPr/>
            </p:nvSpPr>
            <p:spPr>
              <a:xfrm>
                <a:off x="868372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8864702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904567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9226652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940762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81478" y="1052292"/>
            <a:ext cx="2227549" cy="1378411"/>
            <a:chOff x="4981478" y="1052292"/>
            <a:chExt cx="2227549" cy="1378411"/>
          </a:xfrm>
        </p:grpSpPr>
        <p:sp>
          <p:nvSpPr>
            <p:cNvPr id="3" name="矩形: 圆角 2"/>
            <p:cNvSpPr/>
            <p:nvPr/>
          </p:nvSpPr>
          <p:spPr>
            <a:xfrm>
              <a:off x="4981478" y="1052292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07" name="组合 206"/>
            <p:cNvGrpSpPr/>
            <p:nvPr/>
          </p:nvGrpSpPr>
          <p:grpSpPr>
            <a:xfrm>
              <a:off x="5166951" y="1288935"/>
              <a:ext cx="1856602" cy="905122"/>
              <a:chOff x="5398652" y="1531241"/>
              <a:chExt cx="1747510" cy="851939"/>
            </a:xfrm>
          </p:grpSpPr>
          <p:grpSp>
            <p:nvGrpSpPr>
              <p:cNvPr id="201" name="组合 200"/>
              <p:cNvGrpSpPr/>
              <p:nvPr/>
            </p:nvGrpSpPr>
            <p:grpSpPr>
              <a:xfrm>
                <a:off x="5398652" y="1531241"/>
                <a:ext cx="893792" cy="851939"/>
                <a:chOff x="5398652" y="1531241"/>
                <a:chExt cx="1147620" cy="851939"/>
              </a:xfrm>
            </p:grpSpPr>
            <p:sp>
              <p:nvSpPr>
                <p:cNvPr id="16" name="圆角矩形 13"/>
                <p:cNvSpPr/>
                <p:nvPr/>
              </p:nvSpPr>
              <p:spPr>
                <a:xfrm>
                  <a:off x="5398652" y="1531241"/>
                  <a:ext cx="1146276" cy="249382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圆角矩形 13"/>
                <p:cNvSpPr/>
                <p:nvPr/>
              </p:nvSpPr>
              <p:spPr>
                <a:xfrm>
                  <a:off x="5398652" y="1863749"/>
                  <a:ext cx="243612" cy="519431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圆角矩形 13"/>
                <p:cNvSpPr/>
                <p:nvPr/>
              </p:nvSpPr>
              <p:spPr>
                <a:xfrm>
                  <a:off x="5699988" y="1863749"/>
                  <a:ext cx="243612" cy="519431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" name="圆角矩形 13"/>
                <p:cNvSpPr/>
                <p:nvPr/>
              </p:nvSpPr>
              <p:spPr>
                <a:xfrm>
                  <a:off x="6001324" y="1863749"/>
                  <a:ext cx="243612" cy="519431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圆角矩形 13"/>
                <p:cNvSpPr/>
                <p:nvPr/>
              </p:nvSpPr>
              <p:spPr>
                <a:xfrm>
                  <a:off x="6302660" y="1863749"/>
                  <a:ext cx="243612" cy="519431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6" name="组合 195"/>
              <p:cNvGrpSpPr/>
              <p:nvPr/>
            </p:nvGrpSpPr>
            <p:grpSpPr>
              <a:xfrm>
                <a:off x="6381318" y="2055683"/>
                <a:ext cx="764844" cy="302764"/>
                <a:chOff x="5391220" y="3636866"/>
                <a:chExt cx="603957" cy="302764"/>
              </a:xfrm>
            </p:grpSpPr>
            <p:sp>
              <p:nvSpPr>
                <p:cNvPr id="197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2" name="组合 201"/>
              <p:cNvGrpSpPr/>
              <p:nvPr/>
            </p:nvGrpSpPr>
            <p:grpSpPr>
              <a:xfrm>
                <a:off x="6381318" y="1554238"/>
                <a:ext cx="764844" cy="302764"/>
                <a:chOff x="5391220" y="3636866"/>
                <a:chExt cx="603957" cy="302764"/>
              </a:xfrm>
            </p:grpSpPr>
            <p:sp>
              <p:nvSpPr>
                <p:cNvPr id="203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10080565" y="2730251"/>
            <a:ext cx="2227549" cy="1378411"/>
            <a:chOff x="10080565" y="2730251"/>
            <a:chExt cx="2227549" cy="1378411"/>
          </a:xfrm>
        </p:grpSpPr>
        <p:sp>
          <p:nvSpPr>
            <p:cNvPr id="216" name="矩形: 圆角 215"/>
            <p:cNvSpPr/>
            <p:nvPr/>
          </p:nvSpPr>
          <p:spPr>
            <a:xfrm>
              <a:off x="10080565" y="273025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30" name="组合 229"/>
            <p:cNvGrpSpPr/>
            <p:nvPr/>
          </p:nvGrpSpPr>
          <p:grpSpPr>
            <a:xfrm>
              <a:off x="10269164" y="3053076"/>
              <a:ext cx="1864501" cy="794595"/>
              <a:chOff x="5391220" y="3191724"/>
              <a:chExt cx="1754944" cy="747906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32" name="组合 231"/>
              <p:cNvGrpSpPr/>
              <p:nvPr/>
            </p:nvGrpSpPr>
            <p:grpSpPr>
              <a:xfrm>
                <a:off x="5398651" y="3191724"/>
                <a:ext cx="1747511" cy="313824"/>
                <a:chOff x="5483026" y="3221640"/>
                <a:chExt cx="1478700" cy="313824"/>
              </a:xfrm>
              <a:grpFill/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83026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5873551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265510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圆角矩形 13"/>
                <p:cNvSpPr/>
                <p:nvPr/>
              </p:nvSpPr>
              <p:spPr>
                <a:xfrm>
                  <a:off x="6656035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3" name="组合 232"/>
              <p:cNvGrpSpPr/>
              <p:nvPr/>
            </p:nvGrpSpPr>
            <p:grpSpPr>
              <a:xfrm>
                <a:off x="5391220" y="3636868"/>
                <a:ext cx="853716" cy="302762"/>
                <a:chOff x="5391220" y="3636868"/>
                <a:chExt cx="603954" cy="302762"/>
              </a:xfrm>
              <a:grpFill/>
            </p:grpSpPr>
            <p:sp>
              <p:nvSpPr>
                <p:cNvPr id="239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1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2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4" name="组合 233"/>
              <p:cNvGrpSpPr/>
              <p:nvPr/>
            </p:nvGrpSpPr>
            <p:grpSpPr>
              <a:xfrm>
                <a:off x="6292444" y="3636866"/>
                <a:ext cx="853720" cy="302764"/>
                <a:chOff x="5391220" y="3636866"/>
                <a:chExt cx="603957" cy="302764"/>
              </a:xfrm>
              <a:grpFill/>
            </p:grpSpPr>
            <p:sp>
              <p:nvSpPr>
                <p:cNvPr id="235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6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46" name="组合 45"/>
          <p:cNvGrpSpPr/>
          <p:nvPr/>
        </p:nvGrpSpPr>
        <p:grpSpPr>
          <a:xfrm>
            <a:off x="10080565" y="1070123"/>
            <a:ext cx="2227549" cy="1378411"/>
            <a:chOff x="10080565" y="1070123"/>
            <a:chExt cx="2227549" cy="1378411"/>
          </a:xfrm>
        </p:grpSpPr>
        <p:sp>
          <p:nvSpPr>
            <p:cNvPr id="215" name="矩形: 圆角 214"/>
            <p:cNvSpPr/>
            <p:nvPr/>
          </p:nvSpPr>
          <p:spPr>
            <a:xfrm>
              <a:off x="10080565" y="1070123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47" name="组合 246"/>
            <p:cNvGrpSpPr/>
            <p:nvPr/>
          </p:nvGrpSpPr>
          <p:grpSpPr>
            <a:xfrm>
              <a:off x="10260890" y="1313367"/>
              <a:ext cx="1856770" cy="854413"/>
              <a:chOff x="5398496" y="1554238"/>
              <a:chExt cx="1747668" cy="804209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48" name="组合 247"/>
              <p:cNvGrpSpPr/>
              <p:nvPr/>
            </p:nvGrpSpPr>
            <p:grpSpPr>
              <a:xfrm>
                <a:off x="5398652" y="1568615"/>
                <a:ext cx="893792" cy="789832"/>
                <a:chOff x="5398652" y="1568615"/>
                <a:chExt cx="1147620" cy="789832"/>
              </a:xfrm>
              <a:grpFill/>
            </p:grpSpPr>
            <p:sp>
              <p:nvSpPr>
                <p:cNvPr id="259" name="圆角矩形 13"/>
                <p:cNvSpPr/>
                <p:nvPr/>
              </p:nvSpPr>
              <p:spPr>
                <a:xfrm>
                  <a:off x="5398652" y="2030991"/>
                  <a:ext cx="1146276" cy="327456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圆角矩形 13"/>
                <p:cNvSpPr/>
                <p:nvPr/>
              </p:nvSpPr>
              <p:spPr>
                <a:xfrm>
                  <a:off x="5398652" y="1568615"/>
                  <a:ext cx="243612" cy="199047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圆角矩形 13"/>
                <p:cNvSpPr/>
                <p:nvPr/>
              </p:nvSpPr>
              <p:spPr>
                <a:xfrm>
                  <a:off x="5699988" y="1568615"/>
                  <a:ext cx="243612" cy="199047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圆角矩形 13"/>
                <p:cNvSpPr/>
                <p:nvPr/>
              </p:nvSpPr>
              <p:spPr>
                <a:xfrm>
                  <a:off x="6001324" y="1568615"/>
                  <a:ext cx="243612" cy="199047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3" name="圆角矩形 13"/>
                <p:cNvSpPr/>
                <p:nvPr/>
              </p:nvSpPr>
              <p:spPr>
                <a:xfrm>
                  <a:off x="6302660" y="1568615"/>
                  <a:ext cx="243612" cy="199047"/>
                </a:xfrm>
                <a:prstGeom prst="ellipse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9" name="组合 248"/>
              <p:cNvGrpSpPr/>
              <p:nvPr/>
            </p:nvGrpSpPr>
            <p:grpSpPr>
              <a:xfrm>
                <a:off x="6381318" y="2055683"/>
                <a:ext cx="764844" cy="302764"/>
                <a:chOff x="5391220" y="3636866"/>
                <a:chExt cx="603957" cy="302764"/>
              </a:xfrm>
              <a:grpFill/>
            </p:grpSpPr>
            <p:sp>
              <p:nvSpPr>
                <p:cNvPr id="255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0" name="组合 249"/>
              <p:cNvGrpSpPr/>
              <p:nvPr/>
            </p:nvGrpSpPr>
            <p:grpSpPr>
              <a:xfrm>
                <a:off x="5398496" y="1554238"/>
                <a:ext cx="1747668" cy="306061"/>
                <a:chOff x="4615136" y="3636866"/>
                <a:chExt cx="1380041" cy="306061"/>
              </a:xfrm>
              <a:grpFill/>
            </p:grpSpPr>
            <p:sp>
              <p:nvSpPr>
                <p:cNvPr id="251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圆角矩形 13"/>
                <p:cNvSpPr/>
                <p:nvPr/>
              </p:nvSpPr>
              <p:spPr>
                <a:xfrm flipV="1">
                  <a:off x="4615136" y="3900404"/>
                  <a:ext cx="149942" cy="42523"/>
                </a:xfrm>
                <a:prstGeom prst="roundRect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6" name="圆角矩形 13"/>
                <p:cNvSpPr/>
                <p:nvPr/>
              </p:nvSpPr>
              <p:spPr>
                <a:xfrm flipV="1">
                  <a:off x="4800193" y="3900404"/>
                  <a:ext cx="149942" cy="42523"/>
                </a:xfrm>
                <a:prstGeom prst="roundRect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圆角矩形 13"/>
                <p:cNvSpPr/>
                <p:nvPr/>
              </p:nvSpPr>
              <p:spPr>
                <a:xfrm flipV="1">
                  <a:off x="4985250" y="3900404"/>
                  <a:ext cx="149942" cy="42523"/>
                </a:xfrm>
                <a:prstGeom prst="roundRect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8" name="圆角矩形 13"/>
                <p:cNvSpPr/>
                <p:nvPr/>
              </p:nvSpPr>
              <p:spPr>
                <a:xfrm flipV="1">
                  <a:off x="5170306" y="3900404"/>
                  <a:ext cx="149942" cy="42523"/>
                </a:xfrm>
                <a:prstGeom prst="roundRect">
                  <a:avLst/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-116112" y="2712420"/>
            <a:ext cx="2227549" cy="1378411"/>
            <a:chOff x="-116112" y="2712420"/>
            <a:chExt cx="2227549" cy="1378411"/>
          </a:xfrm>
        </p:grpSpPr>
        <p:sp>
          <p:nvSpPr>
            <p:cNvPr id="213" name="矩形: 圆角 212"/>
            <p:cNvSpPr/>
            <p:nvPr/>
          </p:nvSpPr>
          <p:spPr>
            <a:xfrm>
              <a:off x="-116112" y="271242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82900" y="3011345"/>
              <a:ext cx="1856603" cy="843454"/>
              <a:chOff x="3001139" y="3152445"/>
              <a:chExt cx="1747511" cy="793894"/>
            </a:xfrm>
          </p:grpSpPr>
          <p:grpSp>
            <p:nvGrpSpPr>
              <p:cNvPr id="229" name="组合 228"/>
              <p:cNvGrpSpPr/>
              <p:nvPr/>
            </p:nvGrpSpPr>
            <p:grpSpPr>
              <a:xfrm>
                <a:off x="3001139" y="3409949"/>
                <a:ext cx="704086" cy="504825"/>
                <a:chOff x="3001139" y="3075710"/>
                <a:chExt cx="897474" cy="731026"/>
              </a:xfrm>
            </p:grpSpPr>
            <p:sp>
              <p:nvSpPr>
                <p:cNvPr id="267" name="圆角矩形 13"/>
                <p:cNvSpPr/>
                <p:nvPr/>
              </p:nvSpPr>
              <p:spPr>
                <a:xfrm>
                  <a:off x="3001139" y="3075710"/>
                  <a:ext cx="178479" cy="73102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圆角矩形 13"/>
                <p:cNvSpPr/>
                <p:nvPr/>
              </p:nvSpPr>
              <p:spPr>
                <a:xfrm>
                  <a:off x="3240804" y="3416300"/>
                  <a:ext cx="178479" cy="39043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9" name="圆角矩形 13"/>
                <p:cNvSpPr/>
                <p:nvPr/>
              </p:nvSpPr>
              <p:spPr>
                <a:xfrm>
                  <a:off x="3480469" y="3302000"/>
                  <a:ext cx="178479" cy="50473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圆角矩形 13"/>
                <p:cNvSpPr/>
                <p:nvPr/>
              </p:nvSpPr>
              <p:spPr>
                <a:xfrm>
                  <a:off x="3720134" y="3556000"/>
                  <a:ext cx="178479" cy="25073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64" name="圆角矩形 13"/>
              <p:cNvSpPr/>
              <p:nvPr/>
            </p:nvSpPr>
            <p:spPr>
              <a:xfrm>
                <a:off x="4006077" y="3152445"/>
                <a:ext cx="742573" cy="793894"/>
              </a:xfrm>
              <a:prstGeom prst="roundRect">
                <a:avLst>
                  <a:gd name="adj" fmla="val 972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圆角矩形 13"/>
              <p:cNvSpPr/>
              <p:nvPr/>
            </p:nvSpPr>
            <p:spPr>
              <a:xfrm>
                <a:off x="3001139" y="3153687"/>
                <a:ext cx="830363" cy="147983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-116112" y="1052292"/>
            <a:ext cx="2227549" cy="1378411"/>
            <a:chOff x="-116112" y="1052292"/>
            <a:chExt cx="2227549" cy="1378411"/>
          </a:xfrm>
        </p:grpSpPr>
        <p:sp>
          <p:nvSpPr>
            <p:cNvPr id="212" name="矩形: 圆角 211"/>
            <p:cNvSpPr/>
            <p:nvPr/>
          </p:nvSpPr>
          <p:spPr>
            <a:xfrm>
              <a:off x="-116112" y="1052292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-96942" y="1341164"/>
              <a:ext cx="2176932" cy="836326"/>
              <a:chOff x="5237524" y="3152445"/>
              <a:chExt cx="2049018" cy="787185"/>
            </a:xfrm>
          </p:grpSpPr>
          <p:sp>
            <p:nvSpPr>
              <p:cNvPr id="272" name="圆角矩形 13"/>
              <p:cNvSpPr/>
              <p:nvPr/>
            </p:nvSpPr>
            <p:spPr>
              <a:xfrm>
                <a:off x="5237524" y="3152445"/>
                <a:ext cx="2049018" cy="413773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73" name="组合 272"/>
              <p:cNvGrpSpPr/>
              <p:nvPr/>
            </p:nvGrpSpPr>
            <p:grpSpPr>
              <a:xfrm>
                <a:off x="5398651" y="3191724"/>
                <a:ext cx="1747511" cy="313824"/>
                <a:chOff x="5483026" y="3221640"/>
                <a:chExt cx="1478700" cy="313824"/>
              </a:xfrm>
            </p:grpSpPr>
            <p:sp>
              <p:nvSpPr>
                <p:cNvPr id="284" name="圆角矩形 13"/>
                <p:cNvSpPr/>
                <p:nvPr/>
              </p:nvSpPr>
              <p:spPr>
                <a:xfrm>
                  <a:off x="5483026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圆角矩形 13"/>
                <p:cNvSpPr/>
                <p:nvPr/>
              </p:nvSpPr>
              <p:spPr>
                <a:xfrm>
                  <a:off x="5873551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圆角矩形 13"/>
                <p:cNvSpPr/>
                <p:nvPr/>
              </p:nvSpPr>
              <p:spPr>
                <a:xfrm>
                  <a:off x="6265510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7" name="圆角矩形 13"/>
                <p:cNvSpPr/>
                <p:nvPr/>
              </p:nvSpPr>
              <p:spPr>
                <a:xfrm>
                  <a:off x="6656035" y="3221640"/>
                  <a:ext cx="305691" cy="313824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5391220" y="3636868"/>
                <a:ext cx="853716" cy="302762"/>
                <a:chOff x="5391220" y="3636868"/>
                <a:chExt cx="603954" cy="302762"/>
              </a:xfrm>
            </p:grpSpPr>
            <p:sp>
              <p:nvSpPr>
                <p:cNvPr id="280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1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2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3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75" name="组合 274"/>
              <p:cNvGrpSpPr/>
              <p:nvPr/>
            </p:nvGrpSpPr>
            <p:grpSpPr>
              <a:xfrm>
                <a:off x="6292444" y="3636866"/>
                <a:ext cx="853720" cy="302764"/>
                <a:chOff x="5391220" y="3636866"/>
                <a:chExt cx="603957" cy="302764"/>
              </a:xfrm>
            </p:grpSpPr>
            <p:sp>
              <p:nvSpPr>
                <p:cNvPr id="276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7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8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9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3" name="组合 52"/>
          <p:cNvGrpSpPr/>
          <p:nvPr/>
        </p:nvGrpSpPr>
        <p:grpSpPr>
          <a:xfrm>
            <a:off x="-116112" y="4372548"/>
            <a:ext cx="2227549" cy="1378411"/>
            <a:chOff x="-116112" y="4372548"/>
            <a:chExt cx="2227549" cy="1378411"/>
          </a:xfrm>
        </p:grpSpPr>
        <p:sp>
          <p:nvSpPr>
            <p:cNvPr id="214" name="矩形: 圆角 213"/>
            <p:cNvSpPr/>
            <p:nvPr/>
          </p:nvSpPr>
          <p:spPr>
            <a:xfrm>
              <a:off x="-116112" y="4372548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88" name="组合 287"/>
            <p:cNvGrpSpPr/>
            <p:nvPr/>
          </p:nvGrpSpPr>
          <p:grpSpPr>
            <a:xfrm>
              <a:off x="80757" y="4643180"/>
              <a:ext cx="1821535" cy="881821"/>
              <a:chOff x="7824351" y="3116333"/>
              <a:chExt cx="1714503" cy="830006"/>
            </a:xfrm>
          </p:grpSpPr>
          <p:grpSp>
            <p:nvGrpSpPr>
              <p:cNvPr id="289" name="组合 288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295" name="六边形 294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6" name="六边形 295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7" name="六边形 296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8" name="六边形 297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六边形 298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六边形 299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0" name="组合 289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91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2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3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4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44" name="组合 43"/>
          <p:cNvGrpSpPr/>
          <p:nvPr/>
        </p:nvGrpSpPr>
        <p:grpSpPr>
          <a:xfrm>
            <a:off x="10080565" y="-604150"/>
            <a:ext cx="2227549" cy="1378411"/>
            <a:chOff x="10080565" y="-604150"/>
            <a:chExt cx="2227549" cy="1378411"/>
          </a:xfrm>
        </p:grpSpPr>
        <p:sp>
          <p:nvSpPr>
            <p:cNvPr id="223" name="矩形: 圆角 222"/>
            <p:cNvSpPr/>
            <p:nvPr/>
          </p:nvSpPr>
          <p:spPr>
            <a:xfrm>
              <a:off x="10080565" y="-60415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10269164" y="-345778"/>
              <a:ext cx="1821535" cy="881821"/>
              <a:chOff x="7824351" y="3116333"/>
              <a:chExt cx="1714503" cy="830006"/>
            </a:xfrm>
          </p:grpSpPr>
          <p:grpSp>
            <p:nvGrpSpPr>
              <p:cNvPr id="310" name="组合 309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16" name="六边形 315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六边形 316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六边形 317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六边形 318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六边形 319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六边形 320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11" name="组合 310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12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7528661" y="-621980"/>
            <a:ext cx="2227549" cy="1378411"/>
            <a:chOff x="7528661" y="-621980"/>
            <a:chExt cx="2227549" cy="1378411"/>
          </a:xfrm>
        </p:grpSpPr>
        <p:sp>
          <p:nvSpPr>
            <p:cNvPr id="221" name="矩形: 圆角 220"/>
            <p:cNvSpPr/>
            <p:nvPr/>
          </p:nvSpPr>
          <p:spPr>
            <a:xfrm>
              <a:off x="7528661" y="-62198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322" name="组合 321"/>
            <p:cNvGrpSpPr/>
            <p:nvPr/>
          </p:nvGrpSpPr>
          <p:grpSpPr>
            <a:xfrm>
              <a:off x="7559212" y="-568070"/>
              <a:ext cx="2165599" cy="1169924"/>
              <a:chOff x="2857500" y="4505325"/>
              <a:chExt cx="2038350" cy="1101180"/>
            </a:xfrm>
          </p:grpSpPr>
          <p:sp>
            <p:nvSpPr>
              <p:cNvPr id="323" name="圆角矩形 13"/>
              <p:cNvSpPr/>
              <p:nvPr/>
            </p:nvSpPr>
            <p:spPr>
              <a:xfrm>
                <a:off x="2857500" y="4505325"/>
                <a:ext cx="2038350" cy="683215"/>
              </a:xfrm>
              <a:prstGeom prst="roundRect">
                <a:avLst>
                  <a:gd name="adj" fmla="val 12163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圆角矩形 13"/>
              <p:cNvSpPr/>
              <p:nvPr/>
            </p:nvSpPr>
            <p:spPr>
              <a:xfrm>
                <a:off x="3438526" y="4690020"/>
                <a:ext cx="872738" cy="167730"/>
              </a:xfrm>
              <a:prstGeom prst="roundRect">
                <a:avLst>
                  <a:gd name="adj" fmla="val 22611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25" name="组合 324"/>
              <p:cNvGrpSpPr/>
              <p:nvPr/>
            </p:nvGrpSpPr>
            <p:grpSpPr>
              <a:xfrm>
                <a:off x="3222240" y="4899570"/>
                <a:ext cx="1305310" cy="161380"/>
                <a:chOff x="3438526" y="4899570"/>
                <a:chExt cx="872738" cy="161380"/>
              </a:xfrm>
            </p:grpSpPr>
            <p:sp>
              <p:nvSpPr>
                <p:cNvPr id="342" name="圆角矩形 13"/>
                <p:cNvSpPr/>
                <p:nvPr/>
              </p:nvSpPr>
              <p:spPr>
                <a:xfrm>
                  <a:off x="3438526" y="4899570"/>
                  <a:ext cx="872738" cy="59780"/>
                </a:xfrm>
                <a:prstGeom prst="roundRect">
                  <a:avLst>
                    <a:gd name="adj" fmla="val 22611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圆角矩形 13"/>
                <p:cNvSpPr/>
                <p:nvPr/>
              </p:nvSpPr>
              <p:spPr>
                <a:xfrm>
                  <a:off x="3438526" y="5001170"/>
                  <a:ext cx="872738" cy="59780"/>
                </a:xfrm>
                <a:prstGeom prst="roundRect">
                  <a:avLst>
                    <a:gd name="adj" fmla="val 22611"/>
                  </a:avLst>
                </a:pr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26" name="组合 325"/>
              <p:cNvGrpSpPr/>
              <p:nvPr/>
            </p:nvGrpSpPr>
            <p:grpSpPr>
              <a:xfrm>
                <a:off x="3076645" y="5303743"/>
                <a:ext cx="1672005" cy="302762"/>
                <a:chOff x="3076645" y="5303743"/>
                <a:chExt cx="1803010" cy="302762"/>
              </a:xfrm>
            </p:grpSpPr>
            <p:grpSp>
              <p:nvGrpSpPr>
                <p:cNvPr id="327" name="组合 326"/>
                <p:cNvGrpSpPr/>
                <p:nvPr/>
              </p:nvGrpSpPr>
              <p:grpSpPr>
                <a:xfrm>
                  <a:off x="3076645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338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9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40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41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28" name="组合 327"/>
                <p:cNvGrpSpPr/>
                <p:nvPr/>
              </p:nvGrpSpPr>
              <p:grpSpPr>
                <a:xfrm>
                  <a:off x="3733870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334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5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29" name="组合 328"/>
                <p:cNvGrpSpPr/>
                <p:nvPr/>
              </p:nvGrpSpPr>
              <p:grpSpPr>
                <a:xfrm>
                  <a:off x="4391095" y="5303743"/>
                  <a:ext cx="488560" cy="302762"/>
                  <a:chOff x="5391220" y="3636868"/>
                  <a:chExt cx="603954" cy="302762"/>
                </a:xfrm>
              </p:grpSpPr>
              <p:sp>
                <p:nvSpPr>
                  <p:cNvPr id="330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1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2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33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-116112" y="-621980"/>
            <a:ext cx="2227549" cy="1378411"/>
            <a:chOff x="-116112" y="-621980"/>
            <a:chExt cx="2227549" cy="1378411"/>
          </a:xfrm>
        </p:grpSpPr>
        <p:sp>
          <p:nvSpPr>
            <p:cNvPr id="222" name="矩形: 圆角 221"/>
            <p:cNvSpPr/>
            <p:nvPr/>
          </p:nvSpPr>
          <p:spPr>
            <a:xfrm>
              <a:off x="-116112" y="-62198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344" name="组合 343"/>
            <p:cNvGrpSpPr/>
            <p:nvPr/>
          </p:nvGrpSpPr>
          <p:grpSpPr>
            <a:xfrm>
              <a:off x="54047" y="-415151"/>
              <a:ext cx="1874953" cy="855367"/>
              <a:chOff x="7785858" y="4738675"/>
              <a:chExt cx="1764783" cy="805107"/>
            </a:xfrm>
          </p:grpSpPr>
          <p:grpSp>
            <p:nvGrpSpPr>
              <p:cNvPr id="345" name="组合 344"/>
              <p:cNvGrpSpPr/>
              <p:nvPr/>
            </p:nvGrpSpPr>
            <p:grpSpPr>
              <a:xfrm>
                <a:off x="7785858" y="4738675"/>
                <a:ext cx="806168" cy="805107"/>
                <a:chOff x="3702845" y="1220892"/>
                <a:chExt cx="4557681" cy="4551680"/>
              </a:xfrm>
            </p:grpSpPr>
            <p:sp>
              <p:nvSpPr>
                <p:cNvPr id="356" name="自由: 形状 355"/>
                <p:cNvSpPr/>
                <p:nvPr/>
              </p:nvSpPr>
              <p:spPr>
                <a:xfrm>
                  <a:off x="3708846" y="1220892"/>
                  <a:ext cx="4551680" cy="4551680"/>
                </a:xfrm>
                <a:custGeom>
                  <a:avLst/>
                  <a:gdLst>
                    <a:gd name="connsiteX0" fmla="*/ 2275840 w 4551680"/>
                    <a:gd name="connsiteY0" fmla="*/ 0 h 4551680"/>
                    <a:gd name="connsiteX1" fmla="*/ 4246775 w 4551680"/>
                    <a:gd name="connsiteY1" fmla="*/ 1137920 h 4551680"/>
                    <a:gd name="connsiteX2" fmla="*/ 424677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2275840 w 4551680"/>
                    <a:gd name="connsiteY4" fmla="*/ 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2275840" y="0"/>
                      </a:moveTo>
                      <a:cubicBezTo>
                        <a:pt x="3088919" y="0"/>
                        <a:pt x="3840236" y="433773"/>
                        <a:pt x="4246775" y="1137920"/>
                      </a:cubicBezTo>
                      <a:cubicBezTo>
                        <a:pt x="4653315" y="1842067"/>
                        <a:pt x="4653315" y="2709613"/>
                        <a:pt x="4246775" y="3413760"/>
                      </a:cubicBezTo>
                      <a:lnTo>
                        <a:pt x="2275840" y="2275840"/>
                      </a:lnTo>
                      <a:lnTo>
                        <a:pt x="227584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7" name="自由: 形状 356"/>
                <p:cNvSpPr/>
                <p:nvPr/>
              </p:nvSpPr>
              <p:spPr>
                <a:xfrm>
                  <a:off x="3702845" y="1220892"/>
                  <a:ext cx="4551680" cy="4551680"/>
                </a:xfrm>
                <a:custGeom>
                  <a:avLst/>
                  <a:gdLst>
                    <a:gd name="connsiteX0" fmla="*/ 4246775 w 4551680"/>
                    <a:gd name="connsiteY0" fmla="*/ 3413760 h 4551680"/>
                    <a:gd name="connsiteX1" fmla="*/ 2275840 w 4551680"/>
                    <a:gd name="connsiteY1" fmla="*/ 4551680 h 4551680"/>
                    <a:gd name="connsiteX2" fmla="*/ 30490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424677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4246775" y="3413760"/>
                      </a:moveTo>
                      <a:cubicBezTo>
                        <a:pt x="3840235" y="4117907"/>
                        <a:pt x="3088919" y="4551680"/>
                        <a:pt x="2275840" y="4551680"/>
                      </a:cubicBezTo>
                      <a:cubicBezTo>
                        <a:pt x="1462761" y="4551680"/>
                        <a:pt x="711444" y="4117907"/>
                        <a:pt x="304905" y="3413760"/>
                      </a:cubicBezTo>
                      <a:lnTo>
                        <a:pt x="2275840" y="2275840"/>
                      </a:lnTo>
                      <a:lnTo>
                        <a:pt x="4246775" y="341376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自由: 形状 357"/>
                <p:cNvSpPr/>
                <p:nvPr/>
              </p:nvSpPr>
              <p:spPr>
                <a:xfrm>
                  <a:off x="3702845" y="1220892"/>
                  <a:ext cx="4551680" cy="4551680"/>
                </a:xfrm>
                <a:custGeom>
                  <a:avLst/>
                  <a:gdLst>
                    <a:gd name="connsiteX0" fmla="*/ 304905 w 4551680"/>
                    <a:gd name="connsiteY0" fmla="*/ 3413760 h 4551680"/>
                    <a:gd name="connsiteX1" fmla="*/ 304905 w 4551680"/>
                    <a:gd name="connsiteY1" fmla="*/ 1137920 h 4551680"/>
                    <a:gd name="connsiteX2" fmla="*/ 2275840 w 4551680"/>
                    <a:gd name="connsiteY2" fmla="*/ 0 h 4551680"/>
                    <a:gd name="connsiteX3" fmla="*/ 2275840 w 4551680"/>
                    <a:gd name="connsiteY3" fmla="*/ 2275840 h 4551680"/>
                    <a:gd name="connsiteX4" fmla="*/ 30490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304905" y="3413760"/>
                      </a:moveTo>
                      <a:cubicBezTo>
                        <a:pt x="-101635" y="2709613"/>
                        <a:pt x="-101635" y="1842067"/>
                        <a:pt x="304905" y="1137920"/>
                      </a:cubicBezTo>
                      <a:cubicBezTo>
                        <a:pt x="711445" y="433773"/>
                        <a:pt x="1462761" y="0"/>
                        <a:pt x="2275840" y="0"/>
                      </a:cubicBezTo>
                      <a:lnTo>
                        <a:pt x="2275840" y="2275840"/>
                      </a:lnTo>
                      <a:lnTo>
                        <a:pt x="304905" y="341376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6" name="组合 345"/>
              <p:cNvGrpSpPr/>
              <p:nvPr/>
            </p:nvGrpSpPr>
            <p:grpSpPr>
              <a:xfrm>
                <a:off x="8699526" y="4850652"/>
                <a:ext cx="828798" cy="302764"/>
                <a:chOff x="5391220" y="3636866"/>
                <a:chExt cx="603957" cy="302764"/>
              </a:xfrm>
            </p:grpSpPr>
            <p:sp>
              <p:nvSpPr>
                <p:cNvPr id="352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5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7" name="椭圆 346"/>
              <p:cNvSpPr/>
              <p:nvPr/>
            </p:nvSpPr>
            <p:spPr>
              <a:xfrm>
                <a:off x="868372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8864702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904567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9226652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9407627" y="5246847"/>
                <a:ext cx="143014" cy="1430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434296" y="-621980"/>
            <a:ext cx="2227549" cy="1378411"/>
            <a:chOff x="2434296" y="-621980"/>
            <a:chExt cx="2227549" cy="1378411"/>
          </a:xfrm>
        </p:grpSpPr>
        <p:sp>
          <p:nvSpPr>
            <p:cNvPr id="219" name="矩形: 圆角 218"/>
            <p:cNvSpPr/>
            <p:nvPr/>
          </p:nvSpPr>
          <p:spPr>
            <a:xfrm>
              <a:off x="2434296" y="-62198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633146" y="-411991"/>
              <a:ext cx="1856603" cy="1009233"/>
              <a:chOff x="2591680" y="-457985"/>
              <a:chExt cx="1878835" cy="1021318"/>
            </a:xfrm>
          </p:grpSpPr>
          <p:grpSp>
            <p:nvGrpSpPr>
              <p:cNvPr id="359" name="组合 358"/>
              <p:cNvGrpSpPr/>
              <p:nvPr/>
            </p:nvGrpSpPr>
            <p:grpSpPr>
              <a:xfrm>
                <a:off x="2591680" y="-457985"/>
                <a:ext cx="1878835" cy="619518"/>
                <a:chOff x="5400091" y="4685784"/>
                <a:chExt cx="1747511" cy="576216"/>
              </a:xfrm>
            </p:grpSpPr>
            <p:sp>
              <p:nvSpPr>
                <p:cNvPr id="360" name="圆角矩形 13"/>
                <p:cNvSpPr/>
                <p:nvPr/>
              </p:nvSpPr>
              <p:spPr>
                <a:xfrm>
                  <a:off x="5400091" y="4908823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1" name="圆角矩形 13"/>
                <p:cNvSpPr/>
                <p:nvPr/>
              </p:nvSpPr>
              <p:spPr>
                <a:xfrm>
                  <a:off x="6002766" y="4908823"/>
                  <a:ext cx="1144836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圆角矩形 13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3252900" y="237817"/>
                <a:ext cx="1217615" cy="325516"/>
                <a:chOff x="6364739" y="1979561"/>
                <a:chExt cx="822321" cy="325516"/>
              </a:xfrm>
            </p:grpSpPr>
            <p:sp>
              <p:nvSpPr>
                <p:cNvPr id="365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6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7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9" name="组合 368"/>
              <p:cNvGrpSpPr/>
              <p:nvPr/>
            </p:nvGrpSpPr>
            <p:grpSpPr>
              <a:xfrm>
                <a:off x="2603972" y="237817"/>
                <a:ext cx="458354" cy="325516"/>
                <a:chOff x="6364739" y="1979561"/>
                <a:chExt cx="822321" cy="325516"/>
              </a:xfrm>
            </p:grpSpPr>
            <p:sp>
              <p:nvSpPr>
                <p:cNvPr id="370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1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2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3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10080565" y="6075010"/>
            <a:ext cx="2227549" cy="1378411"/>
            <a:chOff x="10080565" y="6075010"/>
            <a:chExt cx="2227549" cy="1378411"/>
          </a:xfrm>
        </p:grpSpPr>
        <p:sp>
          <p:nvSpPr>
            <p:cNvPr id="228" name="矩形: 圆角 227"/>
            <p:cNvSpPr/>
            <p:nvPr/>
          </p:nvSpPr>
          <p:spPr>
            <a:xfrm>
              <a:off x="10080565" y="607501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310923" y="6338342"/>
              <a:ext cx="1822739" cy="822405"/>
              <a:chOff x="10361395" y="6373180"/>
              <a:chExt cx="1844565" cy="832253"/>
            </a:xfrm>
          </p:grpSpPr>
          <p:grpSp>
            <p:nvGrpSpPr>
              <p:cNvPr id="374" name="组合 373"/>
              <p:cNvGrpSpPr/>
              <p:nvPr/>
            </p:nvGrpSpPr>
            <p:grpSpPr>
              <a:xfrm rot="10800000">
                <a:off x="10361395" y="6373180"/>
                <a:ext cx="892765" cy="818284"/>
                <a:chOff x="3001139" y="3153687"/>
                <a:chExt cx="830364" cy="761089"/>
              </a:xfrm>
            </p:grpSpPr>
            <p:grpSp>
              <p:nvGrpSpPr>
                <p:cNvPr id="375" name="组合 374"/>
                <p:cNvGrpSpPr/>
                <p:nvPr/>
              </p:nvGrpSpPr>
              <p:grpSpPr>
                <a:xfrm>
                  <a:off x="3001139" y="3409950"/>
                  <a:ext cx="830364" cy="504826"/>
                  <a:chOff x="3001139" y="3075710"/>
                  <a:chExt cx="1058436" cy="731027"/>
                </a:xfrm>
              </p:grpSpPr>
              <p:sp>
                <p:nvSpPr>
                  <p:cNvPr id="378" name="圆角矩形 13"/>
                  <p:cNvSpPr/>
                  <p:nvPr/>
                </p:nvSpPr>
                <p:spPr>
                  <a:xfrm>
                    <a:off x="3001139" y="3075710"/>
                    <a:ext cx="178479" cy="731026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9" name="圆角矩形 13"/>
                  <p:cNvSpPr/>
                  <p:nvPr/>
                </p:nvSpPr>
                <p:spPr>
                  <a:xfrm>
                    <a:off x="3240804" y="3416300"/>
                    <a:ext cx="178479" cy="390436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0" name="圆角矩形 13"/>
                  <p:cNvSpPr/>
                  <p:nvPr/>
                </p:nvSpPr>
                <p:spPr>
                  <a:xfrm>
                    <a:off x="3480469" y="3302000"/>
                    <a:ext cx="178479" cy="504736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1" name="圆角矩形 13"/>
                  <p:cNvSpPr/>
                  <p:nvPr/>
                </p:nvSpPr>
                <p:spPr>
                  <a:xfrm>
                    <a:off x="3720135" y="3124233"/>
                    <a:ext cx="339440" cy="682504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377" name="圆角矩形 13"/>
                <p:cNvSpPr/>
                <p:nvPr/>
              </p:nvSpPr>
              <p:spPr>
                <a:xfrm>
                  <a:off x="3001139" y="3153687"/>
                  <a:ext cx="830363" cy="202991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82" name="组合 381"/>
              <p:cNvGrpSpPr/>
              <p:nvPr/>
            </p:nvGrpSpPr>
            <p:grpSpPr>
              <a:xfrm>
                <a:off x="11443172" y="6384617"/>
                <a:ext cx="762788" cy="325516"/>
                <a:chOff x="6364739" y="1979561"/>
                <a:chExt cx="822321" cy="325516"/>
              </a:xfrm>
            </p:grpSpPr>
            <p:sp>
              <p:nvSpPr>
                <p:cNvPr id="383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4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5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6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87" name="组合 386"/>
              <p:cNvGrpSpPr/>
              <p:nvPr/>
            </p:nvGrpSpPr>
            <p:grpSpPr>
              <a:xfrm>
                <a:off x="11443172" y="6879917"/>
                <a:ext cx="762788" cy="325516"/>
                <a:chOff x="6364739" y="1979561"/>
                <a:chExt cx="822321" cy="325516"/>
              </a:xfrm>
            </p:grpSpPr>
            <p:sp>
              <p:nvSpPr>
                <p:cNvPr id="388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9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0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1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4981478" y="-621980"/>
            <a:ext cx="2227549" cy="1378411"/>
            <a:chOff x="4981478" y="-621980"/>
            <a:chExt cx="2227549" cy="1378411"/>
          </a:xfrm>
        </p:grpSpPr>
        <p:sp>
          <p:nvSpPr>
            <p:cNvPr id="220" name="矩形: 圆角 219"/>
            <p:cNvSpPr/>
            <p:nvPr/>
          </p:nvSpPr>
          <p:spPr>
            <a:xfrm>
              <a:off x="4981478" y="-62198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166948" y="-314160"/>
              <a:ext cx="1859849" cy="835479"/>
              <a:chOff x="5155823" y="-358983"/>
              <a:chExt cx="1882120" cy="845484"/>
            </a:xfrm>
          </p:grpSpPr>
          <p:sp>
            <p:nvSpPr>
              <p:cNvPr id="413" name="圆角矩形 13"/>
              <p:cNvSpPr/>
              <p:nvPr/>
            </p:nvSpPr>
            <p:spPr>
              <a:xfrm rot="10800000">
                <a:off x="5155823" y="-358983"/>
                <a:ext cx="930325" cy="362881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01" name="组合 400"/>
              <p:cNvGrpSpPr/>
              <p:nvPr/>
            </p:nvGrpSpPr>
            <p:grpSpPr>
              <a:xfrm>
                <a:off x="6275155" y="-347542"/>
                <a:ext cx="762788" cy="325516"/>
                <a:chOff x="6364739" y="1979561"/>
                <a:chExt cx="822321" cy="325516"/>
              </a:xfrm>
            </p:grpSpPr>
            <p:sp>
              <p:nvSpPr>
                <p:cNvPr id="407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8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9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0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02" name="组合 401"/>
              <p:cNvGrpSpPr/>
              <p:nvPr/>
            </p:nvGrpSpPr>
            <p:grpSpPr>
              <a:xfrm>
                <a:off x="6275155" y="147758"/>
                <a:ext cx="762788" cy="325516"/>
                <a:chOff x="6364739" y="1979561"/>
                <a:chExt cx="822321" cy="325516"/>
              </a:xfrm>
            </p:grpSpPr>
            <p:sp>
              <p:nvSpPr>
                <p:cNvPr id="403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4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5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6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17" name="组合 416"/>
              <p:cNvGrpSpPr/>
              <p:nvPr/>
            </p:nvGrpSpPr>
            <p:grpSpPr>
              <a:xfrm rot="10800000">
                <a:off x="5155824" y="123620"/>
                <a:ext cx="930319" cy="362881"/>
                <a:chOff x="3001139" y="3075710"/>
                <a:chExt cx="893021" cy="731027"/>
              </a:xfrm>
            </p:grpSpPr>
            <p:sp>
              <p:nvSpPr>
                <p:cNvPr id="418" name="圆角矩形 13"/>
                <p:cNvSpPr/>
                <p:nvPr/>
              </p:nvSpPr>
              <p:spPr>
                <a:xfrm>
                  <a:off x="3001139" y="3075710"/>
                  <a:ext cx="178479" cy="73102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9" name="圆角矩形 13"/>
                <p:cNvSpPr/>
                <p:nvPr/>
              </p:nvSpPr>
              <p:spPr>
                <a:xfrm>
                  <a:off x="3240804" y="3416300"/>
                  <a:ext cx="178479" cy="39043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0" name="圆角矩形 13"/>
                <p:cNvSpPr/>
                <p:nvPr/>
              </p:nvSpPr>
              <p:spPr>
                <a:xfrm>
                  <a:off x="3480469" y="3302000"/>
                  <a:ext cx="178479" cy="504736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1" name="圆角矩形 13"/>
                <p:cNvSpPr/>
                <p:nvPr/>
              </p:nvSpPr>
              <p:spPr>
                <a:xfrm>
                  <a:off x="3720137" y="3124233"/>
                  <a:ext cx="174023" cy="682504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4981478" y="6101571"/>
            <a:ext cx="2227549" cy="1378411"/>
            <a:chOff x="4981478" y="6101571"/>
            <a:chExt cx="2227549" cy="1378411"/>
          </a:xfrm>
        </p:grpSpPr>
        <p:sp>
          <p:nvSpPr>
            <p:cNvPr id="225" name="矩形: 圆角 224"/>
            <p:cNvSpPr/>
            <p:nvPr/>
          </p:nvSpPr>
          <p:spPr>
            <a:xfrm>
              <a:off x="4981478" y="610157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178419" y="6383455"/>
              <a:ext cx="1866589" cy="854413"/>
              <a:chOff x="5167431" y="6418833"/>
              <a:chExt cx="1888940" cy="864644"/>
            </a:xfrm>
          </p:grpSpPr>
          <p:sp>
            <p:nvSpPr>
              <p:cNvPr id="438" name="圆角矩形 13"/>
              <p:cNvSpPr/>
              <p:nvPr/>
            </p:nvSpPr>
            <p:spPr>
              <a:xfrm>
                <a:off x="5167431" y="6931413"/>
                <a:ext cx="959835" cy="352064"/>
              </a:xfrm>
              <a:prstGeom prst="roundRect">
                <a:avLst>
                  <a:gd name="adj" fmla="val 1314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24" name="组合 423"/>
              <p:cNvGrpSpPr/>
              <p:nvPr/>
            </p:nvGrpSpPr>
            <p:grpSpPr>
              <a:xfrm>
                <a:off x="6223943" y="6957961"/>
                <a:ext cx="822321" cy="325516"/>
                <a:chOff x="5391220" y="3636866"/>
                <a:chExt cx="603957" cy="302764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434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5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6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7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170854" y="6418833"/>
                <a:ext cx="822322" cy="325517"/>
                <a:chOff x="6223945" y="6418833"/>
                <a:chExt cx="822322" cy="325517"/>
              </a:xfrm>
            </p:grpSpPr>
            <p:sp>
              <p:nvSpPr>
                <p:cNvPr id="426" name="圆角矩形 13"/>
                <p:cNvSpPr/>
                <p:nvPr/>
              </p:nvSpPr>
              <p:spPr>
                <a:xfrm flipV="1">
                  <a:off x="6234063" y="6418833"/>
                  <a:ext cx="524627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7" name="圆角矩形 13"/>
                <p:cNvSpPr/>
                <p:nvPr/>
              </p:nvSpPr>
              <p:spPr>
                <a:xfrm flipV="1">
                  <a:off x="6234062" y="6506883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8" name="圆角矩形 13"/>
                <p:cNvSpPr/>
                <p:nvPr/>
              </p:nvSpPr>
              <p:spPr>
                <a:xfrm flipV="1">
                  <a:off x="6234063" y="6600469"/>
                  <a:ext cx="683620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9" name="圆角矩形 13"/>
                <p:cNvSpPr/>
                <p:nvPr/>
              </p:nvSpPr>
              <p:spPr>
                <a:xfrm flipV="1">
                  <a:off x="6223945" y="6695195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6095243" y="6434290"/>
                <a:ext cx="961128" cy="313604"/>
                <a:chOff x="5167263" y="6434290"/>
                <a:chExt cx="961128" cy="313604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167431" y="6434290"/>
                  <a:ext cx="960960" cy="214005"/>
                  <a:chOff x="5167431" y="6434290"/>
                  <a:chExt cx="960960" cy="214005"/>
                </a:xfrm>
              </p:grpSpPr>
              <p:sp>
                <p:nvSpPr>
                  <p:cNvPr id="439" name="圆角矩形 13"/>
                  <p:cNvSpPr/>
                  <p:nvPr/>
                </p:nvSpPr>
                <p:spPr>
                  <a:xfrm>
                    <a:off x="5167431" y="6434290"/>
                    <a:ext cx="203989" cy="214005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40" name="圆角矩形 13"/>
                  <p:cNvSpPr/>
                  <p:nvPr/>
                </p:nvSpPr>
                <p:spPr>
                  <a:xfrm>
                    <a:off x="5419755" y="6434290"/>
                    <a:ext cx="203989" cy="214005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41" name="圆角矩形 13"/>
                  <p:cNvSpPr/>
                  <p:nvPr/>
                </p:nvSpPr>
                <p:spPr>
                  <a:xfrm>
                    <a:off x="5672079" y="6434290"/>
                    <a:ext cx="203989" cy="214005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42" name="圆角矩形 13"/>
                  <p:cNvSpPr/>
                  <p:nvPr/>
                </p:nvSpPr>
                <p:spPr>
                  <a:xfrm>
                    <a:off x="5924402" y="6434290"/>
                    <a:ext cx="203989" cy="214005"/>
                  </a:xfrm>
                  <a:prstGeom prst="ellipse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381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430" name="圆角矩形 13"/>
                <p:cNvSpPr/>
                <p:nvPr/>
              </p:nvSpPr>
              <p:spPr>
                <a:xfrm flipV="1">
                  <a:off x="5167263" y="6702175"/>
                  <a:ext cx="204155" cy="45719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1" name="圆角矩形 13"/>
                <p:cNvSpPr/>
                <p:nvPr/>
              </p:nvSpPr>
              <p:spPr>
                <a:xfrm flipV="1">
                  <a:off x="5419229" y="6702175"/>
                  <a:ext cx="204155" cy="45719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2" name="圆角矩形 13"/>
                <p:cNvSpPr/>
                <p:nvPr/>
              </p:nvSpPr>
              <p:spPr>
                <a:xfrm flipV="1">
                  <a:off x="5671194" y="6702175"/>
                  <a:ext cx="204155" cy="45719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3" name="圆角矩形 13"/>
                <p:cNvSpPr/>
                <p:nvPr/>
              </p:nvSpPr>
              <p:spPr>
                <a:xfrm flipV="1">
                  <a:off x="5923158" y="6702175"/>
                  <a:ext cx="204155" cy="45719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4" name="组合 53"/>
          <p:cNvGrpSpPr/>
          <p:nvPr/>
        </p:nvGrpSpPr>
        <p:grpSpPr>
          <a:xfrm>
            <a:off x="-116112" y="6101570"/>
            <a:ext cx="2227549" cy="1378411"/>
            <a:chOff x="-116112" y="6101570"/>
            <a:chExt cx="2227549" cy="1378411"/>
          </a:xfrm>
        </p:grpSpPr>
        <p:sp>
          <p:nvSpPr>
            <p:cNvPr id="227" name="矩形: 圆角 226"/>
            <p:cNvSpPr/>
            <p:nvPr/>
          </p:nvSpPr>
          <p:spPr>
            <a:xfrm>
              <a:off x="-116112" y="6101570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5175" y="6324657"/>
              <a:ext cx="1830690" cy="742485"/>
              <a:chOff x="-17161" y="6359331"/>
              <a:chExt cx="1852612" cy="751376"/>
            </a:xfrm>
          </p:grpSpPr>
          <p:grpSp>
            <p:nvGrpSpPr>
              <p:cNvPr id="451" name="组合 450"/>
              <p:cNvGrpSpPr/>
              <p:nvPr/>
            </p:nvGrpSpPr>
            <p:grpSpPr>
              <a:xfrm>
                <a:off x="920375" y="6466409"/>
                <a:ext cx="891081" cy="325516"/>
                <a:chOff x="5391220" y="3636866"/>
                <a:chExt cx="603957" cy="302764"/>
              </a:xfrm>
            </p:grpSpPr>
            <p:sp>
              <p:nvSpPr>
                <p:cNvPr id="457" name="圆角矩形 13"/>
                <p:cNvSpPr/>
                <p:nvPr/>
              </p:nvSpPr>
              <p:spPr>
                <a:xfrm flipV="1">
                  <a:off x="5398651" y="3636866"/>
                  <a:ext cx="385314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8" name="圆角矩形 13"/>
                <p:cNvSpPr/>
                <p:nvPr/>
              </p:nvSpPr>
              <p:spPr>
                <a:xfrm flipV="1">
                  <a:off x="5398650" y="3718762"/>
                  <a:ext cx="59652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9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0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52" name="椭圆 451"/>
              <p:cNvSpPr/>
              <p:nvPr/>
            </p:nvSpPr>
            <p:spPr>
              <a:xfrm>
                <a:off x="903389" y="6892378"/>
                <a:ext cx="153761" cy="15376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椭圆 452"/>
              <p:cNvSpPr/>
              <p:nvPr/>
            </p:nvSpPr>
            <p:spPr>
              <a:xfrm>
                <a:off x="1097964" y="6892378"/>
                <a:ext cx="153761" cy="15376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椭圆 453"/>
              <p:cNvSpPr/>
              <p:nvPr/>
            </p:nvSpPr>
            <p:spPr>
              <a:xfrm>
                <a:off x="1292539" y="6892378"/>
                <a:ext cx="153761" cy="15376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1487114" y="6892378"/>
                <a:ext cx="153761" cy="15376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椭圆 455"/>
              <p:cNvSpPr/>
              <p:nvPr/>
            </p:nvSpPr>
            <p:spPr>
              <a:xfrm>
                <a:off x="1681690" y="6892378"/>
                <a:ext cx="153761" cy="153761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圆角矩形 13"/>
              <p:cNvSpPr/>
              <p:nvPr/>
            </p:nvSpPr>
            <p:spPr>
              <a:xfrm>
                <a:off x="-17161" y="6359331"/>
                <a:ext cx="778690" cy="751376"/>
              </a:xfrm>
              <a:prstGeom prst="roundRect">
                <a:avLst>
                  <a:gd name="adj" fmla="val 9726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7528661" y="6101571"/>
            <a:ext cx="2227549" cy="1378411"/>
            <a:chOff x="7528661" y="6101571"/>
            <a:chExt cx="2227549" cy="1378411"/>
          </a:xfrm>
        </p:grpSpPr>
        <p:sp>
          <p:nvSpPr>
            <p:cNvPr id="226" name="矩形: 圆角 225"/>
            <p:cNvSpPr/>
            <p:nvPr/>
          </p:nvSpPr>
          <p:spPr>
            <a:xfrm>
              <a:off x="7528661" y="610157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465" name="组合 464"/>
            <p:cNvGrpSpPr/>
            <p:nvPr/>
          </p:nvGrpSpPr>
          <p:grpSpPr>
            <a:xfrm>
              <a:off x="7792039" y="6315774"/>
              <a:ext cx="1684789" cy="966521"/>
              <a:chOff x="5447603" y="4660900"/>
              <a:chExt cx="1585793" cy="909730"/>
            </a:xfrm>
          </p:grpSpPr>
          <p:grpSp>
            <p:nvGrpSpPr>
              <p:cNvPr id="466" name="组合 465"/>
              <p:cNvGrpSpPr/>
              <p:nvPr/>
            </p:nvGrpSpPr>
            <p:grpSpPr>
              <a:xfrm>
                <a:off x="5447603" y="4660900"/>
                <a:ext cx="1585793" cy="909730"/>
                <a:chOff x="2974312" y="3143456"/>
                <a:chExt cx="8280835" cy="5557881"/>
              </a:xfrm>
              <a:solidFill>
                <a:schemeClr val="bg1"/>
              </a:solidFill>
            </p:grpSpPr>
            <p:sp>
              <p:nvSpPr>
                <p:cNvPr id="488" name="自由: 形状 487"/>
                <p:cNvSpPr/>
                <p:nvPr/>
              </p:nvSpPr>
              <p:spPr>
                <a:xfrm>
                  <a:off x="7388104" y="6196368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9" name="自由: 形状 488"/>
                <p:cNvSpPr/>
                <p:nvPr/>
              </p:nvSpPr>
              <p:spPr>
                <a:xfrm>
                  <a:off x="3020657" y="6196368"/>
                  <a:ext cx="3867039" cy="2504969"/>
                </a:xfrm>
                <a:custGeom>
                  <a:avLst/>
                  <a:gdLst>
                    <a:gd name="connsiteX0" fmla="*/ 0 w 2676821"/>
                    <a:gd name="connsiteY0" fmla="*/ 173397 h 1733973"/>
                    <a:gd name="connsiteX1" fmla="*/ 173397 w 2676821"/>
                    <a:gd name="connsiteY1" fmla="*/ 0 h 1733973"/>
                    <a:gd name="connsiteX2" fmla="*/ 2503424 w 2676821"/>
                    <a:gd name="connsiteY2" fmla="*/ 0 h 1733973"/>
                    <a:gd name="connsiteX3" fmla="*/ 2676821 w 2676821"/>
                    <a:gd name="connsiteY3" fmla="*/ 173397 h 1733973"/>
                    <a:gd name="connsiteX4" fmla="*/ 2676821 w 2676821"/>
                    <a:gd name="connsiteY4" fmla="*/ 1560576 h 1733973"/>
                    <a:gd name="connsiteX5" fmla="*/ 2503424 w 2676821"/>
                    <a:gd name="connsiteY5" fmla="*/ 1733973 h 1733973"/>
                    <a:gd name="connsiteX6" fmla="*/ 173397 w 2676821"/>
                    <a:gd name="connsiteY6" fmla="*/ 1733973 h 1733973"/>
                    <a:gd name="connsiteX7" fmla="*/ 0 w 2676821"/>
                    <a:gd name="connsiteY7" fmla="*/ 1560576 h 1733973"/>
                    <a:gd name="connsiteX8" fmla="*/ 0 w 2676821"/>
                    <a:gd name="connsiteY8" fmla="*/ 173397 h 1733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6821" h="1733973">
                      <a:moveTo>
                        <a:pt x="0" y="173397"/>
                      </a:moveTo>
                      <a:cubicBezTo>
                        <a:pt x="0" y="77632"/>
                        <a:pt x="77632" y="0"/>
                        <a:pt x="173397" y="0"/>
                      </a:cubicBezTo>
                      <a:lnTo>
                        <a:pt x="2503424" y="0"/>
                      </a:lnTo>
                      <a:cubicBezTo>
                        <a:pt x="2599189" y="0"/>
                        <a:pt x="2676821" y="77632"/>
                        <a:pt x="2676821" y="173397"/>
                      </a:cubicBezTo>
                      <a:lnTo>
                        <a:pt x="2676821" y="1560576"/>
                      </a:lnTo>
                      <a:cubicBezTo>
                        <a:pt x="2676821" y="1656341"/>
                        <a:pt x="2599189" y="1733973"/>
                        <a:pt x="2503424" y="1733973"/>
                      </a:cubicBezTo>
                      <a:lnTo>
                        <a:pt x="173397" y="1733973"/>
                      </a:lnTo>
                      <a:cubicBezTo>
                        <a:pt x="77632" y="1733973"/>
                        <a:pt x="0" y="1656341"/>
                        <a:pt x="0" y="1560576"/>
                      </a:cubicBezTo>
                      <a:lnTo>
                        <a:pt x="0" y="173397"/>
                      </a:lnTo>
                      <a:close/>
                    </a:path>
                  </a:pathLst>
                </a:cu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0" name="矩形: 圆角 489"/>
                <p:cNvSpPr/>
                <p:nvPr/>
              </p:nvSpPr>
              <p:spPr>
                <a:xfrm>
                  <a:off x="2974312" y="3143456"/>
                  <a:ext cx="8280835" cy="2504969"/>
                </a:xfrm>
                <a:prstGeom prst="roundRect">
                  <a:avLst/>
                </a:prstGeom>
                <a:grpFill/>
                <a:ln w="381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1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67" name="组合 466"/>
              <p:cNvGrpSpPr/>
              <p:nvPr/>
            </p:nvGrpSpPr>
            <p:grpSpPr>
              <a:xfrm>
                <a:off x="5873171" y="4752393"/>
                <a:ext cx="743530" cy="743528"/>
                <a:chOff x="5785244" y="4664463"/>
                <a:chExt cx="919391" cy="919388"/>
              </a:xfrm>
            </p:grpSpPr>
            <p:sp>
              <p:nvSpPr>
                <p:cNvPr id="484" name="自由: 形状 483"/>
                <p:cNvSpPr/>
                <p:nvPr/>
              </p:nvSpPr>
              <p:spPr>
                <a:xfrm>
                  <a:off x="5785245" y="4664463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0" y="2346282"/>
                      </a:moveTo>
                      <a:cubicBezTo>
                        <a:pt x="0" y="1050466"/>
                        <a:pt x="1050466" y="0"/>
                        <a:pt x="2346282" y="0"/>
                      </a:cubicBezTo>
                      <a:lnTo>
                        <a:pt x="2346282" y="2346282"/>
                      </a:lnTo>
                      <a:lnTo>
                        <a:pt x="0" y="234628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5" name="自由: 形状 484"/>
                <p:cNvSpPr/>
                <p:nvPr/>
              </p:nvSpPr>
              <p:spPr>
                <a:xfrm>
                  <a:off x="6255317" y="4664463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0" y="0"/>
                      </a:moveTo>
                      <a:cubicBezTo>
                        <a:pt x="1295816" y="0"/>
                        <a:pt x="2346282" y="1050466"/>
                        <a:pt x="2346282" y="2346282"/>
                      </a:cubicBezTo>
                      <a:lnTo>
                        <a:pt x="0" y="23462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6" name="自由: 形状 485"/>
                <p:cNvSpPr/>
                <p:nvPr/>
              </p:nvSpPr>
              <p:spPr>
                <a:xfrm>
                  <a:off x="6255316" y="5134534"/>
                  <a:ext cx="449318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2346282" y="0"/>
                      </a:moveTo>
                      <a:cubicBezTo>
                        <a:pt x="2346282" y="1295816"/>
                        <a:pt x="1295816" y="2346282"/>
                        <a:pt x="0" y="2346282"/>
                      </a:cubicBezTo>
                      <a:lnTo>
                        <a:pt x="0" y="0"/>
                      </a:lnTo>
                      <a:lnTo>
                        <a:pt x="234628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7" name="自由: 形状 486"/>
                <p:cNvSpPr/>
                <p:nvPr/>
              </p:nvSpPr>
              <p:spPr>
                <a:xfrm>
                  <a:off x="5785244" y="5134534"/>
                  <a:ext cx="449317" cy="449317"/>
                </a:xfrm>
                <a:custGeom>
                  <a:avLst/>
                  <a:gdLst>
                    <a:gd name="connsiteX0" fmla="*/ 0 w 2346282"/>
                    <a:gd name="connsiteY0" fmla="*/ 2346282 h 2346282"/>
                    <a:gd name="connsiteX1" fmla="*/ 2346282 w 2346282"/>
                    <a:gd name="connsiteY1" fmla="*/ 0 h 2346282"/>
                    <a:gd name="connsiteX2" fmla="*/ 2346282 w 2346282"/>
                    <a:gd name="connsiteY2" fmla="*/ 2346282 h 2346282"/>
                    <a:gd name="connsiteX3" fmla="*/ 0 w 2346282"/>
                    <a:gd name="connsiteY3" fmla="*/ 2346282 h 2346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46282" h="2346282">
                      <a:moveTo>
                        <a:pt x="2346282" y="2346282"/>
                      </a:moveTo>
                      <a:cubicBezTo>
                        <a:pt x="1050466" y="2346282"/>
                        <a:pt x="0" y="1295816"/>
                        <a:pt x="0" y="0"/>
                      </a:cubicBezTo>
                      <a:lnTo>
                        <a:pt x="2346282" y="0"/>
                      </a:lnTo>
                      <a:lnTo>
                        <a:pt x="2346282" y="234628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69" name="组合 468"/>
              <p:cNvGrpSpPr/>
              <p:nvPr/>
            </p:nvGrpSpPr>
            <p:grpSpPr>
              <a:xfrm>
                <a:off x="5527790" y="5256372"/>
                <a:ext cx="424498" cy="206608"/>
                <a:chOff x="5527790" y="4735608"/>
                <a:chExt cx="424498" cy="206608"/>
              </a:xfrm>
            </p:grpSpPr>
            <p:sp>
              <p:nvSpPr>
                <p:cNvPr id="478" name="圆角矩形 13"/>
                <p:cNvSpPr/>
                <p:nvPr/>
              </p:nvSpPr>
              <p:spPr>
                <a:xfrm flipV="1">
                  <a:off x="5527791" y="4735608"/>
                  <a:ext cx="289075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9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0" name="圆角矩形 13"/>
                <p:cNvSpPr/>
                <p:nvPr/>
              </p:nvSpPr>
              <p:spPr>
                <a:xfrm flipV="1">
                  <a:off x="5527790" y="4896497"/>
                  <a:ext cx="424498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70" name="组合 469"/>
              <p:cNvGrpSpPr/>
              <p:nvPr/>
            </p:nvGrpSpPr>
            <p:grpSpPr>
              <a:xfrm flipH="1">
                <a:off x="6581925" y="4762606"/>
                <a:ext cx="364391" cy="206608"/>
                <a:chOff x="5527790" y="4735609"/>
                <a:chExt cx="364391" cy="206608"/>
              </a:xfrm>
            </p:grpSpPr>
            <p:sp>
              <p:nvSpPr>
                <p:cNvPr id="475" name="圆角矩形 13"/>
                <p:cNvSpPr/>
                <p:nvPr/>
              </p:nvSpPr>
              <p:spPr>
                <a:xfrm flipV="1">
                  <a:off x="5527791" y="4735609"/>
                  <a:ext cx="364390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6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7" name="圆角矩形 13"/>
                <p:cNvSpPr/>
                <p:nvPr/>
              </p:nvSpPr>
              <p:spPr>
                <a:xfrm flipV="1">
                  <a:off x="5527790" y="4896498"/>
                  <a:ext cx="305859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71" name="组合 470"/>
              <p:cNvGrpSpPr/>
              <p:nvPr/>
            </p:nvGrpSpPr>
            <p:grpSpPr>
              <a:xfrm flipH="1">
                <a:off x="6633484" y="5256372"/>
                <a:ext cx="312832" cy="206607"/>
                <a:chOff x="5527790" y="4735608"/>
                <a:chExt cx="312832" cy="206607"/>
              </a:xfrm>
            </p:grpSpPr>
            <p:sp>
              <p:nvSpPr>
                <p:cNvPr id="472" name="圆角矩形 13"/>
                <p:cNvSpPr/>
                <p:nvPr/>
              </p:nvSpPr>
              <p:spPr>
                <a:xfrm flipV="1">
                  <a:off x="5527791" y="4735608"/>
                  <a:ext cx="289075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3" name="圆角矩形 13"/>
                <p:cNvSpPr/>
                <p:nvPr/>
              </p:nvSpPr>
              <p:spPr>
                <a:xfrm flipV="1">
                  <a:off x="5527791" y="4815749"/>
                  <a:ext cx="24955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4" name="圆角矩形 13"/>
                <p:cNvSpPr/>
                <p:nvPr/>
              </p:nvSpPr>
              <p:spPr>
                <a:xfrm flipV="1">
                  <a:off x="5527790" y="4896496"/>
                  <a:ext cx="312832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61" name="组合 60"/>
          <p:cNvGrpSpPr/>
          <p:nvPr/>
        </p:nvGrpSpPr>
        <p:grpSpPr>
          <a:xfrm>
            <a:off x="10080565" y="4390379"/>
            <a:ext cx="2227549" cy="1378411"/>
            <a:chOff x="10080565" y="4390379"/>
            <a:chExt cx="2227549" cy="1378411"/>
          </a:xfrm>
        </p:grpSpPr>
        <p:sp>
          <p:nvSpPr>
            <p:cNvPr id="217" name="矩形: 圆角 216"/>
            <p:cNvSpPr/>
            <p:nvPr/>
          </p:nvSpPr>
          <p:spPr>
            <a:xfrm>
              <a:off x="10080565" y="4390379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0288768" y="4640405"/>
              <a:ext cx="1856603" cy="911561"/>
              <a:chOff x="10338974" y="4654911"/>
              <a:chExt cx="1878835" cy="922477"/>
            </a:xfrm>
          </p:grpSpPr>
          <p:grpSp>
            <p:nvGrpSpPr>
              <p:cNvPr id="492" name="组合 491"/>
              <p:cNvGrpSpPr/>
              <p:nvPr/>
            </p:nvGrpSpPr>
            <p:grpSpPr>
              <a:xfrm>
                <a:off x="10338974" y="4654911"/>
                <a:ext cx="1878835" cy="922477"/>
                <a:chOff x="5400091" y="4685784"/>
                <a:chExt cx="1747511" cy="857999"/>
              </a:xfrm>
            </p:grpSpPr>
            <p:sp>
              <p:nvSpPr>
                <p:cNvPr id="49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6" name="圆角矩形 13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7" name="圆角矩形 13"/>
                <p:cNvSpPr/>
                <p:nvPr/>
              </p:nvSpPr>
              <p:spPr>
                <a:xfrm>
                  <a:off x="5400091" y="5385638"/>
                  <a:ext cx="1747511" cy="15814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8" name="组合 497"/>
              <p:cNvGrpSpPr/>
              <p:nvPr/>
            </p:nvGrpSpPr>
            <p:grpSpPr>
              <a:xfrm>
                <a:off x="10350972" y="4962217"/>
                <a:ext cx="458354" cy="325516"/>
                <a:chOff x="6364739" y="1979561"/>
                <a:chExt cx="822321" cy="325516"/>
              </a:xfrm>
            </p:grpSpPr>
            <p:sp>
              <p:nvSpPr>
                <p:cNvPr id="499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0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1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2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03" name="组合 502"/>
              <p:cNvGrpSpPr/>
              <p:nvPr/>
            </p:nvGrpSpPr>
            <p:grpSpPr>
              <a:xfrm>
                <a:off x="11731410" y="4962217"/>
                <a:ext cx="458354" cy="325516"/>
                <a:chOff x="6364739" y="1979561"/>
                <a:chExt cx="822321" cy="325516"/>
              </a:xfrm>
            </p:grpSpPr>
            <p:sp>
              <p:nvSpPr>
                <p:cNvPr id="504" name="圆角矩形 13"/>
                <p:cNvSpPr/>
                <p:nvPr/>
              </p:nvSpPr>
              <p:spPr>
                <a:xfrm flipV="1">
                  <a:off x="6374857" y="1979561"/>
                  <a:ext cx="524626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5" name="圆角矩形 13"/>
                <p:cNvSpPr/>
                <p:nvPr/>
              </p:nvSpPr>
              <p:spPr>
                <a:xfrm flipV="1">
                  <a:off x="6374855" y="2067611"/>
                  <a:ext cx="812205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6" name="圆角矩形 13"/>
                <p:cNvSpPr/>
                <p:nvPr/>
              </p:nvSpPr>
              <p:spPr>
                <a:xfrm flipV="1">
                  <a:off x="6374857" y="2161196"/>
                  <a:ext cx="683619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7" name="圆角矩形 13"/>
                <p:cNvSpPr/>
                <p:nvPr/>
              </p:nvSpPr>
              <p:spPr>
                <a:xfrm flipV="1">
                  <a:off x="6364739" y="2255922"/>
                  <a:ext cx="540433" cy="49155"/>
                </a:xfrm>
                <a:prstGeom prst="roundRect">
                  <a:avLst>
                    <a:gd name="adj" fmla="val 13146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5" name="组合 54"/>
          <p:cNvGrpSpPr/>
          <p:nvPr/>
        </p:nvGrpSpPr>
        <p:grpSpPr>
          <a:xfrm>
            <a:off x="2434296" y="6101571"/>
            <a:ext cx="2227549" cy="1378411"/>
            <a:chOff x="2434296" y="6101571"/>
            <a:chExt cx="2227549" cy="1378411"/>
          </a:xfrm>
        </p:grpSpPr>
        <p:sp>
          <p:nvSpPr>
            <p:cNvPr id="224" name="矩形: 圆角 223"/>
            <p:cNvSpPr/>
            <p:nvPr/>
          </p:nvSpPr>
          <p:spPr>
            <a:xfrm>
              <a:off x="2434296" y="6101571"/>
              <a:ext cx="2227549" cy="1378411"/>
            </a:xfrm>
            <a:prstGeom prst="roundRect">
              <a:avLst>
                <a:gd name="adj" fmla="val 8072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633146" y="6349643"/>
              <a:ext cx="1831647" cy="972123"/>
              <a:chOff x="2591680" y="6282546"/>
              <a:chExt cx="1853580" cy="983764"/>
            </a:xfrm>
          </p:grpSpPr>
          <p:sp>
            <p:nvSpPr>
              <p:cNvPr id="38" name="矩形: 圆角 37"/>
              <p:cNvSpPr/>
              <p:nvPr/>
            </p:nvSpPr>
            <p:spPr>
              <a:xfrm>
                <a:off x="2591680" y="6282546"/>
                <a:ext cx="346887" cy="332861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0" name="矩形: 圆角 569"/>
              <p:cNvSpPr/>
              <p:nvPr/>
            </p:nvSpPr>
            <p:spPr>
              <a:xfrm>
                <a:off x="3093911" y="6282546"/>
                <a:ext cx="346887" cy="332861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1" name="矩形: 圆角 570"/>
              <p:cNvSpPr/>
              <p:nvPr/>
            </p:nvSpPr>
            <p:spPr>
              <a:xfrm>
                <a:off x="3596142" y="6282546"/>
                <a:ext cx="346887" cy="332861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2" name="矩形: 圆角 571"/>
              <p:cNvSpPr/>
              <p:nvPr/>
            </p:nvSpPr>
            <p:spPr>
              <a:xfrm>
                <a:off x="4098373" y="6282546"/>
                <a:ext cx="346887" cy="332861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箭头: 燕尾形 38"/>
              <p:cNvSpPr/>
              <p:nvPr/>
            </p:nvSpPr>
            <p:spPr>
              <a:xfrm flipV="1">
                <a:off x="2969816" y="6409194"/>
                <a:ext cx="92846" cy="92846"/>
              </a:xfrm>
              <a:prstGeom prst="chevr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4" name="箭头: 燕尾形 573"/>
              <p:cNvSpPr/>
              <p:nvPr/>
            </p:nvSpPr>
            <p:spPr>
              <a:xfrm flipV="1">
                <a:off x="3471466" y="6409194"/>
                <a:ext cx="92846" cy="92846"/>
              </a:xfrm>
              <a:prstGeom prst="chevr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5" name="箭头: 燕尾形 574"/>
              <p:cNvSpPr/>
              <p:nvPr/>
            </p:nvSpPr>
            <p:spPr>
              <a:xfrm flipV="1">
                <a:off x="3973116" y="6409194"/>
                <a:ext cx="92846" cy="92846"/>
              </a:xfrm>
              <a:prstGeom prst="chevr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6" name="矩形: 圆角 575"/>
              <p:cNvSpPr/>
              <p:nvPr/>
            </p:nvSpPr>
            <p:spPr>
              <a:xfrm>
                <a:off x="2978150" y="6682597"/>
                <a:ext cx="1072074" cy="60174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7" name="矩形: 圆角 576"/>
              <p:cNvSpPr/>
              <p:nvPr/>
            </p:nvSpPr>
            <p:spPr>
              <a:xfrm>
                <a:off x="2771775" y="6789618"/>
                <a:ext cx="1484824" cy="5568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8" name="矩形: 圆角 577"/>
              <p:cNvSpPr/>
              <p:nvPr/>
            </p:nvSpPr>
            <p:spPr>
              <a:xfrm>
                <a:off x="2771775" y="6900743"/>
                <a:ext cx="1484824" cy="5568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9" name="矩形: 圆角 578"/>
              <p:cNvSpPr/>
              <p:nvPr/>
            </p:nvSpPr>
            <p:spPr>
              <a:xfrm>
                <a:off x="2603972" y="7011867"/>
                <a:ext cx="1841288" cy="254443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65" name="矩形 264"/>
          <p:cNvSpPr/>
          <p:nvPr/>
        </p:nvSpPr>
        <p:spPr>
          <a:xfrm>
            <a:off x="2237657" y="2561765"/>
            <a:ext cx="7716686" cy="17344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4000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+ 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功能图示自适应配色</a:t>
            </a:r>
          </a:p>
        </p:txBody>
      </p:sp>
      <p:sp>
        <p:nvSpPr>
          <p:cNvPr id="411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decel="100000" fill="hold" nodeType="withEffect">
                                  <p:stCondLst>
                                    <p:cond delay="431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decel="100000" fill="hold" nodeType="withEffect">
                                  <p:stCondLst>
                                    <p:cond delay="75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4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4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4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4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decel="100000" fill="hold" nodeType="withEffect">
                                  <p:stCondLst>
                                    <p:cond delay="77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3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decel="100000" fill="hold" nodeType="withEffect">
                                  <p:stCondLst>
                                    <p:cond delay="599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33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3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3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38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decel="100000" fill="hold" nodeType="withEffect">
                                  <p:stCondLst>
                                    <p:cond delay="213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95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95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95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95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decel="100000" fill="hold" nodeType="withEffect">
                                  <p:stCondLst>
                                    <p:cond delay="34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31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1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1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1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decel="100000" fill="hold" nodeType="withEffect">
                                  <p:stCondLst>
                                    <p:cond delay="222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197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97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97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97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decel="100000" fill="hold" nodeType="withEffect">
                                  <p:stCondLst>
                                    <p:cond delay="287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3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7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decel="100000" fill="hold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6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6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6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6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decel="100000" fill="hold" nodeType="withEffect">
                                  <p:stCondLst>
                                    <p:cond delay="711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908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8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8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8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decel="100000" fill="hold" nodeType="withEffect">
                                  <p:stCondLst>
                                    <p:cond delay="735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80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5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decel="100000" fill="hold" nodeType="withEffect">
                                  <p:stCondLst>
                                    <p:cond delay="301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82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decel="100000" fill="hold" nodeType="withEffect">
                                  <p:stCondLst>
                                    <p:cond delay="209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99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9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9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9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decel="10000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84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4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4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4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decel="100000" fill="hold" nodeType="withEffect">
                                  <p:stCondLst>
                                    <p:cond delay="122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decel="100000" fill="hold" nodeType="withEffect">
                                  <p:stCondLst>
                                    <p:cond delay="485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153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153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153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153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decel="100000" fill="hold" nodeType="withEffect">
                                  <p:stCondLst>
                                    <p:cond delay="308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2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2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24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decel="100000" fill="hold" nodeType="withEffect">
                                  <p:stCondLst>
                                    <p:cond delay="31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15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15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15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158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decel="100000" fill="hold" nodeType="withEffect">
                                  <p:stCondLst>
                                    <p:cond delay="535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37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7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7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7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decel="100000" fill="hold" nodeType="withEffect">
                                  <p:stCondLst>
                                    <p:cond delay="245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8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528" decel="100000" fill="hold" nodeType="withEffect">
                                  <p:stCondLst>
                                    <p:cond delay="475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89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9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9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9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528" decel="100000" fill="hold" nodeType="withEffect">
                                  <p:stCondLst>
                                    <p:cond delay="156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259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259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259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259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37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7657" y="4076700"/>
            <a:ext cx="7716686" cy="1229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rPr>
              <a:t>可智能调节的个性化数据图表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7" name="Back"/>
          <p:cNvSpPr/>
          <p:nvPr/>
        </p:nvSpPr>
        <p:spPr>
          <a:xfrm flipH="1">
            <a:off x="2077819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8" name="ValueShape"/>
          <p:cNvSpPr/>
          <p:nvPr>
            <p:custDataLst>
              <p:tags r:id="rId2"/>
            </p:custDataLst>
          </p:nvPr>
        </p:nvSpPr>
        <p:spPr>
          <a:xfrm>
            <a:off x="2077819" y="2111080"/>
            <a:ext cx="1201513" cy="1201513"/>
          </a:xfrm>
          <a:prstGeom prst="pie">
            <a:avLst>
              <a:gd name="adj1" fmla="val 16200000"/>
              <a:gd name="adj2" fmla="val 18263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9" name="BackValue"/>
          <p:cNvSpPr/>
          <p:nvPr/>
        </p:nvSpPr>
        <p:spPr>
          <a:xfrm>
            <a:off x="2309287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0" name="Text"/>
          <p:cNvSpPr/>
          <p:nvPr>
            <p:custDataLst>
              <p:tags r:id="rId3"/>
            </p:custDataLst>
          </p:nvPr>
        </p:nvSpPr>
        <p:spPr>
          <a:xfrm>
            <a:off x="2380571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1" name="ValueText"/>
          <p:cNvSpPr/>
          <p:nvPr>
            <p:custDataLst>
              <p:tags r:id="rId4"/>
            </p:custDataLst>
          </p:nvPr>
        </p:nvSpPr>
        <p:spPr>
          <a:xfrm>
            <a:off x="2077819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30.0%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3" name="Back"/>
          <p:cNvSpPr/>
          <p:nvPr/>
        </p:nvSpPr>
        <p:spPr>
          <a:xfrm flipH="1">
            <a:off x="3773984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4" name="ValueShape"/>
          <p:cNvSpPr/>
          <p:nvPr>
            <p:custDataLst>
              <p:tags r:id="rId5"/>
            </p:custDataLst>
          </p:nvPr>
        </p:nvSpPr>
        <p:spPr>
          <a:xfrm>
            <a:off x="3773984" y="2111080"/>
            <a:ext cx="1201513" cy="1201513"/>
          </a:xfrm>
          <a:prstGeom prst="pie">
            <a:avLst>
              <a:gd name="adj1" fmla="val 16200000"/>
              <a:gd name="adj2" fmla="val 4805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5" name="BackValue"/>
          <p:cNvSpPr/>
          <p:nvPr/>
        </p:nvSpPr>
        <p:spPr>
          <a:xfrm>
            <a:off x="4005452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6" name="Text"/>
          <p:cNvSpPr/>
          <p:nvPr>
            <p:custDataLst>
              <p:tags r:id="rId6"/>
            </p:custDataLst>
          </p:nvPr>
        </p:nvSpPr>
        <p:spPr>
          <a:xfrm>
            <a:off x="4076736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7" name="ValueText"/>
          <p:cNvSpPr/>
          <p:nvPr>
            <p:custDataLst>
              <p:tags r:id="rId7"/>
            </p:custDataLst>
          </p:nvPr>
        </p:nvSpPr>
        <p:spPr>
          <a:xfrm>
            <a:off x="3773984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26.0%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9" name="Back"/>
          <p:cNvSpPr/>
          <p:nvPr/>
        </p:nvSpPr>
        <p:spPr>
          <a:xfrm flipH="1">
            <a:off x="547014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0" name="ValueShape"/>
          <p:cNvSpPr/>
          <p:nvPr>
            <p:custDataLst>
              <p:tags r:id="rId8"/>
            </p:custDataLst>
          </p:nvPr>
        </p:nvSpPr>
        <p:spPr>
          <a:xfrm>
            <a:off x="5470148" y="2111080"/>
            <a:ext cx="1201513" cy="1201513"/>
          </a:xfrm>
          <a:prstGeom prst="pie">
            <a:avLst>
              <a:gd name="adj1" fmla="val 16200000"/>
              <a:gd name="adj2" fmla="val 5274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1" name="BackValue"/>
          <p:cNvSpPr/>
          <p:nvPr/>
        </p:nvSpPr>
        <p:spPr>
          <a:xfrm>
            <a:off x="570161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2" name="Text"/>
          <p:cNvSpPr/>
          <p:nvPr>
            <p:custDataLst>
              <p:tags r:id="rId9"/>
            </p:custDataLst>
          </p:nvPr>
        </p:nvSpPr>
        <p:spPr>
          <a:xfrm>
            <a:off x="577290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3" name="ValueText"/>
          <p:cNvSpPr/>
          <p:nvPr>
            <p:custDataLst>
              <p:tags r:id="rId10"/>
            </p:custDataLst>
          </p:nvPr>
        </p:nvSpPr>
        <p:spPr>
          <a:xfrm>
            <a:off x="547014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26.0%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5" name="Back"/>
          <p:cNvSpPr/>
          <p:nvPr/>
        </p:nvSpPr>
        <p:spPr>
          <a:xfrm flipH="1">
            <a:off x="7166313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6" name="ValueShape"/>
          <p:cNvSpPr/>
          <p:nvPr>
            <p:custDataLst>
              <p:tags r:id="rId11"/>
            </p:custDataLst>
          </p:nvPr>
        </p:nvSpPr>
        <p:spPr>
          <a:xfrm>
            <a:off x="7166313" y="2111080"/>
            <a:ext cx="1201513" cy="1201513"/>
          </a:xfrm>
          <a:prstGeom prst="pie">
            <a:avLst>
              <a:gd name="adj1" fmla="val 16200000"/>
              <a:gd name="adj2" fmla="val 214742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7" name="BackValue"/>
          <p:cNvSpPr/>
          <p:nvPr/>
        </p:nvSpPr>
        <p:spPr>
          <a:xfrm>
            <a:off x="7397781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8" name="Text"/>
          <p:cNvSpPr/>
          <p:nvPr>
            <p:custDataLst>
              <p:tags r:id="rId12"/>
            </p:custDataLst>
          </p:nvPr>
        </p:nvSpPr>
        <p:spPr>
          <a:xfrm>
            <a:off x="7469065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9" name="ValueText"/>
          <p:cNvSpPr/>
          <p:nvPr>
            <p:custDataLst>
              <p:tags r:id="rId13"/>
            </p:custDataLst>
          </p:nvPr>
        </p:nvSpPr>
        <p:spPr>
          <a:xfrm>
            <a:off x="7166313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25.0%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1" name="Back"/>
          <p:cNvSpPr/>
          <p:nvPr/>
        </p:nvSpPr>
        <p:spPr>
          <a:xfrm flipH="1">
            <a:off x="886247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2" name="ValueShape"/>
          <p:cNvSpPr/>
          <p:nvPr>
            <p:custDataLst>
              <p:tags r:id="rId14"/>
            </p:custDataLst>
          </p:nvPr>
        </p:nvSpPr>
        <p:spPr>
          <a:xfrm>
            <a:off x="8862478" y="2111080"/>
            <a:ext cx="1201513" cy="1201512"/>
          </a:xfrm>
          <a:prstGeom prst="pie">
            <a:avLst>
              <a:gd name="adj1" fmla="val 16200000"/>
              <a:gd name="adj2" fmla="val 200598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3" name="BackValue"/>
          <p:cNvSpPr/>
          <p:nvPr/>
        </p:nvSpPr>
        <p:spPr>
          <a:xfrm>
            <a:off x="909394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4" name="Text"/>
          <p:cNvSpPr/>
          <p:nvPr>
            <p:custDataLst>
              <p:tags r:id="rId15"/>
            </p:custDataLst>
          </p:nvPr>
        </p:nvSpPr>
        <p:spPr>
          <a:xfrm>
            <a:off x="916523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5" name="ValueText"/>
          <p:cNvSpPr/>
          <p:nvPr>
            <p:custDataLst>
              <p:tags r:id="rId16"/>
            </p:custDataLst>
          </p:nvPr>
        </p:nvSpPr>
        <p:spPr>
          <a:xfrm>
            <a:off x="886247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18.0%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7" name="businessman72"/>
          <p:cNvSpPr>
            <a:spLocks noChangeAspect="1"/>
          </p:cNvSpPr>
          <p:nvPr/>
        </p:nvSpPr>
        <p:spPr bwMode="auto">
          <a:xfrm>
            <a:off x="2582667" y="2574219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boxes4"/>
          <p:cNvSpPr>
            <a:spLocks noChangeAspect="1"/>
          </p:cNvSpPr>
          <p:nvPr/>
        </p:nvSpPr>
        <p:spPr bwMode="auto">
          <a:xfrm>
            <a:off x="5944208" y="2601287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calendar169"/>
          <p:cNvSpPr>
            <a:spLocks noChangeAspect="1"/>
          </p:cNvSpPr>
          <p:nvPr/>
        </p:nvSpPr>
        <p:spPr bwMode="auto">
          <a:xfrm>
            <a:off x="4252638" y="2583940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business155"/>
          <p:cNvSpPr>
            <a:spLocks noChangeAspect="1"/>
          </p:cNvSpPr>
          <p:nvPr/>
        </p:nvSpPr>
        <p:spPr bwMode="auto">
          <a:xfrm>
            <a:off x="7640373" y="2618180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pantheon"/>
          <p:cNvSpPr>
            <a:spLocks noChangeAspect="1"/>
          </p:cNvSpPr>
          <p:nvPr/>
        </p:nvSpPr>
        <p:spPr bwMode="auto">
          <a:xfrm>
            <a:off x="9329266" y="2594694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534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7657" y="4076700"/>
            <a:ext cx="7716686" cy="1229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rPr>
              <a:t>可智能调节的个性化数据图表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7" name="Back"/>
          <p:cNvSpPr/>
          <p:nvPr/>
        </p:nvSpPr>
        <p:spPr>
          <a:xfrm flipH="1">
            <a:off x="2077819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8" name="ValueShape"/>
          <p:cNvSpPr/>
          <p:nvPr>
            <p:custDataLst>
              <p:tags r:id="rId2"/>
            </p:custDataLst>
          </p:nvPr>
        </p:nvSpPr>
        <p:spPr>
          <a:xfrm>
            <a:off x="2077819" y="2111080"/>
            <a:ext cx="1201513" cy="1201513"/>
          </a:xfrm>
          <a:prstGeom prst="pie">
            <a:avLst>
              <a:gd name="adj1" fmla="val 16200000"/>
              <a:gd name="adj2" fmla="val 33597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9" name="BackValue"/>
          <p:cNvSpPr/>
          <p:nvPr/>
        </p:nvSpPr>
        <p:spPr>
          <a:xfrm>
            <a:off x="2309287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0" name="Text"/>
          <p:cNvSpPr/>
          <p:nvPr>
            <p:custDataLst>
              <p:tags r:id="rId3"/>
            </p:custDataLst>
          </p:nvPr>
        </p:nvSpPr>
        <p:spPr>
          <a:xfrm>
            <a:off x="2380571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1" name="ValueText"/>
          <p:cNvSpPr/>
          <p:nvPr>
            <p:custDataLst>
              <p:tags r:id="rId4"/>
            </p:custDataLst>
          </p:nvPr>
        </p:nvSpPr>
        <p:spPr>
          <a:xfrm>
            <a:off x="2077819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40.0%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3" name="Back"/>
          <p:cNvSpPr/>
          <p:nvPr/>
        </p:nvSpPr>
        <p:spPr>
          <a:xfrm flipH="1">
            <a:off x="3773984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4" name="ValueShape"/>
          <p:cNvSpPr/>
          <p:nvPr>
            <p:custDataLst>
              <p:tags r:id="rId5"/>
            </p:custDataLst>
          </p:nvPr>
        </p:nvSpPr>
        <p:spPr>
          <a:xfrm>
            <a:off x="3773984" y="2111080"/>
            <a:ext cx="1201513" cy="1201513"/>
          </a:xfrm>
          <a:prstGeom prst="pie">
            <a:avLst>
              <a:gd name="adj1" fmla="val 16200000"/>
              <a:gd name="adj2" fmla="val 197059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5" name="BackValue"/>
          <p:cNvSpPr/>
          <p:nvPr/>
        </p:nvSpPr>
        <p:spPr>
          <a:xfrm>
            <a:off x="4005452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6" name="Text"/>
          <p:cNvSpPr/>
          <p:nvPr>
            <p:custDataLst>
              <p:tags r:id="rId6"/>
            </p:custDataLst>
          </p:nvPr>
        </p:nvSpPr>
        <p:spPr>
          <a:xfrm>
            <a:off x="4076736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7" name="ValueText"/>
          <p:cNvSpPr/>
          <p:nvPr>
            <p:custDataLst>
              <p:tags r:id="rId7"/>
            </p:custDataLst>
          </p:nvPr>
        </p:nvSpPr>
        <p:spPr>
          <a:xfrm>
            <a:off x="3773984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5.0%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9" name="Back"/>
          <p:cNvSpPr/>
          <p:nvPr/>
        </p:nvSpPr>
        <p:spPr>
          <a:xfrm flipH="1">
            <a:off x="547014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0" name="ValueShape"/>
          <p:cNvSpPr/>
          <p:nvPr>
            <p:custDataLst>
              <p:tags r:id="rId8"/>
            </p:custDataLst>
          </p:nvPr>
        </p:nvSpPr>
        <p:spPr>
          <a:xfrm>
            <a:off x="5470148" y="2111080"/>
            <a:ext cx="1201513" cy="1201513"/>
          </a:xfrm>
          <a:prstGeom prst="pie">
            <a:avLst>
              <a:gd name="adj1" fmla="val 16200000"/>
              <a:gd name="adj2" fmla="val 29476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1" name="BackValue"/>
          <p:cNvSpPr/>
          <p:nvPr/>
        </p:nvSpPr>
        <p:spPr>
          <a:xfrm>
            <a:off x="570161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2" name="Text"/>
          <p:cNvSpPr/>
          <p:nvPr>
            <p:custDataLst>
              <p:tags r:id="rId9"/>
            </p:custDataLst>
          </p:nvPr>
        </p:nvSpPr>
        <p:spPr>
          <a:xfrm>
            <a:off x="577290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3" name="ValueText"/>
          <p:cNvSpPr/>
          <p:nvPr>
            <p:custDataLst>
              <p:tags r:id="rId10"/>
            </p:custDataLst>
          </p:nvPr>
        </p:nvSpPr>
        <p:spPr>
          <a:xfrm>
            <a:off x="547014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35.0%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5" name="Back"/>
          <p:cNvSpPr/>
          <p:nvPr/>
        </p:nvSpPr>
        <p:spPr>
          <a:xfrm flipH="1">
            <a:off x="7166313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6" name="ValueShape"/>
          <p:cNvSpPr/>
          <p:nvPr>
            <p:custDataLst>
              <p:tags r:id="rId11"/>
            </p:custDataLst>
          </p:nvPr>
        </p:nvSpPr>
        <p:spPr>
          <a:xfrm>
            <a:off x="7166313" y="2111080"/>
            <a:ext cx="1201513" cy="1201513"/>
          </a:xfrm>
          <a:prstGeom prst="pie">
            <a:avLst>
              <a:gd name="adj1" fmla="val 16200000"/>
              <a:gd name="adj2" fmla="val 199521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7" name="BackValue"/>
          <p:cNvSpPr/>
          <p:nvPr/>
        </p:nvSpPr>
        <p:spPr>
          <a:xfrm>
            <a:off x="7397781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8" name="Text"/>
          <p:cNvSpPr/>
          <p:nvPr>
            <p:custDataLst>
              <p:tags r:id="rId12"/>
            </p:custDataLst>
          </p:nvPr>
        </p:nvSpPr>
        <p:spPr>
          <a:xfrm>
            <a:off x="7469065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9" name="ValueText"/>
          <p:cNvSpPr/>
          <p:nvPr>
            <p:custDataLst>
              <p:tags r:id="rId13"/>
            </p:custDataLst>
          </p:nvPr>
        </p:nvSpPr>
        <p:spPr>
          <a:xfrm>
            <a:off x="7166313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15.0%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1" name="Back"/>
          <p:cNvSpPr/>
          <p:nvPr/>
        </p:nvSpPr>
        <p:spPr>
          <a:xfrm flipH="1">
            <a:off x="886247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2" name="ValueShape"/>
          <p:cNvSpPr/>
          <p:nvPr>
            <p:custDataLst>
              <p:tags r:id="rId14"/>
            </p:custDataLst>
          </p:nvPr>
        </p:nvSpPr>
        <p:spPr>
          <a:xfrm>
            <a:off x="8862478" y="2111080"/>
            <a:ext cx="1201513" cy="1201512"/>
          </a:xfrm>
          <a:prstGeom prst="pie">
            <a:avLst>
              <a:gd name="adj1" fmla="val 16200000"/>
              <a:gd name="adj2" fmla="val 7721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3" name="BackValue"/>
          <p:cNvSpPr/>
          <p:nvPr/>
        </p:nvSpPr>
        <p:spPr>
          <a:xfrm>
            <a:off x="909394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4" name="Text"/>
          <p:cNvSpPr/>
          <p:nvPr>
            <p:custDataLst>
              <p:tags r:id="rId15"/>
            </p:custDataLst>
          </p:nvPr>
        </p:nvSpPr>
        <p:spPr>
          <a:xfrm>
            <a:off x="916523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5" name="ValueText"/>
          <p:cNvSpPr/>
          <p:nvPr>
            <p:custDataLst>
              <p:tags r:id="rId16"/>
            </p:custDataLst>
          </p:nvPr>
        </p:nvSpPr>
        <p:spPr>
          <a:xfrm>
            <a:off x="886247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27.0%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7" name="businessman72"/>
          <p:cNvSpPr>
            <a:spLocks noChangeAspect="1"/>
          </p:cNvSpPr>
          <p:nvPr/>
        </p:nvSpPr>
        <p:spPr bwMode="auto">
          <a:xfrm>
            <a:off x="2582667" y="2574219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boxes4"/>
          <p:cNvSpPr>
            <a:spLocks noChangeAspect="1"/>
          </p:cNvSpPr>
          <p:nvPr/>
        </p:nvSpPr>
        <p:spPr bwMode="auto">
          <a:xfrm>
            <a:off x="5944208" y="2601287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calendar169"/>
          <p:cNvSpPr>
            <a:spLocks noChangeAspect="1"/>
          </p:cNvSpPr>
          <p:nvPr/>
        </p:nvSpPr>
        <p:spPr bwMode="auto">
          <a:xfrm>
            <a:off x="4252638" y="2583940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business155"/>
          <p:cNvSpPr>
            <a:spLocks noChangeAspect="1"/>
          </p:cNvSpPr>
          <p:nvPr/>
        </p:nvSpPr>
        <p:spPr bwMode="auto">
          <a:xfrm>
            <a:off x="7640373" y="2618180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pantheon"/>
          <p:cNvSpPr>
            <a:spLocks noChangeAspect="1"/>
          </p:cNvSpPr>
          <p:nvPr/>
        </p:nvSpPr>
        <p:spPr bwMode="auto">
          <a:xfrm>
            <a:off x="9329266" y="2594694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8497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Word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7657" y="4076700"/>
            <a:ext cx="7716686" cy="1229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</a:rPr>
              <a:t>可智能调节的个性化数据图表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7" name="Back"/>
          <p:cNvSpPr/>
          <p:nvPr/>
        </p:nvSpPr>
        <p:spPr>
          <a:xfrm flipH="1">
            <a:off x="2077819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8" name="ValueShape"/>
          <p:cNvSpPr/>
          <p:nvPr>
            <p:custDataLst>
              <p:tags r:id="rId2"/>
            </p:custDataLst>
          </p:nvPr>
        </p:nvSpPr>
        <p:spPr>
          <a:xfrm>
            <a:off x="2077819" y="2111080"/>
            <a:ext cx="1201513" cy="1201513"/>
          </a:xfrm>
          <a:prstGeom prst="pie">
            <a:avLst>
              <a:gd name="adj1" fmla="val 16200000"/>
              <a:gd name="adj2" fmla="val 494709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59" name="BackValue"/>
          <p:cNvSpPr/>
          <p:nvPr/>
        </p:nvSpPr>
        <p:spPr>
          <a:xfrm>
            <a:off x="2309287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0" name="Text"/>
          <p:cNvSpPr/>
          <p:nvPr>
            <p:custDataLst>
              <p:tags r:id="rId3"/>
            </p:custDataLst>
          </p:nvPr>
        </p:nvSpPr>
        <p:spPr>
          <a:xfrm>
            <a:off x="2380571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1" name="ValueText"/>
          <p:cNvSpPr/>
          <p:nvPr>
            <p:custDataLst>
              <p:tags r:id="rId4"/>
            </p:custDataLst>
          </p:nvPr>
        </p:nvSpPr>
        <p:spPr>
          <a:xfrm>
            <a:off x="2077819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49.0%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3" name="Back"/>
          <p:cNvSpPr/>
          <p:nvPr/>
        </p:nvSpPr>
        <p:spPr>
          <a:xfrm flipH="1">
            <a:off x="3773984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4" name="ValueShape"/>
          <p:cNvSpPr/>
          <p:nvPr>
            <p:custDataLst>
              <p:tags r:id="rId5"/>
            </p:custDataLst>
          </p:nvPr>
        </p:nvSpPr>
        <p:spPr>
          <a:xfrm>
            <a:off x="3773984" y="2111080"/>
            <a:ext cx="1201513" cy="1201513"/>
          </a:xfrm>
          <a:prstGeom prst="pie">
            <a:avLst>
              <a:gd name="adj1" fmla="val 16200000"/>
              <a:gd name="adj2" fmla="val 21077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5" name="BackValue"/>
          <p:cNvSpPr/>
          <p:nvPr/>
        </p:nvSpPr>
        <p:spPr>
          <a:xfrm>
            <a:off x="4005452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6" name="Text"/>
          <p:cNvSpPr/>
          <p:nvPr>
            <p:custDataLst>
              <p:tags r:id="rId6"/>
            </p:custDataLst>
          </p:nvPr>
        </p:nvSpPr>
        <p:spPr>
          <a:xfrm>
            <a:off x="4076736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67" name="ValueText"/>
          <p:cNvSpPr/>
          <p:nvPr>
            <p:custDataLst>
              <p:tags r:id="rId7"/>
            </p:custDataLst>
          </p:nvPr>
        </p:nvSpPr>
        <p:spPr>
          <a:xfrm>
            <a:off x="3773984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22.0%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9" name="Back"/>
          <p:cNvSpPr/>
          <p:nvPr/>
        </p:nvSpPr>
        <p:spPr>
          <a:xfrm flipH="1">
            <a:off x="547014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0" name="ValueShape"/>
          <p:cNvSpPr/>
          <p:nvPr>
            <p:custDataLst>
              <p:tags r:id="rId8"/>
            </p:custDataLst>
          </p:nvPr>
        </p:nvSpPr>
        <p:spPr>
          <a:xfrm>
            <a:off x="5470148" y="2111080"/>
            <a:ext cx="1201513" cy="1201513"/>
          </a:xfrm>
          <a:prstGeom prst="pie">
            <a:avLst>
              <a:gd name="adj1" fmla="val 16200000"/>
              <a:gd name="adj2" fmla="val 49603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1" name="BackValue"/>
          <p:cNvSpPr/>
          <p:nvPr/>
        </p:nvSpPr>
        <p:spPr>
          <a:xfrm>
            <a:off x="570161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2" name="Text"/>
          <p:cNvSpPr/>
          <p:nvPr>
            <p:custDataLst>
              <p:tags r:id="rId9"/>
            </p:custDataLst>
          </p:nvPr>
        </p:nvSpPr>
        <p:spPr>
          <a:xfrm>
            <a:off x="577290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3" name="ValueText"/>
          <p:cNvSpPr/>
          <p:nvPr>
            <p:custDataLst>
              <p:tags r:id="rId10"/>
            </p:custDataLst>
          </p:nvPr>
        </p:nvSpPr>
        <p:spPr>
          <a:xfrm>
            <a:off x="547014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50.0%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5" name="Back"/>
          <p:cNvSpPr/>
          <p:nvPr/>
        </p:nvSpPr>
        <p:spPr>
          <a:xfrm flipH="1">
            <a:off x="7166313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6" name="ValueShape"/>
          <p:cNvSpPr/>
          <p:nvPr>
            <p:custDataLst>
              <p:tags r:id="rId11"/>
            </p:custDataLst>
          </p:nvPr>
        </p:nvSpPr>
        <p:spPr>
          <a:xfrm>
            <a:off x="7166313" y="2111080"/>
            <a:ext cx="1201513" cy="1201513"/>
          </a:xfrm>
          <a:prstGeom prst="pie">
            <a:avLst>
              <a:gd name="adj1" fmla="val 16200000"/>
              <a:gd name="adj2" fmla="val 10644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77" name="BackValue"/>
          <p:cNvSpPr/>
          <p:nvPr/>
        </p:nvSpPr>
        <p:spPr>
          <a:xfrm>
            <a:off x="7397781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8" name="Text"/>
          <p:cNvSpPr/>
          <p:nvPr>
            <p:custDataLst>
              <p:tags r:id="rId12"/>
            </p:custDataLst>
          </p:nvPr>
        </p:nvSpPr>
        <p:spPr>
          <a:xfrm>
            <a:off x="7469065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9" name="ValueText"/>
          <p:cNvSpPr/>
          <p:nvPr>
            <p:custDataLst>
              <p:tags r:id="rId13"/>
            </p:custDataLst>
          </p:nvPr>
        </p:nvSpPr>
        <p:spPr>
          <a:xfrm>
            <a:off x="7166313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30.0%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1" name="Back"/>
          <p:cNvSpPr/>
          <p:nvPr/>
        </p:nvSpPr>
        <p:spPr>
          <a:xfrm flipH="1">
            <a:off x="8862478" y="2111080"/>
            <a:ext cx="1201513" cy="1201513"/>
          </a:xfrm>
          <a:prstGeom prst="ellipse">
            <a:avLst/>
          </a:prstGeom>
          <a:pattFill prst="ltUpDiag">
            <a:fgClr>
              <a:srgbClr val="DDD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45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2" name="ValueShape"/>
          <p:cNvSpPr/>
          <p:nvPr>
            <p:custDataLst>
              <p:tags r:id="rId14"/>
            </p:custDataLst>
          </p:nvPr>
        </p:nvSpPr>
        <p:spPr>
          <a:xfrm>
            <a:off x="8862478" y="2111080"/>
            <a:ext cx="1201513" cy="1201512"/>
          </a:xfrm>
          <a:prstGeom prst="pie">
            <a:avLst>
              <a:gd name="adj1" fmla="val 16200000"/>
              <a:gd name="adj2" fmla="val 175334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3" name="BackValue"/>
          <p:cNvSpPr/>
          <p:nvPr/>
        </p:nvSpPr>
        <p:spPr>
          <a:xfrm>
            <a:off x="9093946" y="2345212"/>
            <a:ext cx="733249" cy="733249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95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4" name="Text"/>
          <p:cNvSpPr/>
          <p:nvPr>
            <p:custDataLst>
              <p:tags r:id="rId15"/>
            </p:custDataLst>
          </p:nvPr>
        </p:nvSpPr>
        <p:spPr>
          <a:xfrm>
            <a:off x="9165230" y="2547343"/>
            <a:ext cx="590682" cy="328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85" name="ValueText"/>
          <p:cNvSpPr/>
          <p:nvPr>
            <p:custDataLst>
              <p:tags r:id="rId16"/>
            </p:custDataLst>
          </p:nvPr>
        </p:nvSpPr>
        <p:spPr>
          <a:xfrm>
            <a:off x="8862478" y="3460379"/>
            <a:ext cx="1201513" cy="244847"/>
          </a:xfrm>
          <a:prstGeom prst="rect">
            <a:avLst/>
          </a:prstGeom>
        </p:spPr>
        <p:txBody>
          <a:bodyPr wrap="none" lIns="0" tIns="0" rIns="0" bIns="0" anchor="b">
            <a:normAutofit fontScale="40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rPr>
              <a:t>3.0%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87" name="businessman72"/>
          <p:cNvSpPr>
            <a:spLocks noChangeAspect="1"/>
          </p:cNvSpPr>
          <p:nvPr/>
        </p:nvSpPr>
        <p:spPr bwMode="auto">
          <a:xfrm>
            <a:off x="2582667" y="2574219"/>
            <a:ext cx="186488" cy="248063"/>
          </a:xfrm>
          <a:custGeom>
            <a:avLst/>
            <a:gdLst>
              <a:gd name="connsiteX0" fmla="*/ 95047 w 381901"/>
              <a:gd name="connsiteY0" fmla="*/ 285705 h 508000"/>
              <a:gd name="connsiteX1" fmla="*/ 168687 w 381901"/>
              <a:gd name="connsiteY1" fmla="*/ 285705 h 508000"/>
              <a:gd name="connsiteX2" fmla="*/ 160981 w 381901"/>
              <a:gd name="connsiteY2" fmla="*/ 292545 h 508000"/>
              <a:gd name="connsiteX3" fmla="*/ 160981 w 381901"/>
              <a:gd name="connsiteY3" fmla="*/ 305370 h 508000"/>
              <a:gd name="connsiteX4" fmla="*/ 176394 w 381901"/>
              <a:gd name="connsiteY4" fmla="*/ 319049 h 508000"/>
              <a:gd name="connsiteX5" fmla="*/ 179819 w 381901"/>
              <a:gd name="connsiteY5" fmla="*/ 333584 h 508000"/>
              <a:gd name="connsiteX6" fmla="*/ 150705 w 381901"/>
              <a:gd name="connsiteY6" fmla="*/ 404547 h 508000"/>
              <a:gd name="connsiteX7" fmla="*/ 152418 w 381901"/>
              <a:gd name="connsiteY7" fmla="*/ 419937 h 508000"/>
              <a:gd name="connsiteX8" fmla="*/ 185813 w 381901"/>
              <a:gd name="connsiteY8" fmla="*/ 468671 h 508000"/>
              <a:gd name="connsiteX9" fmla="*/ 196088 w 381901"/>
              <a:gd name="connsiteY9" fmla="*/ 468671 h 508000"/>
              <a:gd name="connsiteX10" fmla="*/ 229483 w 381901"/>
              <a:gd name="connsiteY10" fmla="*/ 419937 h 508000"/>
              <a:gd name="connsiteX11" fmla="*/ 231196 w 381901"/>
              <a:gd name="connsiteY11" fmla="*/ 404547 h 508000"/>
              <a:gd name="connsiteX12" fmla="*/ 202082 w 381901"/>
              <a:gd name="connsiteY12" fmla="*/ 333584 h 508000"/>
              <a:gd name="connsiteX13" fmla="*/ 205507 w 381901"/>
              <a:gd name="connsiteY13" fmla="*/ 319049 h 508000"/>
              <a:gd name="connsiteX14" fmla="*/ 220920 w 381901"/>
              <a:gd name="connsiteY14" fmla="*/ 305370 h 508000"/>
              <a:gd name="connsiteX15" fmla="*/ 220920 w 381901"/>
              <a:gd name="connsiteY15" fmla="*/ 292545 h 508000"/>
              <a:gd name="connsiteX16" fmla="*/ 213214 w 381901"/>
              <a:gd name="connsiteY16" fmla="*/ 285705 h 508000"/>
              <a:gd name="connsiteX17" fmla="*/ 285998 w 381901"/>
              <a:gd name="connsiteY17" fmla="*/ 285705 h 508000"/>
              <a:gd name="connsiteX18" fmla="*/ 381901 w 381901"/>
              <a:gd name="connsiteY18" fmla="*/ 381463 h 508000"/>
              <a:gd name="connsiteX19" fmla="*/ 381901 w 381901"/>
              <a:gd name="connsiteY19" fmla="*/ 476366 h 508000"/>
              <a:gd name="connsiteX20" fmla="*/ 350219 w 381901"/>
              <a:gd name="connsiteY20" fmla="*/ 508000 h 508000"/>
              <a:gd name="connsiteX21" fmla="*/ 31683 w 381901"/>
              <a:gd name="connsiteY21" fmla="*/ 508000 h 508000"/>
              <a:gd name="connsiteX22" fmla="*/ 0 w 381901"/>
              <a:gd name="connsiteY22" fmla="*/ 476366 h 508000"/>
              <a:gd name="connsiteX23" fmla="*/ 0 w 381901"/>
              <a:gd name="connsiteY23" fmla="*/ 381463 h 508000"/>
              <a:gd name="connsiteX24" fmla="*/ 95047 w 381901"/>
              <a:gd name="connsiteY24" fmla="*/ 285705 h 508000"/>
              <a:gd name="connsiteX25" fmla="*/ 130149 w 381901"/>
              <a:gd name="connsiteY25" fmla="*/ 92364 h 508000"/>
              <a:gd name="connsiteX26" fmla="*/ 111309 w 381901"/>
              <a:gd name="connsiteY26" fmla="*/ 142821 h 508000"/>
              <a:gd name="connsiteX27" fmla="*/ 190950 w 381901"/>
              <a:gd name="connsiteY27" fmla="*/ 222357 h 508000"/>
              <a:gd name="connsiteX28" fmla="*/ 270592 w 381901"/>
              <a:gd name="connsiteY28" fmla="*/ 142821 h 508000"/>
              <a:gd name="connsiteX29" fmla="*/ 190950 w 381901"/>
              <a:gd name="connsiteY29" fmla="*/ 127428 h 508000"/>
              <a:gd name="connsiteX30" fmla="*/ 130149 w 381901"/>
              <a:gd name="connsiteY30" fmla="*/ 92364 h 508000"/>
              <a:gd name="connsiteX31" fmla="*/ 190950 w 381901"/>
              <a:gd name="connsiteY31" fmla="*/ 0 h 508000"/>
              <a:gd name="connsiteX32" fmla="*/ 302278 w 381901"/>
              <a:gd name="connsiteY32" fmla="*/ 127428 h 508000"/>
              <a:gd name="connsiteX33" fmla="*/ 190950 w 381901"/>
              <a:gd name="connsiteY33" fmla="*/ 254000 h 508000"/>
              <a:gd name="connsiteX34" fmla="*/ 79623 w 381901"/>
              <a:gd name="connsiteY34" fmla="*/ 127428 h 508000"/>
              <a:gd name="connsiteX35" fmla="*/ 190950 w 381901"/>
              <a:gd name="connsiteY3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81901" h="508000">
                <a:moveTo>
                  <a:pt x="95047" y="285705"/>
                </a:moveTo>
                <a:cubicBezTo>
                  <a:pt x="95047" y="285705"/>
                  <a:pt x="95047" y="285705"/>
                  <a:pt x="168687" y="285705"/>
                </a:cubicBezTo>
                <a:cubicBezTo>
                  <a:pt x="168687" y="285705"/>
                  <a:pt x="168687" y="285705"/>
                  <a:pt x="160981" y="292545"/>
                </a:cubicBezTo>
                <a:cubicBezTo>
                  <a:pt x="157556" y="295965"/>
                  <a:pt x="157556" y="301950"/>
                  <a:pt x="160981" y="305370"/>
                </a:cubicBezTo>
                <a:cubicBezTo>
                  <a:pt x="160981" y="305370"/>
                  <a:pt x="160981" y="305370"/>
                  <a:pt x="176394" y="319049"/>
                </a:cubicBezTo>
                <a:cubicBezTo>
                  <a:pt x="180675" y="322469"/>
                  <a:pt x="181531" y="329309"/>
                  <a:pt x="179819" y="333584"/>
                </a:cubicBezTo>
                <a:cubicBezTo>
                  <a:pt x="179819" y="333584"/>
                  <a:pt x="179819" y="333584"/>
                  <a:pt x="150705" y="404547"/>
                </a:cubicBezTo>
                <a:cubicBezTo>
                  <a:pt x="148993" y="408822"/>
                  <a:pt x="149849" y="415662"/>
                  <a:pt x="152418" y="419937"/>
                </a:cubicBezTo>
                <a:cubicBezTo>
                  <a:pt x="152418" y="419937"/>
                  <a:pt x="152418" y="419937"/>
                  <a:pt x="185813" y="468671"/>
                </a:cubicBezTo>
                <a:cubicBezTo>
                  <a:pt x="188382" y="472946"/>
                  <a:pt x="193519" y="472946"/>
                  <a:pt x="196088" y="468671"/>
                </a:cubicBezTo>
                <a:cubicBezTo>
                  <a:pt x="196088" y="468671"/>
                  <a:pt x="196088" y="468671"/>
                  <a:pt x="229483" y="419937"/>
                </a:cubicBezTo>
                <a:cubicBezTo>
                  <a:pt x="232052" y="415662"/>
                  <a:pt x="232908" y="408822"/>
                  <a:pt x="231196" y="404547"/>
                </a:cubicBezTo>
                <a:cubicBezTo>
                  <a:pt x="231196" y="404547"/>
                  <a:pt x="231196" y="404547"/>
                  <a:pt x="202082" y="333584"/>
                </a:cubicBezTo>
                <a:cubicBezTo>
                  <a:pt x="199513" y="329309"/>
                  <a:pt x="201226" y="322469"/>
                  <a:pt x="205507" y="319049"/>
                </a:cubicBezTo>
                <a:cubicBezTo>
                  <a:pt x="205507" y="319049"/>
                  <a:pt x="205507" y="319049"/>
                  <a:pt x="220920" y="305370"/>
                </a:cubicBezTo>
                <a:cubicBezTo>
                  <a:pt x="224345" y="301950"/>
                  <a:pt x="224345" y="295965"/>
                  <a:pt x="220920" y="292545"/>
                </a:cubicBezTo>
                <a:cubicBezTo>
                  <a:pt x="220920" y="292545"/>
                  <a:pt x="220920" y="292545"/>
                  <a:pt x="213214" y="285705"/>
                </a:cubicBezTo>
                <a:cubicBezTo>
                  <a:pt x="213214" y="285705"/>
                  <a:pt x="213214" y="285705"/>
                  <a:pt x="285998" y="285705"/>
                </a:cubicBezTo>
                <a:cubicBezTo>
                  <a:pt x="339087" y="285705"/>
                  <a:pt x="381901" y="328454"/>
                  <a:pt x="381901" y="381463"/>
                </a:cubicBezTo>
                <a:lnTo>
                  <a:pt x="381901" y="476366"/>
                </a:lnTo>
                <a:cubicBezTo>
                  <a:pt x="381901" y="494320"/>
                  <a:pt x="367344" y="508000"/>
                  <a:pt x="350219" y="508000"/>
                </a:cubicBezTo>
                <a:cubicBezTo>
                  <a:pt x="350219" y="508000"/>
                  <a:pt x="350219" y="508000"/>
                  <a:pt x="31683" y="508000"/>
                </a:cubicBezTo>
                <a:cubicBezTo>
                  <a:pt x="14557" y="508000"/>
                  <a:pt x="0" y="494320"/>
                  <a:pt x="0" y="476366"/>
                </a:cubicBezTo>
                <a:cubicBezTo>
                  <a:pt x="0" y="476366"/>
                  <a:pt x="0" y="476366"/>
                  <a:pt x="0" y="381463"/>
                </a:cubicBezTo>
                <a:cubicBezTo>
                  <a:pt x="0" y="328454"/>
                  <a:pt x="42814" y="285705"/>
                  <a:pt x="95047" y="285705"/>
                </a:cubicBezTo>
                <a:close/>
                <a:moveTo>
                  <a:pt x="130149" y="92364"/>
                </a:moveTo>
                <a:cubicBezTo>
                  <a:pt x="118159" y="106047"/>
                  <a:pt x="111309" y="124007"/>
                  <a:pt x="111309" y="142821"/>
                </a:cubicBezTo>
                <a:cubicBezTo>
                  <a:pt x="111309" y="187293"/>
                  <a:pt x="147276" y="222357"/>
                  <a:pt x="190950" y="222357"/>
                </a:cubicBezTo>
                <a:cubicBezTo>
                  <a:pt x="234625" y="222357"/>
                  <a:pt x="270592" y="187293"/>
                  <a:pt x="270592" y="142821"/>
                </a:cubicBezTo>
                <a:cubicBezTo>
                  <a:pt x="270592" y="124007"/>
                  <a:pt x="220067" y="127428"/>
                  <a:pt x="190950" y="127428"/>
                </a:cubicBezTo>
                <a:cubicBezTo>
                  <a:pt x="161834" y="127428"/>
                  <a:pt x="137856" y="112034"/>
                  <a:pt x="130149" y="92364"/>
                </a:cubicBezTo>
                <a:close/>
                <a:moveTo>
                  <a:pt x="190950" y="0"/>
                </a:moveTo>
                <a:cubicBezTo>
                  <a:pt x="252609" y="0"/>
                  <a:pt x="302278" y="57300"/>
                  <a:pt x="302278" y="127428"/>
                </a:cubicBezTo>
                <a:cubicBezTo>
                  <a:pt x="302278" y="197555"/>
                  <a:pt x="252609" y="254000"/>
                  <a:pt x="190950" y="254000"/>
                </a:cubicBezTo>
                <a:cubicBezTo>
                  <a:pt x="129292" y="254000"/>
                  <a:pt x="79623" y="197555"/>
                  <a:pt x="79623" y="127428"/>
                </a:cubicBezTo>
                <a:cubicBezTo>
                  <a:pt x="79623" y="57300"/>
                  <a:pt x="129292" y="0"/>
                  <a:pt x="190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boxes4"/>
          <p:cNvSpPr>
            <a:spLocks noChangeAspect="1"/>
          </p:cNvSpPr>
          <p:nvPr/>
        </p:nvSpPr>
        <p:spPr bwMode="auto">
          <a:xfrm>
            <a:off x="5944208" y="2601287"/>
            <a:ext cx="248063" cy="220995"/>
          </a:xfrm>
          <a:custGeom>
            <a:avLst/>
            <a:gdLst>
              <a:gd name="connsiteX0" fmla="*/ 397489 w 508000"/>
              <a:gd name="connsiteY0" fmla="*/ 232775 h 452569"/>
              <a:gd name="connsiteX1" fmla="*/ 319079 w 508000"/>
              <a:gd name="connsiteY1" fmla="*/ 261543 h 452569"/>
              <a:gd name="connsiteX2" fmla="*/ 397489 w 508000"/>
              <a:gd name="connsiteY2" fmla="*/ 291890 h 452569"/>
              <a:gd name="connsiteX3" fmla="*/ 476075 w 508000"/>
              <a:gd name="connsiteY3" fmla="*/ 261543 h 452569"/>
              <a:gd name="connsiteX4" fmla="*/ 110511 w 508000"/>
              <a:gd name="connsiteY4" fmla="*/ 232775 h 452569"/>
              <a:gd name="connsiteX5" fmla="*/ 32101 w 508000"/>
              <a:gd name="connsiteY5" fmla="*/ 261543 h 452569"/>
              <a:gd name="connsiteX6" fmla="*/ 110511 w 508000"/>
              <a:gd name="connsiteY6" fmla="*/ 291890 h 452569"/>
              <a:gd name="connsiteX7" fmla="*/ 189097 w 508000"/>
              <a:gd name="connsiteY7" fmla="*/ 261543 h 452569"/>
              <a:gd name="connsiteX8" fmla="*/ 143840 w 508000"/>
              <a:gd name="connsiteY8" fmla="*/ 123492 h 452569"/>
              <a:gd name="connsiteX9" fmla="*/ 124193 w 508000"/>
              <a:gd name="connsiteY9" fmla="*/ 131035 h 452569"/>
              <a:gd name="connsiteX10" fmla="*/ 124193 w 508000"/>
              <a:gd name="connsiteY10" fmla="*/ 216111 h 452569"/>
              <a:gd name="connsiteX11" fmla="*/ 221022 w 508000"/>
              <a:gd name="connsiteY11" fmla="*/ 251544 h 452569"/>
              <a:gd name="connsiteX12" fmla="*/ 221022 w 508000"/>
              <a:gd name="connsiteY12" fmla="*/ 394858 h 452569"/>
              <a:gd name="connsiteX13" fmla="*/ 209445 w 508000"/>
              <a:gd name="connsiteY13" fmla="*/ 399419 h 452569"/>
              <a:gd name="connsiteX14" fmla="*/ 254175 w 508000"/>
              <a:gd name="connsiteY14" fmla="*/ 421872 h 452569"/>
              <a:gd name="connsiteX15" fmla="*/ 299082 w 508000"/>
              <a:gd name="connsiteY15" fmla="*/ 399419 h 452569"/>
              <a:gd name="connsiteX16" fmla="*/ 286978 w 508000"/>
              <a:gd name="connsiteY16" fmla="*/ 394858 h 452569"/>
              <a:gd name="connsiteX17" fmla="*/ 286978 w 508000"/>
              <a:gd name="connsiteY17" fmla="*/ 251544 h 452569"/>
              <a:gd name="connsiteX18" fmla="*/ 384157 w 508000"/>
              <a:gd name="connsiteY18" fmla="*/ 216111 h 452569"/>
              <a:gd name="connsiteX19" fmla="*/ 384157 w 508000"/>
              <a:gd name="connsiteY19" fmla="*/ 131035 h 452569"/>
              <a:gd name="connsiteX20" fmla="*/ 364686 w 508000"/>
              <a:gd name="connsiteY20" fmla="*/ 123492 h 452569"/>
              <a:gd name="connsiteX21" fmla="*/ 364686 w 508000"/>
              <a:gd name="connsiteY21" fmla="*/ 183834 h 452569"/>
              <a:gd name="connsiteX22" fmla="*/ 254175 w 508000"/>
              <a:gd name="connsiteY22" fmla="*/ 226109 h 452569"/>
              <a:gd name="connsiteX23" fmla="*/ 143840 w 508000"/>
              <a:gd name="connsiteY23" fmla="*/ 183834 h 452569"/>
              <a:gd name="connsiteX24" fmla="*/ 254175 w 508000"/>
              <a:gd name="connsiteY24" fmla="*/ 21751 h 452569"/>
              <a:gd name="connsiteX25" fmla="*/ 175765 w 508000"/>
              <a:gd name="connsiteY25" fmla="*/ 50344 h 452569"/>
              <a:gd name="connsiteX26" fmla="*/ 254175 w 508000"/>
              <a:gd name="connsiteY26" fmla="*/ 80340 h 452569"/>
              <a:gd name="connsiteX27" fmla="*/ 332761 w 508000"/>
              <a:gd name="connsiteY27" fmla="*/ 50344 h 452569"/>
              <a:gd name="connsiteX28" fmla="*/ 254175 w 508000"/>
              <a:gd name="connsiteY28" fmla="*/ 0 h 452569"/>
              <a:gd name="connsiteX29" fmla="*/ 364686 w 508000"/>
              <a:gd name="connsiteY29" fmla="*/ 40872 h 452569"/>
              <a:gd name="connsiteX30" fmla="*/ 364686 w 508000"/>
              <a:gd name="connsiteY30" fmla="*/ 93671 h 452569"/>
              <a:gd name="connsiteX31" fmla="*/ 412048 w 508000"/>
              <a:gd name="connsiteY31" fmla="*/ 112265 h 452569"/>
              <a:gd name="connsiteX32" fmla="*/ 412048 w 508000"/>
              <a:gd name="connsiteY32" fmla="*/ 216637 h 452569"/>
              <a:gd name="connsiteX33" fmla="*/ 508000 w 508000"/>
              <a:gd name="connsiteY33" fmla="*/ 251895 h 452569"/>
              <a:gd name="connsiteX34" fmla="*/ 508000 w 508000"/>
              <a:gd name="connsiteY34" fmla="*/ 394858 h 452569"/>
              <a:gd name="connsiteX35" fmla="*/ 397489 w 508000"/>
              <a:gd name="connsiteY35" fmla="*/ 437308 h 452569"/>
              <a:gd name="connsiteX36" fmla="*/ 334340 w 508000"/>
              <a:gd name="connsiteY36" fmla="*/ 413101 h 452569"/>
              <a:gd name="connsiteX37" fmla="*/ 254175 w 508000"/>
              <a:gd name="connsiteY37" fmla="*/ 452569 h 452569"/>
              <a:gd name="connsiteX38" fmla="*/ 173660 w 508000"/>
              <a:gd name="connsiteY38" fmla="*/ 413101 h 452569"/>
              <a:gd name="connsiteX39" fmla="*/ 110511 w 508000"/>
              <a:gd name="connsiteY39" fmla="*/ 437308 h 452569"/>
              <a:gd name="connsiteX40" fmla="*/ 0 w 508000"/>
              <a:gd name="connsiteY40" fmla="*/ 394858 h 452569"/>
              <a:gd name="connsiteX41" fmla="*/ 0 w 508000"/>
              <a:gd name="connsiteY41" fmla="*/ 251544 h 452569"/>
              <a:gd name="connsiteX42" fmla="*/ 96478 w 508000"/>
              <a:gd name="connsiteY42" fmla="*/ 216637 h 452569"/>
              <a:gd name="connsiteX43" fmla="*/ 96478 w 508000"/>
              <a:gd name="connsiteY43" fmla="*/ 112265 h 452569"/>
              <a:gd name="connsiteX44" fmla="*/ 143840 w 508000"/>
              <a:gd name="connsiteY44" fmla="*/ 93671 h 452569"/>
              <a:gd name="connsiteX45" fmla="*/ 143840 w 508000"/>
              <a:gd name="connsiteY45" fmla="*/ 40345 h 45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08000" h="452569">
                <a:moveTo>
                  <a:pt x="397489" y="232775"/>
                </a:moveTo>
                <a:lnTo>
                  <a:pt x="319079" y="261543"/>
                </a:lnTo>
                <a:lnTo>
                  <a:pt x="397489" y="291890"/>
                </a:lnTo>
                <a:lnTo>
                  <a:pt x="476075" y="261543"/>
                </a:lnTo>
                <a:close/>
                <a:moveTo>
                  <a:pt x="110511" y="232775"/>
                </a:moveTo>
                <a:lnTo>
                  <a:pt x="32101" y="261543"/>
                </a:lnTo>
                <a:lnTo>
                  <a:pt x="110511" y="291890"/>
                </a:lnTo>
                <a:lnTo>
                  <a:pt x="189097" y="261543"/>
                </a:lnTo>
                <a:close/>
                <a:moveTo>
                  <a:pt x="143840" y="123492"/>
                </a:moveTo>
                <a:lnTo>
                  <a:pt x="124193" y="131035"/>
                </a:lnTo>
                <a:lnTo>
                  <a:pt x="124193" y="216111"/>
                </a:lnTo>
                <a:lnTo>
                  <a:pt x="221022" y="251544"/>
                </a:lnTo>
                <a:lnTo>
                  <a:pt x="221022" y="394858"/>
                </a:lnTo>
                <a:lnTo>
                  <a:pt x="209445" y="399419"/>
                </a:lnTo>
                <a:lnTo>
                  <a:pt x="254175" y="421872"/>
                </a:lnTo>
                <a:lnTo>
                  <a:pt x="299082" y="399419"/>
                </a:lnTo>
                <a:lnTo>
                  <a:pt x="286978" y="394858"/>
                </a:lnTo>
                <a:lnTo>
                  <a:pt x="286978" y="251544"/>
                </a:lnTo>
                <a:lnTo>
                  <a:pt x="384157" y="216111"/>
                </a:lnTo>
                <a:lnTo>
                  <a:pt x="384157" y="131035"/>
                </a:lnTo>
                <a:lnTo>
                  <a:pt x="364686" y="123492"/>
                </a:lnTo>
                <a:lnTo>
                  <a:pt x="364686" y="183834"/>
                </a:lnTo>
                <a:lnTo>
                  <a:pt x="254175" y="226109"/>
                </a:lnTo>
                <a:lnTo>
                  <a:pt x="143840" y="183834"/>
                </a:lnTo>
                <a:close/>
                <a:moveTo>
                  <a:pt x="254175" y="21751"/>
                </a:moveTo>
                <a:lnTo>
                  <a:pt x="175765" y="50344"/>
                </a:lnTo>
                <a:lnTo>
                  <a:pt x="254175" y="80340"/>
                </a:lnTo>
                <a:lnTo>
                  <a:pt x="332761" y="50344"/>
                </a:lnTo>
                <a:close/>
                <a:moveTo>
                  <a:pt x="254175" y="0"/>
                </a:moveTo>
                <a:lnTo>
                  <a:pt x="364686" y="40872"/>
                </a:lnTo>
                <a:lnTo>
                  <a:pt x="364686" y="93671"/>
                </a:lnTo>
                <a:lnTo>
                  <a:pt x="412048" y="112265"/>
                </a:lnTo>
                <a:lnTo>
                  <a:pt x="412048" y="216637"/>
                </a:lnTo>
                <a:lnTo>
                  <a:pt x="508000" y="251895"/>
                </a:lnTo>
                <a:lnTo>
                  <a:pt x="508000" y="394858"/>
                </a:lnTo>
                <a:lnTo>
                  <a:pt x="397489" y="437308"/>
                </a:lnTo>
                <a:lnTo>
                  <a:pt x="334340" y="413101"/>
                </a:lnTo>
                <a:lnTo>
                  <a:pt x="254175" y="452569"/>
                </a:lnTo>
                <a:lnTo>
                  <a:pt x="173660" y="413101"/>
                </a:lnTo>
                <a:lnTo>
                  <a:pt x="110511" y="437308"/>
                </a:lnTo>
                <a:lnTo>
                  <a:pt x="0" y="394858"/>
                </a:lnTo>
                <a:lnTo>
                  <a:pt x="0" y="251544"/>
                </a:lnTo>
                <a:lnTo>
                  <a:pt x="96478" y="216637"/>
                </a:lnTo>
                <a:lnTo>
                  <a:pt x="96478" y="112265"/>
                </a:lnTo>
                <a:lnTo>
                  <a:pt x="143840" y="93671"/>
                </a:lnTo>
                <a:lnTo>
                  <a:pt x="143840" y="40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calendar169"/>
          <p:cNvSpPr>
            <a:spLocks noChangeAspect="1"/>
          </p:cNvSpPr>
          <p:nvPr/>
        </p:nvSpPr>
        <p:spPr bwMode="auto">
          <a:xfrm>
            <a:off x="4252638" y="2583940"/>
            <a:ext cx="238875" cy="248063"/>
          </a:xfrm>
          <a:custGeom>
            <a:avLst/>
            <a:gdLst>
              <a:gd name="connsiteX0" fmla="*/ 339390 w 489185"/>
              <a:gd name="connsiteY0" fmla="*/ 274986 h 508000"/>
              <a:gd name="connsiteX1" fmla="*/ 370507 w 489185"/>
              <a:gd name="connsiteY1" fmla="*/ 306103 h 508000"/>
              <a:gd name="connsiteX2" fmla="*/ 339390 w 489185"/>
              <a:gd name="connsiteY2" fmla="*/ 337220 h 508000"/>
              <a:gd name="connsiteX3" fmla="*/ 308273 w 489185"/>
              <a:gd name="connsiteY3" fmla="*/ 306103 h 508000"/>
              <a:gd name="connsiteX4" fmla="*/ 339390 w 489185"/>
              <a:gd name="connsiteY4" fmla="*/ 274986 h 508000"/>
              <a:gd name="connsiteX5" fmla="*/ 245316 w 489185"/>
              <a:gd name="connsiteY5" fmla="*/ 274986 h 508000"/>
              <a:gd name="connsiteX6" fmla="*/ 276433 w 489185"/>
              <a:gd name="connsiteY6" fmla="*/ 306103 h 508000"/>
              <a:gd name="connsiteX7" fmla="*/ 245316 w 489185"/>
              <a:gd name="connsiteY7" fmla="*/ 337220 h 508000"/>
              <a:gd name="connsiteX8" fmla="*/ 214199 w 489185"/>
              <a:gd name="connsiteY8" fmla="*/ 306103 h 508000"/>
              <a:gd name="connsiteX9" fmla="*/ 245316 w 489185"/>
              <a:gd name="connsiteY9" fmla="*/ 274986 h 508000"/>
              <a:gd name="connsiteX10" fmla="*/ 150519 w 489185"/>
              <a:gd name="connsiteY10" fmla="*/ 274986 h 508000"/>
              <a:gd name="connsiteX11" fmla="*/ 182359 w 489185"/>
              <a:gd name="connsiteY11" fmla="*/ 306103 h 508000"/>
              <a:gd name="connsiteX12" fmla="*/ 150519 w 489185"/>
              <a:gd name="connsiteY12" fmla="*/ 337220 h 508000"/>
              <a:gd name="connsiteX13" fmla="*/ 118678 w 489185"/>
              <a:gd name="connsiteY13" fmla="*/ 306103 h 508000"/>
              <a:gd name="connsiteX14" fmla="*/ 150519 w 489185"/>
              <a:gd name="connsiteY14" fmla="*/ 274986 h 508000"/>
              <a:gd name="connsiteX15" fmla="*/ 94343 w 489185"/>
              <a:gd name="connsiteY15" fmla="*/ 177452 h 508000"/>
              <a:gd name="connsiteX16" fmla="*/ 69884 w 489185"/>
              <a:gd name="connsiteY16" fmla="*/ 205288 h 508000"/>
              <a:gd name="connsiteX17" fmla="*/ 69884 w 489185"/>
              <a:gd name="connsiteY17" fmla="*/ 407096 h 508000"/>
              <a:gd name="connsiteX18" fmla="*/ 94343 w 489185"/>
              <a:gd name="connsiteY18" fmla="*/ 431452 h 508000"/>
              <a:gd name="connsiteX19" fmla="*/ 391348 w 489185"/>
              <a:gd name="connsiteY19" fmla="*/ 431452 h 508000"/>
              <a:gd name="connsiteX20" fmla="*/ 419302 w 489185"/>
              <a:gd name="connsiteY20" fmla="*/ 407096 h 508000"/>
              <a:gd name="connsiteX21" fmla="*/ 419302 w 489185"/>
              <a:gd name="connsiteY21" fmla="*/ 205288 h 508000"/>
              <a:gd name="connsiteX22" fmla="*/ 391348 w 489185"/>
              <a:gd name="connsiteY22" fmla="*/ 177452 h 508000"/>
              <a:gd name="connsiteX23" fmla="*/ 94343 w 489185"/>
              <a:gd name="connsiteY23" fmla="*/ 177452 h 508000"/>
              <a:gd name="connsiteX24" fmla="*/ 132779 w 489185"/>
              <a:gd name="connsiteY24" fmla="*/ 0 h 508000"/>
              <a:gd name="connsiteX25" fmla="*/ 188686 w 489185"/>
              <a:gd name="connsiteY25" fmla="*/ 55671 h 508000"/>
              <a:gd name="connsiteX26" fmla="*/ 188686 w 489185"/>
              <a:gd name="connsiteY26" fmla="*/ 62630 h 508000"/>
              <a:gd name="connsiteX27" fmla="*/ 300500 w 489185"/>
              <a:gd name="connsiteY27" fmla="*/ 62630 h 508000"/>
              <a:gd name="connsiteX28" fmla="*/ 300500 w 489185"/>
              <a:gd name="connsiteY28" fmla="*/ 55671 h 508000"/>
              <a:gd name="connsiteX29" fmla="*/ 356406 w 489185"/>
              <a:gd name="connsiteY29" fmla="*/ 0 h 508000"/>
              <a:gd name="connsiteX30" fmla="*/ 412313 w 489185"/>
              <a:gd name="connsiteY30" fmla="*/ 55671 h 508000"/>
              <a:gd name="connsiteX31" fmla="*/ 412313 w 489185"/>
              <a:gd name="connsiteY31" fmla="*/ 62630 h 508000"/>
              <a:gd name="connsiteX32" fmla="*/ 419302 w 489185"/>
              <a:gd name="connsiteY32" fmla="*/ 62630 h 508000"/>
              <a:gd name="connsiteX33" fmla="*/ 489185 w 489185"/>
              <a:gd name="connsiteY33" fmla="*/ 132219 h 508000"/>
              <a:gd name="connsiteX34" fmla="*/ 489185 w 489185"/>
              <a:gd name="connsiteY34" fmla="*/ 438411 h 508000"/>
              <a:gd name="connsiteX35" fmla="*/ 419302 w 489185"/>
              <a:gd name="connsiteY35" fmla="*/ 508000 h 508000"/>
              <a:gd name="connsiteX36" fmla="*/ 69884 w 489185"/>
              <a:gd name="connsiteY36" fmla="*/ 508000 h 508000"/>
              <a:gd name="connsiteX37" fmla="*/ 0 w 489185"/>
              <a:gd name="connsiteY37" fmla="*/ 438411 h 508000"/>
              <a:gd name="connsiteX38" fmla="*/ 0 w 489185"/>
              <a:gd name="connsiteY38" fmla="*/ 132219 h 508000"/>
              <a:gd name="connsiteX39" fmla="*/ 69884 w 489185"/>
              <a:gd name="connsiteY39" fmla="*/ 62630 h 508000"/>
              <a:gd name="connsiteX40" fmla="*/ 76872 w 489185"/>
              <a:gd name="connsiteY40" fmla="*/ 62630 h 508000"/>
              <a:gd name="connsiteX41" fmla="*/ 76872 w 489185"/>
              <a:gd name="connsiteY41" fmla="*/ 55671 h 508000"/>
              <a:gd name="connsiteX42" fmla="*/ 132779 w 489185"/>
              <a:gd name="connsiteY42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89185" h="508000">
                <a:moveTo>
                  <a:pt x="339390" y="274986"/>
                </a:moveTo>
                <a:cubicBezTo>
                  <a:pt x="356677" y="274986"/>
                  <a:pt x="370507" y="288816"/>
                  <a:pt x="370507" y="306103"/>
                </a:cubicBezTo>
                <a:cubicBezTo>
                  <a:pt x="370507" y="323390"/>
                  <a:pt x="356677" y="337220"/>
                  <a:pt x="339390" y="337220"/>
                </a:cubicBezTo>
                <a:cubicBezTo>
                  <a:pt x="322103" y="337220"/>
                  <a:pt x="308273" y="323390"/>
                  <a:pt x="308273" y="306103"/>
                </a:cubicBezTo>
                <a:cubicBezTo>
                  <a:pt x="308273" y="288816"/>
                  <a:pt x="322103" y="274986"/>
                  <a:pt x="339390" y="274986"/>
                </a:cubicBezTo>
                <a:close/>
                <a:moveTo>
                  <a:pt x="245316" y="274986"/>
                </a:moveTo>
                <a:cubicBezTo>
                  <a:pt x="262603" y="274986"/>
                  <a:pt x="276433" y="288816"/>
                  <a:pt x="276433" y="306103"/>
                </a:cubicBezTo>
                <a:cubicBezTo>
                  <a:pt x="276433" y="323390"/>
                  <a:pt x="262603" y="337220"/>
                  <a:pt x="245316" y="337220"/>
                </a:cubicBezTo>
                <a:cubicBezTo>
                  <a:pt x="228029" y="337220"/>
                  <a:pt x="214199" y="323390"/>
                  <a:pt x="214199" y="306103"/>
                </a:cubicBezTo>
                <a:cubicBezTo>
                  <a:pt x="214199" y="288816"/>
                  <a:pt x="228029" y="274986"/>
                  <a:pt x="245316" y="274986"/>
                </a:cubicBezTo>
                <a:close/>
                <a:moveTo>
                  <a:pt x="150519" y="274986"/>
                </a:moveTo>
                <a:cubicBezTo>
                  <a:pt x="168208" y="274986"/>
                  <a:pt x="182359" y="288816"/>
                  <a:pt x="182359" y="306103"/>
                </a:cubicBezTo>
                <a:cubicBezTo>
                  <a:pt x="182359" y="323390"/>
                  <a:pt x="168208" y="337220"/>
                  <a:pt x="150519" y="337220"/>
                </a:cubicBezTo>
                <a:cubicBezTo>
                  <a:pt x="132830" y="337220"/>
                  <a:pt x="118678" y="323390"/>
                  <a:pt x="118678" y="306103"/>
                </a:cubicBezTo>
                <a:cubicBezTo>
                  <a:pt x="118678" y="288816"/>
                  <a:pt x="132830" y="274986"/>
                  <a:pt x="150519" y="274986"/>
                </a:cubicBezTo>
                <a:close/>
                <a:moveTo>
                  <a:pt x="94343" y="177452"/>
                </a:moveTo>
                <a:cubicBezTo>
                  <a:pt x="80366" y="177452"/>
                  <a:pt x="69884" y="191370"/>
                  <a:pt x="69884" y="205288"/>
                </a:cubicBezTo>
                <a:cubicBezTo>
                  <a:pt x="69884" y="205288"/>
                  <a:pt x="69884" y="205288"/>
                  <a:pt x="69884" y="407096"/>
                </a:cubicBezTo>
                <a:cubicBezTo>
                  <a:pt x="69884" y="421014"/>
                  <a:pt x="80366" y="431452"/>
                  <a:pt x="94343" y="431452"/>
                </a:cubicBezTo>
                <a:cubicBezTo>
                  <a:pt x="94343" y="431452"/>
                  <a:pt x="94343" y="431452"/>
                  <a:pt x="391348" y="431452"/>
                </a:cubicBezTo>
                <a:cubicBezTo>
                  <a:pt x="405325" y="431452"/>
                  <a:pt x="419302" y="421014"/>
                  <a:pt x="419302" y="407096"/>
                </a:cubicBezTo>
                <a:lnTo>
                  <a:pt x="419302" y="205288"/>
                </a:lnTo>
                <a:cubicBezTo>
                  <a:pt x="419302" y="191370"/>
                  <a:pt x="405325" y="177452"/>
                  <a:pt x="391348" y="177452"/>
                </a:cubicBezTo>
                <a:cubicBezTo>
                  <a:pt x="391348" y="177452"/>
                  <a:pt x="391348" y="177452"/>
                  <a:pt x="94343" y="177452"/>
                </a:cubicBezTo>
                <a:close/>
                <a:moveTo>
                  <a:pt x="132779" y="0"/>
                </a:moveTo>
                <a:cubicBezTo>
                  <a:pt x="164227" y="0"/>
                  <a:pt x="188686" y="24356"/>
                  <a:pt x="188686" y="55671"/>
                </a:cubicBezTo>
                <a:cubicBezTo>
                  <a:pt x="188686" y="55671"/>
                  <a:pt x="188686" y="55671"/>
                  <a:pt x="188686" y="62630"/>
                </a:cubicBezTo>
                <a:cubicBezTo>
                  <a:pt x="188686" y="62630"/>
                  <a:pt x="188686" y="62630"/>
                  <a:pt x="300500" y="62630"/>
                </a:cubicBezTo>
                <a:cubicBezTo>
                  <a:pt x="300500" y="62630"/>
                  <a:pt x="300500" y="62630"/>
                  <a:pt x="300500" y="55671"/>
                </a:cubicBezTo>
                <a:cubicBezTo>
                  <a:pt x="300500" y="24356"/>
                  <a:pt x="324959" y="0"/>
                  <a:pt x="356406" y="0"/>
                </a:cubicBezTo>
                <a:cubicBezTo>
                  <a:pt x="387854" y="0"/>
                  <a:pt x="412313" y="24356"/>
                  <a:pt x="412313" y="55671"/>
                </a:cubicBezTo>
                <a:cubicBezTo>
                  <a:pt x="412313" y="55671"/>
                  <a:pt x="412313" y="55671"/>
                  <a:pt x="412313" y="62630"/>
                </a:cubicBezTo>
                <a:cubicBezTo>
                  <a:pt x="412313" y="62630"/>
                  <a:pt x="412313" y="62630"/>
                  <a:pt x="419302" y="62630"/>
                </a:cubicBezTo>
                <a:cubicBezTo>
                  <a:pt x="457738" y="62630"/>
                  <a:pt x="489185" y="93945"/>
                  <a:pt x="489185" y="132219"/>
                </a:cubicBezTo>
                <a:cubicBezTo>
                  <a:pt x="489185" y="132219"/>
                  <a:pt x="489185" y="132219"/>
                  <a:pt x="489185" y="438411"/>
                </a:cubicBezTo>
                <a:cubicBezTo>
                  <a:pt x="489185" y="476685"/>
                  <a:pt x="457738" y="508000"/>
                  <a:pt x="419302" y="508000"/>
                </a:cubicBezTo>
                <a:cubicBezTo>
                  <a:pt x="419302" y="508000"/>
                  <a:pt x="419302" y="508000"/>
                  <a:pt x="69884" y="508000"/>
                </a:cubicBezTo>
                <a:cubicBezTo>
                  <a:pt x="31448" y="508000"/>
                  <a:pt x="0" y="476685"/>
                  <a:pt x="0" y="438411"/>
                </a:cubicBezTo>
                <a:cubicBezTo>
                  <a:pt x="0" y="438411"/>
                  <a:pt x="0" y="438411"/>
                  <a:pt x="0" y="132219"/>
                </a:cubicBezTo>
                <a:cubicBezTo>
                  <a:pt x="0" y="93945"/>
                  <a:pt x="31448" y="62630"/>
                  <a:pt x="69884" y="62630"/>
                </a:cubicBezTo>
                <a:cubicBezTo>
                  <a:pt x="69884" y="62630"/>
                  <a:pt x="69884" y="62630"/>
                  <a:pt x="76872" y="62630"/>
                </a:cubicBezTo>
                <a:cubicBezTo>
                  <a:pt x="76872" y="62630"/>
                  <a:pt x="76872" y="62630"/>
                  <a:pt x="76872" y="55671"/>
                </a:cubicBezTo>
                <a:cubicBezTo>
                  <a:pt x="76872" y="24356"/>
                  <a:pt x="101331" y="0"/>
                  <a:pt x="1327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business155"/>
          <p:cNvSpPr>
            <a:spLocks noChangeAspect="1"/>
          </p:cNvSpPr>
          <p:nvPr/>
        </p:nvSpPr>
        <p:spPr bwMode="auto">
          <a:xfrm>
            <a:off x="7640373" y="2618180"/>
            <a:ext cx="248063" cy="204102"/>
          </a:xfrm>
          <a:custGeom>
            <a:avLst/>
            <a:gdLst>
              <a:gd name="connsiteX0" fmla="*/ 25007 w 508000"/>
              <a:gd name="connsiteY0" fmla="*/ 250785 h 417975"/>
              <a:gd name="connsiteX1" fmla="*/ 102172 w 508000"/>
              <a:gd name="connsiteY1" fmla="*/ 250785 h 417975"/>
              <a:gd name="connsiteX2" fmla="*/ 102172 w 508000"/>
              <a:gd name="connsiteY2" fmla="*/ 417975 h 417975"/>
              <a:gd name="connsiteX3" fmla="*/ 25007 w 508000"/>
              <a:gd name="connsiteY3" fmla="*/ 417975 h 417975"/>
              <a:gd name="connsiteX4" fmla="*/ 270790 w 508000"/>
              <a:gd name="connsiteY4" fmla="*/ 228636 h 417975"/>
              <a:gd name="connsiteX5" fmla="*/ 347955 w 508000"/>
              <a:gd name="connsiteY5" fmla="*/ 228636 h 417975"/>
              <a:gd name="connsiteX6" fmla="*/ 347955 w 508000"/>
              <a:gd name="connsiteY6" fmla="*/ 417975 h 417975"/>
              <a:gd name="connsiteX7" fmla="*/ 270790 w 508000"/>
              <a:gd name="connsiteY7" fmla="*/ 417975 h 417975"/>
              <a:gd name="connsiteX8" fmla="*/ 151471 w 508000"/>
              <a:gd name="connsiteY8" fmla="*/ 202914 h 417975"/>
              <a:gd name="connsiteX9" fmla="*/ 227921 w 508000"/>
              <a:gd name="connsiteY9" fmla="*/ 202914 h 417975"/>
              <a:gd name="connsiteX10" fmla="*/ 227921 w 508000"/>
              <a:gd name="connsiteY10" fmla="*/ 417975 h 417975"/>
              <a:gd name="connsiteX11" fmla="*/ 151471 w 508000"/>
              <a:gd name="connsiteY11" fmla="*/ 417975 h 417975"/>
              <a:gd name="connsiteX12" fmla="*/ 390110 w 508000"/>
              <a:gd name="connsiteY12" fmla="*/ 157187 h 417975"/>
              <a:gd name="connsiteX13" fmla="*/ 467275 w 508000"/>
              <a:gd name="connsiteY13" fmla="*/ 157187 h 417975"/>
              <a:gd name="connsiteX14" fmla="*/ 467275 w 508000"/>
              <a:gd name="connsiteY14" fmla="*/ 417975 h 417975"/>
              <a:gd name="connsiteX15" fmla="*/ 390110 w 508000"/>
              <a:gd name="connsiteY15" fmla="*/ 417975 h 417975"/>
              <a:gd name="connsiteX16" fmla="*/ 508000 w 508000"/>
              <a:gd name="connsiteY16" fmla="*/ 0 h 417975"/>
              <a:gd name="connsiteX17" fmla="*/ 492281 w 508000"/>
              <a:gd name="connsiteY17" fmla="*/ 103601 h 417975"/>
              <a:gd name="connsiteX18" fmla="*/ 461558 w 508000"/>
              <a:gd name="connsiteY18" fmla="*/ 72878 h 417975"/>
              <a:gd name="connsiteX19" fmla="*/ 310087 w 508000"/>
              <a:gd name="connsiteY19" fmla="*/ 206487 h 417975"/>
              <a:gd name="connsiteX20" fmla="*/ 187196 w 508000"/>
              <a:gd name="connsiteY20" fmla="*/ 150043 h 417975"/>
              <a:gd name="connsiteX21" fmla="*/ 18577 w 508000"/>
              <a:gd name="connsiteY21" fmla="*/ 235781 h 417975"/>
              <a:gd name="connsiteX22" fmla="*/ 0 w 508000"/>
              <a:gd name="connsiteY22" fmla="*/ 197913 h 417975"/>
              <a:gd name="connsiteX23" fmla="*/ 187196 w 508000"/>
              <a:gd name="connsiteY23" fmla="*/ 103601 h 417975"/>
              <a:gd name="connsiteX24" fmla="*/ 302942 w 508000"/>
              <a:gd name="connsiteY24" fmla="*/ 157187 h 417975"/>
              <a:gd name="connsiteX25" fmla="*/ 432979 w 508000"/>
              <a:gd name="connsiteY25" fmla="*/ 42155 h 417975"/>
              <a:gd name="connsiteX26" fmla="*/ 403685 w 508000"/>
              <a:gd name="connsiteY26" fmla="*/ 15004 h 41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8000" h="417975">
                <a:moveTo>
                  <a:pt x="25007" y="250785"/>
                </a:moveTo>
                <a:lnTo>
                  <a:pt x="102172" y="250785"/>
                </a:lnTo>
                <a:lnTo>
                  <a:pt x="102172" y="417975"/>
                </a:lnTo>
                <a:lnTo>
                  <a:pt x="25007" y="417975"/>
                </a:lnTo>
                <a:close/>
                <a:moveTo>
                  <a:pt x="270790" y="228636"/>
                </a:moveTo>
                <a:lnTo>
                  <a:pt x="347955" y="228636"/>
                </a:lnTo>
                <a:lnTo>
                  <a:pt x="347955" y="417975"/>
                </a:lnTo>
                <a:lnTo>
                  <a:pt x="270790" y="417975"/>
                </a:lnTo>
                <a:close/>
                <a:moveTo>
                  <a:pt x="151471" y="202914"/>
                </a:moveTo>
                <a:lnTo>
                  <a:pt x="227921" y="202914"/>
                </a:lnTo>
                <a:lnTo>
                  <a:pt x="227921" y="417975"/>
                </a:lnTo>
                <a:lnTo>
                  <a:pt x="151471" y="417975"/>
                </a:lnTo>
                <a:close/>
                <a:moveTo>
                  <a:pt x="390110" y="157187"/>
                </a:moveTo>
                <a:lnTo>
                  <a:pt x="467275" y="157187"/>
                </a:lnTo>
                <a:lnTo>
                  <a:pt x="467275" y="417975"/>
                </a:lnTo>
                <a:lnTo>
                  <a:pt x="390110" y="417975"/>
                </a:lnTo>
                <a:close/>
                <a:moveTo>
                  <a:pt x="508000" y="0"/>
                </a:moveTo>
                <a:lnTo>
                  <a:pt x="492281" y="103601"/>
                </a:lnTo>
                <a:lnTo>
                  <a:pt x="461558" y="72878"/>
                </a:lnTo>
                <a:lnTo>
                  <a:pt x="310087" y="206487"/>
                </a:lnTo>
                <a:lnTo>
                  <a:pt x="187196" y="150043"/>
                </a:lnTo>
                <a:lnTo>
                  <a:pt x="18577" y="235781"/>
                </a:lnTo>
                <a:lnTo>
                  <a:pt x="0" y="197913"/>
                </a:lnTo>
                <a:lnTo>
                  <a:pt x="187196" y="103601"/>
                </a:lnTo>
                <a:lnTo>
                  <a:pt x="302942" y="157187"/>
                </a:lnTo>
                <a:lnTo>
                  <a:pt x="432979" y="42155"/>
                </a:lnTo>
                <a:lnTo>
                  <a:pt x="403685" y="15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pantheon"/>
          <p:cNvSpPr>
            <a:spLocks noChangeAspect="1"/>
          </p:cNvSpPr>
          <p:nvPr/>
        </p:nvSpPr>
        <p:spPr bwMode="auto">
          <a:xfrm>
            <a:off x="9329266" y="2594694"/>
            <a:ext cx="262607" cy="251074"/>
          </a:xfrm>
          <a:custGeom>
            <a:avLst/>
            <a:gdLst>
              <a:gd name="T0" fmla="*/ 115 w 122"/>
              <a:gd name="T1" fmla="*/ 104 h 117"/>
              <a:gd name="T2" fmla="*/ 113 w 122"/>
              <a:gd name="T3" fmla="*/ 104 h 117"/>
              <a:gd name="T4" fmla="*/ 106 w 122"/>
              <a:gd name="T5" fmla="*/ 98 h 117"/>
              <a:gd name="T6" fmla="*/ 102 w 122"/>
              <a:gd name="T7" fmla="*/ 98 h 117"/>
              <a:gd name="T8" fmla="*/ 102 w 122"/>
              <a:gd name="T9" fmla="*/ 59 h 117"/>
              <a:gd name="T10" fmla="*/ 106 w 122"/>
              <a:gd name="T11" fmla="*/ 59 h 117"/>
              <a:gd name="T12" fmla="*/ 112 w 122"/>
              <a:gd name="T13" fmla="*/ 55 h 117"/>
              <a:gd name="T14" fmla="*/ 115 w 122"/>
              <a:gd name="T15" fmla="*/ 55 h 117"/>
              <a:gd name="T16" fmla="*/ 122 w 122"/>
              <a:gd name="T17" fmla="*/ 48 h 117"/>
              <a:gd name="T18" fmla="*/ 118 w 122"/>
              <a:gd name="T19" fmla="*/ 42 h 117"/>
              <a:gd name="T20" fmla="*/ 66 w 122"/>
              <a:gd name="T21" fmla="*/ 1 h 117"/>
              <a:gd name="T22" fmla="*/ 57 w 122"/>
              <a:gd name="T23" fmla="*/ 1 h 117"/>
              <a:gd name="T24" fmla="*/ 4 w 122"/>
              <a:gd name="T25" fmla="*/ 43 h 117"/>
              <a:gd name="T26" fmla="*/ 1 w 122"/>
              <a:gd name="T27" fmla="*/ 50 h 117"/>
              <a:gd name="T28" fmla="*/ 8 w 122"/>
              <a:gd name="T29" fmla="*/ 55 h 117"/>
              <a:gd name="T30" fmla="*/ 11 w 122"/>
              <a:gd name="T31" fmla="*/ 55 h 117"/>
              <a:gd name="T32" fmla="*/ 17 w 122"/>
              <a:gd name="T33" fmla="*/ 59 h 117"/>
              <a:gd name="T34" fmla="*/ 21 w 122"/>
              <a:gd name="T35" fmla="*/ 59 h 117"/>
              <a:gd name="T36" fmla="*/ 21 w 122"/>
              <a:gd name="T37" fmla="*/ 98 h 117"/>
              <a:gd name="T38" fmla="*/ 17 w 122"/>
              <a:gd name="T39" fmla="*/ 98 h 117"/>
              <a:gd name="T40" fmla="*/ 10 w 122"/>
              <a:gd name="T41" fmla="*/ 104 h 117"/>
              <a:gd name="T42" fmla="*/ 8 w 122"/>
              <a:gd name="T43" fmla="*/ 104 h 117"/>
              <a:gd name="T44" fmla="*/ 1 w 122"/>
              <a:gd name="T45" fmla="*/ 111 h 117"/>
              <a:gd name="T46" fmla="*/ 8 w 122"/>
              <a:gd name="T47" fmla="*/ 117 h 117"/>
              <a:gd name="T48" fmla="*/ 115 w 122"/>
              <a:gd name="T49" fmla="*/ 117 h 117"/>
              <a:gd name="T50" fmla="*/ 122 w 122"/>
              <a:gd name="T51" fmla="*/ 111 h 117"/>
              <a:gd name="T52" fmla="*/ 115 w 122"/>
              <a:gd name="T53" fmla="*/ 104 h 117"/>
              <a:gd name="T54" fmla="*/ 57 w 122"/>
              <a:gd name="T55" fmla="*/ 59 h 117"/>
              <a:gd name="T56" fmla="*/ 66 w 122"/>
              <a:gd name="T57" fmla="*/ 59 h 117"/>
              <a:gd name="T58" fmla="*/ 66 w 122"/>
              <a:gd name="T59" fmla="*/ 98 h 117"/>
              <a:gd name="T60" fmla="*/ 57 w 122"/>
              <a:gd name="T61" fmla="*/ 98 h 117"/>
              <a:gd name="T62" fmla="*/ 57 w 122"/>
              <a:gd name="T63" fmla="*/ 59 h 117"/>
              <a:gd name="T64" fmla="*/ 88 w 122"/>
              <a:gd name="T65" fmla="*/ 98 h 117"/>
              <a:gd name="T66" fmla="*/ 79 w 122"/>
              <a:gd name="T67" fmla="*/ 98 h 117"/>
              <a:gd name="T68" fmla="*/ 79 w 122"/>
              <a:gd name="T69" fmla="*/ 59 h 117"/>
              <a:gd name="T70" fmla="*/ 88 w 122"/>
              <a:gd name="T71" fmla="*/ 59 h 117"/>
              <a:gd name="T72" fmla="*/ 88 w 122"/>
              <a:gd name="T73" fmla="*/ 98 h 117"/>
              <a:gd name="T74" fmla="*/ 62 w 122"/>
              <a:gd name="T75" fmla="*/ 15 h 117"/>
              <a:gd name="T76" fmla="*/ 96 w 122"/>
              <a:gd name="T77" fmla="*/ 41 h 117"/>
              <a:gd name="T78" fmla="*/ 27 w 122"/>
              <a:gd name="T79" fmla="*/ 41 h 117"/>
              <a:gd name="T80" fmla="*/ 62 w 122"/>
              <a:gd name="T81" fmla="*/ 15 h 117"/>
              <a:gd name="T82" fmla="*/ 35 w 122"/>
              <a:gd name="T83" fmla="*/ 59 h 117"/>
              <a:gd name="T84" fmla="*/ 44 w 122"/>
              <a:gd name="T85" fmla="*/ 59 h 117"/>
              <a:gd name="T86" fmla="*/ 44 w 122"/>
              <a:gd name="T87" fmla="*/ 98 h 117"/>
              <a:gd name="T88" fmla="*/ 35 w 122"/>
              <a:gd name="T89" fmla="*/ 98 h 117"/>
              <a:gd name="T90" fmla="*/ 35 w 122"/>
              <a:gd name="T91" fmla="*/ 59 h 117"/>
              <a:gd name="T92" fmla="*/ 35 w 122"/>
              <a:gd name="T93" fmla="*/ 59 h 117"/>
              <a:gd name="T94" fmla="*/ 35 w 122"/>
              <a:gd name="T95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2" h="117">
                <a:moveTo>
                  <a:pt x="115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2" y="101"/>
                  <a:pt x="110" y="98"/>
                  <a:pt x="106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9" y="59"/>
                  <a:pt x="111" y="57"/>
                  <a:pt x="112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9" y="55"/>
                  <a:pt x="122" y="52"/>
                  <a:pt x="122" y="48"/>
                </a:cubicBezTo>
                <a:cubicBezTo>
                  <a:pt x="122" y="46"/>
                  <a:pt x="120" y="44"/>
                  <a:pt x="118" y="42"/>
                </a:cubicBezTo>
                <a:cubicBezTo>
                  <a:pt x="66" y="1"/>
                  <a:pt x="66" y="1"/>
                  <a:pt x="66" y="1"/>
                </a:cubicBezTo>
                <a:cubicBezTo>
                  <a:pt x="63" y="0"/>
                  <a:pt x="60" y="0"/>
                  <a:pt x="57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8"/>
                  <a:pt x="1" y="50"/>
                </a:cubicBezTo>
                <a:cubicBezTo>
                  <a:pt x="2" y="53"/>
                  <a:pt x="5" y="55"/>
                  <a:pt x="8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7"/>
                  <a:pt x="14" y="59"/>
                  <a:pt x="17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98"/>
                  <a:pt x="21" y="98"/>
                  <a:pt x="2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1" y="101"/>
                  <a:pt x="1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4" y="104"/>
                  <a:pt x="1" y="107"/>
                  <a:pt x="1" y="111"/>
                </a:cubicBezTo>
                <a:cubicBezTo>
                  <a:pt x="1" y="114"/>
                  <a:pt x="4" y="117"/>
                  <a:pt x="8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9" y="117"/>
                  <a:pt x="122" y="114"/>
                  <a:pt x="122" y="111"/>
                </a:cubicBezTo>
                <a:cubicBezTo>
                  <a:pt x="122" y="107"/>
                  <a:pt x="119" y="104"/>
                  <a:pt x="115" y="104"/>
                </a:cubicBezTo>
                <a:close/>
                <a:moveTo>
                  <a:pt x="57" y="59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98"/>
                  <a:pt x="66" y="98"/>
                  <a:pt x="66" y="98"/>
                </a:cubicBezTo>
                <a:cubicBezTo>
                  <a:pt x="57" y="98"/>
                  <a:pt x="57" y="98"/>
                  <a:pt x="57" y="98"/>
                </a:cubicBezTo>
                <a:lnTo>
                  <a:pt x="57" y="59"/>
                </a:lnTo>
                <a:close/>
                <a:moveTo>
                  <a:pt x="88" y="98"/>
                </a:moveTo>
                <a:cubicBezTo>
                  <a:pt x="79" y="98"/>
                  <a:pt x="79" y="98"/>
                  <a:pt x="79" y="98"/>
                </a:cubicBezTo>
                <a:cubicBezTo>
                  <a:pt x="79" y="59"/>
                  <a:pt x="79" y="59"/>
                  <a:pt x="79" y="59"/>
                </a:cubicBezTo>
                <a:cubicBezTo>
                  <a:pt x="88" y="59"/>
                  <a:pt x="88" y="59"/>
                  <a:pt x="88" y="59"/>
                </a:cubicBezTo>
                <a:lnTo>
                  <a:pt x="88" y="98"/>
                </a:lnTo>
                <a:close/>
                <a:moveTo>
                  <a:pt x="62" y="15"/>
                </a:moveTo>
                <a:cubicBezTo>
                  <a:pt x="96" y="41"/>
                  <a:pt x="96" y="41"/>
                  <a:pt x="96" y="41"/>
                </a:cubicBezTo>
                <a:cubicBezTo>
                  <a:pt x="27" y="41"/>
                  <a:pt x="27" y="41"/>
                  <a:pt x="27" y="41"/>
                </a:cubicBezTo>
                <a:lnTo>
                  <a:pt x="62" y="15"/>
                </a:lnTo>
                <a:close/>
                <a:moveTo>
                  <a:pt x="35" y="59"/>
                </a:moveTo>
                <a:cubicBezTo>
                  <a:pt x="44" y="59"/>
                  <a:pt x="44" y="59"/>
                  <a:pt x="44" y="59"/>
                </a:cubicBezTo>
                <a:cubicBezTo>
                  <a:pt x="44" y="98"/>
                  <a:pt x="44" y="98"/>
                  <a:pt x="44" y="98"/>
                </a:cubicBezTo>
                <a:cubicBezTo>
                  <a:pt x="35" y="98"/>
                  <a:pt x="35" y="98"/>
                  <a:pt x="35" y="98"/>
                </a:cubicBezTo>
                <a:lnTo>
                  <a:pt x="35" y="59"/>
                </a:ln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3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4574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Word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2208" y="3136613"/>
            <a:ext cx="346761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>
                <a:solidFill>
                  <a:schemeClr val="accent1"/>
                </a:solidFill>
              </a:rPr>
              <a:t>在无助中想要逃亡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50428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72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4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6"/>
          <p:cNvSpPr/>
          <p:nvPr/>
        </p:nvSpPr>
        <p:spPr>
          <a:xfrm rot="10800000" flipV="1">
            <a:off x="0" y="-1"/>
            <a:ext cx="12192000" cy="685800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699439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835890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972341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108792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6245243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7381694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518145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9654593" y="2914649"/>
            <a:ext cx="837969" cy="837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237657" y="1685463"/>
            <a:ext cx="7716686" cy="1229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</a:rPr>
              <a:t>当然，还有更多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  <p:sp>
        <p:nvSpPr>
          <p:cNvPr id="1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2019204" y="3215364"/>
            <a:ext cx="198438" cy="236537"/>
          </a:xfrm>
          <a:custGeom>
            <a:avLst/>
            <a:gdLst>
              <a:gd name="T0" fmla="*/ 278 w 1232"/>
              <a:gd name="T1" fmla="*/ 1456 h 1456"/>
              <a:gd name="T2" fmla="*/ 278 w 1232"/>
              <a:gd name="T3" fmla="*/ 1335 h 1456"/>
              <a:gd name="T4" fmla="*/ 493 w 1232"/>
              <a:gd name="T5" fmla="*/ 1123 h 1456"/>
              <a:gd name="T6" fmla="*/ 493 w 1232"/>
              <a:gd name="T7" fmla="*/ 334 h 1456"/>
              <a:gd name="T8" fmla="*/ 308 w 1232"/>
              <a:gd name="T9" fmla="*/ 182 h 1456"/>
              <a:gd name="T10" fmla="*/ 124 w 1232"/>
              <a:gd name="T11" fmla="*/ 334 h 1456"/>
              <a:gd name="T12" fmla="*/ 0 w 1232"/>
              <a:gd name="T13" fmla="*/ 334 h 1456"/>
              <a:gd name="T14" fmla="*/ 0 w 1232"/>
              <a:gd name="T15" fmla="*/ 0 h 1456"/>
              <a:gd name="T16" fmla="*/ 1232 w 1232"/>
              <a:gd name="T17" fmla="*/ 0 h 1456"/>
              <a:gd name="T18" fmla="*/ 1232 w 1232"/>
              <a:gd name="T19" fmla="*/ 334 h 1456"/>
              <a:gd name="T20" fmla="*/ 1109 w 1232"/>
              <a:gd name="T21" fmla="*/ 334 h 1456"/>
              <a:gd name="T22" fmla="*/ 924 w 1232"/>
              <a:gd name="T23" fmla="*/ 182 h 1456"/>
              <a:gd name="T24" fmla="*/ 740 w 1232"/>
              <a:gd name="T25" fmla="*/ 334 h 1456"/>
              <a:gd name="T26" fmla="*/ 740 w 1232"/>
              <a:gd name="T27" fmla="*/ 1123 h 1456"/>
              <a:gd name="T28" fmla="*/ 955 w 1232"/>
              <a:gd name="T29" fmla="*/ 1335 h 1456"/>
              <a:gd name="T30" fmla="*/ 955 w 1232"/>
              <a:gd name="T31" fmla="*/ 1456 h 1456"/>
              <a:gd name="T32" fmla="*/ 278 w 1232"/>
              <a:gd name="T33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2" h="1456">
                <a:moveTo>
                  <a:pt x="278" y="1456"/>
                </a:moveTo>
                <a:cubicBezTo>
                  <a:pt x="278" y="1335"/>
                  <a:pt x="278" y="1335"/>
                  <a:pt x="278" y="1335"/>
                </a:cubicBezTo>
                <a:cubicBezTo>
                  <a:pt x="432" y="1335"/>
                  <a:pt x="493" y="1274"/>
                  <a:pt x="493" y="1123"/>
                </a:cubicBezTo>
                <a:cubicBezTo>
                  <a:pt x="493" y="334"/>
                  <a:pt x="493" y="334"/>
                  <a:pt x="493" y="334"/>
                </a:cubicBezTo>
                <a:cubicBezTo>
                  <a:pt x="493" y="243"/>
                  <a:pt x="432" y="182"/>
                  <a:pt x="308" y="182"/>
                </a:cubicBezTo>
                <a:cubicBezTo>
                  <a:pt x="216" y="182"/>
                  <a:pt x="124" y="243"/>
                  <a:pt x="124" y="334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0"/>
                  <a:pt x="0" y="0"/>
                  <a:pt x="0" y="0"/>
                </a:cubicBezTo>
                <a:cubicBezTo>
                  <a:pt x="1232" y="0"/>
                  <a:pt x="1232" y="0"/>
                  <a:pt x="1232" y="0"/>
                </a:cubicBezTo>
                <a:cubicBezTo>
                  <a:pt x="1232" y="334"/>
                  <a:pt x="1232" y="334"/>
                  <a:pt x="1232" y="334"/>
                </a:cubicBezTo>
                <a:cubicBezTo>
                  <a:pt x="1109" y="334"/>
                  <a:pt x="1109" y="334"/>
                  <a:pt x="1109" y="334"/>
                </a:cubicBezTo>
                <a:cubicBezTo>
                  <a:pt x="1109" y="243"/>
                  <a:pt x="1017" y="182"/>
                  <a:pt x="924" y="182"/>
                </a:cubicBezTo>
                <a:cubicBezTo>
                  <a:pt x="801" y="182"/>
                  <a:pt x="740" y="243"/>
                  <a:pt x="740" y="334"/>
                </a:cubicBezTo>
                <a:cubicBezTo>
                  <a:pt x="740" y="1123"/>
                  <a:pt x="740" y="1123"/>
                  <a:pt x="740" y="1123"/>
                </a:cubicBezTo>
                <a:cubicBezTo>
                  <a:pt x="740" y="1274"/>
                  <a:pt x="801" y="1335"/>
                  <a:pt x="955" y="1335"/>
                </a:cubicBezTo>
                <a:cubicBezTo>
                  <a:pt x="955" y="1456"/>
                  <a:pt x="955" y="1456"/>
                  <a:pt x="955" y="1456"/>
                </a:cubicBezTo>
                <a:lnTo>
                  <a:pt x="278" y="1456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6" name="Group 113"/>
          <p:cNvGrpSpPr>
            <a:grpSpLocks/>
          </p:cNvGrpSpPr>
          <p:nvPr/>
        </p:nvGrpSpPr>
        <p:grpSpPr bwMode="auto">
          <a:xfrm>
            <a:off x="3109363" y="3194751"/>
            <a:ext cx="277763" cy="277764"/>
            <a:chOff x="6970" y="1047"/>
            <a:chExt cx="525" cy="525"/>
          </a:xfrm>
          <a:solidFill>
            <a:schemeClr val="accent1"/>
          </a:solidFill>
        </p:grpSpPr>
        <p:sp>
          <p:nvSpPr>
            <p:cNvPr id="17" name="Freeform 114"/>
            <p:cNvSpPr>
              <a:spLocks/>
            </p:cNvSpPr>
            <p:nvPr/>
          </p:nvSpPr>
          <p:spPr bwMode="auto">
            <a:xfrm>
              <a:off x="6970" y="1047"/>
              <a:ext cx="525" cy="412"/>
            </a:xfrm>
            <a:custGeom>
              <a:avLst/>
              <a:gdLst>
                <a:gd name="T0" fmla="*/ 0 w 525"/>
                <a:gd name="T1" fmla="*/ 412 h 412"/>
                <a:gd name="T2" fmla="*/ 37 w 525"/>
                <a:gd name="T3" fmla="*/ 412 h 412"/>
                <a:gd name="T4" fmla="*/ 37 w 525"/>
                <a:gd name="T5" fmla="*/ 37 h 412"/>
                <a:gd name="T6" fmla="*/ 375 w 525"/>
                <a:gd name="T7" fmla="*/ 37 h 412"/>
                <a:gd name="T8" fmla="*/ 375 w 525"/>
                <a:gd name="T9" fmla="*/ 150 h 412"/>
                <a:gd name="T10" fmla="*/ 487 w 525"/>
                <a:gd name="T11" fmla="*/ 150 h 412"/>
                <a:gd name="T12" fmla="*/ 487 w 525"/>
                <a:gd name="T13" fmla="*/ 375 h 412"/>
                <a:gd name="T14" fmla="*/ 525 w 525"/>
                <a:gd name="T15" fmla="*/ 375 h 412"/>
                <a:gd name="T16" fmla="*/ 525 w 525"/>
                <a:gd name="T17" fmla="*/ 75 h 412"/>
                <a:gd name="T18" fmla="*/ 487 w 525"/>
                <a:gd name="T19" fmla="*/ 75 h 412"/>
                <a:gd name="T20" fmla="*/ 487 w 525"/>
                <a:gd name="T21" fmla="*/ 37 h 412"/>
                <a:gd name="T22" fmla="*/ 450 w 525"/>
                <a:gd name="T23" fmla="*/ 37 h 412"/>
                <a:gd name="T24" fmla="*/ 450 w 525"/>
                <a:gd name="T25" fmla="*/ 0 h 412"/>
                <a:gd name="T26" fmla="*/ 0 w 525"/>
                <a:gd name="T27" fmla="*/ 0 h 412"/>
                <a:gd name="T28" fmla="*/ 0 w 525"/>
                <a:gd name="T2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5" h="412">
                  <a:moveTo>
                    <a:pt x="0" y="412"/>
                  </a:moveTo>
                  <a:lnTo>
                    <a:pt x="37" y="412"/>
                  </a:lnTo>
                  <a:lnTo>
                    <a:pt x="37" y="37"/>
                  </a:lnTo>
                  <a:lnTo>
                    <a:pt x="375" y="37"/>
                  </a:lnTo>
                  <a:lnTo>
                    <a:pt x="375" y="150"/>
                  </a:lnTo>
                  <a:lnTo>
                    <a:pt x="487" y="150"/>
                  </a:lnTo>
                  <a:lnTo>
                    <a:pt x="487" y="375"/>
                  </a:lnTo>
                  <a:lnTo>
                    <a:pt x="525" y="375"/>
                  </a:lnTo>
                  <a:lnTo>
                    <a:pt x="525" y="75"/>
                  </a:lnTo>
                  <a:lnTo>
                    <a:pt x="487" y="75"/>
                  </a:lnTo>
                  <a:lnTo>
                    <a:pt x="487" y="37"/>
                  </a:lnTo>
                  <a:lnTo>
                    <a:pt x="450" y="37"/>
                  </a:lnTo>
                  <a:lnTo>
                    <a:pt x="450" y="0"/>
                  </a:lnTo>
                  <a:lnTo>
                    <a:pt x="0" y="0"/>
                  </a:lnTo>
                  <a:lnTo>
                    <a:pt x="0" y="4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Rectangle 115"/>
            <p:cNvSpPr>
              <a:spLocks noChangeArrowheads="1"/>
            </p:cNvSpPr>
            <p:nvPr/>
          </p:nvSpPr>
          <p:spPr bwMode="auto">
            <a:xfrm>
              <a:off x="7082" y="1197"/>
              <a:ext cx="263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Rectangle 116"/>
            <p:cNvSpPr>
              <a:spLocks noChangeArrowheads="1"/>
            </p:cNvSpPr>
            <p:nvPr/>
          </p:nvSpPr>
          <p:spPr bwMode="auto">
            <a:xfrm>
              <a:off x="7082" y="1272"/>
              <a:ext cx="263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Rectangle 117"/>
            <p:cNvSpPr>
              <a:spLocks noChangeArrowheads="1"/>
            </p:cNvSpPr>
            <p:nvPr/>
          </p:nvSpPr>
          <p:spPr bwMode="auto">
            <a:xfrm>
              <a:off x="7082" y="1347"/>
              <a:ext cx="188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118"/>
            <p:cNvSpPr>
              <a:spLocks noChangeArrowheads="1"/>
            </p:cNvSpPr>
            <p:nvPr/>
          </p:nvSpPr>
          <p:spPr bwMode="auto">
            <a:xfrm>
              <a:off x="7157" y="1422"/>
              <a:ext cx="75" cy="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119"/>
            <p:cNvSpPr>
              <a:spLocks noChangeArrowheads="1"/>
            </p:cNvSpPr>
            <p:nvPr/>
          </p:nvSpPr>
          <p:spPr bwMode="auto">
            <a:xfrm>
              <a:off x="7307" y="1384"/>
              <a:ext cx="75" cy="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Rectangle 120"/>
            <p:cNvSpPr>
              <a:spLocks noChangeArrowheads="1"/>
            </p:cNvSpPr>
            <p:nvPr/>
          </p:nvSpPr>
          <p:spPr bwMode="auto">
            <a:xfrm>
              <a:off x="7420" y="1459"/>
              <a:ext cx="75" cy="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Rectangle 121"/>
            <p:cNvSpPr>
              <a:spLocks noChangeArrowheads="1"/>
            </p:cNvSpPr>
            <p:nvPr/>
          </p:nvSpPr>
          <p:spPr bwMode="auto">
            <a:xfrm>
              <a:off x="7270" y="1497"/>
              <a:ext cx="37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Rectangle 122"/>
            <p:cNvSpPr>
              <a:spLocks noChangeArrowheads="1"/>
            </p:cNvSpPr>
            <p:nvPr/>
          </p:nvSpPr>
          <p:spPr bwMode="auto">
            <a:xfrm>
              <a:off x="7345" y="1534"/>
              <a:ext cx="75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123"/>
            <p:cNvSpPr>
              <a:spLocks noChangeArrowheads="1"/>
            </p:cNvSpPr>
            <p:nvPr/>
          </p:nvSpPr>
          <p:spPr bwMode="auto">
            <a:xfrm>
              <a:off x="7157" y="1534"/>
              <a:ext cx="38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124"/>
            <p:cNvSpPr>
              <a:spLocks noChangeArrowheads="1"/>
            </p:cNvSpPr>
            <p:nvPr/>
          </p:nvSpPr>
          <p:spPr bwMode="auto">
            <a:xfrm>
              <a:off x="7045" y="1497"/>
              <a:ext cx="37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Rectangle 125"/>
            <p:cNvSpPr>
              <a:spLocks noChangeArrowheads="1"/>
            </p:cNvSpPr>
            <p:nvPr/>
          </p:nvSpPr>
          <p:spPr bwMode="auto">
            <a:xfrm>
              <a:off x="6970" y="1534"/>
              <a:ext cx="37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Group 4"/>
          <p:cNvGrpSpPr>
            <a:grpSpLocks/>
          </p:cNvGrpSpPr>
          <p:nvPr/>
        </p:nvGrpSpPr>
        <p:grpSpPr bwMode="auto">
          <a:xfrm>
            <a:off x="4247196" y="3186555"/>
            <a:ext cx="288258" cy="288258"/>
            <a:chOff x="1387" y="2209"/>
            <a:chExt cx="525" cy="525"/>
          </a:xfrm>
          <a:solidFill>
            <a:schemeClr val="accent1"/>
          </a:solidFill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1687" y="2209"/>
              <a:ext cx="225" cy="225"/>
            </a:xfrm>
            <a:custGeom>
              <a:avLst/>
              <a:gdLst>
                <a:gd name="T0" fmla="*/ 24 w 24"/>
                <a:gd name="T1" fmla="*/ 20 h 24"/>
                <a:gd name="T2" fmla="*/ 20 w 24"/>
                <a:gd name="T3" fmla="*/ 24 h 24"/>
                <a:gd name="T4" fmla="*/ 4 w 24"/>
                <a:gd name="T5" fmla="*/ 24 h 24"/>
                <a:gd name="T6" fmla="*/ 0 w 24"/>
                <a:gd name="T7" fmla="*/ 20 h 24"/>
                <a:gd name="T8" fmla="*/ 0 w 24"/>
                <a:gd name="T9" fmla="*/ 4 h 24"/>
                <a:gd name="T10" fmla="*/ 4 w 24"/>
                <a:gd name="T11" fmla="*/ 0 h 24"/>
                <a:gd name="T12" fmla="*/ 20 w 24"/>
                <a:gd name="T13" fmla="*/ 0 h 24"/>
                <a:gd name="T14" fmla="*/ 24 w 24"/>
                <a:gd name="T15" fmla="*/ 4 h 24"/>
                <a:gd name="T16" fmla="*/ 24 w 24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387" y="2209"/>
              <a:ext cx="225" cy="225"/>
            </a:xfrm>
            <a:custGeom>
              <a:avLst/>
              <a:gdLst>
                <a:gd name="T0" fmla="*/ 24 w 24"/>
                <a:gd name="T1" fmla="*/ 20 h 24"/>
                <a:gd name="T2" fmla="*/ 20 w 24"/>
                <a:gd name="T3" fmla="*/ 24 h 24"/>
                <a:gd name="T4" fmla="*/ 4 w 24"/>
                <a:gd name="T5" fmla="*/ 24 h 24"/>
                <a:gd name="T6" fmla="*/ 0 w 24"/>
                <a:gd name="T7" fmla="*/ 20 h 24"/>
                <a:gd name="T8" fmla="*/ 0 w 24"/>
                <a:gd name="T9" fmla="*/ 4 h 24"/>
                <a:gd name="T10" fmla="*/ 4 w 24"/>
                <a:gd name="T11" fmla="*/ 0 h 24"/>
                <a:gd name="T12" fmla="*/ 20 w 24"/>
                <a:gd name="T13" fmla="*/ 0 h 24"/>
                <a:gd name="T14" fmla="*/ 24 w 24"/>
                <a:gd name="T15" fmla="*/ 4 h 24"/>
                <a:gd name="T16" fmla="*/ 24 w 24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1387" y="2509"/>
              <a:ext cx="225" cy="225"/>
            </a:xfrm>
            <a:custGeom>
              <a:avLst/>
              <a:gdLst>
                <a:gd name="T0" fmla="*/ 24 w 24"/>
                <a:gd name="T1" fmla="*/ 20 h 24"/>
                <a:gd name="T2" fmla="*/ 20 w 24"/>
                <a:gd name="T3" fmla="*/ 24 h 24"/>
                <a:gd name="T4" fmla="*/ 4 w 24"/>
                <a:gd name="T5" fmla="*/ 24 h 24"/>
                <a:gd name="T6" fmla="*/ 0 w 24"/>
                <a:gd name="T7" fmla="*/ 20 h 24"/>
                <a:gd name="T8" fmla="*/ 0 w 24"/>
                <a:gd name="T9" fmla="*/ 4 h 24"/>
                <a:gd name="T10" fmla="*/ 4 w 24"/>
                <a:gd name="T11" fmla="*/ 0 h 24"/>
                <a:gd name="T12" fmla="*/ 20 w 24"/>
                <a:gd name="T13" fmla="*/ 0 h 24"/>
                <a:gd name="T14" fmla="*/ 24 w 24"/>
                <a:gd name="T15" fmla="*/ 4 h 24"/>
                <a:gd name="T16" fmla="*/ 24 w 24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1687" y="2509"/>
              <a:ext cx="225" cy="225"/>
            </a:xfrm>
            <a:custGeom>
              <a:avLst/>
              <a:gdLst>
                <a:gd name="T0" fmla="*/ 24 w 24"/>
                <a:gd name="T1" fmla="*/ 20 h 24"/>
                <a:gd name="T2" fmla="*/ 20 w 24"/>
                <a:gd name="T3" fmla="*/ 24 h 24"/>
                <a:gd name="T4" fmla="*/ 4 w 24"/>
                <a:gd name="T5" fmla="*/ 24 h 24"/>
                <a:gd name="T6" fmla="*/ 0 w 24"/>
                <a:gd name="T7" fmla="*/ 20 h 24"/>
                <a:gd name="T8" fmla="*/ 0 w 24"/>
                <a:gd name="T9" fmla="*/ 4 h 24"/>
                <a:gd name="T10" fmla="*/ 4 w 24"/>
                <a:gd name="T11" fmla="*/ 0 h 24"/>
                <a:gd name="T12" fmla="*/ 20 w 24"/>
                <a:gd name="T13" fmla="*/ 0 h 24"/>
                <a:gd name="T14" fmla="*/ 24 w 24"/>
                <a:gd name="T15" fmla="*/ 4 h 24"/>
                <a:gd name="T16" fmla="*/ 24 w 24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Group 11"/>
          <p:cNvGrpSpPr>
            <a:grpSpLocks/>
          </p:cNvGrpSpPr>
          <p:nvPr/>
        </p:nvGrpSpPr>
        <p:grpSpPr bwMode="auto">
          <a:xfrm>
            <a:off x="5383647" y="3186707"/>
            <a:ext cx="288257" cy="288258"/>
            <a:chOff x="3779" y="2099"/>
            <a:chExt cx="525" cy="525"/>
          </a:xfrm>
          <a:solidFill>
            <a:schemeClr val="accent1"/>
          </a:solidFill>
        </p:grpSpPr>
        <p:sp>
          <p:nvSpPr>
            <p:cNvPr id="36" name="Oval 12"/>
            <p:cNvSpPr>
              <a:spLocks noChangeArrowheads="1"/>
            </p:cNvSpPr>
            <p:nvPr/>
          </p:nvSpPr>
          <p:spPr bwMode="auto">
            <a:xfrm>
              <a:off x="3929" y="2099"/>
              <a:ext cx="225" cy="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3779" y="2399"/>
              <a:ext cx="225" cy="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4079" y="2399"/>
              <a:ext cx="225" cy="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6520098" y="3184257"/>
            <a:ext cx="288257" cy="288258"/>
            <a:chOff x="3579" y="1899"/>
            <a:chExt cx="518" cy="518"/>
          </a:xfrm>
          <a:solidFill>
            <a:schemeClr val="accent1"/>
          </a:solidFill>
        </p:grpSpPr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3608" y="1927"/>
              <a:ext cx="306" cy="307"/>
            </a:xfrm>
            <a:custGeom>
              <a:avLst/>
              <a:gdLst>
                <a:gd name="T0" fmla="*/ 268 w 306"/>
                <a:gd name="T1" fmla="*/ 39 h 307"/>
                <a:gd name="T2" fmla="*/ 268 w 306"/>
                <a:gd name="T3" fmla="*/ 269 h 307"/>
                <a:gd name="T4" fmla="*/ 38 w 306"/>
                <a:gd name="T5" fmla="*/ 269 h 307"/>
                <a:gd name="T6" fmla="*/ 38 w 306"/>
                <a:gd name="T7" fmla="*/ 39 h 307"/>
                <a:gd name="T8" fmla="*/ 268 w 306"/>
                <a:gd name="T9" fmla="*/ 39 h 307"/>
                <a:gd name="T10" fmla="*/ 306 w 306"/>
                <a:gd name="T11" fmla="*/ 0 h 307"/>
                <a:gd name="T12" fmla="*/ 0 w 306"/>
                <a:gd name="T13" fmla="*/ 0 h 307"/>
                <a:gd name="T14" fmla="*/ 0 w 306"/>
                <a:gd name="T15" fmla="*/ 307 h 307"/>
                <a:gd name="T16" fmla="*/ 306 w 306"/>
                <a:gd name="T17" fmla="*/ 307 h 307"/>
                <a:gd name="T18" fmla="*/ 306 w 306"/>
                <a:gd name="T19" fmla="*/ 0 h 307"/>
                <a:gd name="T20" fmla="*/ 306 w 306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6" h="307">
                  <a:moveTo>
                    <a:pt x="268" y="39"/>
                  </a:moveTo>
                  <a:lnTo>
                    <a:pt x="268" y="269"/>
                  </a:lnTo>
                  <a:lnTo>
                    <a:pt x="38" y="269"/>
                  </a:lnTo>
                  <a:lnTo>
                    <a:pt x="38" y="39"/>
                  </a:lnTo>
                  <a:lnTo>
                    <a:pt x="268" y="39"/>
                  </a:lnTo>
                  <a:close/>
                  <a:moveTo>
                    <a:pt x="306" y="0"/>
                  </a:moveTo>
                  <a:lnTo>
                    <a:pt x="0" y="0"/>
                  </a:lnTo>
                  <a:lnTo>
                    <a:pt x="0" y="307"/>
                  </a:lnTo>
                  <a:lnTo>
                    <a:pt x="306" y="307"/>
                  </a:lnTo>
                  <a:lnTo>
                    <a:pt x="306" y="0"/>
                  </a:lnTo>
                  <a:lnTo>
                    <a:pt x="3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3608" y="1927"/>
              <a:ext cx="306" cy="307"/>
            </a:xfrm>
            <a:custGeom>
              <a:avLst/>
              <a:gdLst>
                <a:gd name="T0" fmla="*/ 268 w 306"/>
                <a:gd name="T1" fmla="*/ 39 h 307"/>
                <a:gd name="T2" fmla="*/ 268 w 306"/>
                <a:gd name="T3" fmla="*/ 269 h 307"/>
                <a:gd name="T4" fmla="*/ 38 w 306"/>
                <a:gd name="T5" fmla="*/ 269 h 307"/>
                <a:gd name="T6" fmla="*/ 38 w 306"/>
                <a:gd name="T7" fmla="*/ 39 h 307"/>
                <a:gd name="T8" fmla="*/ 268 w 306"/>
                <a:gd name="T9" fmla="*/ 39 h 307"/>
                <a:gd name="T10" fmla="*/ 306 w 306"/>
                <a:gd name="T11" fmla="*/ 0 h 307"/>
                <a:gd name="T12" fmla="*/ 0 w 306"/>
                <a:gd name="T13" fmla="*/ 0 h 307"/>
                <a:gd name="T14" fmla="*/ 0 w 306"/>
                <a:gd name="T15" fmla="*/ 307 h 307"/>
                <a:gd name="T16" fmla="*/ 306 w 306"/>
                <a:gd name="T17" fmla="*/ 307 h 307"/>
                <a:gd name="T18" fmla="*/ 306 w 306"/>
                <a:gd name="T19" fmla="*/ 0 h 307"/>
                <a:gd name="T20" fmla="*/ 306 w 306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6" h="307">
                  <a:moveTo>
                    <a:pt x="268" y="39"/>
                  </a:moveTo>
                  <a:lnTo>
                    <a:pt x="268" y="269"/>
                  </a:lnTo>
                  <a:lnTo>
                    <a:pt x="38" y="269"/>
                  </a:lnTo>
                  <a:lnTo>
                    <a:pt x="38" y="39"/>
                  </a:lnTo>
                  <a:lnTo>
                    <a:pt x="268" y="39"/>
                  </a:lnTo>
                  <a:moveTo>
                    <a:pt x="306" y="0"/>
                  </a:moveTo>
                  <a:lnTo>
                    <a:pt x="0" y="0"/>
                  </a:lnTo>
                  <a:lnTo>
                    <a:pt x="0" y="307"/>
                  </a:lnTo>
                  <a:lnTo>
                    <a:pt x="306" y="307"/>
                  </a:lnTo>
                  <a:lnTo>
                    <a:pt x="306" y="0"/>
                  </a:lnTo>
                  <a:lnTo>
                    <a:pt x="3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3761" y="2081"/>
              <a:ext cx="307" cy="307"/>
            </a:xfrm>
            <a:custGeom>
              <a:avLst/>
              <a:gdLst>
                <a:gd name="T0" fmla="*/ 269 w 307"/>
                <a:gd name="T1" fmla="*/ 38 h 307"/>
                <a:gd name="T2" fmla="*/ 269 w 307"/>
                <a:gd name="T3" fmla="*/ 268 h 307"/>
                <a:gd name="T4" fmla="*/ 38 w 307"/>
                <a:gd name="T5" fmla="*/ 268 h 307"/>
                <a:gd name="T6" fmla="*/ 38 w 307"/>
                <a:gd name="T7" fmla="*/ 38 h 307"/>
                <a:gd name="T8" fmla="*/ 269 w 307"/>
                <a:gd name="T9" fmla="*/ 38 h 307"/>
                <a:gd name="T10" fmla="*/ 307 w 307"/>
                <a:gd name="T11" fmla="*/ 0 h 307"/>
                <a:gd name="T12" fmla="*/ 0 w 307"/>
                <a:gd name="T13" fmla="*/ 0 h 307"/>
                <a:gd name="T14" fmla="*/ 0 w 307"/>
                <a:gd name="T15" fmla="*/ 307 h 307"/>
                <a:gd name="T16" fmla="*/ 307 w 307"/>
                <a:gd name="T17" fmla="*/ 307 h 307"/>
                <a:gd name="T18" fmla="*/ 307 w 307"/>
                <a:gd name="T19" fmla="*/ 0 h 307"/>
                <a:gd name="T20" fmla="*/ 307 w 30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307">
                  <a:moveTo>
                    <a:pt x="269" y="38"/>
                  </a:moveTo>
                  <a:lnTo>
                    <a:pt x="269" y="268"/>
                  </a:lnTo>
                  <a:lnTo>
                    <a:pt x="38" y="268"/>
                  </a:lnTo>
                  <a:lnTo>
                    <a:pt x="38" y="38"/>
                  </a:lnTo>
                  <a:lnTo>
                    <a:pt x="269" y="38"/>
                  </a:lnTo>
                  <a:close/>
                  <a:moveTo>
                    <a:pt x="307" y="0"/>
                  </a:moveTo>
                  <a:lnTo>
                    <a:pt x="0" y="0"/>
                  </a:lnTo>
                  <a:lnTo>
                    <a:pt x="0" y="307"/>
                  </a:lnTo>
                  <a:lnTo>
                    <a:pt x="307" y="307"/>
                  </a:lnTo>
                  <a:lnTo>
                    <a:pt x="307" y="0"/>
                  </a:ln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8"/>
            <p:cNvSpPr>
              <a:spLocks noEditPoints="1"/>
            </p:cNvSpPr>
            <p:nvPr/>
          </p:nvSpPr>
          <p:spPr bwMode="auto">
            <a:xfrm>
              <a:off x="3761" y="2081"/>
              <a:ext cx="307" cy="307"/>
            </a:xfrm>
            <a:custGeom>
              <a:avLst/>
              <a:gdLst>
                <a:gd name="T0" fmla="*/ 269 w 307"/>
                <a:gd name="T1" fmla="*/ 38 h 307"/>
                <a:gd name="T2" fmla="*/ 269 w 307"/>
                <a:gd name="T3" fmla="*/ 268 h 307"/>
                <a:gd name="T4" fmla="*/ 38 w 307"/>
                <a:gd name="T5" fmla="*/ 268 h 307"/>
                <a:gd name="T6" fmla="*/ 38 w 307"/>
                <a:gd name="T7" fmla="*/ 38 h 307"/>
                <a:gd name="T8" fmla="*/ 269 w 307"/>
                <a:gd name="T9" fmla="*/ 38 h 307"/>
                <a:gd name="T10" fmla="*/ 307 w 307"/>
                <a:gd name="T11" fmla="*/ 0 h 307"/>
                <a:gd name="T12" fmla="*/ 0 w 307"/>
                <a:gd name="T13" fmla="*/ 0 h 307"/>
                <a:gd name="T14" fmla="*/ 0 w 307"/>
                <a:gd name="T15" fmla="*/ 307 h 307"/>
                <a:gd name="T16" fmla="*/ 307 w 307"/>
                <a:gd name="T17" fmla="*/ 307 h 307"/>
                <a:gd name="T18" fmla="*/ 307 w 307"/>
                <a:gd name="T19" fmla="*/ 0 h 307"/>
                <a:gd name="T20" fmla="*/ 307 w 30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307">
                  <a:moveTo>
                    <a:pt x="269" y="38"/>
                  </a:moveTo>
                  <a:lnTo>
                    <a:pt x="269" y="268"/>
                  </a:lnTo>
                  <a:lnTo>
                    <a:pt x="38" y="268"/>
                  </a:lnTo>
                  <a:lnTo>
                    <a:pt x="38" y="38"/>
                  </a:lnTo>
                  <a:lnTo>
                    <a:pt x="269" y="38"/>
                  </a:lnTo>
                  <a:moveTo>
                    <a:pt x="307" y="0"/>
                  </a:moveTo>
                  <a:lnTo>
                    <a:pt x="0" y="0"/>
                  </a:lnTo>
                  <a:lnTo>
                    <a:pt x="0" y="307"/>
                  </a:lnTo>
                  <a:lnTo>
                    <a:pt x="307" y="307"/>
                  </a:lnTo>
                  <a:lnTo>
                    <a:pt x="307" y="0"/>
                  </a:lnTo>
                  <a:lnTo>
                    <a:pt x="30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4015" y="1913"/>
              <a:ext cx="67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4001" y="1899"/>
              <a:ext cx="96" cy="95"/>
            </a:xfrm>
            <a:custGeom>
              <a:avLst/>
              <a:gdLst>
                <a:gd name="T0" fmla="*/ 67 w 96"/>
                <a:gd name="T1" fmla="*/ 28 h 95"/>
                <a:gd name="T2" fmla="*/ 67 w 96"/>
                <a:gd name="T3" fmla="*/ 67 h 95"/>
                <a:gd name="T4" fmla="*/ 29 w 96"/>
                <a:gd name="T5" fmla="*/ 67 h 95"/>
                <a:gd name="T6" fmla="*/ 29 w 96"/>
                <a:gd name="T7" fmla="*/ 28 h 95"/>
                <a:gd name="T8" fmla="*/ 67 w 96"/>
                <a:gd name="T9" fmla="*/ 28 h 95"/>
                <a:gd name="T10" fmla="*/ 96 w 96"/>
                <a:gd name="T11" fmla="*/ 0 h 95"/>
                <a:gd name="T12" fmla="*/ 67 w 96"/>
                <a:gd name="T13" fmla="*/ 0 h 95"/>
                <a:gd name="T14" fmla="*/ 29 w 96"/>
                <a:gd name="T15" fmla="*/ 0 h 95"/>
                <a:gd name="T16" fmla="*/ 0 w 96"/>
                <a:gd name="T17" fmla="*/ 0 h 95"/>
                <a:gd name="T18" fmla="*/ 0 w 96"/>
                <a:gd name="T19" fmla="*/ 28 h 95"/>
                <a:gd name="T20" fmla="*/ 0 w 96"/>
                <a:gd name="T21" fmla="*/ 67 h 95"/>
                <a:gd name="T22" fmla="*/ 0 w 96"/>
                <a:gd name="T23" fmla="*/ 95 h 95"/>
                <a:gd name="T24" fmla="*/ 29 w 96"/>
                <a:gd name="T25" fmla="*/ 95 h 95"/>
                <a:gd name="T26" fmla="*/ 67 w 96"/>
                <a:gd name="T27" fmla="*/ 95 h 95"/>
                <a:gd name="T28" fmla="*/ 96 w 96"/>
                <a:gd name="T29" fmla="*/ 95 h 95"/>
                <a:gd name="T30" fmla="*/ 96 w 96"/>
                <a:gd name="T31" fmla="*/ 67 h 95"/>
                <a:gd name="T32" fmla="*/ 96 w 96"/>
                <a:gd name="T33" fmla="*/ 28 h 95"/>
                <a:gd name="T34" fmla="*/ 96 w 96"/>
                <a:gd name="T35" fmla="*/ 0 h 95"/>
                <a:gd name="T36" fmla="*/ 96 w 96"/>
                <a:gd name="T3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5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close/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5"/>
                  </a:lnTo>
                  <a:lnTo>
                    <a:pt x="29" y="95"/>
                  </a:lnTo>
                  <a:lnTo>
                    <a:pt x="67" y="95"/>
                  </a:lnTo>
                  <a:lnTo>
                    <a:pt x="96" y="95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4001" y="1899"/>
              <a:ext cx="96" cy="95"/>
            </a:xfrm>
            <a:custGeom>
              <a:avLst/>
              <a:gdLst>
                <a:gd name="T0" fmla="*/ 67 w 96"/>
                <a:gd name="T1" fmla="*/ 28 h 95"/>
                <a:gd name="T2" fmla="*/ 67 w 96"/>
                <a:gd name="T3" fmla="*/ 67 h 95"/>
                <a:gd name="T4" fmla="*/ 29 w 96"/>
                <a:gd name="T5" fmla="*/ 67 h 95"/>
                <a:gd name="T6" fmla="*/ 29 w 96"/>
                <a:gd name="T7" fmla="*/ 28 h 95"/>
                <a:gd name="T8" fmla="*/ 67 w 96"/>
                <a:gd name="T9" fmla="*/ 28 h 95"/>
                <a:gd name="T10" fmla="*/ 96 w 96"/>
                <a:gd name="T11" fmla="*/ 0 h 95"/>
                <a:gd name="T12" fmla="*/ 67 w 96"/>
                <a:gd name="T13" fmla="*/ 0 h 95"/>
                <a:gd name="T14" fmla="*/ 29 w 96"/>
                <a:gd name="T15" fmla="*/ 0 h 95"/>
                <a:gd name="T16" fmla="*/ 0 w 96"/>
                <a:gd name="T17" fmla="*/ 0 h 95"/>
                <a:gd name="T18" fmla="*/ 0 w 96"/>
                <a:gd name="T19" fmla="*/ 28 h 95"/>
                <a:gd name="T20" fmla="*/ 0 w 96"/>
                <a:gd name="T21" fmla="*/ 67 h 95"/>
                <a:gd name="T22" fmla="*/ 0 w 96"/>
                <a:gd name="T23" fmla="*/ 95 h 95"/>
                <a:gd name="T24" fmla="*/ 29 w 96"/>
                <a:gd name="T25" fmla="*/ 95 h 95"/>
                <a:gd name="T26" fmla="*/ 67 w 96"/>
                <a:gd name="T27" fmla="*/ 95 h 95"/>
                <a:gd name="T28" fmla="*/ 96 w 96"/>
                <a:gd name="T29" fmla="*/ 95 h 95"/>
                <a:gd name="T30" fmla="*/ 96 w 96"/>
                <a:gd name="T31" fmla="*/ 67 h 95"/>
                <a:gd name="T32" fmla="*/ 96 w 96"/>
                <a:gd name="T33" fmla="*/ 28 h 95"/>
                <a:gd name="T34" fmla="*/ 96 w 96"/>
                <a:gd name="T35" fmla="*/ 0 h 95"/>
                <a:gd name="T36" fmla="*/ 96 w 96"/>
                <a:gd name="T3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5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5"/>
                  </a:lnTo>
                  <a:lnTo>
                    <a:pt x="29" y="95"/>
                  </a:lnTo>
                  <a:lnTo>
                    <a:pt x="67" y="95"/>
                  </a:lnTo>
                  <a:lnTo>
                    <a:pt x="96" y="95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Rectangle 12"/>
            <p:cNvSpPr>
              <a:spLocks noChangeArrowheads="1"/>
            </p:cNvSpPr>
            <p:nvPr/>
          </p:nvSpPr>
          <p:spPr bwMode="auto">
            <a:xfrm>
              <a:off x="3593" y="1913"/>
              <a:ext cx="67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3579" y="1899"/>
              <a:ext cx="96" cy="95"/>
            </a:xfrm>
            <a:custGeom>
              <a:avLst/>
              <a:gdLst>
                <a:gd name="T0" fmla="*/ 67 w 96"/>
                <a:gd name="T1" fmla="*/ 28 h 95"/>
                <a:gd name="T2" fmla="*/ 67 w 96"/>
                <a:gd name="T3" fmla="*/ 67 h 95"/>
                <a:gd name="T4" fmla="*/ 29 w 96"/>
                <a:gd name="T5" fmla="*/ 67 h 95"/>
                <a:gd name="T6" fmla="*/ 29 w 96"/>
                <a:gd name="T7" fmla="*/ 28 h 95"/>
                <a:gd name="T8" fmla="*/ 67 w 96"/>
                <a:gd name="T9" fmla="*/ 28 h 95"/>
                <a:gd name="T10" fmla="*/ 96 w 96"/>
                <a:gd name="T11" fmla="*/ 0 h 95"/>
                <a:gd name="T12" fmla="*/ 67 w 96"/>
                <a:gd name="T13" fmla="*/ 0 h 95"/>
                <a:gd name="T14" fmla="*/ 29 w 96"/>
                <a:gd name="T15" fmla="*/ 0 h 95"/>
                <a:gd name="T16" fmla="*/ 0 w 96"/>
                <a:gd name="T17" fmla="*/ 0 h 95"/>
                <a:gd name="T18" fmla="*/ 0 w 96"/>
                <a:gd name="T19" fmla="*/ 28 h 95"/>
                <a:gd name="T20" fmla="*/ 0 w 96"/>
                <a:gd name="T21" fmla="*/ 67 h 95"/>
                <a:gd name="T22" fmla="*/ 0 w 96"/>
                <a:gd name="T23" fmla="*/ 95 h 95"/>
                <a:gd name="T24" fmla="*/ 29 w 96"/>
                <a:gd name="T25" fmla="*/ 95 h 95"/>
                <a:gd name="T26" fmla="*/ 67 w 96"/>
                <a:gd name="T27" fmla="*/ 95 h 95"/>
                <a:gd name="T28" fmla="*/ 96 w 96"/>
                <a:gd name="T29" fmla="*/ 95 h 95"/>
                <a:gd name="T30" fmla="*/ 96 w 96"/>
                <a:gd name="T31" fmla="*/ 67 h 95"/>
                <a:gd name="T32" fmla="*/ 96 w 96"/>
                <a:gd name="T33" fmla="*/ 28 h 95"/>
                <a:gd name="T34" fmla="*/ 96 w 96"/>
                <a:gd name="T35" fmla="*/ 0 h 95"/>
                <a:gd name="T36" fmla="*/ 96 w 96"/>
                <a:gd name="T3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5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close/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5"/>
                  </a:lnTo>
                  <a:lnTo>
                    <a:pt x="29" y="95"/>
                  </a:lnTo>
                  <a:lnTo>
                    <a:pt x="67" y="95"/>
                  </a:lnTo>
                  <a:lnTo>
                    <a:pt x="96" y="95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4"/>
            <p:cNvSpPr>
              <a:spLocks noEditPoints="1"/>
            </p:cNvSpPr>
            <p:nvPr/>
          </p:nvSpPr>
          <p:spPr bwMode="auto">
            <a:xfrm>
              <a:off x="3579" y="1899"/>
              <a:ext cx="96" cy="95"/>
            </a:xfrm>
            <a:custGeom>
              <a:avLst/>
              <a:gdLst>
                <a:gd name="T0" fmla="*/ 67 w 96"/>
                <a:gd name="T1" fmla="*/ 28 h 95"/>
                <a:gd name="T2" fmla="*/ 67 w 96"/>
                <a:gd name="T3" fmla="*/ 67 h 95"/>
                <a:gd name="T4" fmla="*/ 29 w 96"/>
                <a:gd name="T5" fmla="*/ 67 h 95"/>
                <a:gd name="T6" fmla="*/ 29 w 96"/>
                <a:gd name="T7" fmla="*/ 28 h 95"/>
                <a:gd name="T8" fmla="*/ 67 w 96"/>
                <a:gd name="T9" fmla="*/ 28 h 95"/>
                <a:gd name="T10" fmla="*/ 96 w 96"/>
                <a:gd name="T11" fmla="*/ 0 h 95"/>
                <a:gd name="T12" fmla="*/ 67 w 96"/>
                <a:gd name="T13" fmla="*/ 0 h 95"/>
                <a:gd name="T14" fmla="*/ 29 w 96"/>
                <a:gd name="T15" fmla="*/ 0 h 95"/>
                <a:gd name="T16" fmla="*/ 0 w 96"/>
                <a:gd name="T17" fmla="*/ 0 h 95"/>
                <a:gd name="T18" fmla="*/ 0 w 96"/>
                <a:gd name="T19" fmla="*/ 28 h 95"/>
                <a:gd name="T20" fmla="*/ 0 w 96"/>
                <a:gd name="T21" fmla="*/ 67 h 95"/>
                <a:gd name="T22" fmla="*/ 0 w 96"/>
                <a:gd name="T23" fmla="*/ 95 h 95"/>
                <a:gd name="T24" fmla="*/ 29 w 96"/>
                <a:gd name="T25" fmla="*/ 95 h 95"/>
                <a:gd name="T26" fmla="*/ 67 w 96"/>
                <a:gd name="T27" fmla="*/ 95 h 95"/>
                <a:gd name="T28" fmla="*/ 96 w 96"/>
                <a:gd name="T29" fmla="*/ 95 h 95"/>
                <a:gd name="T30" fmla="*/ 96 w 96"/>
                <a:gd name="T31" fmla="*/ 67 h 95"/>
                <a:gd name="T32" fmla="*/ 96 w 96"/>
                <a:gd name="T33" fmla="*/ 28 h 95"/>
                <a:gd name="T34" fmla="*/ 96 w 96"/>
                <a:gd name="T35" fmla="*/ 0 h 95"/>
                <a:gd name="T36" fmla="*/ 96 w 96"/>
                <a:gd name="T3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5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5"/>
                  </a:lnTo>
                  <a:lnTo>
                    <a:pt x="29" y="95"/>
                  </a:lnTo>
                  <a:lnTo>
                    <a:pt x="67" y="95"/>
                  </a:lnTo>
                  <a:lnTo>
                    <a:pt x="96" y="95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15"/>
            <p:cNvSpPr>
              <a:spLocks noChangeArrowheads="1"/>
            </p:cNvSpPr>
            <p:nvPr/>
          </p:nvSpPr>
          <p:spPr bwMode="auto">
            <a:xfrm>
              <a:off x="3593" y="2335"/>
              <a:ext cx="67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3579" y="2321"/>
              <a:ext cx="96" cy="96"/>
            </a:xfrm>
            <a:custGeom>
              <a:avLst/>
              <a:gdLst>
                <a:gd name="T0" fmla="*/ 67 w 96"/>
                <a:gd name="T1" fmla="*/ 28 h 96"/>
                <a:gd name="T2" fmla="*/ 67 w 96"/>
                <a:gd name="T3" fmla="*/ 67 h 96"/>
                <a:gd name="T4" fmla="*/ 29 w 96"/>
                <a:gd name="T5" fmla="*/ 67 h 96"/>
                <a:gd name="T6" fmla="*/ 29 w 96"/>
                <a:gd name="T7" fmla="*/ 28 h 96"/>
                <a:gd name="T8" fmla="*/ 67 w 96"/>
                <a:gd name="T9" fmla="*/ 28 h 96"/>
                <a:gd name="T10" fmla="*/ 96 w 96"/>
                <a:gd name="T11" fmla="*/ 0 h 96"/>
                <a:gd name="T12" fmla="*/ 67 w 96"/>
                <a:gd name="T13" fmla="*/ 0 h 96"/>
                <a:gd name="T14" fmla="*/ 29 w 96"/>
                <a:gd name="T15" fmla="*/ 0 h 96"/>
                <a:gd name="T16" fmla="*/ 0 w 96"/>
                <a:gd name="T17" fmla="*/ 0 h 96"/>
                <a:gd name="T18" fmla="*/ 0 w 96"/>
                <a:gd name="T19" fmla="*/ 28 h 96"/>
                <a:gd name="T20" fmla="*/ 0 w 96"/>
                <a:gd name="T21" fmla="*/ 67 h 96"/>
                <a:gd name="T22" fmla="*/ 0 w 96"/>
                <a:gd name="T23" fmla="*/ 96 h 96"/>
                <a:gd name="T24" fmla="*/ 29 w 96"/>
                <a:gd name="T25" fmla="*/ 96 h 96"/>
                <a:gd name="T26" fmla="*/ 67 w 96"/>
                <a:gd name="T27" fmla="*/ 96 h 96"/>
                <a:gd name="T28" fmla="*/ 96 w 96"/>
                <a:gd name="T29" fmla="*/ 96 h 96"/>
                <a:gd name="T30" fmla="*/ 96 w 96"/>
                <a:gd name="T31" fmla="*/ 67 h 96"/>
                <a:gd name="T32" fmla="*/ 96 w 96"/>
                <a:gd name="T33" fmla="*/ 28 h 96"/>
                <a:gd name="T34" fmla="*/ 96 w 96"/>
                <a:gd name="T35" fmla="*/ 0 h 96"/>
                <a:gd name="T36" fmla="*/ 96 w 96"/>
                <a:gd name="T3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close/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6"/>
                  </a:lnTo>
                  <a:lnTo>
                    <a:pt x="29" y="96"/>
                  </a:lnTo>
                  <a:lnTo>
                    <a:pt x="67" y="96"/>
                  </a:lnTo>
                  <a:lnTo>
                    <a:pt x="96" y="96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3579" y="2321"/>
              <a:ext cx="96" cy="96"/>
            </a:xfrm>
            <a:custGeom>
              <a:avLst/>
              <a:gdLst>
                <a:gd name="T0" fmla="*/ 67 w 96"/>
                <a:gd name="T1" fmla="*/ 28 h 96"/>
                <a:gd name="T2" fmla="*/ 67 w 96"/>
                <a:gd name="T3" fmla="*/ 67 h 96"/>
                <a:gd name="T4" fmla="*/ 29 w 96"/>
                <a:gd name="T5" fmla="*/ 67 h 96"/>
                <a:gd name="T6" fmla="*/ 29 w 96"/>
                <a:gd name="T7" fmla="*/ 28 h 96"/>
                <a:gd name="T8" fmla="*/ 67 w 96"/>
                <a:gd name="T9" fmla="*/ 28 h 96"/>
                <a:gd name="T10" fmla="*/ 96 w 96"/>
                <a:gd name="T11" fmla="*/ 0 h 96"/>
                <a:gd name="T12" fmla="*/ 67 w 96"/>
                <a:gd name="T13" fmla="*/ 0 h 96"/>
                <a:gd name="T14" fmla="*/ 29 w 96"/>
                <a:gd name="T15" fmla="*/ 0 h 96"/>
                <a:gd name="T16" fmla="*/ 0 w 96"/>
                <a:gd name="T17" fmla="*/ 0 h 96"/>
                <a:gd name="T18" fmla="*/ 0 w 96"/>
                <a:gd name="T19" fmla="*/ 28 h 96"/>
                <a:gd name="T20" fmla="*/ 0 w 96"/>
                <a:gd name="T21" fmla="*/ 67 h 96"/>
                <a:gd name="T22" fmla="*/ 0 w 96"/>
                <a:gd name="T23" fmla="*/ 96 h 96"/>
                <a:gd name="T24" fmla="*/ 29 w 96"/>
                <a:gd name="T25" fmla="*/ 96 h 96"/>
                <a:gd name="T26" fmla="*/ 67 w 96"/>
                <a:gd name="T27" fmla="*/ 96 h 96"/>
                <a:gd name="T28" fmla="*/ 96 w 96"/>
                <a:gd name="T29" fmla="*/ 96 h 96"/>
                <a:gd name="T30" fmla="*/ 96 w 96"/>
                <a:gd name="T31" fmla="*/ 67 h 96"/>
                <a:gd name="T32" fmla="*/ 96 w 96"/>
                <a:gd name="T33" fmla="*/ 28 h 96"/>
                <a:gd name="T34" fmla="*/ 96 w 96"/>
                <a:gd name="T35" fmla="*/ 0 h 96"/>
                <a:gd name="T36" fmla="*/ 96 w 96"/>
                <a:gd name="T3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6"/>
                  </a:lnTo>
                  <a:lnTo>
                    <a:pt x="29" y="96"/>
                  </a:lnTo>
                  <a:lnTo>
                    <a:pt x="67" y="96"/>
                  </a:lnTo>
                  <a:lnTo>
                    <a:pt x="96" y="96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18"/>
            <p:cNvSpPr>
              <a:spLocks noChangeArrowheads="1"/>
            </p:cNvSpPr>
            <p:nvPr/>
          </p:nvSpPr>
          <p:spPr bwMode="auto">
            <a:xfrm>
              <a:off x="4015" y="2335"/>
              <a:ext cx="67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9"/>
            <p:cNvSpPr>
              <a:spLocks noEditPoints="1"/>
            </p:cNvSpPr>
            <p:nvPr/>
          </p:nvSpPr>
          <p:spPr bwMode="auto">
            <a:xfrm>
              <a:off x="4001" y="2321"/>
              <a:ext cx="96" cy="96"/>
            </a:xfrm>
            <a:custGeom>
              <a:avLst/>
              <a:gdLst>
                <a:gd name="T0" fmla="*/ 67 w 96"/>
                <a:gd name="T1" fmla="*/ 28 h 96"/>
                <a:gd name="T2" fmla="*/ 67 w 96"/>
                <a:gd name="T3" fmla="*/ 67 h 96"/>
                <a:gd name="T4" fmla="*/ 29 w 96"/>
                <a:gd name="T5" fmla="*/ 67 h 96"/>
                <a:gd name="T6" fmla="*/ 29 w 96"/>
                <a:gd name="T7" fmla="*/ 28 h 96"/>
                <a:gd name="T8" fmla="*/ 67 w 96"/>
                <a:gd name="T9" fmla="*/ 28 h 96"/>
                <a:gd name="T10" fmla="*/ 96 w 96"/>
                <a:gd name="T11" fmla="*/ 0 h 96"/>
                <a:gd name="T12" fmla="*/ 67 w 96"/>
                <a:gd name="T13" fmla="*/ 0 h 96"/>
                <a:gd name="T14" fmla="*/ 29 w 96"/>
                <a:gd name="T15" fmla="*/ 0 h 96"/>
                <a:gd name="T16" fmla="*/ 0 w 96"/>
                <a:gd name="T17" fmla="*/ 0 h 96"/>
                <a:gd name="T18" fmla="*/ 0 w 96"/>
                <a:gd name="T19" fmla="*/ 28 h 96"/>
                <a:gd name="T20" fmla="*/ 0 w 96"/>
                <a:gd name="T21" fmla="*/ 67 h 96"/>
                <a:gd name="T22" fmla="*/ 0 w 96"/>
                <a:gd name="T23" fmla="*/ 96 h 96"/>
                <a:gd name="T24" fmla="*/ 29 w 96"/>
                <a:gd name="T25" fmla="*/ 96 h 96"/>
                <a:gd name="T26" fmla="*/ 67 w 96"/>
                <a:gd name="T27" fmla="*/ 96 h 96"/>
                <a:gd name="T28" fmla="*/ 96 w 96"/>
                <a:gd name="T29" fmla="*/ 96 h 96"/>
                <a:gd name="T30" fmla="*/ 96 w 96"/>
                <a:gd name="T31" fmla="*/ 67 h 96"/>
                <a:gd name="T32" fmla="*/ 96 w 96"/>
                <a:gd name="T33" fmla="*/ 28 h 96"/>
                <a:gd name="T34" fmla="*/ 96 w 96"/>
                <a:gd name="T35" fmla="*/ 0 h 96"/>
                <a:gd name="T36" fmla="*/ 96 w 96"/>
                <a:gd name="T3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close/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6"/>
                  </a:lnTo>
                  <a:lnTo>
                    <a:pt x="29" y="96"/>
                  </a:lnTo>
                  <a:lnTo>
                    <a:pt x="67" y="96"/>
                  </a:lnTo>
                  <a:lnTo>
                    <a:pt x="96" y="96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4001" y="2321"/>
              <a:ext cx="96" cy="96"/>
            </a:xfrm>
            <a:custGeom>
              <a:avLst/>
              <a:gdLst>
                <a:gd name="T0" fmla="*/ 67 w 96"/>
                <a:gd name="T1" fmla="*/ 28 h 96"/>
                <a:gd name="T2" fmla="*/ 67 w 96"/>
                <a:gd name="T3" fmla="*/ 67 h 96"/>
                <a:gd name="T4" fmla="*/ 29 w 96"/>
                <a:gd name="T5" fmla="*/ 67 h 96"/>
                <a:gd name="T6" fmla="*/ 29 w 96"/>
                <a:gd name="T7" fmla="*/ 28 h 96"/>
                <a:gd name="T8" fmla="*/ 67 w 96"/>
                <a:gd name="T9" fmla="*/ 28 h 96"/>
                <a:gd name="T10" fmla="*/ 96 w 96"/>
                <a:gd name="T11" fmla="*/ 0 h 96"/>
                <a:gd name="T12" fmla="*/ 67 w 96"/>
                <a:gd name="T13" fmla="*/ 0 h 96"/>
                <a:gd name="T14" fmla="*/ 29 w 96"/>
                <a:gd name="T15" fmla="*/ 0 h 96"/>
                <a:gd name="T16" fmla="*/ 0 w 96"/>
                <a:gd name="T17" fmla="*/ 0 h 96"/>
                <a:gd name="T18" fmla="*/ 0 w 96"/>
                <a:gd name="T19" fmla="*/ 28 h 96"/>
                <a:gd name="T20" fmla="*/ 0 w 96"/>
                <a:gd name="T21" fmla="*/ 67 h 96"/>
                <a:gd name="T22" fmla="*/ 0 w 96"/>
                <a:gd name="T23" fmla="*/ 96 h 96"/>
                <a:gd name="T24" fmla="*/ 29 w 96"/>
                <a:gd name="T25" fmla="*/ 96 h 96"/>
                <a:gd name="T26" fmla="*/ 67 w 96"/>
                <a:gd name="T27" fmla="*/ 96 h 96"/>
                <a:gd name="T28" fmla="*/ 96 w 96"/>
                <a:gd name="T29" fmla="*/ 96 h 96"/>
                <a:gd name="T30" fmla="*/ 96 w 96"/>
                <a:gd name="T31" fmla="*/ 67 h 96"/>
                <a:gd name="T32" fmla="*/ 96 w 96"/>
                <a:gd name="T33" fmla="*/ 28 h 96"/>
                <a:gd name="T34" fmla="*/ 96 w 96"/>
                <a:gd name="T35" fmla="*/ 0 h 96"/>
                <a:gd name="T36" fmla="*/ 96 w 96"/>
                <a:gd name="T3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67" y="28"/>
                  </a:moveTo>
                  <a:lnTo>
                    <a:pt x="67" y="67"/>
                  </a:lnTo>
                  <a:lnTo>
                    <a:pt x="29" y="67"/>
                  </a:lnTo>
                  <a:lnTo>
                    <a:pt x="29" y="28"/>
                  </a:lnTo>
                  <a:lnTo>
                    <a:pt x="67" y="28"/>
                  </a:lnTo>
                  <a:moveTo>
                    <a:pt x="96" y="0"/>
                  </a:moveTo>
                  <a:lnTo>
                    <a:pt x="67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67"/>
                  </a:lnTo>
                  <a:lnTo>
                    <a:pt x="0" y="96"/>
                  </a:lnTo>
                  <a:lnTo>
                    <a:pt x="29" y="96"/>
                  </a:lnTo>
                  <a:lnTo>
                    <a:pt x="67" y="96"/>
                  </a:lnTo>
                  <a:lnTo>
                    <a:pt x="96" y="96"/>
                  </a:lnTo>
                  <a:lnTo>
                    <a:pt x="96" y="67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9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Group 133"/>
          <p:cNvGrpSpPr>
            <a:grpSpLocks noChangeAspect="1"/>
          </p:cNvGrpSpPr>
          <p:nvPr/>
        </p:nvGrpSpPr>
        <p:grpSpPr bwMode="auto">
          <a:xfrm>
            <a:off x="7683883" y="3180630"/>
            <a:ext cx="271272" cy="271271"/>
            <a:chOff x="2499" y="2007"/>
            <a:chExt cx="399" cy="399"/>
          </a:xfrm>
          <a:solidFill>
            <a:schemeClr val="accent1"/>
          </a:solidFill>
        </p:grpSpPr>
        <p:sp>
          <p:nvSpPr>
            <p:cNvPr id="57" name="Freeform 134"/>
            <p:cNvSpPr>
              <a:spLocks noEditPoints="1"/>
            </p:cNvSpPr>
            <p:nvPr/>
          </p:nvSpPr>
          <p:spPr bwMode="auto">
            <a:xfrm>
              <a:off x="2499" y="2007"/>
              <a:ext cx="399" cy="89"/>
            </a:xfrm>
            <a:custGeom>
              <a:avLst/>
              <a:gdLst>
                <a:gd name="T0" fmla="*/ 200 w 399"/>
                <a:gd name="T1" fmla="*/ 22 h 89"/>
                <a:gd name="T2" fmla="*/ 200 w 399"/>
                <a:gd name="T3" fmla="*/ 0 h 89"/>
                <a:gd name="T4" fmla="*/ 44 w 399"/>
                <a:gd name="T5" fmla="*/ 0 h 89"/>
                <a:gd name="T6" fmla="*/ 44 w 399"/>
                <a:gd name="T7" fmla="*/ 22 h 89"/>
                <a:gd name="T8" fmla="*/ 0 w 399"/>
                <a:gd name="T9" fmla="*/ 22 h 89"/>
                <a:gd name="T10" fmla="*/ 0 w 399"/>
                <a:gd name="T11" fmla="*/ 67 h 89"/>
                <a:gd name="T12" fmla="*/ 44 w 399"/>
                <a:gd name="T13" fmla="*/ 67 h 89"/>
                <a:gd name="T14" fmla="*/ 44 w 399"/>
                <a:gd name="T15" fmla="*/ 89 h 89"/>
                <a:gd name="T16" fmla="*/ 200 w 399"/>
                <a:gd name="T17" fmla="*/ 89 h 89"/>
                <a:gd name="T18" fmla="*/ 200 w 399"/>
                <a:gd name="T19" fmla="*/ 67 h 89"/>
                <a:gd name="T20" fmla="*/ 399 w 399"/>
                <a:gd name="T21" fmla="*/ 67 h 89"/>
                <a:gd name="T22" fmla="*/ 399 w 399"/>
                <a:gd name="T23" fmla="*/ 22 h 89"/>
                <a:gd name="T24" fmla="*/ 200 w 399"/>
                <a:gd name="T25" fmla="*/ 22 h 89"/>
                <a:gd name="T26" fmla="*/ 155 w 399"/>
                <a:gd name="T27" fmla="*/ 67 h 89"/>
                <a:gd name="T28" fmla="*/ 67 w 399"/>
                <a:gd name="T29" fmla="*/ 67 h 89"/>
                <a:gd name="T30" fmla="*/ 67 w 399"/>
                <a:gd name="T31" fmla="*/ 22 h 89"/>
                <a:gd name="T32" fmla="*/ 155 w 399"/>
                <a:gd name="T33" fmla="*/ 22 h 89"/>
                <a:gd name="T34" fmla="*/ 155 w 399"/>
                <a:gd name="T35" fmla="*/ 6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89">
                  <a:moveTo>
                    <a:pt x="200" y="22"/>
                  </a:moveTo>
                  <a:lnTo>
                    <a:pt x="200" y="0"/>
                  </a:lnTo>
                  <a:lnTo>
                    <a:pt x="44" y="0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44" y="67"/>
                  </a:lnTo>
                  <a:lnTo>
                    <a:pt x="44" y="89"/>
                  </a:lnTo>
                  <a:lnTo>
                    <a:pt x="200" y="89"/>
                  </a:lnTo>
                  <a:lnTo>
                    <a:pt x="200" y="67"/>
                  </a:lnTo>
                  <a:lnTo>
                    <a:pt x="399" y="67"/>
                  </a:lnTo>
                  <a:lnTo>
                    <a:pt x="399" y="22"/>
                  </a:lnTo>
                  <a:lnTo>
                    <a:pt x="200" y="22"/>
                  </a:lnTo>
                  <a:close/>
                  <a:moveTo>
                    <a:pt x="155" y="67"/>
                  </a:moveTo>
                  <a:lnTo>
                    <a:pt x="67" y="67"/>
                  </a:lnTo>
                  <a:lnTo>
                    <a:pt x="67" y="22"/>
                  </a:lnTo>
                  <a:lnTo>
                    <a:pt x="155" y="22"/>
                  </a:lnTo>
                  <a:lnTo>
                    <a:pt x="1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35"/>
            <p:cNvSpPr>
              <a:spLocks noEditPoints="1"/>
            </p:cNvSpPr>
            <p:nvPr/>
          </p:nvSpPr>
          <p:spPr bwMode="auto">
            <a:xfrm>
              <a:off x="2499" y="2162"/>
              <a:ext cx="399" cy="89"/>
            </a:xfrm>
            <a:custGeom>
              <a:avLst/>
              <a:gdLst>
                <a:gd name="T0" fmla="*/ 200 w 399"/>
                <a:gd name="T1" fmla="*/ 67 h 89"/>
                <a:gd name="T2" fmla="*/ 200 w 399"/>
                <a:gd name="T3" fmla="*/ 89 h 89"/>
                <a:gd name="T4" fmla="*/ 355 w 399"/>
                <a:gd name="T5" fmla="*/ 89 h 89"/>
                <a:gd name="T6" fmla="*/ 355 w 399"/>
                <a:gd name="T7" fmla="*/ 67 h 89"/>
                <a:gd name="T8" fmla="*/ 399 w 399"/>
                <a:gd name="T9" fmla="*/ 67 h 89"/>
                <a:gd name="T10" fmla="*/ 399 w 399"/>
                <a:gd name="T11" fmla="*/ 22 h 89"/>
                <a:gd name="T12" fmla="*/ 355 w 399"/>
                <a:gd name="T13" fmla="*/ 22 h 89"/>
                <a:gd name="T14" fmla="*/ 355 w 399"/>
                <a:gd name="T15" fmla="*/ 0 h 89"/>
                <a:gd name="T16" fmla="*/ 200 w 399"/>
                <a:gd name="T17" fmla="*/ 0 h 89"/>
                <a:gd name="T18" fmla="*/ 200 w 399"/>
                <a:gd name="T19" fmla="*/ 22 h 89"/>
                <a:gd name="T20" fmla="*/ 0 w 399"/>
                <a:gd name="T21" fmla="*/ 22 h 89"/>
                <a:gd name="T22" fmla="*/ 0 w 399"/>
                <a:gd name="T23" fmla="*/ 67 h 89"/>
                <a:gd name="T24" fmla="*/ 200 w 399"/>
                <a:gd name="T25" fmla="*/ 67 h 89"/>
                <a:gd name="T26" fmla="*/ 244 w 399"/>
                <a:gd name="T27" fmla="*/ 22 h 89"/>
                <a:gd name="T28" fmla="*/ 333 w 399"/>
                <a:gd name="T29" fmla="*/ 22 h 89"/>
                <a:gd name="T30" fmla="*/ 333 w 399"/>
                <a:gd name="T31" fmla="*/ 67 h 89"/>
                <a:gd name="T32" fmla="*/ 244 w 399"/>
                <a:gd name="T33" fmla="*/ 67 h 89"/>
                <a:gd name="T34" fmla="*/ 244 w 399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89">
                  <a:moveTo>
                    <a:pt x="200" y="67"/>
                  </a:moveTo>
                  <a:lnTo>
                    <a:pt x="200" y="89"/>
                  </a:lnTo>
                  <a:lnTo>
                    <a:pt x="355" y="89"/>
                  </a:lnTo>
                  <a:lnTo>
                    <a:pt x="355" y="67"/>
                  </a:lnTo>
                  <a:lnTo>
                    <a:pt x="399" y="67"/>
                  </a:lnTo>
                  <a:lnTo>
                    <a:pt x="399" y="22"/>
                  </a:lnTo>
                  <a:lnTo>
                    <a:pt x="355" y="22"/>
                  </a:lnTo>
                  <a:lnTo>
                    <a:pt x="355" y="0"/>
                  </a:lnTo>
                  <a:lnTo>
                    <a:pt x="200" y="0"/>
                  </a:lnTo>
                  <a:lnTo>
                    <a:pt x="200" y="22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200" y="67"/>
                  </a:lnTo>
                  <a:close/>
                  <a:moveTo>
                    <a:pt x="244" y="22"/>
                  </a:moveTo>
                  <a:lnTo>
                    <a:pt x="333" y="22"/>
                  </a:lnTo>
                  <a:lnTo>
                    <a:pt x="333" y="67"/>
                  </a:lnTo>
                  <a:lnTo>
                    <a:pt x="244" y="67"/>
                  </a:lnTo>
                  <a:lnTo>
                    <a:pt x="24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36"/>
            <p:cNvSpPr>
              <a:spLocks noEditPoints="1"/>
            </p:cNvSpPr>
            <p:nvPr/>
          </p:nvSpPr>
          <p:spPr bwMode="auto">
            <a:xfrm>
              <a:off x="2499" y="2317"/>
              <a:ext cx="399" cy="89"/>
            </a:xfrm>
            <a:custGeom>
              <a:avLst/>
              <a:gdLst>
                <a:gd name="T0" fmla="*/ 200 w 399"/>
                <a:gd name="T1" fmla="*/ 23 h 89"/>
                <a:gd name="T2" fmla="*/ 200 w 399"/>
                <a:gd name="T3" fmla="*/ 0 h 89"/>
                <a:gd name="T4" fmla="*/ 44 w 399"/>
                <a:gd name="T5" fmla="*/ 0 h 89"/>
                <a:gd name="T6" fmla="*/ 44 w 399"/>
                <a:gd name="T7" fmla="*/ 23 h 89"/>
                <a:gd name="T8" fmla="*/ 0 w 399"/>
                <a:gd name="T9" fmla="*/ 23 h 89"/>
                <a:gd name="T10" fmla="*/ 0 w 399"/>
                <a:gd name="T11" fmla="*/ 67 h 89"/>
                <a:gd name="T12" fmla="*/ 44 w 399"/>
                <a:gd name="T13" fmla="*/ 67 h 89"/>
                <a:gd name="T14" fmla="*/ 44 w 399"/>
                <a:gd name="T15" fmla="*/ 89 h 89"/>
                <a:gd name="T16" fmla="*/ 200 w 399"/>
                <a:gd name="T17" fmla="*/ 89 h 89"/>
                <a:gd name="T18" fmla="*/ 200 w 399"/>
                <a:gd name="T19" fmla="*/ 67 h 89"/>
                <a:gd name="T20" fmla="*/ 399 w 399"/>
                <a:gd name="T21" fmla="*/ 67 h 89"/>
                <a:gd name="T22" fmla="*/ 399 w 399"/>
                <a:gd name="T23" fmla="*/ 23 h 89"/>
                <a:gd name="T24" fmla="*/ 200 w 399"/>
                <a:gd name="T25" fmla="*/ 23 h 89"/>
                <a:gd name="T26" fmla="*/ 155 w 399"/>
                <a:gd name="T27" fmla="*/ 67 h 89"/>
                <a:gd name="T28" fmla="*/ 67 w 399"/>
                <a:gd name="T29" fmla="*/ 67 h 89"/>
                <a:gd name="T30" fmla="*/ 67 w 399"/>
                <a:gd name="T31" fmla="*/ 23 h 89"/>
                <a:gd name="T32" fmla="*/ 155 w 399"/>
                <a:gd name="T33" fmla="*/ 23 h 89"/>
                <a:gd name="T34" fmla="*/ 155 w 399"/>
                <a:gd name="T35" fmla="*/ 6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9" h="89">
                  <a:moveTo>
                    <a:pt x="200" y="23"/>
                  </a:moveTo>
                  <a:lnTo>
                    <a:pt x="200" y="0"/>
                  </a:lnTo>
                  <a:lnTo>
                    <a:pt x="44" y="0"/>
                  </a:lnTo>
                  <a:lnTo>
                    <a:pt x="44" y="23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4" y="67"/>
                  </a:lnTo>
                  <a:lnTo>
                    <a:pt x="44" y="89"/>
                  </a:lnTo>
                  <a:lnTo>
                    <a:pt x="200" y="89"/>
                  </a:lnTo>
                  <a:lnTo>
                    <a:pt x="200" y="67"/>
                  </a:lnTo>
                  <a:lnTo>
                    <a:pt x="399" y="67"/>
                  </a:lnTo>
                  <a:lnTo>
                    <a:pt x="399" y="23"/>
                  </a:lnTo>
                  <a:lnTo>
                    <a:pt x="200" y="23"/>
                  </a:lnTo>
                  <a:close/>
                  <a:moveTo>
                    <a:pt x="155" y="67"/>
                  </a:moveTo>
                  <a:lnTo>
                    <a:pt x="67" y="67"/>
                  </a:lnTo>
                  <a:lnTo>
                    <a:pt x="67" y="23"/>
                  </a:lnTo>
                  <a:lnTo>
                    <a:pt x="155" y="23"/>
                  </a:lnTo>
                  <a:lnTo>
                    <a:pt x="1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Group 4"/>
          <p:cNvGrpSpPr>
            <a:grpSpLocks/>
          </p:cNvGrpSpPr>
          <p:nvPr/>
        </p:nvGrpSpPr>
        <p:grpSpPr bwMode="auto">
          <a:xfrm>
            <a:off x="8789613" y="3184116"/>
            <a:ext cx="295032" cy="284905"/>
            <a:chOff x="4503" y="1923"/>
            <a:chExt cx="262" cy="253"/>
          </a:xfrm>
          <a:solidFill>
            <a:schemeClr val="accent1"/>
          </a:solidFill>
        </p:grpSpPr>
        <p:sp>
          <p:nvSpPr>
            <p:cNvPr id="61" name="Rectangle 5"/>
            <p:cNvSpPr>
              <a:spLocks noChangeArrowheads="1"/>
            </p:cNvSpPr>
            <p:nvPr/>
          </p:nvSpPr>
          <p:spPr bwMode="auto">
            <a:xfrm>
              <a:off x="4503" y="1972"/>
              <a:ext cx="3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Rectangle 6"/>
            <p:cNvSpPr>
              <a:spLocks noChangeArrowheads="1"/>
            </p:cNvSpPr>
            <p:nvPr/>
          </p:nvSpPr>
          <p:spPr bwMode="auto">
            <a:xfrm>
              <a:off x="4503" y="1981"/>
              <a:ext cx="10" cy="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7"/>
            <p:cNvSpPr>
              <a:spLocks noChangeArrowheads="1"/>
            </p:cNvSpPr>
            <p:nvPr/>
          </p:nvSpPr>
          <p:spPr bwMode="auto">
            <a:xfrm>
              <a:off x="4542" y="2166"/>
              <a:ext cx="185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Rectangle 8"/>
            <p:cNvSpPr>
              <a:spLocks noChangeArrowheads="1"/>
            </p:cNvSpPr>
            <p:nvPr/>
          </p:nvSpPr>
          <p:spPr bwMode="auto">
            <a:xfrm>
              <a:off x="4756" y="1923"/>
              <a:ext cx="9" cy="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4542" y="1923"/>
              <a:ext cx="10" cy="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Rectangle 10"/>
            <p:cNvSpPr>
              <a:spLocks noChangeArrowheads="1"/>
            </p:cNvSpPr>
            <p:nvPr/>
          </p:nvSpPr>
          <p:spPr bwMode="auto">
            <a:xfrm>
              <a:off x="4542" y="1923"/>
              <a:ext cx="223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4503" y="2112"/>
              <a:ext cx="64" cy="64"/>
            </a:xfrm>
            <a:custGeom>
              <a:avLst/>
              <a:gdLst>
                <a:gd name="T0" fmla="*/ 16 w 26"/>
                <a:gd name="T1" fmla="*/ 22 h 26"/>
                <a:gd name="T2" fmla="*/ 4 w 26"/>
                <a:gd name="T3" fmla="*/ 10 h 26"/>
                <a:gd name="T4" fmla="*/ 4 w 26"/>
                <a:gd name="T5" fmla="*/ 0 h 26"/>
                <a:gd name="T6" fmla="*/ 0 w 26"/>
                <a:gd name="T7" fmla="*/ 10 h 26"/>
                <a:gd name="T8" fmla="*/ 16 w 26"/>
                <a:gd name="T9" fmla="*/ 26 h 26"/>
                <a:gd name="T10" fmla="*/ 26 w 26"/>
                <a:gd name="T11" fmla="*/ 22 h 26"/>
                <a:gd name="T12" fmla="*/ 16 w 26"/>
                <a:gd name="T1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16" y="22"/>
                  </a:moveTo>
                  <a:cubicBezTo>
                    <a:pt x="9" y="22"/>
                    <a:pt x="4" y="17"/>
                    <a:pt x="4" y="1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0" y="6"/>
                    <a:pt x="0" y="10"/>
                  </a:cubicBezTo>
                  <a:cubicBezTo>
                    <a:pt x="0" y="19"/>
                    <a:pt x="7" y="26"/>
                    <a:pt x="16" y="26"/>
                  </a:cubicBezTo>
                  <a:cubicBezTo>
                    <a:pt x="20" y="26"/>
                    <a:pt x="24" y="24"/>
                    <a:pt x="26" y="22"/>
                  </a:cubicBezTo>
                  <a:lnTo>
                    <a:pt x="1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4702" y="2112"/>
              <a:ext cx="63" cy="64"/>
            </a:xfrm>
            <a:custGeom>
              <a:avLst/>
              <a:gdLst>
                <a:gd name="T0" fmla="*/ 22 w 26"/>
                <a:gd name="T1" fmla="*/ 0 h 26"/>
                <a:gd name="T2" fmla="*/ 22 w 26"/>
                <a:gd name="T3" fmla="*/ 10 h 26"/>
                <a:gd name="T4" fmla="*/ 10 w 26"/>
                <a:gd name="T5" fmla="*/ 22 h 26"/>
                <a:gd name="T6" fmla="*/ 0 w 26"/>
                <a:gd name="T7" fmla="*/ 22 h 26"/>
                <a:gd name="T8" fmla="*/ 10 w 26"/>
                <a:gd name="T9" fmla="*/ 26 h 26"/>
                <a:gd name="T10" fmla="*/ 26 w 26"/>
                <a:gd name="T11" fmla="*/ 10 h 26"/>
                <a:gd name="T12" fmla="*/ 22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2" y="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7"/>
                    <a:pt x="17" y="22"/>
                    <a:pt x="1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4"/>
                    <a:pt x="6" y="26"/>
                    <a:pt x="10" y="26"/>
                  </a:cubicBezTo>
                  <a:cubicBezTo>
                    <a:pt x="19" y="26"/>
                    <a:pt x="26" y="19"/>
                    <a:pt x="26" y="10"/>
                  </a:cubicBezTo>
                  <a:cubicBezTo>
                    <a:pt x="26" y="6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Rectangle 13"/>
            <p:cNvSpPr>
              <a:spLocks noChangeArrowheads="1"/>
            </p:cNvSpPr>
            <p:nvPr/>
          </p:nvSpPr>
          <p:spPr bwMode="auto">
            <a:xfrm>
              <a:off x="4542" y="1972"/>
              <a:ext cx="10" cy="1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>
              <a:off x="4523" y="2117"/>
              <a:ext cx="29" cy="49"/>
            </a:xfrm>
            <a:custGeom>
              <a:avLst/>
              <a:gdLst>
                <a:gd name="T0" fmla="*/ 8 w 12"/>
                <a:gd name="T1" fmla="*/ 10 h 20"/>
                <a:gd name="T2" fmla="*/ 0 w 12"/>
                <a:gd name="T3" fmla="*/ 20 h 20"/>
                <a:gd name="T4" fmla="*/ 0 w 12"/>
                <a:gd name="T5" fmla="*/ 20 h 20"/>
                <a:gd name="T6" fmla="*/ 8 w 12"/>
                <a:gd name="T7" fmla="*/ 20 h 20"/>
                <a:gd name="T8" fmla="*/ 12 w 12"/>
                <a:gd name="T9" fmla="*/ 10 h 20"/>
                <a:gd name="T10" fmla="*/ 8 w 12"/>
                <a:gd name="T11" fmla="*/ 0 h 20"/>
                <a:gd name="T12" fmla="*/ 8 w 12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0">
                  <a:moveTo>
                    <a:pt x="8" y="10"/>
                  </a:moveTo>
                  <a:cubicBezTo>
                    <a:pt x="8" y="15"/>
                    <a:pt x="5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17"/>
                    <a:pt x="12" y="14"/>
                    <a:pt x="12" y="10"/>
                  </a:cubicBezTo>
                  <a:cubicBezTo>
                    <a:pt x="12" y="6"/>
                    <a:pt x="10" y="3"/>
                    <a:pt x="8" y="0"/>
                  </a:cubicBez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4581" y="1952"/>
              <a:ext cx="136" cy="136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28 h 56"/>
                <a:gd name="T10" fmla="*/ 28 w 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4659" y="1942"/>
              <a:ext cx="68" cy="68"/>
            </a:xfrm>
            <a:custGeom>
              <a:avLst/>
              <a:gdLst>
                <a:gd name="T0" fmla="*/ 0 w 28"/>
                <a:gd name="T1" fmla="*/ 0 h 28"/>
                <a:gd name="T2" fmla="*/ 0 w 28"/>
                <a:gd name="T3" fmla="*/ 28 h 28"/>
                <a:gd name="T4" fmla="*/ 28 w 28"/>
                <a:gd name="T5" fmla="*/ 28 h 28"/>
                <a:gd name="T6" fmla="*/ 0 w 28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Rectangle 17"/>
            <p:cNvSpPr>
              <a:spLocks noChangeArrowheads="1"/>
            </p:cNvSpPr>
            <p:nvPr/>
          </p:nvSpPr>
          <p:spPr bwMode="auto">
            <a:xfrm>
              <a:off x="4581" y="2108"/>
              <a:ext cx="146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Rectangle 18"/>
            <p:cNvSpPr>
              <a:spLocks noChangeArrowheads="1"/>
            </p:cNvSpPr>
            <p:nvPr/>
          </p:nvSpPr>
          <p:spPr bwMode="auto">
            <a:xfrm>
              <a:off x="4581" y="2127"/>
              <a:ext cx="146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6" name="Group 25"/>
          <p:cNvGrpSpPr>
            <a:grpSpLocks/>
          </p:cNvGrpSpPr>
          <p:nvPr/>
        </p:nvGrpSpPr>
        <p:grpSpPr bwMode="auto">
          <a:xfrm>
            <a:off x="9927656" y="3170617"/>
            <a:ext cx="291841" cy="291845"/>
            <a:chOff x="997" y="1027"/>
            <a:chExt cx="525" cy="525"/>
          </a:xfrm>
          <a:solidFill>
            <a:schemeClr val="accent1"/>
          </a:solidFill>
        </p:grpSpPr>
        <p:sp>
          <p:nvSpPr>
            <p:cNvPr id="77" name="Rectangle 26"/>
            <p:cNvSpPr>
              <a:spLocks noChangeArrowheads="1"/>
            </p:cNvSpPr>
            <p:nvPr/>
          </p:nvSpPr>
          <p:spPr bwMode="auto">
            <a:xfrm>
              <a:off x="997" y="1064"/>
              <a:ext cx="450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Rectangle 27"/>
            <p:cNvSpPr>
              <a:spLocks noChangeArrowheads="1"/>
            </p:cNvSpPr>
            <p:nvPr/>
          </p:nvSpPr>
          <p:spPr bwMode="auto">
            <a:xfrm>
              <a:off x="1034" y="1027"/>
              <a:ext cx="38" cy="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Rectangle 28"/>
            <p:cNvSpPr>
              <a:spLocks noChangeArrowheads="1"/>
            </p:cNvSpPr>
            <p:nvPr/>
          </p:nvSpPr>
          <p:spPr bwMode="auto">
            <a:xfrm>
              <a:off x="1447" y="1064"/>
              <a:ext cx="37" cy="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Rectangle 29"/>
            <p:cNvSpPr>
              <a:spLocks noChangeArrowheads="1"/>
            </p:cNvSpPr>
            <p:nvPr/>
          </p:nvSpPr>
          <p:spPr bwMode="auto">
            <a:xfrm>
              <a:off x="997" y="1477"/>
              <a:ext cx="525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30"/>
            <p:cNvSpPr>
              <a:spLocks/>
            </p:cNvSpPr>
            <p:nvPr/>
          </p:nvSpPr>
          <p:spPr bwMode="auto">
            <a:xfrm>
              <a:off x="1034" y="1036"/>
              <a:ext cx="479" cy="478"/>
            </a:xfrm>
            <a:custGeom>
              <a:avLst/>
              <a:gdLst>
                <a:gd name="T0" fmla="*/ 28 w 479"/>
                <a:gd name="T1" fmla="*/ 478 h 478"/>
                <a:gd name="T2" fmla="*/ 0 w 479"/>
                <a:gd name="T3" fmla="*/ 450 h 478"/>
                <a:gd name="T4" fmla="*/ 450 w 479"/>
                <a:gd name="T5" fmla="*/ 0 h 478"/>
                <a:gd name="T6" fmla="*/ 479 w 479"/>
                <a:gd name="T7" fmla="*/ 28 h 478"/>
                <a:gd name="T8" fmla="*/ 28 w 479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478">
                  <a:moveTo>
                    <a:pt x="28" y="478"/>
                  </a:moveTo>
                  <a:lnTo>
                    <a:pt x="0" y="450"/>
                  </a:lnTo>
                  <a:lnTo>
                    <a:pt x="450" y="0"/>
                  </a:lnTo>
                  <a:lnTo>
                    <a:pt x="479" y="28"/>
                  </a:lnTo>
                  <a:lnTo>
                    <a:pt x="28" y="4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43961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统一字体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2881525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整理版式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4019085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矩阵复制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156648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环形复制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294217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控点调节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431772" y="383289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自动配色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572538" y="3832899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</a:rPr>
              <a:t>拼图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9565836" y="383289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</a:rPr>
              <a:t>一键裁剪图片</a:t>
            </a:r>
          </a:p>
        </p:txBody>
      </p:sp>
    </p:spTree>
    <p:extLst>
      <p:ext uri="{BB962C8B-B14F-4D97-AF65-F5344CB8AC3E}">
        <p14:creationId xmlns:p14="http://schemas.microsoft.com/office/powerpoint/2010/main" val="174202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decel="100000" fill="hold" grpId="0" nodeType="withEffect">
                                  <p:stCondLst>
                                    <p:cond delay="442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3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3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3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42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grpId="1" nodeType="withEffect">
                                  <p:stCondLst>
                                    <p:cond delay="442"/>
                                  </p:stCondLst>
                                  <p:childTnLst>
                                    <p:animScale>
                                      <p:cBhvr>
                                        <p:cTn id="20" dur="63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decel="100000" fill="hold" grpId="0" nodeType="withEffect">
                                  <p:stCondLst>
                                    <p:cond delay="683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6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83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grpId="1" nodeType="withEffect">
                                  <p:stCondLst>
                                    <p:cond delay="683"/>
                                  </p:stCondLst>
                                  <p:childTnLst>
                                    <p:animScale>
                                      <p:cBhvr>
                                        <p:cTn id="30" dur="63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decel="100000" fill="hold" grpId="0" nodeType="withEffect">
                                  <p:stCondLst>
                                    <p:cond delay="521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3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3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3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21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grpId="1" nodeType="withEffect">
                                  <p:stCondLst>
                                    <p:cond delay="521"/>
                                  </p:stCondLst>
                                  <p:childTnLst>
                                    <p:animScale>
                                      <p:cBhvr>
                                        <p:cTn id="40" dur="630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decel="100000" fill="hold" grpId="0" nodeType="withEffect">
                                  <p:stCondLst>
                                    <p:cond delay="183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3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3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3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83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autoRev="1" fill="hold" grpId="1" nodeType="withEffect">
                                  <p:stCondLst>
                                    <p:cond delay="183"/>
                                  </p:stCondLst>
                                  <p:childTnLst>
                                    <p:animScale>
                                      <p:cBhvr>
                                        <p:cTn id="50" dur="630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53" presetClass="entr" presetSubtype="16" decel="10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3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3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3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grpId="1" nodeType="withEffect">
                                  <p:stCondLst>
                                    <p:cond delay="80"/>
                                  </p:stCondLst>
                                  <p:childTnLst>
                                    <p:animScale>
                                      <p:cBhvr>
                                        <p:cTn id="60" dur="630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decel="100000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3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3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3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507"/>
                                  </p:stCondLst>
                                  <p:childTnLst>
                                    <p:animScale>
                                      <p:cBhvr>
                                        <p:cTn id="70" dur="630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ntr" presetSubtype="16" decel="100000" fill="hold" grpId="0" nodeType="withEffect">
                                  <p:stCondLst>
                                    <p:cond delay="431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63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3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63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31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1" nodeType="withEffect">
                                  <p:stCondLst>
                                    <p:cond delay="431"/>
                                  </p:stCondLst>
                                  <p:childTnLst>
                                    <p:animScale>
                                      <p:cBhvr>
                                        <p:cTn id="80" dur="630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53" presetClass="entr" presetSubtype="16" decel="100000" fill="hold" grpId="0" nodeType="withEffect">
                                  <p:stCondLst>
                                    <p:cond delay="77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3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3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63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7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77"/>
                                  </p:stCondLst>
                                  <p:childTnLst>
                                    <p:animScale>
                                      <p:cBhvr>
                                        <p:cTn id="90" dur="630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43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4" grpId="0" animBg="1"/>
      <p:bldP spid="34" grpId="1" animBg="1"/>
      <p:bldP spid="63" grpId="0" animBg="1"/>
      <p:bldP spid="63" grpId="1" animBg="1"/>
      <p:bldP spid="92" grpId="0" animBg="1"/>
      <p:bldP spid="92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4" grpId="0"/>
      <p:bldP spid="13" grpId="0" animBg="1"/>
      <p:bldP spid="14" grpId="0" animBg="1"/>
      <p:bldP spid="4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88643" y="3198168"/>
            <a:ext cx="3414717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让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PPT 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设计简单起来</a:t>
            </a:r>
            <a:r>
              <a: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！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-914400"/>
            <a:ext cx="1016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delay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361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 noChangeAspect="1"/>
          </p:cNvGrpSpPr>
          <p:nvPr/>
        </p:nvGrpSpPr>
        <p:grpSpPr bwMode="auto">
          <a:xfrm>
            <a:off x="5030854" y="3149600"/>
            <a:ext cx="2132006" cy="558800"/>
            <a:chOff x="733" y="1345"/>
            <a:chExt cx="6219" cy="1630"/>
          </a:xfrm>
        </p:grpSpPr>
        <p:sp>
          <p:nvSpPr>
            <p:cNvPr id="4" name="AutoShape 15"/>
            <p:cNvSpPr>
              <a:spLocks noChangeAspect="1" noChangeArrowheads="1" noTextEdit="1"/>
            </p:cNvSpPr>
            <p:nvPr/>
          </p:nvSpPr>
          <p:spPr bwMode="auto">
            <a:xfrm>
              <a:off x="733" y="1345"/>
              <a:ext cx="6214" cy="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735" y="1345"/>
              <a:ext cx="1625" cy="1630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8"/>
            <p:cNvSpPr>
              <a:spLocks noEditPoints="1"/>
            </p:cNvSpPr>
            <p:nvPr/>
          </p:nvSpPr>
          <p:spPr bwMode="auto">
            <a:xfrm>
              <a:off x="735" y="1345"/>
              <a:ext cx="1625" cy="1625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3098" y="1625"/>
              <a:ext cx="870" cy="1132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4147" y="1642"/>
              <a:ext cx="135" cy="1096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4488" y="1642"/>
              <a:ext cx="132" cy="1096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2800" y="1642"/>
              <a:ext cx="134" cy="1096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4779" y="1642"/>
              <a:ext cx="685" cy="1115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4"/>
            <p:cNvSpPr>
              <a:spLocks noEditPoints="1"/>
            </p:cNvSpPr>
            <p:nvPr/>
          </p:nvSpPr>
          <p:spPr bwMode="auto">
            <a:xfrm>
              <a:off x="5632" y="1926"/>
              <a:ext cx="729" cy="831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6489" y="1604"/>
              <a:ext cx="463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54A5D"/>
                  </a:solidFill>
                  <a:effectLst/>
                  <a:uLnTx/>
                  <a:uFillTx/>
                  <a:latin typeface="+mn-lt"/>
                  <a:ea typeface="苹方 常规" panose="020B0300000000000000" pitchFamily="34" charset="-122"/>
                  <a:cs typeface="+mn-cs"/>
                </a:rPr>
                <a:t>TM</a:t>
              </a:r>
              <a:endParaRPr kumimoji="0" lang="zh-CN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斜纹 19"/>
          <p:cNvSpPr/>
          <p:nvPr/>
        </p:nvSpPr>
        <p:spPr bwMode="auto">
          <a:xfrm flipH="1">
            <a:off x="7137505" y="1269554"/>
            <a:ext cx="3370837" cy="2997646"/>
          </a:xfrm>
          <a:prstGeom prst="diagStripe">
            <a:avLst>
              <a:gd name="adj" fmla="val 83553"/>
            </a:avLst>
          </a:prstGeom>
          <a:solidFill>
            <a:schemeClr val="bg1"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1" name="斜纹 20"/>
          <p:cNvSpPr/>
          <p:nvPr/>
        </p:nvSpPr>
        <p:spPr bwMode="auto">
          <a:xfrm flipH="1">
            <a:off x="7244680" y="1718371"/>
            <a:ext cx="3092864" cy="2911685"/>
          </a:xfrm>
          <a:prstGeom prst="diagStripe">
            <a:avLst>
              <a:gd name="adj" fmla="val 83553"/>
            </a:avLst>
          </a:prstGeom>
          <a:solidFill>
            <a:schemeClr val="bg1"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2" name="斜纹 21"/>
          <p:cNvSpPr/>
          <p:nvPr/>
        </p:nvSpPr>
        <p:spPr bwMode="auto">
          <a:xfrm flipH="1">
            <a:off x="7644730" y="1004985"/>
            <a:ext cx="3748984" cy="3449537"/>
          </a:xfrm>
          <a:prstGeom prst="diagStripe">
            <a:avLst>
              <a:gd name="adj" fmla="val 83553"/>
            </a:avLst>
          </a:prstGeom>
          <a:solidFill>
            <a:schemeClr val="bg1"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87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-2.22222E-6 L -0.92778 0.1997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997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2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3.33333E-6 0 L -0.9618 0.18426 " pathEditMode="relative" rAng="0" ptsTypes="AA">
                                      <p:cBhvr>
                                        <p:cTn id="2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0" y="921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2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0 L -0.9618 0.1842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90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0023" y="3593206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099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6853" y="3152682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kern="0" dirty="0">
                <a:solidFill>
                  <a:schemeClr val="bg1"/>
                </a:solidFill>
              </a:rPr>
              <a:t>终逃不过</a:t>
            </a:r>
            <a:r>
              <a:rPr lang="zh-CN" altLang="en-US" sz="3200" kern="0" noProof="0" dirty="0">
                <a:solidFill>
                  <a:schemeClr val="bg1"/>
                </a:solidFill>
              </a:rPr>
              <a:t>，要面对</a:t>
            </a:r>
            <a:r>
              <a:rPr lang="zh-CN" altLang="en-US" sz="3200" kern="0" dirty="0">
                <a:solidFill>
                  <a:schemeClr val="bg1"/>
                </a:solidFill>
              </a:rPr>
              <a:t>现实的逼迫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276890" y="3445070"/>
            <a:ext cx="59423" cy="59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03890" y="3445070"/>
            <a:ext cx="59423" cy="59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530890" y="3445070"/>
            <a:ext cx="59423" cy="59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1524000" y="3865789"/>
            <a:ext cx="9144000" cy="165986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单击此处添加副标题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1524000" y="1390217"/>
            <a:ext cx="9144000" cy="2387601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0" algn="ctr"/>
            <a:r>
              <a:rPr lang="zh-CN" altLang="en-US" sz="4400" b="1" dirty="0">
                <a:solidFill>
                  <a:schemeClr val="accent1"/>
                </a:solidFill>
              </a:rPr>
              <a:t>单击此处添加标题</a:t>
            </a:r>
          </a:p>
        </p:txBody>
      </p:sp>
      <p:sp>
        <p:nvSpPr>
          <p:cNvPr id="16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7068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4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7470896" y="2826366"/>
            <a:ext cx="1301629" cy="564023"/>
          </a:xfrm>
          <a:prstGeom prst="roundRect">
            <a:avLst>
              <a:gd name="adj" fmla="val 15219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rgbClr val="867D98">
                    <a:lumMod val="75000"/>
                  </a:srgbClr>
                </a:solidFill>
              </a:rPr>
              <a:t>搜索</a:t>
            </a:r>
          </a:p>
        </p:txBody>
      </p:sp>
      <p:sp>
        <p:nvSpPr>
          <p:cNvPr id="5" name="矩形: 圆角 4"/>
          <p:cNvSpPr/>
          <p:nvPr/>
        </p:nvSpPr>
        <p:spPr>
          <a:xfrm>
            <a:off x="3260846" y="2836507"/>
            <a:ext cx="4127619" cy="54373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solidFill>
                  <a:schemeClr val="bg1"/>
                </a:solidFill>
              </a:rPr>
              <a:t>单击此处添加标题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60847" y="2826366"/>
            <a:ext cx="4127618" cy="564023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模板  免费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21026045">
            <a:off x="8159755" y="3226105"/>
            <a:ext cx="250327" cy="478816"/>
          </a:xfrm>
          <a:custGeom>
            <a:avLst/>
            <a:gdLst>
              <a:gd name="T0" fmla="*/ 889 w 1611"/>
              <a:gd name="T1" fmla="*/ 1857 h 3089"/>
              <a:gd name="T2" fmla="*/ 1611 w 1611"/>
              <a:gd name="T3" fmla="*/ 1940 h 3089"/>
              <a:gd name="T4" fmla="*/ 52 w 1611"/>
              <a:gd name="T5" fmla="*/ 0 h 3089"/>
              <a:gd name="T6" fmla="*/ 0 w 1611"/>
              <a:gd name="T7" fmla="*/ 2490 h 3089"/>
              <a:gd name="T8" fmla="*/ 528 w 1611"/>
              <a:gd name="T9" fmla="*/ 1979 h 3089"/>
              <a:gd name="T10" fmla="*/ 880 w 1611"/>
              <a:gd name="T11" fmla="*/ 2963 h 3089"/>
              <a:gd name="T12" fmla="*/ 1059 w 1611"/>
              <a:gd name="T13" fmla="*/ 3089 h 3089"/>
              <a:gd name="T14" fmla="*/ 1123 w 1611"/>
              <a:gd name="T15" fmla="*/ 3078 h 3089"/>
              <a:gd name="T16" fmla="*/ 1250 w 1611"/>
              <a:gd name="T17" fmla="*/ 2899 h 3089"/>
              <a:gd name="T18" fmla="*/ 1238 w 1611"/>
              <a:gd name="T19" fmla="*/ 2835 h 3089"/>
              <a:gd name="T20" fmla="*/ 889 w 1611"/>
              <a:gd name="T21" fmla="*/ 1857 h 3089"/>
              <a:gd name="T22" fmla="*/ 889 w 1611"/>
              <a:gd name="T23" fmla="*/ 1857 h 3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1" h="3089">
                <a:moveTo>
                  <a:pt x="889" y="1857"/>
                </a:moveTo>
                <a:cubicBezTo>
                  <a:pt x="1611" y="1940"/>
                  <a:pt x="1611" y="1940"/>
                  <a:pt x="1611" y="194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2490"/>
                  <a:pt x="0" y="2490"/>
                  <a:pt x="0" y="2490"/>
                </a:cubicBezTo>
                <a:cubicBezTo>
                  <a:pt x="528" y="1979"/>
                  <a:pt x="528" y="1979"/>
                  <a:pt x="528" y="1979"/>
                </a:cubicBezTo>
                <a:cubicBezTo>
                  <a:pt x="880" y="2963"/>
                  <a:pt x="880" y="2963"/>
                  <a:pt x="880" y="2963"/>
                </a:cubicBezTo>
                <a:cubicBezTo>
                  <a:pt x="908" y="3040"/>
                  <a:pt x="981" y="3089"/>
                  <a:pt x="1059" y="3089"/>
                </a:cubicBezTo>
                <a:cubicBezTo>
                  <a:pt x="1081" y="3089"/>
                  <a:pt x="1102" y="3085"/>
                  <a:pt x="1123" y="3078"/>
                </a:cubicBezTo>
                <a:cubicBezTo>
                  <a:pt x="1201" y="3050"/>
                  <a:pt x="1250" y="2977"/>
                  <a:pt x="1250" y="2899"/>
                </a:cubicBezTo>
                <a:cubicBezTo>
                  <a:pt x="1250" y="2877"/>
                  <a:pt x="1246" y="2856"/>
                  <a:pt x="1238" y="2835"/>
                </a:cubicBezTo>
                <a:cubicBezTo>
                  <a:pt x="889" y="1857"/>
                  <a:pt x="889" y="1857"/>
                  <a:pt x="889" y="1857"/>
                </a:cubicBezTo>
                <a:cubicBezTo>
                  <a:pt x="889" y="1857"/>
                  <a:pt x="889" y="1857"/>
                  <a:pt x="889" y="185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80080" y="3465513"/>
            <a:ext cx="41992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你求助于各类模板素材</a:t>
            </a:r>
          </a:p>
        </p:txBody>
      </p:sp>
    </p:spTree>
    <p:extLst>
      <p:ext uri="{BB962C8B-B14F-4D97-AF65-F5344CB8AC3E}">
        <p14:creationId xmlns:p14="http://schemas.microsoft.com/office/powerpoint/2010/main" val="96916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25 0.12246 C 0.02995 0.09028 0.02903 0.0801 0.02526 0.05371 C 0.02135 0.02778 0.01289 0.01297 2.70833E-6 -4.07407E-6 " pathEditMode="relative" rAng="0" ptsTypes="AAA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-613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8" grpId="0" animBg="1"/>
      <p:bldP spid="8" grpId="1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683658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95619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307579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619540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31501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243461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555422" y="2170044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83658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995619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307579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619540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931501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243461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555422" y="3367921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683658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995619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307579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619540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931501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243461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555422" y="4565798"/>
            <a:ext cx="952922" cy="9510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圆角矩形 3"/>
          <p:cNvSpPr/>
          <p:nvPr/>
        </p:nvSpPr>
        <p:spPr>
          <a:xfrm>
            <a:off x="3260847" y="843849"/>
            <a:ext cx="4127618" cy="56402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模板  免费</a:t>
            </a:r>
          </a:p>
        </p:txBody>
      </p:sp>
      <p:sp>
        <p:nvSpPr>
          <p:cNvPr id="30" name="圆角矩形 5"/>
          <p:cNvSpPr/>
          <p:nvPr/>
        </p:nvSpPr>
        <p:spPr>
          <a:xfrm>
            <a:off x="7470897" y="843849"/>
            <a:ext cx="1301628" cy="5640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搜索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57520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ecel="100000" fill="hold" grpId="0" nodeType="withEffect">
                                  <p:stCondLst>
                                    <p:cond delay="151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3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3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151"/>
                                  </p:stCondLst>
                                  <p:childTnLst>
                                    <p:animScale>
                                      <p:cBhvr>
                                        <p:cTn id="11" dur="63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decel="100000" fill="hold" grpId="0" nodeType="withEffect">
                                  <p:stCondLst>
                                    <p:cond delay="75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8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89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8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1" nodeType="withEffect">
                                  <p:stCondLst>
                                    <p:cond delay="75"/>
                                  </p:stCondLst>
                                  <p:childTnLst>
                                    <p:animScale>
                                      <p:cBhvr>
                                        <p:cTn id="18" dur="673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decel="100000" fill="hold" grpId="0" nodeType="withEffect">
                                  <p:stCondLst>
                                    <p:cond delay="112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112"/>
                                  </p:stCondLst>
                                  <p:childTnLst>
                                    <p:animScale>
                                      <p:cBhvr>
                                        <p:cTn id="25" dur="87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decel="100000" fill="hold" grpId="0" nodeType="withEffect">
                                  <p:stCondLst>
                                    <p:cond delay="182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9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9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grpId="1" nodeType="withEffect">
                                  <p:stCondLst>
                                    <p:cond delay="182"/>
                                  </p:stCondLst>
                                  <p:childTnLst>
                                    <p:animScale>
                                      <p:cBhvr>
                                        <p:cTn id="32" dur="639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decel="100000" fill="hold" grpId="0" nodeType="withEffect">
                                  <p:stCondLst>
                                    <p:cond delay="23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85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5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85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grpId="1" nodeType="withEffect">
                                  <p:stCondLst>
                                    <p:cond delay="239"/>
                                  </p:stCondLst>
                                  <p:childTnLst>
                                    <p:animScale>
                                      <p:cBhvr>
                                        <p:cTn id="39" dur="702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decel="100000" fill="hold" grpId="0" nodeType="withEffect">
                                  <p:stCondLst>
                                    <p:cond delay="342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90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90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grpId="1" nodeType="withEffect">
                                  <p:stCondLst>
                                    <p:cond delay="342"/>
                                  </p:stCondLst>
                                  <p:childTnLst>
                                    <p:animScale>
                                      <p:cBhvr>
                                        <p:cTn id="46" dur="87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decel="100000" fill="hold" grpId="0" nodeType="withEffect">
                                  <p:stCondLst>
                                    <p:cond delay="307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19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19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1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utoRev="1" fill="hold" grpId="1" nodeType="withEffect">
                                  <p:stCondLst>
                                    <p:cond delay="307"/>
                                  </p:stCondLst>
                                  <p:childTnLst>
                                    <p:animScale>
                                      <p:cBhvr>
                                        <p:cTn id="53" dur="539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decel="100000" fill="hold" grpId="0" nodeType="withEffect">
                                  <p:stCondLst>
                                    <p:cond delay="81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0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grpId="1" nodeType="withEffect">
                                  <p:stCondLst>
                                    <p:cond delay="81"/>
                                  </p:stCondLst>
                                  <p:childTnLst>
                                    <p:animScale>
                                      <p:cBhvr>
                                        <p:cTn id="60" dur="67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decel="100000" fill="hold" grpId="0" nodeType="withEffect">
                                  <p:stCondLst>
                                    <p:cond delay="101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85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5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855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grpId="1" nodeType="withEffect">
                                  <p:stCondLst>
                                    <p:cond delay="101"/>
                                  </p:stCondLst>
                                  <p:childTnLst>
                                    <p:animScale>
                                      <p:cBhvr>
                                        <p:cTn id="67" dur="656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decel="100000" fill="hold" grpId="0" nodeType="withEffect">
                                  <p:stCondLst>
                                    <p:cond delay="33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89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9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8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33"/>
                                  </p:stCondLst>
                                  <p:childTnLst>
                                    <p:animScale>
                                      <p:cBhvr>
                                        <p:cTn id="74" dur="576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decel="100000" fill="hold" grpId="0" nodeType="withEffect">
                                  <p:stCondLst>
                                    <p:cond delay="397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96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96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96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grpId="1" nodeType="withEffect">
                                  <p:stCondLst>
                                    <p:cond delay="397"/>
                                  </p:stCondLst>
                                  <p:childTnLst>
                                    <p:animScale>
                                      <p:cBhvr>
                                        <p:cTn id="81" dur="978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decel="100000" fill="hold" grpId="0" nodeType="withEffect">
                                  <p:stCondLst>
                                    <p:cond delay="232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622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22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622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232"/>
                                  </p:stCondLst>
                                  <p:childTnLst>
                                    <p:animScale>
                                      <p:cBhvr>
                                        <p:cTn id="88" dur="97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decel="100000" fill="hold" grpId="0" nodeType="withEffect">
                                  <p:stCondLst>
                                    <p:cond delay="58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5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5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57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grpId="1" nodeType="withEffect">
                                  <p:stCondLst>
                                    <p:cond delay="58"/>
                                  </p:stCondLst>
                                  <p:childTnLst>
                                    <p:animScale>
                                      <p:cBhvr>
                                        <p:cTn id="95" dur="992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decel="100000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816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16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816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24"/>
                                  </p:stCondLst>
                                  <p:childTnLst>
                                    <p:animScale>
                                      <p:cBhvr>
                                        <p:cTn id="102" dur="799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decel="100000" fill="hold" grpId="0" nodeType="with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95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5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95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indefinite" autoRev="1" fill="hold" grpId="1" nodeType="withEffect">
                                  <p:stCondLst>
                                    <p:cond delay="267"/>
                                  </p:stCondLst>
                                  <p:childTnLst>
                                    <p:animScale>
                                      <p:cBhvr>
                                        <p:cTn id="109" dur="787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decel="100000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2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23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623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1" nodeType="withEffect">
                                  <p:stCondLst>
                                    <p:cond delay="108"/>
                                  </p:stCondLst>
                                  <p:childTnLst>
                                    <p:animScale>
                                      <p:cBhvr>
                                        <p:cTn id="116" dur="93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53" presetClass="entr" presetSubtype="16" decel="100000" fill="hold" grpId="0" nodeType="withEffect">
                                  <p:stCondLst>
                                    <p:cond delay="373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37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37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37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indefinite" autoRev="1" fill="hold" grpId="1" nodeType="withEffect">
                                  <p:stCondLst>
                                    <p:cond delay="373"/>
                                  </p:stCondLst>
                                  <p:childTnLst>
                                    <p:animScale>
                                      <p:cBhvr>
                                        <p:cTn id="123" dur="719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decel="100000" fill="hold" grpId="0" nodeType="withEffect">
                                  <p:stCondLst>
                                    <p:cond delay="199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88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8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88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indefinite" autoRev="1" fill="hold" grpId="1" nodeType="withEffect">
                                  <p:stCondLst>
                                    <p:cond delay="199"/>
                                  </p:stCondLst>
                                  <p:childTnLst>
                                    <p:animScale>
                                      <p:cBhvr>
                                        <p:cTn id="130" dur="623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53" presetClass="entr" presetSubtype="16" decel="100000" fill="hold" grpId="0" nodeType="withEffect">
                                  <p:stCondLst>
                                    <p:cond delay="373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689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89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689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indefinite" autoRev="1" fill="hold" grpId="1" nodeType="withEffect">
                                  <p:stCondLst>
                                    <p:cond delay="373"/>
                                  </p:stCondLst>
                                  <p:childTnLst>
                                    <p:animScale>
                                      <p:cBhvr>
                                        <p:cTn id="137" dur="699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53" presetClass="entr" presetSubtype="16" decel="100000" fill="hold" grpId="0" nodeType="withEffect">
                                  <p:stCondLst>
                                    <p:cond delay="317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76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6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76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indefinite" autoRev="1" fill="hold" grpId="1" nodeType="withEffect">
                                  <p:stCondLst>
                                    <p:cond delay="317"/>
                                  </p:stCondLst>
                                  <p:childTnLst>
                                    <p:animScale>
                                      <p:cBhvr>
                                        <p:cTn id="144" dur="635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53" presetClass="entr" presetSubtype="16" decel="100000" fill="hold" grpId="0" nodeType="withEffect">
                                  <p:stCondLst>
                                    <p:cond delay="8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79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9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79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mph" presetSubtype="0" repeatCount="indefinite" autoRev="1" fill="hold" grpId="1" nodeType="withEffect">
                                  <p:stCondLst>
                                    <p:cond delay="8"/>
                                  </p:stCondLst>
                                  <p:childTnLst>
                                    <p:animScale>
                                      <p:cBhvr>
                                        <p:cTn id="151" dur="605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3"/>
          <p:cNvSpPr/>
          <p:nvPr/>
        </p:nvSpPr>
        <p:spPr>
          <a:xfrm>
            <a:off x="807668" y="792466"/>
            <a:ext cx="10576663" cy="6256033"/>
          </a:xfrm>
          <a:prstGeom prst="roundRect">
            <a:avLst>
              <a:gd name="adj" fmla="val 1911"/>
            </a:avLst>
          </a:prstGeom>
          <a:solidFill>
            <a:schemeClr val="bg1"/>
          </a:solidFill>
          <a:ln w="38100">
            <a:solidFill>
              <a:srgbClr val="D3DC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07669" y="801435"/>
            <a:ext cx="10576663" cy="6247064"/>
          </a:xfrm>
          <a:prstGeom prst="roundRect">
            <a:avLst>
              <a:gd name="adj" fmla="val 3574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807669" y="801434"/>
            <a:ext cx="10576663" cy="719391"/>
          </a:xfrm>
          <a:prstGeom prst="round2Same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01226" y="1879749"/>
            <a:ext cx="7716853" cy="516875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8314" y="1879749"/>
            <a:ext cx="2096660" cy="129741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8314" y="3366718"/>
            <a:ext cx="2096660" cy="129741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8314" y="4853687"/>
            <a:ext cx="2096660" cy="129741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874719" y="2265010"/>
            <a:ext cx="6812331" cy="421040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圆角矩形 14"/>
          <p:cNvSpPr/>
          <p:nvPr/>
        </p:nvSpPr>
        <p:spPr>
          <a:xfrm>
            <a:off x="4107734" y="3106152"/>
            <a:ext cx="392481" cy="895193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圆角矩形 13"/>
          <p:cNvSpPr/>
          <p:nvPr/>
        </p:nvSpPr>
        <p:spPr>
          <a:xfrm>
            <a:off x="4740693" y="3177166"/>
            <a:ext cx="2661593" cy="189552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圆角矩形 23"/>
          <p:cNvSpPr/>
          <p:nvPr/>
        </p:nvSpPr>
        <p:spPr>
          <a:xfrm>
            <a:off x="5141287" y="3573434"/>
            <a:ext cx="2661593" cy="257230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圆角矩形 26"/>
          <p:cNvSpPr/>
          <p:nvPr/>
        </p:nvSpPr>
        <p:spPr>
          <a:xfrm>
            <a:off x="8012376" y="2931946"/>
            <a:ext cx="1329181" cy="1282975"/>
          </a:xfrm>
          <a:prstGeom prst="roundRect">
            <a:avLst>
              <a:gd name="adj" fmla="val 13146"/>
            </a:avLst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圆角矩形 11"/>
          <p:cNvSpPr/>
          <p:nvPr/>
        </p:nvSpPr>
        <p:spPr>
          <a:xfrm>
            <a:off x="8971887" y="3573432"/>
            <a:ext cx="1513233" cy="1510187"/>
          </a:xfrm>
          <a:prstGeom prst="roundRect">
            <a:avLst>
              <a:gd name="adj" fmla="val 13146"/>
            </a:avLst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圆角矩形 23"/>
          <p:cNvSpPr/>
          <p:nvPr/>
        </p:nvSpPr>
        <p:spPr>
          <a:xfrm>
            <a:off x="4101927" y="4130482"/>
            <a:ext cx="486542" cy="1634099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圆角矩形 13"/>
          <p:cNvSpPr/>
          <p:nvPr/>
        </p:nvSpPr>
        <p:spPr>
          <a:xfrm>
            <a:off x="4780981" y="4781015"/>
            <a:ext cx="441951" cy="1139808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圆角矩形 19"/>
          <p:cNvSpPr/>
          <p:nvPr/>
        </p:nvSpPr>
        <p:spPr>
          <a:xfrm>
            <a:off x="5728531" y="4989382"/>
            <a:ext cx="622022" cy="724809"/>
          </a:xfrm>
          <a:prstGeom prst="roundRect">
            <a:avLst>
              <a:gd name="adj" fmla="val 13146"/>
            </a:avLst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圆角矩形 27"/>
          <p:cNvSpPr/>
          <p:nvPr/>
        </p:nvSpPr>
        <p:spPr>
          <a:xfrm>
            <a:off x="8199450" y="4575670"/>
            <a:ext cx="1142107" cy="1139808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圆角矩形 13"/>
          <p:cNvSpPr/>
          <p:nvPr/>
        </p:nvSpPr>
        <p:spPr>
          <a:xfrm>
            <a:off x="3998546" y="6122632"/>
            <a:ext cx="6564675" cy="5699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圆角矩形 10"/>
          <p:cNvSpPr/>
          <p:nvPr/>
        </p:nvSpPr>
        <p:spPr>
          <a:xfrm>
            <a:off x="6660773" y="5025222"/>
            <a:ext cx="1272424" cy="937401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38314" y="6340656"/>
            <a:ext cx="2096660" cy="129741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01226" y="1879749"/>
            <a:ext cx="7716853" cy="5168751"/>
            <a:chOff x="3553626" y="2032149"/>
            <a:chExt cx="7716853" cy="5168751"/>
          </a:xfrm>
        </p:grpSpPr>
        <p:sp>
          <p:nvSpPr>
            <p:cNvPr id="28" name="矩形 27"/>
            <p:cNvSpPr/>
            <p:nvPr/>
          </p:nvSpPr>
          <p:spPr>
            <a:xfrm>
              <a:off x="3553626" y="2032149"/>
              <a:ext cx="7716853" cy="5168751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圆角矩形 14"/>
            <p:cNvSpPr/>
            <p:nvPr/>
          </p:nvSpPr>
          <p:spPr>
            <a:xfrm>
              <a:off x="4027119" y="2417410"/>
              <a:ext cx="6812331" cy="42104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圆角矩形 14"/>
            <p:cNvSpPr/>
            <p:nvPr/>
          </p:nvSpPr>
          <p:spPr>
            <a:xfrm>
              <a:off x="4260134" y="3258552"/>
              <a:ext cx="392481" cy="895193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圆角矩形 13"/>
            <p:cNvSpPr/>
            <p:nvPr/>
          </p:nvSpPr>
          <p:spPr>
            <a:xfrm>
              <a:off x="4893093" y="3329566"/>
              <a:ext cx="2661593" cy="189552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圆角矩形 23"/>
            <p:cNvSpPr/>
            <p:nvPr/>
          </p:nvSpPr>
          <p:spPr>
            <a:xfrm>
              <a:off x="5293687" y="3725834"/>
              <a:ext cx="2661593" cy="257230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圆角矩形 26"/>
            <p:cNvSpPr/>
            <p:nvPr/>
          </p:nvSpPr>
          <p:spPr>
            <a:xfrm>
              <a:off x="8164776" y="3084346"/>
              <a:ext cx="1329181" cy="1282975"/>
            </a:xfrm>
            <a:prstGeom prst="roundRect">
              <a:avLst>
                <a:gd name="adj" fmla="val 13146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圆角矩形 11"/>
            <p:cNvSpPr/>
            <p:nvPr/>
          </p:nvSpPr>
          <p:spPr>
            <a:xfrm>
              <a:off x="9124287" y="3725832"/>
              <a:ext cx="1513233" cy="1510187"/>
            </a:xfrm>
            <a:prstGeom prst="roundRect">
              <a:avLst>
                <a:gd name="adj" fmla="val 13146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圆角矩形 23"/>
            <p:cNvSpPr/>
            <p:nvPr/>
          </p:nvSpPr>
          <p:spPr>
            <a:xfrm>
              <a:off x="4230551" y="4282882"/>
              <a:ext cx="494663" cy="1634099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圆角矩形 13"/>
            <p:cNvSpPr/>
            <p:nvPr/>
          </p:nvSpPr>
          <p:spPr>
            <a:xfrm>
              <a:off x="4893413" y="4948708"/>
              <a:ext cx="441951" cy="1139808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圆角矩形 19"/>
            <p:cNvSpPr/>
            <p:nvPr/>
          </p:nvSpPr>
          <p:spPr>
            <a:xfrm>
              <a:off x="5880931" y="5141782"/>
              <a:ext cx="622022" cy="724809"/>
            </a:xfrm>
            <a:prstGeom prst="roundRect">
              <a:avLst>
                <a:gd name="adj" fmla="val 13146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圆角矩形 27"/>
            <p:cNvSpPr/>
            <p:nvPr/>
          </p:nvSpPr>
          <p:spPr>
            <a:xfrm>
              <a:off x="8351850" y="4728070"/>
              <a:ext cx="1142107" cy="1139808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圆角矩形 13"/>
            <p:cNvSpPr/>
            <p:nvPr/>
          </p:nvSpPr>
          <p:spPr>
            <a:xfrm>
              <a:off x="4150946" y="6275032"/>
              <a:ext cx="6564675" cy="569904"/>
            </a:xfrm>
            <a:prstGeom prst="roundRect">
              <a:avLst>
                <a:gd name="adj" fmla="val 1314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圆角矩形 10"/>
            <p:cNvSpPr/>
            <p:nvPr/>
          </p:nvSpPr>
          <p:spPr>
            <a:xfrm>
              <a:off x="6813173" y="5141782"/>
              <a:ext cx="1272424" cy="973242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3" name="trans-delay"/>
          <p:cNvSpPr/>
          <p:nvPr/>
        </p:nvSpPr>
        <p:spPr>
          <a:xfrm>
            <a:off x="-1260648" y="1216614"/>
            <a:ext cx="1080000" cy="540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endParaRPr lang="zh-CN" altLang="en-US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矩形: 圆角 41"/>
          <p:cNvSpPr/>
          <p:nvPr/>
        </p:nvSpPr>
        <p:spPr>
          <a:xfrm>
            <a:off x="1038314" y="968854"/>
            <a:ext cx="384550" cy="3845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P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5105328" y="402084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</a:rPr>
              <a:t>然而拼凑出的</a:t>
            </a:r>
          </a:p>
        </p:txBody>
      </p:sp>
      <p:sp>
        <p:nvSpPr>
          <p:cNvPr id="44" name="矩形 43"/>
          <p:cNvSpPr/>
          <p:nvPr/>
        </p:nvSpPr>
        <p:spPr>
          <a:xfrm>
            <a:off x="3401226" y="1896549"/>
            <a:ext cx="7716853" cy="516875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圆角矩形 14"/>
          <p:cNvSpPr/>
          <p:nvPr/>
        </p:nvSpPr>
        <p:spPr>
          <a:xfrm>
            <a:off x="7402286" y="2417410"/>
            <a:ext cx="3437164" cy="421040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圆角矩形 14"/>
          <p:cNvSpPr/>
          <p:nvPr/>
        </p:nvSpPr>
        <p:spPr>
          <a:xfrm>
            <a:off x="4260134" y="3258552"/>
            <a:ext cx="392481" cy="895193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圆角矩形 13"/>
          <p:cNvSpPr/>
          <p:nvPr/>
        </p:nvSpPr>
        <p:spPr>
          <a:xfrm>
            <a:off x="4893093" y="3329566"/>
            <a:ext cx="2661593" cy="189552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圆角矩形 23"/>
          <p:cNvSpPr/>
          <p:nvPr/>
        </p:nvSpPr>
        <p:spPr>
          <a:xfrm>
            <a:off x="5293687" y="3725834"/>
            <a:ext cx="2661593" cy="257230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圆角矩形 26"/>
          <p:cNvSpPr/>
          <p:nvPr/>
        </p:nvSpPr>
        <p:spPr>
          <a:xfrm>
            <a:off x="8164776" y="3084346"/>
            <a:ext cx="1329181" cy="1282975"/>
          </a:xfrm>
          <a:prstGeom prst="roundRect">
            <a:avLst>
              <a:gd name="adj" fmla="val 13146"/>
            </a:avLst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圆角矩形 11"/>
          <p:cNvSpPr/>
          <p:nvPr/>
        </p:nvSpPr>
        <p:spPr>
          <a:xfrm>
            <a:off x="9124287" y="3725832"/>
            <a:ext cx="1513233" cy="1510187"/>
          </a:xfrm>
          <a:prstGeom prst="roundRect">
            <a:avLst>
              <a:gd name="adj" fmla="val 13146"/>
            </a:avLst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圆角矩形 23"/>
          <p:cNvSpPr/>
          <p:nvPr/>
        </p:nvSpPr>
        <p:spPr>
          <a:xfrm>
            <a:off x="4254327" y="4282882"/>
            <a:ext cx="486542" cy="1634099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圆角矩形 13"/>
          <p:cNvSpPr/>
          <p:nvPr/>
        </p:nvSpPr>
        <p:spPr>
          <a:xfrm>
            <a:off x="4933381" y="4933415"/>
            <a:ext cx="441951" cy="1139808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圆角矩形 19"/>
          <p:cNvSpPr/>
          <p:nvPr/>
        </p:nvSpPr>
        <p:spPr>
          <a:xfrm>
            <a:off x="5880931" y="5141782"/>
            <a:ext cx="622022" cy="724809"/>
          </a:xfrm>
          <a:prstGeom prst="roundRect">
            <a:avLst>
              <a:gd name="adj" fmla="val 13146"/>
            </a:avLst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圆角矩形 27"/>
          <p:cNvSpPr/>
          <p:nvPr/>
        </p:nvSpPr>
        <p:spPr>
          <a:xfrm>
            <a:off x="8351850" y="4728070"/>
            <a:ext cx="1142107" cy="1139808"/>
          </a:xfrm>
          <a:prstGeom prst="roundRect">
            <a:avLst>
              <a:gd name="adj" fmla="val 13146"/>
            </a:avLst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圆角矩形 13"/>
          <p:cNvSpPr/>
          <p:nvPr/>
        </p:nvSpPr>
        <p:spPr>
          <a:xfrm>
            <a:off x="4150946" y="6275032"/>
            <a:ext cx="6564675" cy="569904"/>
          </a:xfrm>
          <a:prstGeom prst="roundRect">
            <a:avLst>
              <a:gd name="adj" fmla="val 13146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圆角矩形 10"/>
          <p:cNvSpPr/>
          <p:nvPr/>
        </p:nvSpPr>
        <p:spPr>
          <a:xfrm>
            <a:off x="6813173" y="5177622"/>
            <a:ext cx="1272424" cy="937401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946220" y="212817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</a:rPr>
              <a:t>千拼万凑的结果</a:t>
            </a:r>
          </a:p>
        </p:txBody>
      </p:sp>
    </p:spTree>
    <p:extLst>
      <p:ext uri="{BB962C8B-B14F-4D97-AF65-F5344CB8AC3E}">
        <p14:creationId xmlns:p14="http://schemas.microsoft.com/office/powerpoint/2010/main" val="23794585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med" advClick="0" advTm="0">
        <p159:morph option="byObjec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decel="100000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decel="100000" fill="hold" grpId="0" nodeType="withEffect">
                                  <p:stCondLst>
                                    <p:cond delay="24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94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94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29" grpId="0" animBg="1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4fecb6f3ddc3c664d53ed482e24aaf28771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38984505" val="{&quot;Id&quot;:38984505,&quot;ShapeId&quot;:21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6,&quot;OneColorBrightness&quot;:0.0,&quot;OneColorGradientIndex&quot;:0,&quot;OneColorGradientBrightness&quot;:0.0,&quot;MultiColorsGradientBrightness&quot;:0.0,&quot;EmphasizedColorIndex&quot;:0,&quot;EmphasizedColorBrightness&quot;:0.0}"/>
  <p:tag name="75691895" val="{&quot;Id&quot;:75691895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  <p:tag name="26289511" val="{&quot;Id&quot;:26289511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90538404" val="{&quot;Id&quot;:90538404,&quot;ShapeId&quot;:3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  <p:tag name="67800797" val="{&quot;Id&quot;:67800797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38984505" val="{&quot;Id&quot;:38984505,&quot;ShapeId&quot;:21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6,&quot;OneColorBrightness&quot;:0.0,&quot;OneColorGradientIndex&quot;:0,&quot;OneColorGradientBrightness&quot;:0.0,&quot;MultiColorsGradientBrightness&quot;:0.0,&quot;EmphasizedColorIndex&quot;:0,&quot;EmphasizedColorBrightness&quot;:0.0}"/>
  <p:tag name="75691895" val="{&quot;Id&quot;:75691895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  <p:tag name="26289511" val="{&quot;Id&quot;:26289511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38984505" val="{&quot;Id&quot;:38984505,&quot;ShapeId&quot;:21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6,&quot;OneColorBrightness&quot;:0.0,&quot;OneColorGradientIndex&quot;:0,&quot;OneColorGradientBrightness&quot;:0.0,&quot;MultiColorsGradientBrightness&quot;:0.0,&quot;EmphasizedColorIndex&quot;:0,&quot;EmphasizedColorBrightness&quot;:0.0}"/>
  <p:tag name="75691895" val="{&quot;Id&quot;:75691895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  <p:tag name="26289511" val="{&quot;Id&quot;:26289511,&quot;ShapeId&quot;:0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Fill"/>
  <p:tag name="BINDING" val="2,0,36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RTCOLORS" val="Tex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INDING" val="{0}%"/>
</p:tagLst>
</file>

<file path=ppt/theme/theme1.xml><?xml version="1.0" encoding="utf-8"?>
<a:theme xmlns:a="http://schemas.openxmlformats.org/drawingml/2006/main" name="Office 主题​​">
  <a:themeElements>
    <a:clrScheme name="自定义 1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67D98"/>
      </a:accent1>
      <a:accent2>
        <a:srgbClr val="C4CFD9"/>
      </a:accent2>
      <a:accent3>
        <a:srgbClr val="5ABE9E"/>
      </a:accent3>
      <a:accent4>
        <a:srgbClr val="ED6568"/>
      </a:accent4>
      <a:accent5>
        <a:srgbClr val="F9B46A"/>
      </a:accent5>
      <a:accent6>
        <a:srgbClr val="C5E7EB"/>
      </a:accent6>
      <a:hlink>
        <a:srgbClr val="D74B4B"/>
      </a:hlink>
      <a:folHlink>
        <a:srgbClr val="869FB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2328</TotalTime>
  <Words>857</Words>
  <Application>Microsoft Office PowerPoint</Application>
  <PresentationFormat>宽屏</PresentationFormat>
  <Paragraphs>247</Paragraphs>
  <Slides>43</Slides>
  <Notes>0</Notes>
  <HiddenSlides>1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8" baseType="lpstr">
      <vt:lpstr>苹方 常规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q911q</dc:creator>
  <cp:lastModifiedBy>YANGS</cp:lastModifiedBy>
  <cp:revision>185</cp:revision>
  <dcterms:created xsi:type="dcterms:W3CDTF">2016-08-10T09:25:05Z</dcterms:created>
  <dcterms:modified xsi:type="dcterms:W3CDTF">2017-10-05T13:30:17Z</dcterms:modified>
</cp:coreProperties>
</file>