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9" r:id="rId2"/>
    <p:sldId id="297" r:id="rId3"/>
    <p:sldId id="296" r:id="rId4"/>
    <p:sldId id="258" r:id="rId5"/>
    <p:sldId id="298" r:id="rId6"/>
    <p:sldId id="299" r:id="rId7"/>
    <p:sldId id="300" r:id="rId8"/>
    <p:sldId id="301" r:id="rId9"/>
    <p:sldId id="302" r:id="rId10"/>
    <p:sldId id="267" r:id="rId11"/>
    <p:sldId id="304" r:id="rId12"/>
    <p:sldId id="305" r:id="rId13"/>
    <p:sldId id="306" r:id="rId14"/>
    <p:sldId id="307" r:id="rId15"/>
    <p:sldId id="308" r:id="rId16"/>
    <p:sldId id="309" r:id="rId17"/>
    <p:sldId id="271" r:id="rId18"/>
    <p:sldId id="310" r:id="rId19"/>
    <p:sldId id="311" r:id="rId20"/>
    <p:sldId id="312" r:id="rId21"/>
    <p:sldId id="313" r:id="rId22"/>
    <p:sldId id="314" r:id="rId23"/>
    <p:sldId id="315" r:id="rId24"/>
    <p:sldId id="316" r:id="rId25"/>
    <p:sldId id="317" r:id="rId26"/>
    <p:sldId id="318" r:id="rId27"/>
    <p:sldId id="276" r:id="rId28"/>
    <p:sldId id="319" r:id="rId29"/>
    <p:sldId id="322" r:id="rId30"/>
    <p:sldId id="323" r:id="rId31"/>
    <p:sldId id="324" r:id="rId32"/>
    <p:sldId id="325" r:id="rId33"/>
    <p:sldId id="326" r:id="rId34"/>
    <p:sldId id="327" r:id="rId35"/>
    <p:sldId id="328" r:id="rId36"/>
  </p:sldIdLst>
  <p:sldSz cx="11522075" cy="6859588"/>
  <p:notesSz cx="6858000" cy="9144000"/>
  <p:custDataLst>
    <p:tags r:id="rId38"/>
  </p:custDataLst>
  <p:defaultTextStyle>
    <a:defPPr>
      <a:defRPr lang="zh-CN"/>
    </a:defPPr>
    <a:lvl1pPr marL="0" algn="l" defTabSz="951799" rtl="0" eaLnBrk="1" latinLnBrk="0" hangingPunct="1">
      <a:defRPr sz="1900" kern="1200">
        <a:solidFill>
          <a:schemeClr val="tx1"/>
        </a:solidFill>
        <a:latin typeface="+mn-lt"/>
        <a:ea typeface="+mn-ea"/>
        <a:cs typeface="+mn-cs"/>
      </a:defRPr>
    </a:lvl1pPr>
    <a:lvl2pPr marL="475899" algn="l" defTabSz="951799" rtl="0" eaLnBrk="1" latinLnBrk="0" hangingPunct="1">
      <a:defRPr sz="1900" kern="1200">
        <a:solidFill>
          <a:schemeClr val="tx1"/>
        </a:solidFill>
        <a:latin typeface="+mn-lt"/>
        <a:ea typeface="+mn-ea"/>
        <a:cs typeface="+mn-cs"/>
      </a:defRPr>
    </a:lvl2pPr>
    <a:lvl3pPr marL="951799" algn="l" defTabSz="951799" rtl="0" eaLnBrk="1" latinLnBrk="0" hangingPunct="1">
      <a:defRPr sz="1900" kern="1200">
        <a:solidFill>
          <a:schemeClr val="tx1"/>
        </a:solidFill>
        <a:latin typeface="+mn-lt"/>
        <a:ea typeface="+mn-ea"/>
        <a:cs typeface="+mn-cs"/>
      </a:defRPr>
    </a:lvl3pPr>
    <a:lvl4pPr marL="1427698" algn="l" defTabSz="951799" rtl="0" eaLnBrk="1" latinLnBrk="0" hangingPunct="1">
      <a:defRPr sz="1900" kern="1200">
        <a:solidFill>
          <a:schemeClr val="tx1"/>
        </a:solidFill>
        <a:latin typeface="+mn-lt"/>
        <a:ea typeface="+mn-ea"/>
        <a:cs typeface="+mn-cs"/>
      </a:defRPr>
    </a:lvl4pPr>
    <a:lvl5pPr marL="1903598" algn="l" defTabSz="951799" rtl="0" eaLnBrk="1" latinLnBrk="0" hangingPunct="1">
      <a:defRPr sz="1900" kern="1200">
        <a:solidFill>
          <a:schemeClr val="tx1"/>
        </a:solidFill>
        <a:latin typeface="+mn-lt"/>
        <a:ea typeface="+mn-ea"/>
        <a:cs typeface="+mn-cs"/>
      </a:defRPr>
    </a:lvl5pPr>
    <a:lvl6pPr marL="2379497" algn="l" defTabSz="951799" rtl="0" eaLnBrk="1" latinLnBrk="0" hangingPunct="1">
      <a:defRPr sz="1900" kern="1200">
        <a:solidFill>
          <a:schemeClr val="tx1"/>
        </a:solidFill>
        <a:latin typeface="+mn-lt"/>
        <a:ea typeface="+mn-ea"/>
        <a:cs typeface="+mn-cs"/>
      </a:defRPr>
    </a:lvl6pPr>
    <a:lvl7pPr marL="2855397" algn="l" defTabSz="951799" rtl="0" eaLnBrk="1" latinLnBrk="0" hangingPunct="1">
      <a:defRPr sz="1900" kern="1200">
        <a:solidFill>
          <a:schemeClr val="tx1"/>
        </a:solidFill>
        <a:latin typeface="+mn-lt"/>
        <a:ea typeface="+mn-ea"/>
        <a:cs typeface="+mn-cs"/>
      </a:defRPr>
    </a:lvl7pPr>
    <a:lvl8pPr marL="3331296" algn="l" defTabSz="951799" rtl="0" eaLnBrk="1" latinLnBrk="0" hangingPunct="1">
      <a:defRPr sz="1900" kern="1200">
        <a:solidFill>
          <a:schemeClr val="tx1"/>
        </a:solidFill>
        <a:latin typeface="+mn-lt"/>
        <a:ea typeface="+mn-ea"/>
        <a:cs typeface="+mn-cs"/>
      </a:defRPr>
    </a:lvl8pPr>
    <a:lvl9pPr marL="3807196" algn="l" defTabSz="95179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62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0099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73" autoAdjust="0"/>
    <p:restoredTop sz="94660"/>
  </p:normalViewPr>
  <p:slideViewPr>
    <p:cSldViewPr>
      <p:cViewPr varScale="1">
        <p:scale>
          <a:sx n="70" d="100"/>
          <a:sy n="70" d="100"/>
        </p:scale>
        <p:origin x="756" y="66"/>
      </p:cViewPr>
      <p:guideLst>
        <p:guide orient="horz" pos="2161"/>
        <p:guide pos="362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7E1860-5156-40DC-9E59-743B1D417515}" type="datetimeFigureOut">
              <a:rPr lang="zh-CN" altLang="en-US" smtClean="0"/>
              <a:t>2017/10/6</a:t>
            </a:fld>
            <a:endParaRPr lang="zh-CN" altLang="en-US"/>
          </a:p>
        </p:txBody>
      </p:sp>
      <p:sp>
        <p:nvSpPr>
          <p:cNvPr id="4" name="幻灯片图像占位符 3"/>
          <p:cNvSpPr>
            <a:spLocks noGrp="1" noRot="1" noChangeAspect="1"/>
          </p:cNvSpPr>
          <p:nvPr>
            <p:ph type="sldImg" idx="2"/>
          </p:nvPr>
        </p:nvSpPr>
        <p:spPr>
          <a:xfrm>
            <a:off x="549275" y="685800"/>
            <a:ext cx="57594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55B25F-535F-4C5D-B1DA-56F763568BB0}" type="slidenum">
              <a:rPr lang="zh-CN" altLang="en-US" smtClean="0"/>
              <a:t>‹#›</a:t>
            </a:fld>
            <a:endParaRPr lang="zh-CN" altLang="en-US"/>
          </a:p>
        </p:txBody>
      </p:sp>
    </p:spTree>
    <p:extLst>
      <p:ext uri="{BB962C8B-B14F-4D97-AF65-F5344CB8AC3E}">
        <p14:creationId xmlns:p14="http://schemas.microsoft.com/office/powerpoint/2010/main" val="3980234564"/>
      </p:ext>
    </p:extLst>
  </p:cSld>
  <p:clrMap bg1="lt1" tx1="dk1" bg2="lt2" tx2="dk2" accent1="accent1" accent2="accent2" accent3="accent3" accent4="accent4" accent5="accent5" accent6="accent6" hlink="hlink" folHlink="folHlink"/>
  <p:notesStyle>
    <a:lvl1pPr marL="0" algn="l" defTabSz="951799" rtl="0" eaLnBrk="1" latinLnBrk="0" hangingPunct="1">
      <a:defRPr sz="1200" kern="1200">
        <a:solidFill>
          <a:schemeClr val="tx1"/>
        </a:solidFill>
        <a:latin typeface="+mn-lt"/>
        <a:ea typeface="+mn-ea"/>
        <a:cs typeface="+mn-cs"/>
      </a:defRPr>
    </a:lvl1pPr>
    <a:lvl2pPr marL="475899" algn="l" defTabSz="951799" rtl="0" eaLnBrk="1" latinLnBrk="0" hangingPunct="1">
      <a:defRPr sz="1200" kern="1200">
        <a:solidFill>
          <a:schemeClr val="tx1"/>
        </a:solidFill>
        <a:latin typeface="+mn-lt"/>
        <a:ea typeface="+mn-ea"/>
        <a:cs typeface="+mn-cs"/>
      </a:defRPr>
    </a:lvl2pPr>
    <a:lvl3pPr marL="951799" algn="l" defTabSz="951799" rtl="0" eaLnBrk="1" latinLnBrk="0" hangingPunct="1">
      <a:defRPr sz="1200" kern="1200">
        <a:solidFill>
          <a:schemeClr val="tx1"/>
        </a:solidFill>
        <a:latin typeface="+mn-lt"/>
        <a:ea typeface="+mn-ea"/>
        <a:cs typeface="+mn-cs"/>
      </a:defRPr>
    </a:lvl3pPr>
    <a:lvl4pPr marL="1427698" algn="l" defTabSz="951799" rtl="0" eaLnBrk="1" latinLnBrk="0" hangingPunct="1">
      <a:defRPr sz="1200" kern="1200">
        <a:solidFill>
          <a:schemeClr val="tx1"/>
        </a:solidFill>
        <a:latin typeface="+mn-lt"/>
        <a:ea typeface="+mn-ea"/>
        <a:cs typeface="+mn-cs"/>
      </a:defRPr>
    </a:lvl4pPr>
    <a:lvl5pPr marL="1903598" algn="l" defTabSz="951799" rtl="0" eaLnBrk="1" latinLnBrk="0" hangingPunct="1">
      <a:defRPr sz="1200" kern="1200">
        <a:solidFill>
          <a:schemeClr val="tx1"/>
        </a:solidFill>
        <a:latin typeface="+mn-lt"/>
        <a:ea typeface="+mn-ea"/>
        <a:cs typeface="+mn-cs"/>
      </a:defRPr>
    </a:lvl5pPr>
    <a:lvl6pPr marL="2379497" algn="l" defTabSz="951799" rtl="0" eaLnBrk="1" latinLnBrk="0" hangingPunct="1">
      <a:defRPr sz="1200" kern="1200">
        <a:solidFill>
          <a:schemeClr val="tx1"/>
        </a:solidFill>
        <a:latin typeface="+mn-lt"/>
        <a:ea typeface="+mn-ea"/>
        <a:cs typeface="+mn-cs"/>
      </a:defRPr>
    </a:lvl6pPr>
    <a:lvl7pPr marL="2855397" algn="l" defTabSz="951799" rtl="0" eaLnBrk="1" latinLnBrk="0" hangingPunct="1">
      <a:defRPr sz="1200" kern="1200">
        <a:solidFill>
          <a:schemeClr val="tx1"/>
        </a:solidFill>
        <a:latin typeface="+mn-lt"/>
        <a:ea typeface="+mn-ea"/>
        <a:cs typeface="+mn-cs"/>
      </a:defRPr>
    </a:lvl7pPr>
    <a:lvl8pPr marL="3331296" algn="l" defTabSz="951799" rtl="0" eaLnBrk="1" latinLnBrk="0" hangingPunct="1">
      <a:defRPr sz="1200" kern="1200">
        <a:solidFill>
          <a:schemeClr val="tx1"/>
        </a:solidFill>
        <a:latin typeface="+mn-lt"/>
        <a:ea typeface="+mn-ea"/>
        <a:cs typeface="+mn-cs"/>
      </a:defRPr>
    </a:lvl8pPr>
    <a:lvl9pPr marL="3807196" algn="l" defTabSz="9517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1</a:t>
            </a:fld>
            <a:endParaRPr lang="zh-CN" altLang="en-US"/>
          </a:p>
        </p:txBody>
      </p:sp>
    </p:spTree>
    <p:extLst>
      <p:ext uri="{BB962C8B-B14F-4D97-AF65-F5344CB8AC3E}">
        <p14:creationId xmlns:p14="http://schemas.microsoft.com/office/powerpoint/2010/main" val="4006231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10</a:t>
            </a:fld>
            <a:endParaRPr lang="zh-CN" altLang="en-US"/>
          </a:p>
        </p:txBody>
      </p:sp>
    </p:spTree>
    <p:extLst>
      <p:ext uri="{BB962C8B-B14F-4D97-AF65-F5344CB8AC3E}">
        <p14:creationId xmlns:p14="http://schemas.microsoft.com/office/powerpoint/2010/main" val="4290299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11</a:t>
            </a:fld>
            <a:endParaRPr lang="zh-CN" altLang="en-US"/>
          </a:p>
        </p:txBody>
      </p:sp>
    </p:spTree>
    <p:extLst>
      <p:ext uri="{BB962C8B-B14F-4D97-AF65-F5344CB8AC3E}">
        <p14:creationId xmlns:p14="http://schemas.microsoft.com/office/powerpoint/2010/main" val="3086057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12</a:t>
            </a:fld>
            <a:endParaRPr lang="zh-CN" altLang="en-US"/>
          </a:p>
        </p:txBody>
      </p:sp>
    </p:spTree>
    <p:extLst>
      <p:ext uri="{BB962C8B-B14F-4D97-AF65-F5344CB8AC3E}">
        <p14:creationId xmlns:p14="http://schemas.microsoft.com/office/powerpoint/2010/main" val="1147425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13</a:t>
            </a:fld>
            <a:endParaRPr lang="zh-CN" altLang="en-US"/>
          </a:p>
        </p:txBody>
      </p:sp>
    </p:spTree>
    <p:extLst>
      <p:ext uri="{BB962C8B-B14F-4D97-AF65-F5344CB8AC3E}">
        <p14:creationId xmlns:p14="http://schemas.microsoft.com/office/powerpoint/2010/main" val="3299662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14</a:t>
            </a:fld>
            <a:endParaRPr lang="zh-CN" altLang="en-US"/>
          </a:p>
        </p:txBody>
      </p:sp>
    </p:spTree>
    <p:extLst>
      <p:ext uri="{BB962C8B-B14F-4D97-AF65-F5344CB8AC3E}">
        <p14:creationId xmlns:p14="http://schemas.microsoft.com/office/powerpoint/2010/main" val="3166965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15</a:t>
            </a:fld>
            <a:endParaRPr lang="zh-CN" altLang="en-US"/>
          </a:p>
        </p:txBody>
      </p:sp>
    </p:spTree>
    <p:extLst>
      <p:ext uri="{BB962C8B-B14F-4D97-AF65-F5344CB8AC3E}">
        <p14:creationId xmlns:p14="http://schemas.microsoft.com/office/powerpoint/2010/main" val="3848847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16</a:t>
            </a:fld>
            <a:endParaRPr lang="zh-CN" altLang="en-US"/>
          </a:p>
        </p:txBody>
      </p:sp>
    </p:spTree>
    <p:extLst>
      <p:ext uri="{BB962C8B-B14F-4D97-AF65-F5344CB8AC3E}">
        <p14:creationId xmlns:p14="http://schemas.microsoft.com/office/powerpoint/2010/main" val="1440008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17</a:t>
            </a:fld>
            <a:endParaRPr lang="zh-CN" altLang="en-US"/>
          </a:p>
        </p:txBody>
      </p:sp>
    </p:spTree>
    <p:extLst>
      <p:ext uri="{BB962C8B-B14F-4D97-AF65-F5344CB8AC3E}">
        <p14:creationId xmlns:p14="http://schemas.microsoft.com/office/powerpoint/2010/main" val="2490744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18</a:t>
            </a:fld>
            <a:endParaRPr lang="zh-CN" altLang="en-US"/>
          </a:p>
        </p:txBody>
      </p:sp>
    </p:spTree>
    <p:extLst>
      <p:ext uri="{BB962C8B-B14F-4D97-AF65-F5344CB8AC3E}">
        <p14:creationId xmlns:p14="http://schemas.microsoft.com/office/powerpoint/2010/main" val="3673605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19</a:t>
            </a:fld>
            <a:endParaRPr lang="zh-CN" altLang="en-US"/>
          </a:p>
        </p:txBody>
      </p:sp>
    </p:spTree>
    <p:extLst>
      <p:ext uri="{BB962C8B-B14F-4D97-AF65-F5344CB8AC3E}">
        <p14:creationId xmlns:p14="http://schemas.microsoft.com/office/powerpoint/2010/main" val="3918430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t>2</a:t>
            </a:fld>
            <a:endParaRPr lang="zh-CN" altLang="en-US"/>
          </a:p>
        </p:txBody>
      </p:sp>
    </p:spTree>
    <p:extLst>
      <p:ext uri="{BB962C8B-B14F-4D97-AF65-F5344CB8AC3E}">
        <p14:creationId xmlns:p14="http://schemas.microsoft.com/office/powerpoint/2010/main" val="1636378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20</a:t>
            </a:fld>
            <a:endParaRPr lang="zh-CN" altLang="en-US"/>
          </a:p>
        </p:txBody>
      </p:sp>
    </p:spTree>
    <p:extLst>
      <p:ext uri="{BB962C8B-B14F-4D97-AF65-F5344CB8AC3E}">
        <p14:creationId xmlns:p14="http://schemas.microsoft.com/office/powerpoint/2010/main" val="16088358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21</a:t>
            </a:fld>
            <a:endParaRPr lang="zh-CN" altLang="en-US"/>
          </a:p>
        </p:txBody>
      </p:sp>
    </p:spTree>
    <p:extLst>
      <p:ext uri="{BB962C8B-B14F-4D97-AF65-F5344CB8AC3E}">
        <p14:creationId xmlns:p14="http://schemas.microsoft.com/office/powerpoint/2010/main" val="13763929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22</a:t>
            </a:fld>
            <a:endParaRPr lang="zh-CN" altLang="en-US"/>
          </a:p>
        </p:txBody>
      </p:sp>
    </p:spTree>
    <p:extLst>
      <p:ext uri="{BB962C8B-B14F-4D97-AF65-F5344CB8AC3E}">
        <p14:creationId xmlns:p14="http://schemas.microsoft.com/office/powerpoint/2010/main" val="4096207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23</a:t>
            </a:fld>
            <a:endParaRPr lang="zh-CN" altLang="en-US"/>
          </a:p>
        </p:txBody>
      </p:sp>
    </p:spTree>
    <p:extLst>
      <p:ext uri="{BB962C8B-B14F-4D97-AF65-F5344CB8AC3E}">
        <p14:creationId xmlns:p14="http://schemas.microsoft.com/office/powerpoint/2010/main" val="2565191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24</a:t>
            </a:fld>
            <a:endParaRPr lang="zh-CN" altLang="en-US"/>
          </a:p>
        </p:txBody>
      </p:sp>
    </p:spTree>
    <p:extLst>
      <p:ext uri="{BB962C8B-B14F-4D97-AF65-F5344CB8AC3E}">
        <p14:creationId xmlns:p14="http://schemas.microsoft.com/office/powerpoint/2010/main" val="1951076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25</a:t>
            </a:fld>
            <a:endParaRPr lang="zh-CN" altLang="en-US"/>
          </a:p>
        </p:txBody>
      </p:sp>
    </p:spTree>
    <p:extLst>
      <p:ext uri="{BB962C8B-B14F-4D97-AF65-F5344CB8AC3E}">
        <p14:creationId xmlns:p14="http://schemas.microsoft.com/office/powerpoint/2010/main" val="40548747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26</a:t>
            </a:fld>
            <a:endParaRPr lang="zh-CN" altLang="en-US"/>
          </a:p>
        </p:txBody>
      </p:sp>
    </p:spTree>
    <p:extLst>
      <p:ext uri="{BB962C8B-B14F-4D97-AF65-F5344CB8AC3E}">
        <p14:creationId xmlns:p14="http://schemas.microsoft.com/office/powerpoint/2010/main" val="2125036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27</a:t>
            </a:fld>
            <a:endParaRPr lang="zh-CN" altLang="en-US"/>
          </a:p>
        </p:txBody>
      </p:sp>
    </p:spTree>
    <p:extLst>
      <p:ext uri="{BB962C8B-B14F-4D97-AF65-F5344CB8AC3E}">
        <p14:creationId xmlns:p14="http://schemas.microsoft.com/office/powerpoint/2010/main" val="21871425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28</a:t>
            </a:fld>
            <a:endParaRPr lang="zh-CN" altLang="en-US"/>
          </a:p>
        </p:txBody>
      </p:sp>
    </p:spTree>
    <p:extLst>
      <p:ext uri="{BB962C8B-B14F-4D97-AF65-F5344CB8AC3E}">
        <p14:creationId xmlns:p14="http://schemas.microsoft.com/office/powerpoint/2010/main" val="54016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29</a:t>
            </a:fld>
            <a:endParaRPr lang="zh-CN" altLang="en-US"/>
          </a:p>
        </p:txBody>
      </p:sp>
    </p:spTree>
    <p:extLst>
      <p:ext uri="{BB962C8B-B14F-4D97-AF65-F5344CB8AC3E}">
        <p14:creationId xmlns:p14="http://schemas.microsoft.com/office/powerpoint/2010/main" val="2486225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3</a:t>
            </a:fld>
            <a:endParaRPr lang="zh-CN" altLang="en-US"/>
          </a:p>
        </p:txBody>
      </p:sp>
    </p:spTree>
    <p:extLst>
      <p:ext uri="{BB962C8B-B14F-4D97-AF65-F5344CB8AC3E}">
        <p14:creationId xmlns:p14="http://schemas.microsoft.com/office/powerpoint/2010/main" val="6715488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30</a:t>
            </a:fld>
            <a:endParaRPr lang="zh-CN" altLang="en-US"/>
          </a:p>
        </p:txBody>
      </p:sp>
    </p:spTree>
    <p:extLst>
      <p:ext uri="{BB962C8B-B14F-4D97-AF65-F5344CB8AC3E}">
        <p14:creationId xmlns:p14="http://schemas.microsoft.com/office/powerpoint/2010/main" val="17152820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31</a:t>
            </a:fld>
            <a:endParaRPr lang="zh-CN" altLang="en-US"/>
          </a:p>
        </p:txBody>
      </p:sp>
    </p:spTree>
    <p:extLst>
      <p:ext uri="{BB962C8B-B14F-4D97-AF65-F5344CB8AC3E}">
        <p14:creationId xmlns:p14="http://schemas.microsoft.com/office/powerpoint/2010/main" val="11414576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32</a:t>
            </a:fld>
            <a:endParaRPr lang="zh-CN" altLang="en-US"/>
          </a:p>
        </p:txBody>
      </p:sp>
    </p:spTree>
    <p:extLst>
      <p:ext uri="{BB962C8B-B14F-4D97-AF65-F5344CB8AC3E}">
        <p14:creationId xmlns:p14="http://schemas.microsoft.com/office/powerpoint/2010/main" val="1655320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33</a:t>
            </a:fld>
            <a:endParaRPr lang="zh-CN" altLang="en-US"/>
          </a:p>
        </p:txBody>
      </p:sp>
    </p:spTree>
    <p:extLst>
      <p:ext uri="{BB962C8B-B14F-4D97-AF65-F5344CB8AC3E}">
        <p14:creationId xmlns:p14="http://schemas.microsoft.com/office/powerpoint/2010/main" val="12860413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34</a:t>
            </a:fld>
            <a:endParaRPr lang="zh-CN" altLang="en-US"/>
          </a:p>
        </p:txBody>
      </p:sp>
    </p:spTree>
    <p:extLst>
      <p:ext uri="{BB962C8B-B14F-4D97-AF65-F5344CB8AC3E}">
        <p14:creationId xmlns:p14="http://schemas.microsoft.com/office/powerpoint/2010/main" val="3037808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4</a:t>
            </a:fld>
            <a:endParaRPr lang="zh-CN" altLang="en-US"/>
          </a:p>
        </p:txBody>
      </p:sp>
    </p:spTree>
    <p:extLst>
      <p:ext uri="{BB962C8B-B14F-4D97-AF65-F5344CB8AC3E}">
        <p14:creationId xmlns:p14="http://schemas.microsoft.com/office/powerpoint/2010/main" val="2453261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5</a:t>
            </a:fld>
            <a:endParaRPr lang="zh-CN" altLang="en-US"/>
          </a:p>
        </p:txBody>
      </p:sp>
    </p:spTree>
    <p:extLst>
      <p:ext uri="{BB962C8B-B14F-4D97-AF65-F5344CB8AC3E}">
        <p14:creationId xmlns:p14="http://schemas.microsoft.com/office/powerpoint/2010/main" val="3943584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6</a:t>
            </a:fld>
            <a:endParaRPr lang="zh-CN" altLang="en-US"/>
          </a:p>
        </p:txBody>
      </p:sp>
    </p:spTree>
    <p:extLst>
      <p:ext uri="{BB962C8B-B14F-4D97-AF65-F5344CB8AC3E}">
        <p14:creationId xmlns:p14="http://schemas.microsoft.com/office/powerpoint/2010/main" val="3786413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7</a:t>
            </a:fld>
            <a:endParaRPr lang="zh-CN" altLang="en-US"/>
          </a:p>
        </p:txBody>
      </p:sp>
    </p:spTree>
    <p:extLst>
      <p:ext uri="{BB962C8B-B14F-4D97-AF65-F5344CB8AC3E}">
        <p14:creationId xmlns:p14="http://schemas.microsoft.com/office/powerpoint/2010/main" val="1453535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8</a:t>
            </a:fld>
            <a:endParaRPr lang="zh-CN" altLang="en-US"/>
          </a:p>
        </p:txBody>
      </p:sp>
    </p:spTree>
    <p:extLst>
      <p:ext uri="{BB962C8B-B14F-4D97-AF65-F5344CB8AC3E}">
        <p14:creationId xmlns:p14="http://schemas.microsoft.com/office/powerpoint/2010/main" val="371466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9</a:t>
            </a:fld>
            <a:endParaRPr lang="zh-CN" altLang="en-US"/>
          </a:p>
        </p:txBody>
      </p:sp>
    </p:spTree>
    <p:extLst>
      <p:ext uri="{BB962C8B-B14F-4D97-AF65-F5344CB8AC3E}">
        <p14:creationId xmlns:p14="http://schemas.microsoft.com/office/powerpoint/2010/main" val="742748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130920"/>
            <a:ext cx="9793764"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2" y="3887100"/>
            <a:ext cx="8065453" cy="1753006"/>
          </a:xfrm>
        </p:spPr>
        <p:txBody>
          <a:bodyPr/>
          <a:lstStyle>
            <a:lvl1pPr marL="0" indent="0" algn="ctr">
              <a:buNone/>
              <a:defRPr>
                <a:solidFill>
                  <a:schemeClr val="tx1">
                    <a:tint val="75000"/>
                  </a:schemeClr>
                </a:solidFill>
              </a:defRPr>
            </a:lvl1pPr>
            <a:lvl2pPr marL="475899" indent="0" algn="ctr">
              <a:buNone/>
              <a:defRPr>
                <a:solidFill>
                  <a:schemeClr val="tx1">
                    <a:tint val="75000"/>
                  </a:schemeClr>
                </a:solidFill>
              </a:defRPr>
            </a:lvl2pPr>
            <a:lvl3pPr marL="951799" indent="0" algn="ctr">
              <a:buNone/>
              <a:defRPr>
                <a:solidFill>
                  <a:schemeClr val="tx1">
                    <a:tint val="75000"/>
                  </a:schemeClr>
                </a:solidFill>
              </a:defRPr>
            </a:lvl3pPr>
            <a:lvl4pPr marL="1427698" indent="0" algn="ctr">
              <a:buNone/>
              <a:defRPr>
                <a:solidFill>
                  <a:schemeClr val="tx1">
                    <a:tint val="75000"/>
                  </a:schemeClr>
                </a:solidFill>
              </a:defRPr>
            </a:lvl4pPr>
            <a:lvl5pPr marL="1903598" indent="0" algn="ctr">
              <a:buNone/>
              <a:defRPr>
                <a:solidFill>
                  <a:schemeClr val="tx1">
                    <a:tint val="75000"/>
                  </a:schemeClr>
                </a:solidFill>
              </a:defRPr>
            </a:lvl5pPr>
            <a:lvl6pPr marL="2379497" indent="0" algn="ctr">
              <a:buNone/>
              <a:defRPr>
                <a:solidFill>
                  <a:schemeClr val="tx1">
                    <a:tint val="75000"/>
                  </a:schemeClr>
                </a:solidFill>
              </a:defRPr>
            </a:lvl6pPr>
            <a:lvl7pPr marL="2855397" indent="0" algn="ctr">
              <a:buNone/>
              <a:defRPr>
                <a:solidFill>
                  <a:schemeClr val="tx1">
                    <a:tint val="75000"/>
                  </a:schemeClr>
                </a:solidFill>
              </a:defRPr>
            </a:lvl7pPr>
            <a:lvl8pPr marL="3331296" indent="0" algn="ctr">
              <a:buNone/>
              <a:defRPr>
                <a:solidFill>
                  <a:schemeClr val="tx1">
                    <a:tint val="75000"/>
                  </a:schemeClr>
                </a:solidFill>
              </a:defRPr>
            </a:lvl8pPr>
            <a:lvl9pPr marL="380719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7161062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21466364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5" y="274703"/>
            <a:ext cx="2592467"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74703"/>
            <a:ext cx="7585366"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7077216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1386023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407922"/>
            <a:ext cx="9793764" cy="1362390"/>
          </a:xfrm>
        </p:spPr>
        <p:txBody>
          <a:bodyPr anchor="t"/>
          <a:lstStyle>
            <a:lvl1pPr algn="l">
              <a:defRPr sz="42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2907387"/>
            <a:ext cx="9793764" cy="1500534"/>
          </a:xfrm>
        </p:spPr>
        <p:txBody>
          <a:bodyPr anchor="b"/>
          <a:lstStyle>
            <a:lvl1pPr marL="0" indent="0">
              <a:buNone/>
              <a:defRPr sz="2100">
                <a:solidFill>
                  <a:schemeClr val="tx1">
                    <a:tint val="75000"/>
                  </a:schemeClr>
                </a:solidFill>
              </a:defRPr>
            </a:lvl1pPr>
            <a:lvl2pPr marL="475899" indent="0">
              <a:buNone/>
              <a:defRPr sz="1900">
                <a:solidFill>
                  <a:schemeClr val="tx1">
                    <a:tint val="75000"/>
                  </a:schemeClr>
                </a:solidFill>
              </a:defRPr>
            </a:lvl2pPr>
            <a:lvl3pPr marL="951799" indent="0">
              <a:buNone/>
              <a:defRPr sz="1700">
                <a:solidFill>
                  <a:schemeClr val="tx1">
                    <a:tint val="75000"/>
                  </a:schemeClr>
                </a:solidFill>
              </a:defRPr>
            </a:lvl3pPr>
            <a:lvl4pPr marL="1427698" indent="0">
              <a:buNone/>
              <a:defRPr sz="1500">
                <a:solidFill>
                  <a:schemeClr val="tx1">
                    <a:tint val="75000"/>
                  </a:schemeClr>
                </a:solidFill>
              </a:defRPr>
            </a:lvl4pPr>
            <a:lvl5pPr marL="1903598" indent="0">
              <a:buNone/>
              <a:defRPr sz="1500">
                <a:solidFill>
                  <a:schemeClr val="tx1">
                    <a:tint val="75000"/>
                  </a:schemeClr>
                </a:solidFill>
              </a:defRPr>
            </a:lvl5pPr>
            <a:lvl6pPr marL="2379497" indent="0">
              <a:buNone/>
              <a:defRPr sz="1500">
                <a:solidFill>
                  <a:schemeClr val="tx1">
                    <a:tint val="75000"/>
                  </a:schemeClr>
                </a:solidFill>
              </a:defRPr>
            </a:lvl6pPr>
            <a:lvl7pPr marL="2855397" indent="0">
              <a:buNone/>
              <a:defRPr sz="1500">
                <a:solidFill>
                  <a:schemeClr val="tx1">
                    <a:tint val="75000"/>
                  </a:schemeClr>
                </a:solidFill>
              </a:defRPr>
            </a:lvl7pPr>
            <a:lvl8pPr marL="3331296" indent="0">
              <a:buNone/>
              <a:defRPr sz="1500">
                <a:solidFill>
                  <a:schemeClr val="tx1">
                    <a:tint val="75000"/>
                  </a:schemeClr>
                </a:solidFill>
              </a:defRPr>
            </a:lvl8pPr>
            <a:lvl9pPr marL="3807196" indent="0">
              <a:buNone/>
              <a:defRPr sz="15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35057962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00572"/>
            <a:ext cx="5088916" cy="4527011"/>
          </a:xfrm>
        </p:spPr>
        <p:txBody>
          <a:bodyPr/>
          <a:lstStyle>
            <a:lvl1pPr>
              <a:defRPr sz="29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00572"/>
            <a:ext cx="5088916" cy="4527011"/>
          </a:xfrm>
        </p:spPr>
        <p:txBody>
          <a:bodyPr/>
          <a:lstStyle>
            <a:lvl1pPr>
              <a:defRPr sz="29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30923731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535469"/>
            <a:ext cx="5090917" cy="639910"/>
          </a:xfrm>
        </p:spPr>
        <p:txBody>
          <a:bodyPr anchor="b"/>
          <a:lstStyle>
            <a:lvl1pPr marL="0" indent="0">
              <a:buNone/>
              <a:defRPr sz="2500" b="1"/>
            </a:lvl1pPr>
            <a:lvl2pPr marL="475899" indent="0">
              <a:buNone/>
              <a:defRPr sz="2100" b="1"/>
            </a:lvl2pPr>
            <a:lvl3pPr marL="951799" indent="0">
              <a:buNone/>
              <a:defRPr sz="1900" b="1"/>
            </a:lvl3pPr>
            <a:lvl4pPr marL="1427698" indent="0">
              <a:buNone/>
              <a:defRPr sz="1700" b="1"/>
            </a:lvl4pPr>
            <a:lvl5pPr marL="1903598" indent="0">
              <a:buNone/>
              <a:defRPr sz="1700" b="1"/>
            </a:lvl5pPr>
            <a:lvl6pPr marL="2379497" indent="0">
              <a:buNone/>
              <a:defRPr sz="1700" b="1"/>
            </a:lvl6pPr>
            <a:lvl7pPr marL="2855397" indent="0">
              <a:buNone/>
              <a:defRPr sz="1700" b="1"/>
            </a:lvl7pPr>
            <a:lvl8pPr marL="3331296" indent="0">
              <a:buNone/>
              <a:defRPr sz="1700" b="1"/>
            </a:lvl8pPr>
            <a:lvl9pPr marL="3807196" indent="0">
              <a:buNone/>
              <a:defRPr sz="1700" b="1"/>
            </a:lvl9pPr>
          </a:lstStyle>
          <a:p>
            <a:pPr lvl="0"/>
            <a:r>
              <a:rPr lang="zh-CN" altLang="en-US" smtClean="0"/>
              <a:t>单击此处编辑母版文本样式</a:t>
            </a:r>
          </a:p>
        </p:txBody>
      </p:sp>
      <p:sp>
        <p:nvSpPr>
          <p:cNvPr id="4" name="内容占位符 3"/>
          <p:cNvSpPr>
            <a:spLocks noGrp="1"/>
          </p:cNvSpPr>
          <p:nvPr>
            <p:ph sz="half" idx="2"/>
          </p:nvPr>
        </p:nvSpPr>
        <p:spPr>
          <a:xfrm>
            <a:off x="576104" y="2175379"/>
            <a:ext cx="5090917" cy="3952203"/>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5" y="1535469"/>
            <a:ext cx="5092917" cy="639910"/>
          </a:xfrm>
        </p:spPr>
        <p:txBody>
          <a:bodyPr anchor="b"/>
          <a:lstStyle>
            <a:lvl1pPr marL="0" indent="0">
              <a:buNone/>
              <a:defRPr sz="2500" b="1"/>
            </a:lvl1pPr>
            <a:lvl2pPr marL="475899" indent="0">
              <a:buNone/>
              <a:defRPr sz="2100" b="1"/>
            </a:lvl2pPr>
            <a:lvl3pPr marL="951799" indent="0">
              <a:buNone/>
              <a:defRPr sz="1900" b="1"/>
            </a:lvl3pPr>
            <a:lvl4pPr marL="1427698" indent="0">
              <a:buNone/>
              <a:defRPr sz="1700" b="1"/>
            </a:lvl4pPr>
            <a:lvl5pPr marL="1903598" indent="0">
              <a:buNone/>
              <a:defRPr sz="1700" b="1"/>
            </a:lvl5pPr>
            <a:lvl6pPr marL="2379497" indent="0">
              <a:buNone/>
              <a:defRPr sz="1700" b="1"/>
            </a:lvl6pPr>
            <a:lvl7pPr marL="2855397" indent="0">
              <a:buNone/>
              <a:defRPr sz="1700" b="1"/>
            </a:lvl7pPr>
            <a:lvl8pPr marL="3331296" indent="0">
              <a:buNone/>
              <a:defRPr sz="1700" b="1"/>
            </a:lvl8pPr>
            <a:lvl9pPr marL="3807196" indent="0">
              <a:buNone/>
              <a:defRPr sz="1700" b="1"/>
            </a:lvl9pPr>
          </a:lstStyle>
          <a:p>
            <a:pPr lvl="0"/>
            <a:r>
              <a:rPr lang="zh-CN" altLang="en-US" smtClean="0"/>
              <a:t>单击此处编辑母版文本样式</a:t>
            </a:r>
          </a:p>
        </p:txBody>
      </p:sp>
      <p:sp>
        <p:nvSpPr>
          <p:cNvPr id="6" name="内容占位符 5"/>
          <p:cNvSpPr>
            <a:spLocks noGrp="1"/>
          </p:cNvSpPr>
          <p:nvPr>
            <p:ph sz="quarter" idx="4"/>
          </p:nvPr>
        </p:nvSpPr>
        <p:spPr>
          <a:xfrm>
            <a:off x="5853055" y="2175379"/>
            <a:ext cx="5092917" cy="3952203"/>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30997212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0798434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261859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4" y="273113"/>
            <a:ext cx="3790684" cy="1162319"/>
          </a:xfrm>
        </p:spPr>
        <p:txBody>
          <a:bodyPr anchor="b"/>
          <a:lstStyle>
            <a:lvl1pPr algn="l">
              <a:defRPr sz="21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2" y="273115"/>
            <a:ext cx="6441160" cy="5854468"/>
          </a:xfrm>
        </p:spPr>
        <p:txBody>
          <a:bodyPr/>
          <a:lstStyle>
            <a:lvl1pPr>
              <a:defRPr sz="3300"/>
            </a:lvl1pPr>
            <a:lvl2pPr>
              <a:defRPr sz="2900"/>
            </a:lvl2pPr>
            <a:lvl3pPr>
              <a:defRPr sz="25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4" y="1435434"/>
            <a:ext cx="3790684" cy="4692149"/>
          </a:xfrm>
        </p:spPr>
        <p:txBody>
          <a:bodyPr/>
          <a:lstStyle>
            <a:lvl1pPr marL="0" indent="0">
              <a:buNone/>
              <a:defRPr sz="1500"/>
            </a:lvl1pPr>
            <a:lvl2pPr marL="475899" indent="0">
              <a:buNone/>
              <a:defRPr sz="1200"/>
            </a:lvl2pPr>
            <a:lvl3pPr marL="951799" indent="0">
              <a:buNone/>
              <a:defRPr sz="1000"/>
            </a:lvl3pPr>
            <a:lvl4pPr marL="1427698" indent="0">
              <a:buNone/>
              <a:defRPr sz="900"/>
            </a:lvl4pPr>
            <a:lvl5pPr marL="1903598" indent="0">
              <a:buNone/>
              <a:defRPr sz="900"/>
            </a:lvl5pPr>
            <a:lvl6pPr marL="2379497" indent="0">
              <a:buNone/>
              <a:defRPr sz="900"/>
            </a:lvl6pPr>
            <a:lvl7pPr marL="2855397" indent="0">
              <a:buNone/>
              <a:defRPr sz="900"/>
            </a:lvl7pPr>
            <a:lvl8pPr marL="3331296" indent="0">
              <a:buNone/>
              <a:defRPr sz="900"/>
            </a:lvl8pPr>
            <a:lvl9pPr marL="38071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24684642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4801712"/>
            <a:ext cx="6913245" cy="566869"/>
          </a:xfrm>
        </p:spPr>
        <p:txBody>
          <a:bodyPr anchor="b"/>
          <a:lstStyle>
            <a:lvl1pPr algn="l">
              <a:defRPr sz="21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12917"/>
            <a:ext cx="6913245" cy="4115753"/>
          </a:xfrm>
        </p:spPr>
        <p:txBody>
          <a:bodyPr/>
          <a:lstStyle>
            <a:lvl1pPr marL="0" indent="0">
              <a:buNone/>
              <a:defRPr sz="3300"/>
            </a:lvl1pPr>
            <a:lvl2pPr marL="475899" indent="0">
              <a:buNone/>
              <a:defRPr sz="2900"/>
            </a:lvl2pPr>
            <a:lvl3pPr marL="951799" indent="0">
              <a:buNone/>
              <a:defRPr sz="2500"/>
            </a:lvl3pPr>
            <a:lvl4pPr marL="1427698" indent="0">
              <a:buNone/>
              <a:defRPr sz="2100"/>
            </a:lvl4pPr>
            <a:lvl5pPr marL="1903598" indent="0">
              <a:buNone/>
              <a:defRPr sz="2100"/>
            </a:lvl5pPr>
            <a:lvl6pPr marL="2379497" indent="0">
              <a:buNone/>
              <a:defRPr sz="2100"/>
            </a:lvl6pPr>
            <a:lvl7pPr marL="2855397" indent="0">
              <a:buNone/>
              <a:defRPr sz="2100"/>
            </a:lvl7pPr>
            <a:lvl8pPr marL="3331296" indent="0">
              <a:buNone/>
              <a:defRPr sz="2100"/>
            </a:lvl8pPr>
            <a:lvl9pPr marL="3807196" indent="0">
              <a:buNone/>
              <a:defRPr sz="2100"/>
            </a:lvl9pPr>
          </a:lstStyle>
          <a:p>
            <a:endParaRPr lang="zh-CN" altLang="en-US"/>
          </a:p>
        </p:txBody>
      </p:sp>
      <p:sp>
        <p:nvSpPr>
          <p:cNvPr id="4" name="文本占位符 3"/>
          <p:cNvSpPr>
            <a:spLocks noGrp="1"/>
          </p:cNvSpPr>
          <p:nvPr>
            <p:ph type="body" sz="half" idx="2"/>
          </p:nvPr>
        </p:nvSpPr>
        <p:spPr>
          <a:xfrm>
            <a:off x="2258407" y="5368581"/>
            <a:ext cx="6913245" cy="805048"/>
          </a:xfrm>
        </p:spPr>
        <p:txBody>
          <a:bodyPr/>
          <a:lstStyle>
            <a:lvl1pPr marL="0" indent="0">
              <a:buNone/>
              <a:defRPr sz="1500"/>
            </a:lvl1pPr>
            <a:lvl2pPr marL="475899" indent="0">
              <a:buNone/>
              <a:defRPr sz="1200"/>
            </a:lvl2pPr>
            <a:lvl3pPr marL="951799" indent="0">
              <a:buNone/>
              <a:defRPr sz="1000"/>
            </a:lvl3pPr>
            <a:lvl4pPr marL="1427698" indent="0">
              <a:buNone/>
              <a:defRPr sz="900"/>
            </a:lvl4pPr>
            <a:lvl5pPr marL="1903598" indent="0">
              <a:buNone/>
              <a:defRPr sz="900"/>
            </a:lvl5pPr>
            <a:lvl6pPr marL="2379497" indent="0">
              <a:buNone/>
              <a:defRPr sz="900"/>
            </a:lvl6pPr>
            <a:lvl7pPr marL="2855397" indent="0">
              <a:buNone/>
              <a:defRPr sz="900"/>
            </a:lvl7pPr>
            <a:lvl8pPr marL="3331296" indent="0">
              <a:buNone/>
              <a:defRPr sz="900"/>
            </a:lvl8pPr>
            <a:lvl9pPr marL="38071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13A585-CCD5-4E06-BCB4-AD2A7BDD6554}" type="datetimeFigureOut">
              <a:rPr lang="zh-CN" altLang="en-US" smtClean="0"/>
              <a:t>2017/10/6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47601398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5" y="274701"/>
            <a:ext cx="10369868" cy="1143265"/>
          </a:xfrm>
          <a:prstGeom prst="rect">
            <a:avLst/>
          </a:prstGeom>
        </p:spPr>
        <p:txBody>
          <a:bodyPr vert="horz" lIns="95180" tIns="47590" rIns="95180" bIns="475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5" y="1600572"/>
            <a:ext cx="10369868" cy="4527011"/>
          </a:xfrm>
          <a:prstGeom prst="rect">
            <a:avLst/>
          </a:prstGeom>
        </p:spPr>
        <p:txBody>
          <a:bodyPr vert="horz" lIns="95180" tIns="47590" rIns="95180" bIns="475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105" y="6357823"/>
            <a:ext cx="2688484" cy="365210"/>
          </a:xfrm>
          <a:prstGeom prst="rect">
            <a:avLst/>
          </a:prstGeom>
        </p:spPr>
        <p:txBody>
          <a:bodyPr vert="horz" lIns="95180" tIns="47590" rIns="95180" bIns="47590" rtlCol="0" anchor="ctr"/>
          <a:lstStyle>
            <a:lvl1pPr algn="l">
              <a:defRPr sz="1200">
                <a:solidFill>
                  <a:schemeClr val="tx1">
                    <a:tint val="75000"/>
                  </a:schemeClr>
                </a:solidFill>
              </a:defRPr>
            </a:lvl1pPr>
          </a:lstStyle>
          <a:p>
            <a:fld id="{EB13A585-CCD5-4E06-BCB4-AD2A7BDD6554}" type="datetimeFigureOut">
              <a:rPr lang="zh-CN" altLang="en-US" smtClean="0"/>
              <a:t>2017/10/6</a:t>
            </a:fld>
            <a:endParaRPr lang="zh-CN" altLang="en-US"/>
          </a:p>
        </p:txBody>
      </p:sp>
      <p:sp>
        <p:nvSpPr>
          <p:cNvPr id="5" name="页脚占位符 4"/>
          <p:cNvSpPr>
            <a:spLocks noGrp="1"/>
          </p:cNvSpPr>
          <p:nvPr>
            <p:ph type="ftr" sz="quarter" idx="3"/>
          </p:nvPr>
        </p:nvSpPr>
        <p:spPr>
          <a:xfrm>
            <a:off x="3936709" y="6357823"/>
            <a:ext cx="3648658" cy="365210"/>
          </a:xfrm>
          <a:prstGeom prst="rect">
            <a:avLst/>
          </a:prstGeom>
        </p:spPr>
        <p:txBody>
          <a:bodyPr vert="horz" lIns="95180" tIns="47590" rIns="95180" bIns="4759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8" y="6357823"/>
            <a:ext cx="2688484" cy="365210"/>
          </a:xfrm>
          <a:prstGeom prst="rect">
            <a:avLst/>
          </a:prstGeom>
        </p:spPr>
        <p:txBody>
          <a:bodyPr vert="horz" lIns="95180" tIns="47590" rIns="95180" bIns="47590" rtlCol="0" anchor="ctr"/>
          <a:lstStyle>
            <a:lvl1pPr algn="r">
              <a:defRPr sz="1200">
                <a:solidFill>
                  <a:schemeClr val="tx1">
                    <a:tint val="75000"/>
                  </a:schemeClr>
                </a:solidFill>
              </a:defRPr>
            </a:lvl1p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774846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ctr" defTabSz="951799" rtl="0" eaLnBrk="1" latinLnBrk="0" hangingPunct="1">
        <a:spcBef>
          <a:spcPct val="0"/>
        </a:spcBef>
        <a:buNone/>
        <a:defRPr sz="4600" kern="1200">
          <a:solidFill>
            <a:schemeClr val="tx1"/>
          </a:solidFill>
          <a:latin typeface="+mj-lt"/>
          <a:ea typeface="+mj-ea"/>
          <a:cs typeface="+mj-cs"/>
        </a:defRPr>
      </a:lvl1pPr>
    </p:titleStyle>
    <p:bodyStyle>
      <a:lvl1pPr marL="356925" indent="-356925" algn="l" defTabSz="951799" rtl="0" eaLnBrk="1" latinLnBrk="0" hangingPunct="1">
        <a:spcBef>
          <a:spcPct val="20000"/>
        </a:spcBef>
        <a:buFont typeface="Arial" pitchFamily="34" charset="0"/>
        <a:buChar char="•"/>
        <a:defRPr sz="3300" kern="1200">
          <a:solidFill>
            <a:schemeClr val="tx1"/>
          </a:solidFill>
          <a:latin typeface="+mn-lt"/>
          <a:ea typeface="+mn-ea"/>
          <a:cs typeface="+mn-cs"/>
        </a:defRPr>
      </a:lvl1pPr>
      <a:lvl2pPr marL="773337" indent="-297437" algn="l" defTabSz="95179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89749" indent="-237950" algn="l" defTabSz="951799"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65648"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41548"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17447"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093347"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69246"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45146"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51799" rtl="0" eaLnBrk="1" latinLnBrk="0" hangingPunct="1">
        <a:defRPr sz="1900" kern="1200">
          <a:solidFill>
            <a:schemeClr val="tx1"/>
          </a:solidFill>
          <a:latin typeface="+mn-lt"/>
          <a:ea typeface="+mn-ea"/>
          <a:cs typeface="+mn-cs"/>
        </a:defRPr>
      </a:lvl1pPr>
      <a:lvl2pPr marL="475899" algn="l" defTabSz="951799" rtl="0" eaLnBrk="1" latinLnBrk="0" hangingPunct="1">
        <a:defRPr sz="1900" kern="1200">
          <a:solidFill>
            <a:schemeClr val="tx1"/>
          </a:solidFill>
          <a:latin typeface="+mn-lt"/>
          <a:ea typeface="+mn-ea"/>
          <a:cs typeface="+mn-cs"/>
        </a:defRPr>
      </a:lvl2pPr>
      <a:lvl3pPr marL="951799" algn="l" defTabSz="951799" rtl="0" eaLnBrk="1" latinLnBrk="0" hangingPunct="1">
        <a:defRPr sz="1900" kern="1200">
          <a:solidFill>
            <a:schemeClr val="tx1"/>
          </a:solidFill>
          <a:latin typeface="+mn-lt"/>
          <a:ea typeface="+mn-ea"/>
          <a:cs typeface="+mn-cs"/>
        </a:defRPr>
      </a:lvl3pPr>
      <a:lvl4pPr marL="1427698" algn="l" defTabSz="951799" rtl="0" eaLnBrk="1" latinLnBrk="0" hangingPunct="1">
        <a:defRPr sz="1900" kern="1200">
          <a:solidFill>
            <a:schemeClr val="tx1"/>
          </a:solidFill>
          <a:latin typeface="+mn-lt"/>
          <a:ea typeface="+mn-ea"/>
          <a:cs typeface="+mn-cs"/>
        </a:defRPr>
      </a:lvl4pPr>
      <a:lvl5pPr marL="1903598" algn="l" defTabSz="951799" rtl="0" eaLnBrk="1" latinLnBrk="0" hangingPunct="1">
        <a:defRPr sz="1900" kern="1200">
          <a:solidFill>
            <a:schemeClr val="tx1"/>
          </a:solidFill>
          <a:latin typeface="+mn-lt"/>
          <a:ea typeface="+mn-ea"/>
          <a:cs typeface="+mn-cs"/>
        </a:defRPr>
      </a:lvl5pPr>
      <a:lvl6pPr marL="2379497" algn="l" defTabSz="951799" rtl="0" eaLnBrk="1" latinLnBrk="0" hangingPunct="1">
        <a:defRPr sz="1900" kern="1200">
          <a:solidFill>
            <a:schemeClr val="tx1"/>
          </a:solidFill>
          <a:latin typeface="+mn-lt"/>
          <a:ea typeface="+mn-ea"/>
          <a:cs typeface="+mn-cs"/>
        </a:defRPr>
      </a:lvl6pPr>
      <a:lvl7pPr marL="2855397" algn="l" defTabSz="951799" rtl="0" eaLnBrk="1" latinLnBrk="0" hangingPunct="1">
        <a:defRPr sz="1900" kern="1200">
          <a:solidFill>
            <a:schemeClr val="tx1"/>
          </a:solidFill>
          <a:latin typeface="+mn-lt"/>
          <a:ea typeface="+mn-ea"/>
          <a:cs typeface="+mn-cs"/>
        </a:defRPr>
      </a:lvl7pPr>
      <a:lvl8pPr marL="3331296" algn="l" defTabSz="951799" rtl="0" eaLnBrk="1" latinLnBrk="0" hangingPunct="1">
        <a:defRPr sz="1900" kern="1200">
          <a:solidFill>
            <a:schemeClr val="tx1"/>
          </a:solidFill>
          <a:latin typeface="+mn-lt"/>
          <a:ea typeface="+mn-ea"/>
          <a:cs typeface="+mn-cs"/>
        </a:defRPr>
      </a:lvl8pPr>
      <a:lvl9pPr marL="3807196" algn="l" defTabSz="95179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5.pn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dministrator\桌面\图片红.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5907" y="3538672"/>
            <a:ext cx="11522075" cy="2212146"/>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42"/>
          <p:cNvSpPr txBox="1"/>
          <p:nvPr/>
        </p:nvSpPr>
        <p:spPr>
          <a:xfrm>
            <a:off x="2935909" y="3791496"/>
            <a:ext cx="5880897" cy="923330"/>
          </a:xfrm>
          <a:prstGeom prst="rect">
            <a:avLst/>
          </a:prstGeom>
          <a:noFill/>
        </p:spPr>
        <p:txBody>
          <a:bodyPr wrap="square" rtlCol="0">
            <a:spAutoFit/>
          </a:bodyPr>
          <a:lstStyle/>
          <a:p>
            <a:pPr algn="dist"/>
            <a:r>
              <a:rPr lang="zh-CN" altLang="en-US" sz="5400" dirty="0">
                <a:solidFill>
                  <a:schemeClr val="bg1"/>
                </a:solidFill>
                <a:latin typeface="微软雅黑" pitchFamily="34" charset="-122"/>
                <a:ea typeface="微软雅黑" pitchFamily="34" charset="-122"/>
              </a:rPr>
              <a:t>年终</a:t>
            </a:r>
            <a:r>
              <a:rPr lang="zh-CN" altLang="en-US" sz="5400" dirty="0" smtClean="0">
                <a:solidFill>
                  <a:schemeClr val="bg1"/>
                </a:solidFill>
                <a:latin typeface="微软雅黑" pitchFamily="34" charset="-122"/>
                <a:ea typeface="微软雅黑" pitchFamily="34" charset="-122"/>
              </a:rPr>
              <a:t>总结 新年计划</a:t>
            </a:r>
            <a:endParaRPr lang="zh-CN" altLang="en-US" sz="5400" dirty="0">
              <a:solidFill>
                <a:schemeClr val="bg1"/>
              </a:solidFill>
              <a:latin typeface="微软雅黑" pitchFamily="34" charset="-122"/>
              <a:ea typeface="微软雅黑" pitchFamily="34" charset="-122"/>
            </a:endParaRPr>
          </a:p>
        </p:txBody>
      </p:sp>
      <p:grpSp>
        <p:nvGrpSpPr>
          <p:cNvPr id="66" name="组合 65"/>
          <p:cNvGrpSpPr/>
          <p:nvPr/>
        </p:nvGrpSpPr>
        <p:grpSpPr>
          <a:xfrm>
            <a:off x="3056729" y="4687334"/>
            <a:ext cx="5639258" cy="338554"/>
            <a:chOff x="2251552" y="4413482"/>
            <a:chExt cx="7688896" cy="338554"/>
          </a:xfrm>
        </p:grpSpPr>
        <p:grpSp>
          <p:nvGrpSpPr>
            <p:cNvPr id="67" name="组合 66"/>
            <p:cNvGrpSpPr/>
            <p:nvPr/>
          </p:nvGrpSpPr>
          <p:grpSpPr>
            <a:xfrm>
              <a:off x="2251552" y="4568980"/>
              <a:ext cx="7688896" cy="13779"/>
              <a:chOff x="2495035" y="4711855"/>
              <a:chExt cx="6755943" cy="13779"/>
            </a:xfrm>
          </p:grpSpPr>
          <p:cxnSp>
            <p:nvCxnSpPr>
              <p:cNvPr id="69" name="直接连接符 68"/>
              <p:cNvCxnSpPr/>
              <p:nvPr/>
            </p:nvCxnSpPr>
            <p:spPr>
              <a:xfrm>
                <a:off x="2495035" y="4711855"/>
                <a:ext cx="1620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497848" y="4711855"/>
                <a:ext cx="1753130" cy="1377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8" name="文本框 27"/>
            <p:cNvSpPr txBox="1"/>
            <p:nvPr/>
          </p:nvSpPr>
          <p:spPr>
            <a:xfrm>
              <a:off x="4095634" y="4413482"/>
              <a:ext cx="4000734" cy="338554"/>
            </a:xfrm>
            <a:prstGeom prst="rect">
              <a:avLst/>
            </a:prstGeom>
            <a:noFill/>
          </p:spPr>
          <p:txBody>
            <a:bodyPr wrap="square" rtlCol="0">
              <a:spAutoFit/>
            </a:bodyPr>
            <a:lstStyle/>
            <a:p>
              <a:pPr algn="dist"/>
              <a:r>
                <a:rPr lang="en-US" altLang="zh-CN" sz="1600" dirty="0">
                  <a:solidFill>
                    <a:schemeClr val="bg1"/>
                  </a:solidFill>
                  <a:latin typeface="ITC Avant Garde Std Bk" panose="020B0502020202020204" pitchFamily="34" charset="0"/>
                </a:rPr>
                <a:t>BUSINESS POWERPOINT</a:t>
              </a:r>
              <a:endParaRPr lang="zh-CN" altLang="en-US" sz="1600" dirty="0">
                <a:solidFill>
                  <a:schemeClr val="bg1"/>
                </a:solidFill>
                <a:latin typeface="ITC Avant Garde Std Bk" panose="020B0502020202020204" pitchFamily="34" charset="0"/>
              </a:endParaRPr>
            </a:p>
          </p:txBody>
        </p:sp>
      </p:grpSp>
      <p:sp>
        <p:nvSpPr>
          <p:cNvPr id="2" name="TextBox 1"/>
          <p:cNvSpPr txBox="1"/>
          <p:nvPr/>
        </p:nvSpPr>
        <p:spPr>
          <a:xfrm>
            <a:off x="3489627" y="5098845"/>
            <a:ext cx="4542813" cy="677108"/>
          </a:xfrm>
          <a:prstGeom prst="rect">
            <a:avLst/>
          </a:prstGeom>
          <a:noFill/>
        </p:spPr>
        <p:txBody>
          <a:bodyPr wrap="square" rtlCol="0">
            <a:spAutoFit/>
          </a:bodyPr>
          <a:lstStyle/>
          <a:p>
            <a:r>
              <a:rPr lang="zh-CN" altLang="zh-CN" dirty="0">
                <a:solidFill>
                  <a:schemeClr val="bg1"/>
                </a:solidFill>
                <a:latin typeface="微软雅黑" pitchFamily="34" charset="-122"/>
                <a:ea typeface="微软雅黑" pitchFamily="34" charset="-122"/>
              </a:rPr>
              <a:t>年终总结</a:t>
            </a:r>
            <a:r>
              <a:rPr lang="en-US" altLang="zh-CN" dirty="0">
                <a:solidFill>
                  <a:schemeClr val="bg1"/>
                </a:solidFill>
                <a:latin typeface="微软雅黑" pitchFamily="34" charset="-122"/>
                <a:ea typeface="微软雅黑" pitchFamily="34" charset="-122"/>
              </a:rPr>
              <a:t>  </a:t>
            </a:r>
            <a:r>
              <a:rPr lang="zh-CN" altLang="zh-CN" dirty="0">
                <a:solidFill>
                  <a:schemeClr val="bg1"/>
                </a:solidFill>
                <a:latin typeface="微软雅黑" pitchFamily="34" charset="-122"/>
                <a:ea typeface="微软雅黑" pitchFamily="34" charset="-122"/>
              </a:rPr>
              <a:t>新年计划</a:t>
            </a:r>
            <a:r>
              <a:rPr lang="en-US" altLang="zh-CN" dirty="0">
                <a:solidFill>
                  <a:schemeClr val="bg1"/>
                </a:solidFill>
                <a:latin typeface="微软雅黑" pitchFamily="34" charset="-122"/>
                <a:ea typeface="微软雅黑" pitchFamily="34" charset="-122"/>
              </a:rPr>
              <a:t>  </a:t>
            </a:r>
            <a:r>
              <a:rPr lang="zh-CN" altLang="zh-CN" dirty="0">
                <a:solidFill>
                  <a:schemeClr val="bg1"/>
                </a:solidFill>
                <a:latin typeface="微软雅黑" pitchFamily="34" charset="-122"/>
                <a:ea typeface="微软雅黑" pitchFamily="34" charset="-122"/>
              </a:rPr>
              <a:t>述职报告</a:t>
            </a:r>
            <a:r>
              <a:rPr lang="en-US" altLang="zh-CN" dirty="0">
                <a:solidFill>
                  <a:schemeClr val="bg1"/>
                </a:solidFill>
                <a:latin typeface="微软雅黑" pitchFamily="34" charset="-122"/>
                <a:ea typeface="微软雅黑" pitchFamily="34" charset="-122"/>
              </a:rPr>
              <a:t>  </a:t>
            </a:r>
            <a:r>
              <a:rPr lang="zh-CN" altLang="zh-CN" dirty="0">
                <a:solidFill>
                  <a:schemeClr val="bg1"/>
                </a:solidFill>
                <a:latin typeface="微软雅黑" pitchFamily="34" charset="-122"/>
                <a:ea typeface="微软雅黑" pitchFamily="34" charset="-122"/>
              </a:rPr>
              <a:t>工作汇报</a:t>
            </a:r>
          </a:p>
          <a:p>
            <a:endParaRPr lang="zh-CN" altLang="en-US" dirty="0">
              <a:solidFill>
                <a:schemeClr val="tx1">
                  <a:lumMod val="75000"/>
                  <a:lumOff val="25000"/>
                </a:schemeClr>
              </a:solidFill>
            </a:endParaRPr>
          </a:p>
        </p:txBody>
      </p:sp>
      <p:grpSp>
        <p:nvGrpSpPr>
          <p:cNvPr id="13" name="组合 24"/>
          <p:cNvGrpSpPr>
            <a:grpSpLocks/>
          </p:cNvGrpSpPr>
          <p:nvPr/>
        </p:nvGrpSpPr>
        <p:grpSpPr bwMode="auto">
          <a:xfrm>
            <a:off x="3375679" y="1796891"/>
            <a:ext cx="1208423" cy="1209404"/>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 name="组合 24"/>
          <p:cNvGrpSpPr>
            <a:grpSpLocks/>
          </p:cNvGrpSpPr>
          <p:nvPr/>
        </p:nvGrpSpPr>
        <p:grpSpPr bwMode="auto">
          <a:xfrm>
            <a:off x="4434530" y="1796891"/>
            <a:ext cx="1208423" cy="1209404"/>
            <a:chOff x="2848131" y="1860029"/>
            <a:chExt cx="3807502" cy="3807502"/>
          </a:xfrm>
        </p:grpSpPr>
        <p:sp>
          <p:nvSpPr>
            <p:cNvPr id="17" name="椭圆 1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 name="组合 24"/>
          <p:cNvGrpSpPr>
            <a:grpSpLocks/>
          </p:cNvGrpSpPr>
          <p:nvPr/>
        </p:nvGrpSpPr>
        <p:grpSpPr bwMode="auto">
          <a:xfrm>
            <a:off x="5514650" y="1796891"/>
            <a:ext cx="1208423" cy="1209404"/>
            <a:chOff x="2848131" y="1860029"/>
            <a:chExt cx="3807502" cy="3807502"/>
          </a:xfrm>
        </p:grpSpPr>
        <p:sp>
          <p:nvSpPr>
            <p:cNvPr id="20" name="椭圆 19"/>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椭圆 20"/>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 name="组合 24"/>
          <p:cNvGrpSpPr>
            <a:grpSpLocks/>
          </p:cNvGrpSpPr>
          <p:nvPr/>
        </p:nvGrpSpPr>
        <p:grpSpPr bwMode="auto">
          <a:xfrm>
            <a:off x="6610483" y="1796891"/>
            <a:ext cx="1208423" cy="1209404"/>
            <a:chOff x="2848131" y="1860029"/>
            <a:chExt cx="3807502" cy="3807502"/>
          </a:xfrm>
        </p:grpSpPr>
        <p:sp>
          <p:nvSpPr>
            <p:cNvPr id="23" name="椭圆 2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5" name="文本框 20"/>
          <p:cNvSpPr txBox="1"/>
          <p:nvPr/>
        </p:nvSpPr>
        <p:spPr>
          <a:xfrm>
            <a:off x="3545043" y="1732100"/>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2</a:t>
            </a:r>
            <a:endParaRPr lang="zh-CN" altLang="en-US" sz="8000" dirty="0">
              <a:solidFill>
                <a:srgbClr val="FF0000"/>
              </a:solidFill>
              <a:latin typeface="Impact" pitchFamily="34" charset="0"/>
              <a:ea typeface="微软雅黑" pitchFamily="34" charset="-122"/>
            </a:endParaRPr>
          </a:p>
        </p:txBody>
      </p:sp>
      <p:sp>
        <p:nvSpPr>
          <p:cNvPr id="26" name="文本框 20"/>
          <p:cNvSpPr txBox="1"/>
          <p:nvPr/>
        </p:nvSpPr>
        <p:spPr>
          <a:xfrm>
            <a:off x="4620592" y="1732100"/>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0</a:t>
            </a:r>
            <a:endParaRPr lang="zh-CN" altLang="en-US" sz="8000" dirty="0">
              <a:solidFill>
                <a:srgbClr val="FF0000"/>
              </a:solidFill>
              <a:latin typeface="Impact" pitchFamily="34" charset="0"/>
              <a:ea typeface="微软雅黑" pitchFamily="34" charset="-122"/>
            </a:endParaRPr>
          </a:p>
        </p:txBody>
      </p:sp>
      <p:sp>
        <p:nvSpPr>
          <p:cNvPr id="27" name="文本框 20"/>
          <p:cNvSpPr txBox="1"/>
          <p:nvPr/>
        </p:nvSpPr>
        <p:spPr>
          <a:xfrm>
            <a:off x="5670609" y="1732100"/>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1</a:t>
            </a:r>
            <a:endParaRPr lang="zh-CN" altLang="en-US" sz="8000" dirty="0">
              <a:solidFill>
                <a:srgbClr val="FF0000"/>
              </a:solidFill>
              <a:latin typeface="Impact" pitchFamily="34" charset="0"/>
              <a:ea typeface="微软雅黑" pitchFamily="34" charset="-122"/>
            </a:endParaRPr>
          </a:p>
        </p:txBody>
      </p:sp>
      <p:sp>
        <p:nvSpPr>
          <p:cNvPr id="28" name="文本框 20"/>
          <p:cNvSpPr txBox="1"/>
          <p:nvPr/>
        </p:nvSpPr>
        <p:spPr>
          <a:xfrm>
            <a:off x="6810794" y="1759395"/>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9</a:t>
            </a:r>
            <a:endParaRPr lang="zh-CN" altLang="en-US" sz="8000" dirty="0">
              <a:solidFill>
                <a:srgbClr val="FF0000"/>
              </a:solidFill>
              <a:latin typeface="Impact" pitchFamily="34" charset="0"/>
              <a:ea typeface="微软雅黑" pitchFamily="34" charset="-122"/>
            </a:endParaRPr>
          </a:p>
        </p:txBody>
      </p:sp>
    </p:spTree>
    <p:extLst>
      <p:ext uri="{BB962C8B-B14F-4D97-AF65-F5344CB8AC3E}">
        <p14:creationId xmlns:p14="http://schemas.microsoft.com/office/powerpoint/2010/main" val="173614159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anim calcmode="lin" valueType="num">
                                      <p:cBhvr>
                                        <p:cTn id="8" dur="500" fill="hold"/>
                                        <p:tgtEl>
                                          <p:spTgt spid="1027"/>
                                        </p:tgtEl>
                                        <p:attrNameLst>
                                          <p:attrName>ppt_x</p:attrName>
                                        </p:attrNameLst>
                                      </p:cBhvr>
                                      <p:tavLst>
                                        <p:tav tm="0">
                                          <p:val>
                                            <p:strVal val="#ppt_x"/>
                                          </p:val>
                                        </p:tav>
                                        <p:tav tm="100000">
                                          <p:val>
                                            <p:strVal val="#ppt_x"/>
                                          </p:val>
                                        </p:tav>
                                      </p:tavLst>
                                    </p:anim>
                                    <p:anim calcmode="lin" valueType="num">
                                      <p:cBhvr>
                                        <p:cTn id="9" dur="500" fill="hold"/>
                                        <p:tgtEl>
                                          <p:spTgt spid="10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6" presetClass="entr" presetSubtype="0" fill="hold" grpId="2" nodeType="afterEffect">
                                  <p:stCondLst>
                                    <p:cond delay="0"/>
                                  </p:stCondLst>
                                  <p:iterate type="lt">
                                    <p:tmPct val="4286"/>
                                  </p:iterate>
                                  <p:childTnLst>
                                    <p:set>
                                      <p:cBhvr>
                                        <p:cTn id="12" dur="1" fill="hold">
                                          <p:stCondLst>
                                            <p:cond delay="0"/>
                                          </p:stCondLst>
                                        </p:cTn>
                                        <p:tgtEl>
                                          <p:spTgt spid="65"/>
                                        </p:tgtEl>
                                        <p:attrNameLst>
                                          <p:attrName>style.visibility</p:attrName>
                                        </p:attrNameLst>
                                      </p:cBhvr>
                                      <p:to>
                                        <p:strVal val="visible"/>
                                      </p:to>
                                    </p:set>
                                    <p:anim by="(-#ppt_w*2)" calcmode="lin" valueType="num">
                                      <p:cBhvr rctx="PPT">
                                        <p:cTn id="13" dur="500" autoRev="1" fill="hold">
                                          <p:stCondLst>
                                            <p:cond delay="0"/>
                                          </p:stCondLst>
                                        </p:cTn>
                                        <p:tgtEl>
                                          <p:spTgt spid="65"/>
                                        </p:tgtEl>
                                        <p:attrNameLst>
                                          <p:attrName>ppt_w</p:attrName>
                                        </p:attrNameLst>
                                      </p:cBhvr>
                                    </p:anim>
                                    <p:anim by="(#ppt_w*0.50)" calcmode="lin" valueType="num">
                                      <p:cBhvr>
                                        <p:cTn id="14" dur="500" decel="50000" autoRev="1" fill="hold">
                                          <p:stCondLst>
                                            <p:cond delay="0"/>
                                          </p:stCondLst>
                                        </p:cTn>
                                        <p:tgtEl>
                                          <p:spTgt spid="65"/>
                                        </p:tgtEl>
                                        <p:attrNameLst>
                                          <p:attrName>ppt_x</p:attrName>
                                        </p:attrNameLst>
                                      </p:cBhvr>
                                    </p:anim>
                                    <p:anim from="(-#ppt_h/2)" to="(#ppt_y)" calcmode="lin" valueType="num">
                                      <p:cBhvr>
                                        <p:cTn id="15" dur="1000" fill="hold">
                                          <p:stCondLst>
                                            <p:cond delay="0"/>
                                          </p:stCondLst>
                                        </p:cTn>
                                        <p:tgtEl>
                                          <p:spTgt spid="65"/>
                                        </p:tgtEl>
                                        <p:attrNameLst>
                                          <p:attrName>ppt_y</p:attrName>
                                        </p:attrNameLst>
                                      </p:cBhvr>
                                    </p:anim>
                                    <p:animRot by="21600000">
                                      <p:cBhvr>
                                        <p:cTn id="16" dur="1000" fill="hold">
                                          <p:stCondLst>
                                            <p:cond delay="0"/>
                                          </p:stCondLst>
                                        </p:cTn>
                                        <p:tgtEl>
                                          <p:spTgt spid="65"/>
                                        </p:tgtEl>
                                        <p:attrNameLst>
                                          <p:attrName>r</p:attrName>
                                        </p:attrNameLst>
                                      </p:cBhvr>
                                    </p:animRot>
                                  </p:childTnLst>
                                </p:cTn>
                              </p:par>
                            </p:childTnLst>
                          </p:cTn>
                        </p:par>
                        <p:par>
                          <p:cTn id="17" fill="hold">
                            <p:stCondLst>
                              <p:cond delay="1800"/>
                            </p:stCondLst>
                            <p:childTnLst>
                              <p:par>
                                <p:cTn id="18" presetID="42" presetClass="entr" presetSubtype="0"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anim calcmode="lin" valueType="num">
                                      <p:cBhvr>
                                        <p:cTn id="21" dur="500" fill="hold"/>
                                        <p:tgtEl>
                                          <p:spTgt spid="66"/>
                                        </p:tgtEl>
                                        <p:attrNameLst>
                                          <p:attrName>ppt_x</p:attrName>
                                        </p:attrNameLst>
                                      </p:cBhvr>
                                      <p:tavLst>
                                        <p:tav tm="0">
                                          <p:val>
                                            <p:strVal val="#ppt_x"/>
                                          </p:val>
                                        </p:tav>
                                        <p:tav tm="100000">
                                          <p:val>
                                            <p:strVal val="#ppt_x"/>
                                          </p:val>
                                        </p:tav>
                                      </p:tavLst>
                                    </p:anim>
                                    <p:anim calcmode="lin" valueType="num">
                                      <p:cBhvr>
                                        <p:cTn id="22" dur="500" fill="hold"/>
                                        <p:tgtEl>
                                          <p:spTgt spid="66"/>
                                        </p:tgtEl>
                                        <p:attrNameLst>
                                          <p:attrName>ppt_y</p:attrName>
                                        </p:attrNameLst>
                                      </p:cBhvr>
                                      <p:tavLst>
                                        <p:tav tm="0">
                                          <p:val>
                                            <p:strVal val="#ppt_y+.1"/>
                                          </p:val>
                                        </p:tav>
                                        <p:tav tm="100000">
                                          <p:val>
                                            <p:strVal val="#ppt_y"/>
                                          </p:val>
                                        </p:tav>
                                      </p:tavLst>
                                    </p:anim>
                                  </p:childTnLst>
                                </p:cTn>
                              </p:par>
                            </p:childTnLst>
                          </p:cTn>
                        </p:par>
                        <p:par>
                          <p:cTn id="23" fill="hold">
                            <p:stCondLst>
                              <p:cond delay="2300"/>
                            </p:stCondLst>
                            <p:childTnLst>
                              <p:par>
                                <p:cTn id="24" presetID="41" presetClass="entr" presetSubtype="0" fill="hold" grpId="1" nodeType="afterEffect">
                                  <p:stCondLst>
                                    <p:cond delay="0"/>
                                  </p:stCondLst>
                                  <p:iterate type="lt">
                                    <p:tmPct val="2000"/>
                                  </p:iterate>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
                                        </p:tgtEl>
                                        <p:attrNameLst>
                                          <p:attrName>ppt_y</p:attrName>
                                        </p:attrNameLst>
                                      </p:cBhvr>
                                      <p:tavLst>
                                        <p:tav tm="0">
                                          <p:val>
                                            <p:strVal val="#ppt_y"/>
                                          </p:val>
                                        </p:tav>
                                        <p:tav tm="100000">
                                          <p:val>
                                            <p:strVal val="#ppt_y"/>
                                          </p:val>
                                        </p:tav>
                                      </p:tavLst>
                                    </p:anim>
                                    <p:anim calcmode="lin" valueType="num">
                                      <p:cBhvr>
                                        <p:cTn id="28" dur="10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
                                        </p:tgtEl>
                                      </p:cBhvr>
                                    </p:animEffect>
                                  </p:childTnLst>
                                </p:cTn>
                              </p:par>
                              <p:par>
                                <p:cTn id="31" presetID="3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fltVal val="0"/>
                                          </p:val>
                                        </p:tav>
                                        <p:tav tm="100000">
                                          <p:val>
                                            <p:strVal val="#ppt_w"/>
                                          </p:val>
                                        </p:tav>
                                      </p:tavLst>
                                    </p:anim>
                                    <p:anim calcmode="lin" valueType="num">
                                      <p:cBhvr>
                                        <p:cTn id="34" dur="1000" fill="hold"/>
                                        <p:tgtEl>
                                          <p:spTgt spid="13"/>
                                        </p:tgtEl>
                                        <p:attrNameLst>
                                          <p:attrName>ppt_h</p:attrName>
                                        </p:attrNameLst>
                                      </p:cBhvr>
                                      <p:tavLst>
                                        <p:tav tm="0">
                                          <p:val>
                                            <p:fltVal val="0"/>
                                          </p:val>
                                        </p:tav>
                                        <p:tav tm="100000">
                                          <p:val>
                                            <p:strVal val="#ppt_h"/>
                                          </p:val>
                                        </p:tav>
                                      </p:tavLst>
                                    </p:anim>
                                    <p:anim calcmode="lin" valueType="num">
                                      <p:cBhvr>
                                        <p:cTn id="35" dur="1000" fill="hold"/>
                                        <p:tgtEl>
                                          <p:spTgt spid="13"/>
                                        </p:tgtEl>
                                        <p:attrNameLst>
                                          <p:attrName>style.rotation</p:attrName>
                                        </p:attrNameLst>
                                      </p:cBhvr>
                                      <p:tavLst>
                                        <p:tav tm="0">
                                          <p:val>
                                            <p:fltVal val="90"/>
                                          </p:val>
                                        </p:tav>
                                        <p:tav tm="100000">
                                          <p:val>
                                            <p:fltVal val="0"/>
                                          </p:val>
                                        </p:tav>
                                      </p:tavLst>
                                    </p:anim>
                                    <p:animEffect transition="in" filter="fade">
                                      <p:cBhvr>
                                        <p:cTn id="36" dur="1000"/>
                                        <p:tgtEl>
                                          <p:spTgt spid="13"/>
                                        </p:tgtEl>
                                      </p:cBhvr>
                                    </p:animEffect>
                                  </p:childTnLst>
                                </p:cTn>
                              </p:par>
                              <p:par>
                                <p:cTn id="37" presetID="3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000" fill="hold"/>
                                        <p:tgtEl>
                                          <p:spTgt spid="16"/>
                                        </p:tgtEl>
                                        <p:attrNameLst>
                                          <p:attrName>ppt_w</p:attrName>
                                        </p:attrNameLst>
                                      </p:cBhvr>
                                      <p:tavLst>
                                        <p:tav tm="0">
                                          <p:val>
                                            <p:fltVal val="0"/>
                                          </p:val>
                                        </p:tav>
                                        <p:tav tm="100000">
                                          <p:val>
                                            <p:strVal val="#ppt_w"/>
                                          </p:val>
                                        </p:tav>
                                      </p:tavLst>
                                    </p:anim>
                                    <p:anim calcmode="lin" valueType="num">
                                      <p:cBhvr>
                                        <p:cTn id="40" dur="1000" fill="hold"/>
                                        <p:tgtEl>
                                          <p:spTgt spid="16"/>
                                        </p:tgtEl>
                                        <p:attrNameLst>
                                          <p:attrName>ppt_h</p:attrName>
                                        </p:attrNameLst>
                                      </p:cBhvr>
                                      <p:tavLst>
                                        <p:tav tm="0">
                                          <p:val>
                                            <p:fltVal val="0"/>
                                          </p:val>
                                        </p:tav>
                                        <p:tav tm="100000">
                                          <p:val>
                                            <p:strVal val="#ppt_h"/>
                                          </p:val>
                                        </p:tav>
                                      </p:tavLst>
                                    </p:anim>
                                    <p:anim calcmode="lin" valueType="num">
                                      <p:cBhvr>
                                        <p:cTn id="41" dur="1000" fill="hold"/>
                                        <p:tgtEl>
                                          <p:spTgt spid="16"/>
                                        </p:tgtEl>
                                        <p:attrNameLst>
                                          <p:attrName>style.rotation</p:attrName>
                                        </p:attrNameLst>
                                      </p:cBhvr>
                                      <p:tavLst>
                                        <p:tav tm="0">
                                          <p:val>
                                            <p:fltVal val="90"/>
                                          </p:val>
                                        </p:tav>
                                        <p:tav tm="100000">
                                          <p:val>
                                            <p:fltVal val="0"/>
                                          </p:val>
                                        </p:tav>
                                      </p:tavLst>
                                    </p:anim>
                                    <p:animEffect transition="in" filter="fade">
                                      <p:cBhvr>
                                        <p:cTn id="42" dur="1000"/>
                                        <p:tgtEl>
                                          <p:spTgt spid="16"/>
                                        </p:tgtEl>
                                      </p:cBhvr>
                                    </p:animEffect>
                                  </p:childTnLst>
                                </p:cTn>
                              </p:par>
                              <p:par>
                                <p:cTn id="43" presetID="3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90"/>
                                          </p:val>
                                        </p:tav>
                                        <p:tav tm="100000">
                                          <p:val>
                                            <p:fltVal val="0"/>
                                          </p:val>
                                        </p:tav>
                                      </p:tavLst>
                                    </p:anim>
                                    <p:animEffect transition="in" filter="fade">
                                      <p:cBhvr>
                                        <p:cTn id="48" dur="1000"/>
                                        <p:tgtEl>
                                          <p:spTgt spid="19"/>
                                        </p:tgtEl>
                                      </p:cBhvr>
                                    </p:animEffect>
                                  </p:childTnLst>
                                </p:cTn>
                              </p:par>
                              <p:par>
                                <p:cTn id="49" presetID="31"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1000" fill="hold"/>
                                        <p:tgtEl>
                                          <p:spTgt spid="22"/>
                                        </p:tgtEl>
                                        <p:attrNameLst>
                                          <p:attrName>ppt_w</p:attrName>
                                        </p:attrNameLst>
                                      </p:cBhvr>
                                      <p:tavLst>
                                        <p:tav tm="0">
                                          <p:val>
                                            <p:fltVal val="0"/>
                                          </p:val>
                                        </p:tav>
                                        <p:tav tm="100000">
                                          <p:val>
                                            <p:strVal val="#ppt_w"/>
                                          </p:val>
                                        </p:tav>
                                      </p:tavLst>
                                    </p:anim>
                                    <p:anim calcmode="lin" valueType="num">
                                      <p:cBhvr>
                                        <p:cTn id="52" dur="1000" fill="hold"/>
                                        <p:tgtEl>
                                          <p:spTgt spid="22"/>
                                        </p:tgtEl>
                                        <p:attrNameLst>
                                          <p:attrName>ppt_h</p:attrName>
                                        </p:attrNameLst>
                                      </p:cBhvr>
                                      <p:tavLst>
                                        <p:tav tm="0">
                                          <p:val>
                                            <p:fltVal val="0"/>
                                          </p:val>
                                        </p:tav>
                                        <p:tav tm="100000">
                                          <p:val>
                                            <p:strVal val="#ppt_h"/>
                                          </p:val>
                                        </p:tav>
                                      </p:tavLst>
                                    </p:anim>
                                    <p:anim calcmode="lin" valueType="num">
                                      <p:cBhvr>
                                        <p:cTn id="53" dur="1000" fill="hold"/>
                                        <p:tgtEl>
                                          <p:spTgt spid="22"/>
                                        </p:tgtEl>
                                        <p:attrNameLst>
                                          <p:attrName>style.rotation</p:attrName>
                                        </p:attrNameLst>
                                      </p:cBhvr>
                                      <p:tavLst>
                                        <p:tav tm="0">
                                          <p:val>
                                            <p:fltVal val="90"/>
                                          </p:val>
                                        </p:tav>
                                        <p:tav tm="100000">
                                          <p:val>
                                            <p:fltVal val="0"/>
                                          </p:val>
                                        </p:tav>
                                      </p:tavLst>
                                    </p:anim>
                                    <p:animEffect transition="in" filter="fade">
                                      <p:cBhvr>
                                        <p:cTn id="54" dur="1000"/>
                                        <p:tgtEl>
                                          <p:spTgt spid="22"/>
                                        </p:tgtEl>
                                      </p:cBhvr>
                                    </p:animEffect>
                                  </p:childTnLst>
                                </p:cTn>
                              </p:par>
                            </p:childTnLst>
                          </p:cTn>
                        </p:par>
                        <p:par>
                          <p:cTn id="55" fill="hold">
                            <p:stCondLst>
                              <p:cond delay="3600"/>
                            </p:stCondLst>
                            <p:childTnLst>
                              <p:par>
                                <p:cTn id="56" presetID="31"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250" fill="hold"/>
                                        <p:tgtEl>
                                          <p:spTgt spid="25"/>
                                        </p:tgtEl>
                                        <p:attrNameLst>
                                          <p:attrName>ppt_w</p:attrName>
                                        </p:attrNameLst>
                                      </p:cBhvr>
                                      <p:tavLst>
                                        <p:tav tm="0">
                                          <p:val>
                                            <p:fltVal val="0"/>
                                          </p:val>
                                        </p:tav>
                                        <p:tav tm="100000">
                                          <p:val>
                                            <p:strVal val="#ppt_w"/>
                                          </p:val>
                                        </p:tav>
                                      </p:tavLst>
                                    </p:anim>
                                    <p:anim calcmode="lin" valueType="num">
                                      <p:cBhvr>
                                        <p:cTn id="59" dur="250" fill="hold"/>
                                        <p:tgtEl>
                                          <p:spTgt spid="25"/>
                                        </p:tgtEl>
                                        <p:attrNameLst>
                                          <p:attrName>ppt_h</p:attrName>
                                        </p:attrNameLst>
                                      </p:cBhvr>
                                      <p:tavLst>
                                        <p:tav tm="0">
                                          <p:val>
                                            <p:fltVal val="0"/>
                                          </p:val>
                                        </p:tav>
                                        <p:tav tm="100000">
                                          <p:val>
                                            <p:strVal val="#ppt_h"/>
                                          </p:val>
                                        </p:tav>
                                      </p:tavLst>
                                    </p:anim>
                                    <p:anim calcmode="lin" valueType="num">
                                      <p:cBhvr>
                                        <p:cTn id="60" dur="250" fill="hold"/>
                                        <p:tgtEl>
                                          <p:spTgt spid="25"/>
                                        </p:tgtEl>
                                        <p:attrNameLst>
                                          <p:attrName>style.rotation</p:attrName>
                                        </p:attrNameLst>
                                      </p:cBhvr>
                                      <p:tavLst>
                                        <p:tav tm="0">
                                          <p:val>
                                            <p:fltVal val="90"/>
                                          </p:val>
                                        </p:tav>
                                        <p:tav tm="100000">
                                          <p:val>
                                            <p:fltVal val="0"/>
                                          </p:val>
                                        </p:tav>
                                      </p:tavLst>
                                    </p:anim>
                                    <p:animEffect transition="in" filter="fade">
                                      <p:cBhvr>
                                        <p:cTn id="61" dur="250"/>
                                        <p:tgtEl>
                                          <p:spTgt spid="25"/>
                                        </p:tgtEl>
                                      </p:cBhvr>
                                    </p:animEffect>
                                  </p:childTnLst>
                                </p:cTn>
                              </p:par>
                            </p:childTnLst>
                          </p:cTn>
                        </p:par>
                        <p:par>
                          <p:cTn id="62" fill="hold">
                            <p:stCondLst>
                              <p:cond delay="3850"/>
                            </p:stCondLst>
                            <p:childTnLst>
                              <p:par>
                                <p:cTn id="63" presetID="31"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250" fill="hold"/>
                                        <p:tgtEl>
                                          <p:spTgt spid="26"/>
                                        </p:tgtEl>
                                        <p:attrNameLst>
                                          <p:attrName>ppt_w</p:attrName>
                                        </p:attrNameLst>
                                      </p:cBhvr>
                                      <p:tavLst>
                                        <p:tav tm="0">
                                          <p:val>
                                            <p:fltVal val="0"/>
                                          </p:val>
                                        </p:tav>
                                        <p:tav tm="100000">
                                          <p:val>
                                            <p:strVal val="#ppt_w"/>
                                          </p:val>
                                        </p:tav>
                                      </p:tavLst>
                                    </p:anim>
                                    <p:anim calcmode="lin" valueType="num">
                                      <p:cBhvr>
                                        <p:cTn id="66" dur="250" fill="hold"/>
                                        <p:tgtEl>
                                          <p:spTgt spid="26"/>
                                        </p:tgtEl>
                                        <p:attrNameLst>
                                          <p:attrName>ppt_h</p:attrName>
                                        </p:attrNameLst>
                                      </p:cBhvr>
                                      <p:tavLst>
                                        <p:tav tm="0">
                                          <p:val>
                                            <p:fltVal val="0"/>
                                          </p:val>
                                        </p:tav>
                                        <p:tav tm="100000">
                                          <p:val>
                                            <p:strVal val="#ppt_h"/>
                                          </p:val>
                                        </p:tav>
                                      </p:tavLst>
                                    </p:anim>
                                    <p:anim calcmode="lin" valueType="num">
                                      <p:cBhvr>
                                        <p:cTn id="67" dur="250" fill="hold"/>
                                        <p:tgtEl>
                                          <p:spTgt spid="26"/>
                                        </p:tgtEl>
                                        <p:attrNameLst>
                                          <p:attrName>style.rotation</p:attrName>
                                        </p:attrNameLst>
                                      </p:cBhvr>
                                      <p:tavLst>
                                        <p:tav tm="0">
                                          <p:val>
                                            <p:fltVal val="90"/>
                                          </p:val>
                                        </p:tav>
                                        <p:tav tm="100000">
                                          <p:val>
                                            <p:fltVal val="0"/>
                                          </p:val>
                                        </p:tav>
                                      </p:tavLst>
                                    </p:anim>
                                    <p:animEffect transition="in" filter="fade">
                                      <p:cBhvr>
                                        <p:cTn id="68" dur="250"/>
                                        <p:tgtEl>
                                          <p:spTgt spid="26"/>
                                        </p:tgtEl>
                                      </p:cBhvr>
                                    </p:animEffect>
                                  </p:childTnLst>
                                </p:cTn>
                              </p:par>
                            </p:childTnLst>
                          </p:cTn>
                        </p:par>
                        <p:par>
                          <p:cTn id="69" fill="hold">
                            <p:stCondLst>
                              <p:cond delay="4100"/>
                            </p:stCondLst>
                            <p:childTnLst>
                              <p:par>
                                <p:cTn id="70" presetID="31"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p:cTn id="72" dur="250" fill="hold"/>
                                        <p:tgtEl>
                                          <p:spTgt spid="27"/>
                                        </p:tgtEl>
                                        <p:attrNameLst>
                                          <p:attrName>ppt_w</p:attrName>
                                        </p:attrNameLst>
                                      </p:cBhvr>
                                      <p:tavLst>
                                        <p:tav tm="0">
                                          <p:val>
                                            <p:fltVal val="0"/>
                                          </p:val>
                                        </p:tav>
                                        <p:tav tm="100000">
                                          <p:val>
                                            <p:strVal val="#ppt_w"/>
                                          </p:val>
                                        </p:tav>
                                      </p:tavLst>
                                    </p:anim>
                                    <p:anim calcmode="lin" valueType="num">
                                      <p:cBhvr>
                                        <p:cTn id="73" dur="250" fill="hold"/>
                                        <p:tgtEl>
                                          <p:spTgt spid="27"/>
                                        </p:tgtEl>
                                        <p:attrNameLst>
                                          <p:attrName>ppt_h</p:attrName>
                                        </p:attrNameLst>
                                      </p:cBhvr>
                                      <p:tavLst>
                                        <p:tav tm="0">
                                          <p:val>
                                            <p:fltVal val="0"/>
                                          </p:val>
                                        </p:tav>
                                        <p:tav tm="100000">
                                          <p:val>
                                            <p:strVal val="#ppt_h"/>
                                          </p:val>
                                        </p:tav>
                                      </p:tavLst>
                                    </p:anim>
                                    <p:anim calcmode="lin" valueType="num">
                                      <p:cBhvr>
                                        <p:cTn id="74" dur="250" fill="hold"/>
                                        <p:tgtEl>
                                          <p:spTgt spid="27"/>
                                        </p:tgtEl>
                                        <p:attrNameLst>
                                          <p:attrName>style.rotation</p:attrName>
                                        </p:attrNameLst>
                                      </p:cBhvr>
                                      <p:tavLst>
                                        <p:tav tm="0">
                                          <p:val>
                                            <p:fltVal val="90"/>
                                          </p:val>
                                        </p:tav>
                                        <p:tav tm="100000">
                                          <p:val>
                                            <p:fltVal val="0"/>
                                          </p:val>
                                        </p:tav>
                                      </p:tavLst>
                                    </p:anim>
                                    <p:animEffect transition="in" filter="fade">
                                      <p:cBhvr>
                                        <p:cTn id="75" dur="250"/>
                                        <p:tgtEl>
                                          <p:spTgt spid="27"/>
                                        </p:tgtEl>
                                      </p:cBhvr>
                                    </p:animEffect>
                                  </p:childTnLst>
                                </p:cTn>
                              </p:par>
                            </p:childTnLst>
                          </p:cTn>
                        </p:par>
                        <p:par>
                          <p:cTn id="76" fill="hold">
                            <p:stCondLst>
                              <p:cond delay="4350"/>
                            </p:stCondLst>
                            <p:childTnLst>
                              <p:par>
                                <p:cTn id="77" presetID="31"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250" fill="hold"/>
                                        <p:tgtEl>
                                          <p:spTgt spid="28"/>
                                        </p:tgtEl>
                                        <p:attrNameLst>
                                          <p:attrName>ppt_w</p:attrName>
                                        </p:attrNameLst>
                                      </p:cBhvr>
                                      <p:tavLst>
                                        <p:tav tm="0">
                                          <p:val>
                                            <p:fltVal val="0"/>
                                          </p:val>
                                        </p:tav>
                                        <p:tav tm="100000">
                                          <p:val>
                                            <p:strVal val="#ppt_w"/>
                                          </p:val>
                                        </p:tav>
                                      </p:tavLst>
                                    </p:anim>
                                    <p:anim calcmode="lin" valueType="num">
                                      <p:cBhvr>
                                        <p:cTn id="80" dur="250" fill="hold"/>
                                        <p:tgtEl>
                                          <p:spTgt spid="28"/>
                                        </p:tgtEl>
                                        <p:attrNameLst>
                                          <p:attrName>ppt_h</p:attrName>
                                        </p:attrNameLst>
                                      </p:cBhvr>
                                      <p:tavLst>
                                        <p:tav tm="0">
                                          <p:val>
                                            <p:fltVal val="0"/>
                                          </p:val>
                                        </p:tav>
                                        <p:tav tm="100000">
                                          <p:val>
                                            <p:strVal val="#ppt_h"/>
                                          </p:val>
                                        </p:tav>
                                      </p:tavLst>
                                    </p:anim>
                                    <p:anim calcmode="lin" valueType="num">
                                      <p:cBhvr>
                                        <p:cTn id="81" dur="250" fill="hold"/>
                                        <p:tgtEl>
                                          <p:spTgt spid="28"/>
                                        </p:tgtEl>
                                        <p:attrNameLst>
                                          <p:attrName>style.rotation</p:attrName>
                                        </p:attrNameLst>
                                      </p:cBhvr>
                                      <p:tavLst>
                                        <p:tav tm="0">
                                          <p:val>
                                            <p:fltVal val="90"/>
                                          </p:val>
                                        </p:tav>
                                        <p:tav tm="100000">
                                          <p:val>
                                            <p:fltVal val="0"/>
                                          </p:val>
                                        </p:tav>
                                      </p:tavLst>
                                    </p:anim>
                                    <p:animEffect transition="in" filter="fade">
                                      <p:cBhvr>
                                        <p:cTn id="82"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2"/>
      <p:bldP spid="2" grpId="1"/>
      <p:bldP spid="25" grpId="0"/>
      <p:bldP spid="26" grpId="0"/>
      <p:bldP spid="27"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5231677" y="405458"/>
            <a:ext cx="4680520" cy="3024336"/>
            <a:chOff x="5303118" y="641161"/>
            <a:chExt cx="4680520" cy="3024336"/>
          </a:xfrm>
        </p:grpSpPr>
        <p:cxnSp>
          <p:nvCxnSpPr>
            <p:cNvPr id="35" name="直接连接符 34"/>
            <p:cNvCxnSpPr/>
            <p:nvPr/>
          </p:nvCxnSpPr>
          <p:spPr>
            <a:xfrm>
              <a:off x="5303118" y="641161"/>
              <a:ext cx="0" cy="3024336"/>
            </a:xfrm>
            <a:prstGeom prst="line">
              <a:avLst/>
            </a:prstGeom>
            <a:noFill/>
            <a:ln w="9525" cap="flat" cmpd="sng" algn="ctr">
              <a:solidFill>
                <a:schemeClr val="tx1">
                  <a:lumMod val="65000"/>
                  <a:lumOff val="35000"/>
                </a:schemeClr>
              </a:solidFill>
              <a:prstDash val="sysDash"/>
            </a:ln>
            <a:effectLst/>
          </p:spPr>
        </p:cxnSp>
        <p:sp>
          <p:nvSpPr>
            <p:cNvPr id="36" name="Text Box 28"/>
            <p:cNvSpPr txBox="1">
              <a:spLocks noChangeArrowheads="1"/>
            </p:cNvSpPr>
            <p:nvPr/>
          </p:nvSpPr>
          <p:spPr bwMode="auto">
            <a:xfrm>
              <a:off x="5447134" y="1266647"/>
              <a:ext cx="453650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nSpc>
                  <a:spcPct val="150000"/>
                </a:lnSpc>
              </a:pPr>
              <a:r>
                <a:rPr lang="en-US" altLang="zh-CN" sz="2800" dirty="0">
                  <a:latin typeface="微软雅黑" pitchFamily="34" charset="-122"/>
                  <a:ea typeface="微软雅黑" pitchFamily="34" charset="-122"/>
                </a:rPr>
                <a:t>2015</a:t>
              </a:r>
              <a:r>
                <a:rPr lang="zh-CN" altLang="zh-CN" sz="2800" dirty="0">
                  <a:latin typeface="微软雅黑" pitchFamily="34" charset="-122"/>
                  <a:ea typeface="微软雅黑" pitchFamily="34" charset="-122"/>
                </a:rPr>
                <a:t>年重要事项</a:t>
              </a:r>
            </a:p>
            <a:p>
              <a:pPr>
                <a:lnSpc>
                  <a:spcPct val="150000"/>
                </a:lnSpc>
              </a:pPr>
              <a:r>
                <a:rPr lang="en-US" altLang="zh-CN" sz="2800" dirty="0">
                  <a:latin typeface="微软雅黑" pitchFamily="34" charset="-122"/>
                  <a:ea typeface="微软雅黑" pitchFamily="34" charset="-122"/>
                </a:rPr>
                <a:t>2015</a:t>
              </a:r>
              <a:r>
                <a:rPr lang="zh-CN" altLang="zh-CN" sz="2800" dirty="0">
                  <a:latin typeface="微软雅黑" pitchFamily="34" charset="-122"/>
                  <a:ea typeface="微软雅黑" pitchFamily="34" charset="-122"/>
                </a:rPr>
                <a:t>年完成项目</a:t>
              </a:r>
            </a:p>
            <a:p>
              <a:pPr>
                <a:lnSpc>
                  <a:spcPct val="150000"/>
                </a:lnSpc>
              </a:pPr>
              <a:r>
                <a:rPr lang="zh-CN" altLang="zh-CN" sz="2800" dirty="0">
                  <a:latin typeface="微软雅黑" pitchFamily="34" charset="-122"/>
                  <a:ea typeface="微软雅黑" pitchFamily="34" charset="-122"/>
                </a:rPr>
                <a:t>完成任务和未完成</a:t>
              </a:r>
              <a:endParaRPr lang="zh-CN" altLang="en-US" sz="2800" dirty="0">
                <a:latin typeface="微软雅黑" pitchFamily="34" charset="-122"/>
                <a:ea typeface="微软雅黑" pitchFamily="34" charset="-122"/>
              </a:endParaRPr>
            </a:p>
          </p:txBody>
        </p:sp>
      </p:grpSp>
      <p:grpSp>
        <p:nvGrpSpPr>
          <p:cNvPr id="37" name="组合 36"/>
          <p:cNvGrpSpPr/>
          <p:nvPr/>
        </p:nvGrpSpPr>
        <p:grpSpPr>
          <a:xfrm>
            <a:off x="1667472" y="2853729"/>
            <a:ext cx="1641411" cy="2952195"/>
            <a:chOff x="406574" y="1514103"/>
            <a:chExt cx="2520000" cy="4532401"/>
          </a:xfrm>
        </p:grpSpPr>
        <p:pic>
          <p:nvPicPr>
            <p:cNvPr id="39"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06574" y="1514103"/>
              <a:ext cx="2520000" cy="3451872"/>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406574" y="5374011"/>
              <a:ext cx="2520000" cy="672493"/>
              <a:chOff x="406574" y="5374011"/>
              <a:chExt cx="2520000" cy="672493"/>
            </a:xfrm>
          </p:grpSpPr>
          <p:sp>
            <p:nvSpPr>
              <p:cNvPr id="41" name="TextBox 40">
                <a:hlinkClick r:id="" action="ppaction://hlinkshowjump?jump=nextslide"/>
              </p:cNvPr>
              <p:cNvSpPr txBox="1"/>
              <p:nvPr/>
            </p:nvSpPr>
            <p:spPr>
              <a:xfrm>
                <a:off x="406574" y="5479481"/>
                <a:ext cx="2520000" cy="567023"/>
              </a:xfrm>
              <a:prstGeom prst="rect">
                <a:avLst/>
              </a:prstGeom>
              <a:noFill/>
            </p:spPr>
            <p:txBody>
              <a:bodyPr wrap="square">
                <a:spAutoFit/>
              </a:bodyPr>
              <a:lstStyle/>
              <a:p>
                <a:pPr algn="ctr"/>
                <a:r>
                  <a:rPr lang="zh-CN" altLang="en-US" sz="1800" dirty="0">
                    <a:latin typeface="微软雅黑" pitchFamily="34" charset="-122"/>
                    <a:ea typeface="微软雅黑" pitchFamily="34" charset="-122"/>
                  </a:rPr>
                  <a:t>年度工作概述</a:t>
                </a:r>
              </a:p>
            </p:txBody>
          </p:sp>
          <p:cxnSp>
            <p:nvCxnSpPr>
              <p:cNvPr id="43" name="直接连接符 42"/>
              <p:cNvCxnSpPr/>
              <p:nvPr/>
            </p:nvCxnSpPr>
            <p:spPr>
              <a:xfrm flipV="1">
                <a:off x="419041" y="5374011"/>
                <a:ext cx="2507533" cy="1"/>
              </a:xfrm>
              <a:prstGeom prst="line">
                <a:avLst/>
              </a:prstGeom>
              <a:noFill/>
              <a:ln w="9525" cap="flat" cmpd="sng" algn="ctr">
                <a:solidFill>
                  <a:srgbClr val="FF0000"/>
                </a:solidFill>
                <a:prstDash val="dash"/>
              </a:ln>
              <a:effectLst/>
            </p:spPr>
          </p:cxnSp>
        </p:grpSp>
      </p:grpSp>
      <p:grpSp>
        <p:nvGrpSpPr>
          <p:cNvPr id="44" name="组合 43"/>
          <p:cNvGrpSpPr/>
          <p:nvPr/>
        </p:nvGrpSpPr>
        <p:grpSpPr>
          <a:xfrm>
            <a:off x="3740931" y="2853730"/>
            <a:ext cx="1641593" cy="2954396"/>
            <a:chOff x="3358902" y="1510724"/>
            <a:chExt cx="2520280" cy="4535780"/>
          </a:xfrm>
        </p:grpSpPr>
        <p:pic>
          <p:nvPicPr>
            <p:cNvPr id="45"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423471" y="1510724"/>
              <a:ext cx="2390863" cy="3462922"/>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6" name="组合 45"/>
            <p:cNvGrpSpPr/>
            <p:nvPr/>
          </p:nvGrpSpPr>
          <p:grpSpPr>
            <a:xfrm>
              <a:off x="3358902" y="5374010"/>
              <a:ext cx="2520280" cy="672494"/>
              <a:chOff x="3358902" y="5374010"/>
              <a:chExt cx="2520280" cy="672494"/>
            </a:xfrm>
          </p:grpSpPr>
          <p:sp>
            <p:nvSpPr>
              <p:cNvPr id="47" name="TextBox 46">
                <a:hlinkClick r:id="" action="ppaction://hlinkshowjump?jump=nextslide"/>
              </p:cNvPr>
              <p:cNvSpPr txBox="1"/>
              <p:nvPr/>
            </p:nvSpPr>
            <p:spPr>
              <a:xfrm>
                <a:off x="3358902" y="5479481"/>
                <a:ext cx="2520001" cy="567023"/>
              </a:xfrm>
              <a:prstGeom prst="rect">
                <a:avLst/>
              </a:prstGeom>
              <a:noFill/>
            </p:spPr>
            <p:txBody>
              <a:bodyPr wrap="square">
                <a:spAutoFit/>
              </a:bodyPr>
              <a:lstStyle/>
              <a:p>
                <a:r>
                  <a:rPr lang="zh-CN" altLang="zh-CN" sz="1800" dirty="0">
                    <a:latin typeface="微软雅黑" pitchFamily="34" charset="-122"/>
                    <a:ea typeface="微软雅黑" pitchFamily="34" charset="-122"/>
                  </a:rPr>
                  <a:t>工作完成情况</a:t>
                </a:r>
                <a:endParaRPr lang="zh-CN" altLang="en-US" sz="1800" dirty="0">
                  <a:latin typeface="微软雅黑" pitchFamily="34" charset="-122"/>
                  <a:ea typeface="微软雅黑" pitchFamily="34" charset="-122"/>
                </a:endParaRPr>
              </a:p>
            </p:txBody>
          </p:sp>
          <p:cxnSp>
            <p:nvCxnSpPr>
              <p:cNvPr id="48" name="直接连接符 47"/>
              <p:cNvCxnSpPr/>
              <p:nvPr/>
            </p:nvCxnSpPr>
            <p:spPr>
              <a:xfrm flipV="1">
                <a:off x="3371649" y="5374010"/>
                <a:ext cx="2507533" cy="1"/>
              </a:xfrm>
              <a:prstGeom prst="line">
                <a:avLst/>
              </a:prstGeom>
              <a:noFill/>
              <a:ln w="9525" cap="flat" cmpd="sng" algn="ctr">
                <a:solidFill>
                  <a:srgbClr val="FF0000"/>
                </a:solidFill>
                <a:prstDash val="dash"/>
              </a:ln>
              <a:effectLst/>
            </p:spPr>
          </p:cxnSp>
        </p:grpSp>
      </p:grpSp>
      <p:grpSp>
        <p:nvGrpSpPr>
          <p:cNvPr id="49" name="组合 48"/>
          <p:cNvGrpSpPr/>
          <p:nvPr/>
        </p:nvGrpSpPr>
        <p:grpSpPr>
          <a:xfrm>
            <a:off x="5709973" y="2853731"/>
            <a:ext cx="1707130" cy="2952239"/>
            <a:chOff x="6210333" y="1514104"/>
            <a:chExt cx="2620897" cy="4532469"/>
          </a:xfrm>
        </p:grpSpPr>
        <p:pic>
          <p:nvPicPr>
            <p:cNvPr id="50"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210333" y="1514104"/>
              <a:ext cx="2569749" cy="345187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1" name="组合 50"/>
            <p:cNvGrpSpPr/>
            <p:nvPr/>
          </p:nvGrpSpPr>
          <p:grpSpPr>
            <a:xfrm>
              <a:off x="6282770" y="5374010"/>
              <a:ext cx="2548460" cy="672563"/>
              <a:chOff x="6282770" y="5374010"/>
              <a:chExt cx="2548460" cy="672563"/>
            </a:xfrm>
          </p:grpSpPr>
          <p:sp>
            <p:nvSpPr>
              <p:cNvPr id="52" name="TextBox 51">
                <a:hlinkClick r:id="" action="ppaction://hlinkshowjump?jump=nextslide"/>
              </p:cNvPr>
              <p:cNvSpPr txBox="1"/>
              <p:nvPr/>
            </p:nvSpPr>
            <p:spPr>
              <a:xfrm>
                <a:off x="6282770" y="5479550"/>
                <a:ext cx="2548460" cy="567023"/>
              </a:xfrm>
              <a:prstGeom prst="rect">
                <a:avLst/>
              </a:prstGeom>
              <a:noFill/>
            </p:spPr>
            <p:txBody>
              <a:bodyPr wrap="square">
                <a:spAutoFit/>
              </a:bodyPr>
              <a:lstStyle/>
              <a:p>
                <a:r>
                  <a:rPr lang="zh-CN" altLang="en-US" sz="1800" dirty="0">
                    <a:latin typeface="微软雅黑" pitchFamily="34" charset="-122"/>
                    <a:ea typeface="微软雅黑" pitchFamily="34" charset="-122"/>
                  </a:rPr>
                  <a:t>项目成果展示</a:t>
                </a:r>
              </a:p>
            </p:txBody>
          </p:sp>
          <p:cxnSp>
            <p:nvCxnSpPr>
              <p:cNvPr id="53" name="直接连接符 52"/>
              <p:cNvCxnSpPr/>
              <p:nvPr/>
            </p:nvCxnSpPr>
            <p:spPr>
              <a:xfrm flipV="1">
                <a:off x="6323697" y="5374010"/>
                <a:ext cx="2507533" cy="1"/>
              </a:xfrm>
              <a:prstGeom prst="line">
                <a:avLst/>
              </a:prstGeom>
              <a:noFill/>
              <a:ln w="9525" cap="flat" cmpd="sng" algn="ctr">
                <a:solidFill>
                  <a:srgbClr val="FF0000"/>
                </a:solidFill>
                <a:prstDash val="dash"/>
              </a:ln>
              <a:effectLst/>
            </p:spPr>
          </p:cxnSp>
        </p:grpSp>
      </p:grpSp>
      <p:grpSp>
        <p:nvGrpSpPr>
          <p:cNvPr id="58" name="组合 57"/>
          <p:cNvGrpSpPr/>
          <p:nvPr/>
        </p:nvGrpSpPr>
        <p:grpSpPr>
          <a:xfrm>
            <a:off x="7701371" y="2853729"/>
            <a:ext cx="2103005" cy="2952195"/>
            <a:chOff x="9042458" y="1514101"/>
            <a:chExt cx="3228669" cy="4532401"/>
          </a:xfrm>
        </p:grpSpPr>
        <p:pic>
          <p:nvPicPr>
            <p:cNvPr id="59" name="Picture 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9263558" y="1514101"/>
              <a:ext cx="2520000" cy="3462923"/>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0" name="组合 59"/>
            <p:cNvGrpSpPr/>
            <p:nvPr/>
          </p:nvGrpSpPr>
          <p:grpSpPr>
            <a:xfrm>
              <a:off x="9042458" y="5374010"/>
              <a:ext cx="3228669" cy="672492"/>
              <a:chOff x="9042458" y="5374010"/>
              <a:chExt cx="3228669" cy="672492"/>
            </a:xfrm>
          </p:grpSpPr>
          <p:sp>
            <p:nvSpPr>
              <p:cNvPr id="61" name="TextBox 60">
                <a:hlinkClick r:id="" action="ppaction://hlinkshowjump?jump=nextslide"/>
              </p:cNvPr>
              <p:cNvSpPr txBox="1"/>
              <p:nvPr/>
            </p:nvSpPr>
            <p:spPr>
              <a:xfrm>
                <a:off x="9042458" y="5479480"/>
                <a:ext cx="3228669" cy="567022"/>
              </a:xfrm>
              <a:prstGeom prst="rect">
                <a:avLst/>
              </a:prstGeom>
              <a:noFill/>
            </p:spPr>
            <p:txBody>
              <a:bodyPr wrap="square">
                <a:spAutoFit/>
              </a:bodyPr>
              <a:lstStyle/>
              <a:p>
                <a:r>
                  <a:rPr lang="zh-CN" altLang="zh-CN" sz="1800" dirty="0">
                    <a:latin typeface="微软雅黑" pitchFamily="34" charset="-122"/>
                    <a:ea typeface="微软雅黑" pitchFamily="34" charset="-122"/>
                  </a:rPr>
                  <a:t>工作中存在的不足</a:t>
                </a:r>
                <a:endParaRPr lang="zh-CN" altLang="en-US" sz="1800" dirty="0">
                  <a:latin typeface="微软雅黑" pitchFamily="34" charset="-122"/>
                  <a:ea typeface="微软雅黑" pitchFamily="34" charset="-122"/>
                </a:endParaRPr>
              </a:p>
            </p:txBody>
          </p:sp>
          <p:cxnSp>
            <p:nvCxnSpPr>
              <p:cNvPr id="62" name="直接连接符 61"/>
              <p:cNvCxnSpPr/>
              <p:nvPr/>
            </p:nvCxnSpPr>
            <p:spPr>
              <a:xfrm flipV="1">
                <a:off x="9276025" y="5374010"/>
                <a:ext cx="2507533" cy="1"/>
              </a:xfrm>
              <a:prstGeom prst="line">
                <a:avLst/>
              </a:prstGeom>
              <a:noFill/>
              <a:ln w="9525" cap="flat" cmpd="sng" algn="ctr">
                <a:solidFill>
                  <a:srgbClr val="FF0000"/>
                </a:solidFill>
                <a:prstDash val="dash"/>
              </a:ln>
              <a:effectLst/>
            </p:spPr>
          </p:cxnSp>
        </p:grpSp>
      </p:grpSp>
      <p:pic>
        <p:nvPicPr>
          <p:cNvPr id="64" name="Picture 3" descr="C:\Documents and Settings\tdz\桌面\未标题-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32414" y="2243212"/>
            <a:ext cx="2634931" cy="4642966"/>
          </a:xfrm>
          <a:prstGeom prst="rect">
            <a:avLst/>
          </a:prstGeom>
          <a:noFill/>
          <a:extLst>
            <a:ext uri="{909E8E84-426E-40DD-AFC4-6F175D3DCCD1}">
              <a14:hiddenFill xmlns:a14="http://schemas.microsoft.com/office/drawing/2010/main">
                <a:solidFill>
                  <a:srgbClr val="FFFFFF"/>
                </a:solidFill>
              </a14:hiddenFill>
            </a:ext>
          </a:extLst>
        </p:spPr>
      </p:pic>
      <p:grpSp>
        <p:nvGrpSpPr>
          <p:cNvPr id="71" name="组合 70"/>
          <p:cNvGrpSpPr/>
          <p:nvPr/>
        </p:nvGrpSpPr>
        <p:grpSpPr>
          <a:xfrm>
            <a:off x="5486204" y="1711131"/>
            <a:ext cx="802098" cy="802096"/>
            <a:chOff x="7414667" y="3750265"/>
            <a:chExt cx="871129" cy="871129"/>
          </a:xfrm>
        </p:grpSpPr>
        <p:sp>
          <p:nvSpPr>
            <p:cNvPr id="72" name="椭圆 71"/>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3" name="文本框 20"/>
            <p:cNvSpPr txBox="1"/>
            <p:nvPr/>
          </p:nvSpPr>
          <p:spPr>
            <a:xfrm>
              <a:off x="7468849" y="3843910"/>
              <a:ext cx="792991" cy="701958"/>
            </a:xfrm>
            <a:prstGeom prst="rect">
              <a:avLst/>
            </a:prstGeom>
            <a:noFill/>
          </p:spPr>
          <p:txBody>
            <a:bodyPr wrap="square" rtlCol="0">
              <a:spAutoFit/>
            </a:bodyPr>
            <a:lstStyle/>
            <a:p>
              <a:pPr algn="ctr"/>
              <a:r>
                <a:rPr lang="en-US" altLang="zh-CN" sz="3600" dirty="0" smtClean="0">
                  <a:effectLst>
                    <a:innerShdw blurRad="63500" dist="38100" dir="13500000">
                      <a:prstClr val="black">
                        <a:alpha val="50000"/>
                      </a:prstClr>
                    </a:innerShdw>
                  </a:effectLst>
                  <a:latin typeface="微软雅黑" pitchFamily="34" charset="-122"/>
                  <a:ea typeface="微软雅黑" pitchFamily="34" charset="-122"/>
                </a:rPr>
                <a:t>02</a:t>
              </a:r>
              <a:endParaRPr lang="zh-CN" altLang="en-US" sz="3600" dirty="0">
                <a:effectLst>
                  <a:innerShdw blurRad="63500" dist="38100" dir="13500000">
                    <a:prstClr val="black">
                      <a:alpha val="50000"/>
                    </a:prstClr>
                  </a:innerShdw>
                </a:effectLst>
                <a:latin typeface="微软雅黑" pitchFamily="34" charset="-122"/>
                <a:ea typeface="微软雅黑" pitchFamily="34" charset="-122"/>
              </a:endParaRPr>
            </a:p>
          </p:txBody>
        </p:sp>
      </p:grpSp>
      <p:pic>
        <p:nvPicPr>
          <p:cNvPr id="74" name="s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87493" y="4149874"/>
            <a:ext cx="1835871" cy="4893980"/>
          </a:xfrm>
          <a:prstGeom prst="rect">
            <a:avLst/>
          </a:prstGeom>
        </p:spPr>
      </p:pic>
    </p:spTree>
    <p:extLst>
      <p:ext uri="{BB962C8B-B14F-4D97-AF65-F5344CB8AC3E}">
        <p14:creationId xmlns:p14="http://schemas.microsoft.com/office/powerpoint/2010/main" val="2786046386"/>
      </p:ext>
    </p:extLst>
  </p:cSld>
  <p:clrMapOvr>
    <a:masterClrMapping/>
  </p:clrMapOvr>
  <mc:AlternateContent xmlns:mc="http://schemas.openxmlformats.org/markup-compatibility/2006" xmlns:p14="http://schemas.microsoft.com/office/powerpoint/2010/main">
    <mc:Choice Requires="p14">
      <p:transition spd="slow" p14:dur="20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250" fill="hold"/>
                                        <p:tgtEl>
                                          <p:spTgt spid="49"/>
                                        </p:tgtEl>
                                        <p:attrNameLst>
                                          <p:attrName>ppt_w</p:attrName>
                                        </p:attrNameLst>
                                      </p:cBhvr>
                                      <p:tavLst>
                                        <p:tav tm="0">
                                          <p:val>
                                            <p:fltVal val="0"/>
                                          </p:val>
                                        </p:tav>
                                        <p:tav tm="100000">
                                          <p:val>
                                            <p:strVal val="#ppt_w"/>
                                          </p:val>
                                        </p:tav>
                                      </p:tavLst>
                                    </p:anim>
                                    <p:anim calcmode="lin" valueType="num">
                                      <p:cBhvr>
                                        <p:cTn id="8" dur="1250" fill="hold"/>
                                        <p:tgtEl>
                                          <p:spTgt spid="4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1250" fill="hold"/>
                                        <p:tgtEl>
                                          <p:spTgt spid="58"/>
                                        </p:tgtEl>
                                        <p:attrNameLst>
                                          <p:attrName>ppt_w</p:attrName>
                                        </p:attrNameLst>
                                      </p:cBhvr>
                                      <p:tavLst>
                                        <p:tav tm="0">
                                          <p:val>
                                            <p:fltVal val="0"/>
                                          </p:val>
                                        </p:tav>
                                        <p:tav tm="100000">
                                          <p:val>
                                            <p:strVal val="#ppt_w"/>
                                          </p:val>
                                        </p:tav>
                                      </p:tavLst>
                                    </p:anim>
                                    <p:anim calcmode="lin" valueType="num">
                                      <p:cBhvr>
                                        <p:cTn id="12" dur="1250" fill="hold"/>
                                        <p:tgtEl>
                                          <p:spTgt spid="5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250" fill="hold"/>
                                        <p:tgtEl>
                                          <p:spTgt spid="37"/>
                                        </p:tgtEl>
                                        <p:attrNameLst>
                                          <p:attrName>ppt_w</p:attrName>
                                        </p:attrNameLst>
                                      </p:cBhvr>
                                      <p:tavLst>
                                        <p:tav tm="0">
                                          <p:val>
                                            <p:fltVal val="0"/>
                                          </p:val>
                                        </p:tav>
                                        <p:tav tm="100000">
                                          <p:val>
                                            <p:strVal val="#ppt_w"/>
                                          </p:val>
                                        </p:tav>
                                      </p:tavLst>
                                    </p:anim>
                                    <p:anim calcmode="lin" valueType="num">
                                      <p:cBhvr>
                                        <p:cTn id="16" dur="1250" fill="hold"/>
                                        <p:tgtEl>
                                          <p:spTgt spid="3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250" fill="hold"/>
                                        <p:tgtEl>
                                          <p:spTgt spid="44"/>
                                        </p:tgtEl>
                                        <p:attrNameLst>
                                          <p:attrName>ppt_w</p:attrName>
                                        </p:attrNameLst>
                                      </p:cBhvr>
                                      <p:tavLst>
                                        <p:tav tm="0">
                                          <p:val>
                                            <p:fltVal val="0"/>
                                          </p:val>
                                        </p:tav>
                                        <p:tav tm="100000">
                                          <p:val>
                                            <p:strVal val="#ppt_w"/>
                                          </p:val>
                                        </p:tav>
                                      </p:tavLst>
                                    </p:anim>
                                    <p:anim calcmode="lin" valueType="num">
                                      <p:cBhvr>
                                        <p:cTn id="20" dur="1250" fill="hold"/>
                                        <p:tgtEl>
                                          <p:spTgt spid="44"/>
                                        </p:tgtEl>
                                        <p:attrNameLst>
                                          <p:attrName>ppt_h</p:attrName>
                                        </p:attrNameLst>
                                      </p:cBhvr>
                                      <p:tavLst>
                                        <p:tav tm="0">
                                          <p:val>
                                            <p:fltVal val="0"/>
                                          </p:val>
                                        </p:tav>
                                        <p:tav tm="100000">
                                          <p:val>
                                            <p:strVal val="#ppt_h"/>
                                          </p:val>
                                        </p:tav>
                                      </p:tavLst>
                                    </p:anim>
                                  </p:childTnLst>
                                </p:cTn>
                              </p:par>
                            </p:childTnLst>
                          </p:cTn>
                        </p:par>
                        <p:par>
                          <p:cTn id="21" fill="hold">
                            <p:stCondLst>
                              <p:cond delay="1250"/>
                            </p:stCondLst>
                            <p:childTnLst>
                              <p:par>
                                <p:cTn id="22" presetID="2" presetClass="entr" presetSubtype="8" fill="hold"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250" fill="hold"/>
                                        <p:tgtEl>
                                          <p:spTgt spid="64"/>
                                        </p:tgtEl>
                                        <p:attrNameLst>
                                          <p:attrName>ppt_x</p:attrName>
                                        </p:attrNameLst>
                                      </p:cBhvr>
                                      <p:tavLst>
                                        <p:tav tm="0">
                                          <p:val>
                                            <p:strVal val="0-#ppt_w/2"/>
                                          </p:val>
                                        </p:tav>
                                        <p:tav tm="100000">
                                          <p:val>
                                            <p:strVal val="#ppt_x"/>
                                          </p:val>
                                        </p:tav>
                                      </p:tavLst>
                                    </p:anim>
                                    <p:anim calcmode="lin" valueType="num">
                                      <p:cBhvr additive="base">
                                        <p:cTn id="25" dur="250" fill="hold"/>
                                        <p:tgtEl>
                                          <p:spTgt spid="64"/>
                                        </p:tgtEl>
                                        <p:attrNameLst>
                                          <p:attrName>ppt_y</p:attrName>
                                        </p:attrNameLst>
                                      </p:cBhvr>
                                      <p:tavLst>
                                        <p:tav tm="0">
                                          <p:val>
                                            <p:strVal val="#ppt_y"/>
                                          </p:val>
                                        </p:tav>
                                        <p:tav tm="100000">
                                          <p:val>
                                            <p:strVal val="#ppt_y"/>
                                          </p:val>
                                        </p:tav>
                                      </p:tavLst>
                                    </p:anim>
                                  </p:childTnLst>
                                </p:cTn>
                              </p:par>
                              <p:par>
                                <p:cTn id="26" presetID="42" presetClass="path" presetSubtype="0" accel="50000" decel="50000" fill="hold" nodeType="withEffect">
                                  <p:stCondLst>
                                    <p:cond delay="0"/>
                                  </p:stCondLst>
                                  <p:childTnLst>
                                    <p:animMotion origin="layout" path="M -8.4643E-7 7.40741E-7 L 1.00896 0.59051 " pathEditMode="relative" rAng="0" ptsTypes="AA">
                                      <p:cBhvr>
                                        <p:cTn id="27" dur="500" fill="hold"/>
                                        <p:tgtEl>
                                          <p:spTgt spid="64"/>
                                        </p:tgtEl>
                                        <p:attrNameLst>
                                          <p:attrName>ppt_x</p:attrName>
                                          <p:attrName>ppt_y</p:attrName>
                                        </p:attrNameLst>
                                      </p:cBhvr>
                                      <p:rCtr x="50441" y="29514"/>
                                    </p:animMotion>
                                  </p:childTnLst>
                                </p:cTn>
                              </p:par>
                              <p:par>
                                <p:cTn id="28" presetID="8" presetClass="emph" presetSubtype="0" fill="hold" nodeType="withEffect">
                                  <p:stCondLst>
                                    <p:cond delay="0"/>
                                  </p:stCondLst>
                                  <p:childTnLst>
                                    <p:animRot by="-540000">
                                      <p:cBhvr>
                                        <p:cTn id="29" dur="500" fill="hold"/>
                                        <p:tgtEl>
                                          <p:spTgt spid="64"/>
                                        </p:tgtEl>
                                        <p:attrNameLst>
                                          <p:attrName>r</p:attrName>
                                        </p:attrNameLst>
                                      </p:cBhvr>
                                    </p:animRot>
                                  </p:childTnLst>
                                </p:cTn>
                              </p:par>
                              <p:par>
                                <p:cTn id="30" presetID="6" presetClass="emph" presetSubtype="0" fill="hold" nodeType="withEffect">
                                  <p:stCondLst>
                                    <p:cond delay="0"/>
                                  </p:stCondLst>
                                  <p:childTnLst>
                                    <p:animScale>
                                      <p:cBhvr>
                                        <p:cTn id="31" dur="500" fill="hold"/>
                                        <p:tgtEl>
                                          <p:spTgt spid="64"/>
                                        </p:tgtEl>
                                      </p:cBhvr>
                                      <p:by x="50000" y="50000"/>
                                    </p:animScale>
                                  </p:childTnLst>
                                </p:cTn>
                              </p:par>
                              <p:par>
                                <p:cTn id="32" presetID="42" presetClass="path" presetSubtype="0" accel="50000" decel="50000" fill="hold" nodeType="withEffect">
                                  <p:stCondLst>
                                    <p:cond delay="210"/>
                                  </p:stCondLst>
                                  <p:childTnLst>
                                    <p:animMotion origin="layout" path="M 1.60375E-6 -3.91113E-6 L 0.55938 0.64592 " pathEditMode="relative" rAng="0" ptsTypes="AA">
                                      <p:cBhvr>
                                        <p:cTn id="33" dur="500" fill="hold"/>
                                        <p:tgtEl>
                                          <p:spTgt spid="49"/>
                                        </p:tgtEl>
                                        <p:attrNameLst>
                                          <p:attrName>ppt_x</p:attrName>
                                          <p:attrName>ppt_y</p:attrName>
                                        </p:attrNameLst>
                                      </p:cBhvr>
                                      <p:rCtr x="27969" y="32284"/>
                                    </p:animMotion>
                                  </p:childTnLst>
                                </p:cTn>
                              </p:par>
                              <p:par>
                                <p:cTn id="34" presetID="8" presetClass="emph" presetSubtype="0" fill="hold" nodeType="withEffect">
                                  <p:stCondLst>
                                    <p:cond delay="210"/>
                                  </p:stCondLst>
                                  <p:childTnLst>
                                    <p:animRot by="-540000">
                                      <p:cBhvr>
                                        <p:cTn id="35" dur="500" fill="hold"/>
                                        <p:tgtEl>
                                          <p:spTgt spid="49"/>
                                        </p:tgtEl>
                                        <p:attrNameLst>
                                          <p:attrName>r</p:attrName>
                                        </p:attrNameLst>
                                      </p:cBhvr>
                                    </p:animRot>
                                  </p:childTnLst>
                                </p:cTn>
                              </p:par>
                              <p:par>
                                <p:cTn id="36" presetID="6" presetClass="emph" presetSubtype="0" fill="hold" nodeType="withEffect">
                                  <p:stCondLst>
                                    <p:cond delay="210"/>
                                  </p:stCondLst>
                                  <p:childTnLst>
                                    <p:animScale>
                                      <p:cBhvr>
                                        <p:cTn id="37" dur="500" fill="hold"/>
                                        <p:tgtEl>
                                          <p:spTgt spid="49"/>
                                        </p:tgtEl>
                                      </p:cBhvr>
                                      <p:by x="50000" y="50000"/>
                                    </p:animScale>
                                  </p:childTnLst>
                                </p:cTn>
                              </p:par>
                              <p:par>
                                <p:cTn id="38" presetID="42" presetClass="path" presetSubtype="0" accel="50000" decel="50000" fill="hold" nodeType="withEffect">
                                  <p:stCondLst>
                                    <p:cond delay="210"/>
                                  </p:stCondLst>
                                  <p:childTnLst>
                                    <p:animMotion origin="layout" path="M 0.1087 0.00139 L 0.35147 0.6443 " pathEditMode="relative" rAng="0" ptsTypes="AA">
                                      <p:cBhvr>
                                        <p:cTn id="39" dur="500" fill="hold"/>
                                        <p:tgtEl>
                                          <p:spTgt spid="58"/>
                                        </p:tgtEl>
                                        <p:attrNameLst>
                                          <p:attrName>ppt_x</p:attrName>
                                          <p:attrName>ppt_y</p:attrName>
                                        </p:attrNameLst>
                                      </p:cBhvr>
                                      <p:rCtr x="12138" y="32145"/>
                                    </p:animMotion>
                                  </p:childTnLst>
                                </p:cTn>
                              </p:par>
                              <p:par>
                                <p:cTn id="40" presetID="8" presetClass="emph" presetSubtype="0" fill="hold" nodeType="withEffect">
                                  <p:stCondLst>
                                    <p:cond delay="210"/>
                                  </p:stCondLst>
                                  <p:childTnLst>
                                    <p:animRot by="-540000">
                                      <p:cBhvr>
                                        <p:cTn id="41" dur="500" fill="hold"/>
                                        <p:tgtEl>
                                          <p:spTgt spid="58"/>
                                        </p:tgtEl>
                                        <p:attrNameLst>
                                          <p:attrName>r</p:attrName>
                                        </p:attrNameLst>
                                      </p:cBhvr>
                                    </p:animRot>
                                  </p:childTnLst>
                                </p:cTn>
                              </p:par>
                              <p:par>
                                <p:cTn id="42" presetID="6" presetClass="emph" presetSubtype="0" fill="hold" nodeType="withEffect">
                                  <p:stCondLst>
                                    <p:cond delay="210"/>
                                  </p:stCondLst>
                                  <p:childTnLst>
                                    <p:animScale>
                                      <p:cBhvr>
                                        <p:cTn id="43" dur="500" fill="hold"/>
                                        <p:tgtEl>
                                          <p:spTgt spid="58"/>
                                        </p:tgtEl>
                                      </p:cBhvr>
                                      <p:by x="50000" y="50000"/>
                                    </p:animScale>
                                  </p:childTnLst>
                                </p:cTn>
                              </p:par>
                              <p:par>
                                <p:cTn id="44" presetID="42" presetClass="path" presetSubtype="0" accel="50000" decel="50000" fill="hold" nodeType="withEffect">
                                  <p:stCondLst>
                                    <p:cond delay="210"/>
                                  </p:stCondLst>
                                  <p:childTnLst>
                                    <p:animMotion origin="layout" path="M 3.03114E-7 -3.91113E-6 L 0.87242 0.62092 " pathEditMode="relative" rAng="0" ptsTypes="AA">
                                      <p:cBhvr>
                                        <p:cTn id="45" dur="500" fill="hold"/>
                                        <p:tgtEl>
                                          <p:spTgt spid="37"/>
                                        </p:tgtEl>
                                        <p:attrNameLst>
                                          <p:attrName>ppt_x</p:attrName>
                                          <p:attrName>ppt_y</p:attrName>
                                        </p:attrNameLst>
                                      </p:cBhvr>
                                      <p:rCtr x="43621" y="31034"/>
                                    </p:animMotion>
                                  </p:childTnLst>
                                </p:cTn>
                              </p:par>
                              <p:par>
                                <p:cTn id="46" presetID="8" presetClass="emph" presetSubtype="0" fill="hold" nodeType="withEffect">
                                  <p:stCondLst>
                                    <p:cond delay="210"/>
                                  </p:stCondLst>
                                  <p:childTnLst>
                                    <p:animRot by="-540000">
                                      <p:cBhvr>
                                        <p:cTn id="47" dur="500" fill="hold"/>
                                        <p:tgtEl>
                                          <p:spTgt spid="37"/>
                                        </p:tgtEl>
                                        <p:attrNameLst>
                                          <p:attrName>r</p:attrName>
                                        </p:attrNameLst>
                                      </p:cBhvr>
                                    </p:animRot>
                                  </p:childTnLst>
                                </p:cTn>
                              </p:par>
                              <p:par>
                                <p:cTn id="48" presetID="6" presetClass="emph" presetSubtype="0" fill="hold" nodeType="withEffect">
                                  <p:stCondLst>
                                    <p:cond delay="210"/>
                                  </p:stCondLst>
                                  <p:childTnLst>
                                    <p:animScale>
                                      <p:cBhvr>
                                        <p:cTn id="49" dur="500" fill="hold"/>
                                        <p:tgtEl>
                                          <p:spTgt spid="37"/>
                                        </p:tgtEl>
                                      </p:cBhvr>
                                      <p:by x="50000" y="50000"/>
                                    </p:animScale>
                                  </p:childTnLst>
                                </p:cTn>
                              </p:par>
                            </p:childTnLst>
                          </p:cTn>
                        </p:par>
                        <p:par>
                          <p:cTn id="50" fill="hold">
                            <p:stCondLst>
                              <p:cond delay="1960"/>
                            </p:stCondLst>
                            <p:childTnLst>
                              <p:par>
                                <p:cTn id="51" presetID="1" presetClass="exit" presetSubtype="0" fill="hold" nodeType="afterEffect">
                                  <p:stCondLst>
                                    <p:cond delay="0"/>
                                  </p:stCondLst>
                                  <p:childTnLst>
                                    <p:set>
                                      <p:cBhvr>
                                        <p:cTn id="52" dur="1" fill="hold">
                                          <p:stCondLst>
                                            <p:cond delay="0"/>
                                          </p:stCondLst>
                                        </p:cTn>
                                        <p:tgtEl>
                                          <p:spTgt spid="37"/>
                                        </p:tgtEl>
                                        <p:attrNameLst>
                                          <p:attrName>style.visibility</p:attrName>
                                        </p:attrNameLst>
                                      </p:cBhvr>
                                      <p:to>
                                        <p:strVal val="hidden"/>
                                      </p:to>
                                    </p:set>
                                  </p:childTnLst>
                                </p:cTn>
                              </p:par>
                            </p:childTnLst>
                          </p:cTn>
                        </p:par>
                        <p:par>
                          <p:cTn id="53" fill="hold">
                            <p:stCondLst>
                              <p:cond delay="1960"/>
                            </p:stCondLst>
                            <p:childTnLst>
                              <p:par>
                                <p:cTn id="54" presetID="1" presetClass="exit" presetSubtype="0" fill="hold" nodeType="afterEffect">
                                  <p:stCondLst>
                                    <p:cond delay="0"/>
                                  </p:stCondLst>
                                  <p:childTnLst>
                                    <p:set>
                                      <p:cBhvr>
                                        <p:cTn id="55" dur="1" fill="hold">
                                          <p:stCondLst>
                                            <p:cond delay="0"/>
                                          </p:stCondLst>
                                        </p:cTn>
                                        <p:tgtEl>
                                          <p:spTgt spid="64"/>
                                        </p:tgtEl>
                                        <p:attrNameLst>
                                          <p:attrName>style.visibility</p:attrName>
                                        </p:attrNameLst>
                                      </p:cBhvr>
                                      <p:to>
                                        <p:strVal val="hidden"/>
                                      </p:to>
                                    </p:set>
                                  </p:childTnLst>
                                </p:cTn>
                              </p:par>
                            </p:childTnLst>
                          </p:cTn>
                        </p:par>
                        <p:par>
                          <p:cTn id="56" fill="hold">
                            <p:stCondLst>
                              <p:cond delay="1960"/>
                            </p:stCondLst>
                            <p:childTnLst>
                              <p:par>
                                <p:cTn id="57" presetID="1" presetClass="exit" presetSubtype="0" fill="hold" nodeType="afterEffect">
                                  <p:stCondLst>
                                    <p:cond delay="0"/>
                                  </p:stCondLst>
                                  <p:childTnLst>
                                    <p:set>
                                      <p:cBhvr>
                                        <p:cTn id="58" dur="1" fill="hold">
                                          <p:stCondLst>
                                            <p:cond delay="0"/>
                                          </p:stCondLst>
                                        </p:cTn>
                                        <p:tgtEl>
                                          <p:spTgt spid="49"/>
                                        </p:tgtEl>
                                        <p:attrNameLst>
                                          <p:attrName>style.visibility</p:attrName>
                                        </p:attrNameLst>
                                      </p:cBhvr>
                                      <p:to>
                                        <p:strVal val="hidden"/>
                                      </p:to>
                                    </p:set>
                                  </p:childTnLst>
                                </p:cTn>
                              </p:par>
                            </p:childTnLst>
                          </p:cTn>
                        </p:par>
                        <p:par>
                          <p:cTn id="59" fill="hold">
                            <p:stCondLst>
                              <p:cond delay="1960"/>
                            </p:stCondLst>
                            <p:childTnLst>
                              <p:par>
                                <p:cTn id="60" presetID="1" presetClass="exit" presetSubtype="0" fill="hold" nodeType="afterEffect">
                                  <p:stCondLst>
                                    <p:cond delay="0"/>
                                  </p:stCondLst>
                                  <p:childTnLst>
                                    <p:set>
                                      <p:cBhvr>
                                        <p:cTn id="61" dur="1" fill="hold">
                                          <p:stCondLst>
                                            <p:cond delay="0"/>
                                          </p:stCondLst>
                                        </p:cTn>
                                        <p:tgtEl>
                                          <p:spTgt spid="58"/>
                                        </p:tgtEl>
                                        <p:attrNameLst>
                                          <p:attrName>style.visibility</p:attrName>
                                        </p:attrNameLst>
                                      </p:cBhvr>
                                      <p:to>
                                        <p:strVal val="hidden"/>
                                      </p:to>
                                    </p:set>
                                  </p:childTnLst>
                                </p:cTn>
                              </p:par>
                              <p:par>
                                <p:cTn id="62" presetID="2" presetClass="entr" presetSubtype="4" fill="hold" nodeType="with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additive="base">
                                        <p:cTn id="64" dur="250" fill="hold"/>
                                        <p:tgtEl>
                                          <p:spTgt spid="74"/>
                                        </p:tgtEl>
                                        <p:attrNameLst>
                                          <p:attrName>ppt_x</p:attrName>
                                        </p:attrNameLst>
                                      </p:cBhvr>
                                      <p:tavLst>
                                        <p:tav tm="0">
                                          <p:val>
                                            <p:strVal val="#ppt_x"/>
                                          </p:val>
                                        </p:tav>
                                        <p:tav tm="100000">
                                          <p:val>
                                            <p:strVal val="#ppt_x"/>
                                          </p:val>
                                        </p:tav>
                                      </p:tavLst>
                                    </p:anim>
                                    <p:anim calcmode="lin" valueType="num">
                                      <p:cBhvr additive="base">
                                        <p:cTn id="65" dur="250" fill="hold"/>
                                        <p:tgtEl>
                                          <p:spTgt spid="74"/>
                                        </p:tgtEl>
                                        <p:attrNameLst>
                                          <p:attrName>ppt_y</p:attrName>
                                        </p:attrNameLst>
                                      </p:cBhvr>
                                      <p:tavLst>
                                        <p:tav tm="0">
                                          <p:val>
                                            <p:strVal val="1+#ppt_h/2"/>
                                          </p:val>
                                        </p:tav>
                                        <p:tav tm="100000">
                                          <p:val>
                                            <p:strVal val="#ppt_y"/>
                                          </p:val>
                                        </p:tav>
                                      </p:tavLst>
                                    </p:anim>
                                  </p:childTnLst>
                                </p:cTn>
                              </p:par>
                            </p:childTnLst>
                          </p:cTn>
                        </p:par>
                        <p:par>
                          <p:cTn id="66" fill="hold">
                            <p:stCondLst>
                              <p:cond delay="2210"/>
                            </p:stCondLst>
                            <p:childTnLst>
                              <p:par>
                                <p:cTn id="67" presetID="35" presetClass="path" presetSubtype="0" accel="12000" decel="12000" fill="hold" nodeType="afterEffect">
                                  <p:stCondLst>
                                    <p:cond delay="0"/>
                                  </p:stCondLst>
                                  <p:childTnLst>
                                    <p:animMotion origin="layout" path="M 2.95949E-6 -2.96691E-6 L 0.1167 0.00787 " pathEditMode="relative" rAng="0" ptsTypes="AA">
                                      <p:cBhvr>
                                        <p:cTn id="68" dur="500" fill="hold"/>
                                        <p:tgtEl>
                                          <p:spTgt spid="74"/>
                                        </p:tgtEl>
                                        <p:attrNameLst>
                                          <p:attrName>ppt_x</p:attrName>
                                          <p:attrName>ppt_y</p:attrName>
                                        </p:attrNameLst>
                                      </p:cBhvr>
                                      <p:rCtr x="5828" y="393"/>
                                    </p:animMotion>
                                  </p:childTnLst>
                                </p:cTn>
                              </p:par>
                              <p:par>
                                <p:cTn id="69" presetID="35" presetClass="path" presetSubtype="0" accel="12000" decel="12000" fill="hold" nodeType="withEffect">
                                  <p:stCondLst>
                                    <p:cond delay="0"/>
                                  </p:stCondLst>
                                  <p:childTnLst>
                                    <p:animMotion origin="layout" path="M 9.25875E-7 4.66096E-6 L 0.12248 0.00115 " pathEditMode="relative" rAng="0" ptsTypes="AA">
                                      <p:cBhvr>
                                        <p:cTn id="70" dur="500" fill="hold"/>
                                        <p:tgtEl>
                                          <p:spTgt spid="44"/>
                                        </p:tgtEl>
                                        <p:attrNameLst>
                                          <p:attrName>ppt_x</p:attrName>
                                          <p:attrName>ppt_y</p:attrName>
                                        </p:attrNameLst>
                                      </p:cBhvr>
                                      <p:rCtr x="6117" y="46"/>
                                    </p:animMotion>
                                  </p:childTnLst>
                                </p:cTn>
                              </p:par>
                            </p:childTnLst>
                          </p:cTn>
                        </p:par>
                        <p:par>
                          <p:cTn id="71" fill="hold">
                            <p:stCondLst>
                              <p:cond delay="2710"/>
                            </p:stCondLst>
                            <p:childTnLst>
                              <p:par>
                                <p:cTn id="72" presetID="2" presetClass="exit" presetSubtype="4" fill="hold" nodeType="afterEffect">
                                  <p:stCondLst>
                                    <p:cond delay="0"/>
                                  </p:stCondLst>
                                  <p:childTnLst>
                                    <p:anim calcmode="lin" valueType="num">
                                      <p:cBhvr additive="base">
                                        <p:cTn id="73" dur="500"/>
                                        <p:tgtEl>
                                          <p:spTgt spid="74"/>
                                        </p:tgtEl>
                                        <p:attrNameLst>
                                          <p:attrName>ppt_x</p:attrName>
                                        </p:attrNameLst>
                                      </p:cBhvr>
                                      <p:tavLst>
                                        <p:tav tm="0">
                                          <p:val>
                                            <p:strVal val="ppt_x"/>
                                          </p:val>
                                        </p:tav>
                                        <p:tav tm="100000">
                                          <p:val>
                                            <p:strVal val="ppt_x"/>
                                          </p:val>
                                        </p:tav>
                                      </p:tavLst>
                                    </p:anim>
                                    <p:anim calcmode="lin" valueType="num">
                                      <p:cBhvr additive="base">
                                        <p:cTn id="74" dur="500"/>
                                        <p:tgtEl>
                                          <p:spTgt spid="74"/>
                                        </p:tgtEl>
                                        <p:attrNameLst>
                                          <p:attrName>ppt_y</p:attrName>
                                        </p:attrNameLst>
                                      </p:cBhvr>
                                      <p:tavLst>
                                        <p:tav tm="0">
                                          <p:val>
                                            <p:strVal val="ppt_y"/>
                                          </p:val>
                                        </p:tav>
                                        <p:tav tm="100000">
                                          <p:val>
                                            <p:strVal val="1+ppt_h/2"/>
                                          </p:val>
                                        </p:tav>
                                      </p:tavLst>
                                    </p:anim>
                                    <p:set>
                                      <p:cBhvr>
                                        <p:cTn id="75" dur="1" fill="hold">
                                          <p:stCondLst>
                                            <p:cond delay="499"/>
                                          </p:stCondLst>
                                        </p:cTn>
                                        <p:tgtEl>
                                          <p:spTgt spid="74"/>
                                        </p:tgtEl>
                                        <p:attrNameLst>
                                          <p:attrName>style.visibility</p:attrName>
                                        </p:attrNameLst>
                                      </p:cBhvr>
                                      <p:to>
                                        <p:strVal val="hidden"/>
                                      </p:to>
                                    </p:set>
                                  </p:childTnLst>
                                </p:cTn>
                              </p:par>
                            </p:childTnLst>
                          </p:cTn>
                        </p:par>
                        <p:par>
                          <p:cTn id="76" fill="hold">
                            <p:stCondLst>
                              <p:cond delay="3210"/>
                            </p:stCondLst>
                            <p:childTnLst>
                              <p:par>
                                <p:cTn id="77" presetID="31"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750" fill="hold"/>
                                        <p:tgtEl>
                                          <p:spTgt spid="71"/>
                                        </p:tgtEl>
                                        <p:attrNameLst>
                                          <p:attrName>ppt_w</p:attrName>
                                        </p:attrNameLst>
                                      </p:cBhvr>
                                      <p:tavLst>
                                        <p:tav tm="0">
                                          <p:val>
                                            <p:fltVal val="0"/>
                                          </p:val>
                                        </p:tav>
                                        <p:tav tm="100000">
                                          <p:val>
                                            <p:strVal val="#ppt_w"/>
                                          </p:val>
                                        </p:tav>
                                      </p:tavLst>
                                    </p:anim>
                                    <p:anim calcmode="lin" valueType="num">
                                      <p:cBhvr>
                                        <p:cTn id="80" dur="750" fill="hold"/>
                                        <p:tgtEl>
                                          <p:spTgt spid="71"/>
                                        </p:tgtEl>
                                        <p:attrNameLst>
                                          <p:attrName>ppt_h</p:attrName>
                                        </p:attrNameLst>
                                      </p:cBhvr>
                                      <p:tavLst>
                                        <p:tav tm="0">
                                          <p:val>
                                            <p:fltVal val="0"/>
                                          </p:val>
                                        </p:tav>
                                        <p:tav tm="100000">
                                          <p:val>
                                            <p:strVal val="#ppt_h"/>
                                          </p:val>
                                        </p:tav>
                                      </p:tavLst>
                                    </p:anim>
                                    <p:anim calcmode="lin" valueType="num">
                                      <p:cBhvr>
                                        <p:cTn id="81" dur="750" fill="hold"/>
                                        <p:tgtEl>
                                          <p:spTgt spid="71"/>
                                        </p:tgtEl>
                                        <p:attrNameLst>
                                          <p:attrName>style.rotation</p:attrName>
                                        </p:attrNameLst>
                                      </p:cBhvr>
                                      <p:tavLst>
                                        <p:tav tm="0">
                                          <p:val>
                                            <p:fltVal val="90"/>
                                          </p:val>
                                        </p:tav>
                                        <p:tav tm="100000">
                                          <p:val>
                                            <p:fltVal val="0"/>
                                          </p:val>
                                        </p:tav>
                                      </p:tavLst>
                                    </p:anim>
                                    <p:animEffect transition="in" filter="fade">
                                      <p:cBhvr>
                                        <p:cTn id="82" dur="750"/>
                                        <p:tgtEl>
                                          <p:spTgt spid="71"/>
                                        </p:tgtEl>
                                      </p:cBhvr>
                                    </p:animEffect>
                                  </p:childTnLst>
                                </p:cTn>
                              </p:par>
                            </p:childTnLst>
                          </p:cTn>
                        </p:par>
                      </p:childTnLst>
                    </p:cTn>
                  </p:par>
                  <p:par>
                    <p:cTn id="83" fill="hold">
                      <p:stCondLst>
                        <p:cond delay="indefinite"/>
                      </p:stCondLst>
                      <p:childTnLst>
                        <p:par>
                          <p:cTn id="84" fill="hold">
                            <p:stCondLst>
                              <p:cond delay="0"/>
                            </p:stCondLst>
                            <p:childTnLst>
                              <p:par>
                                <p:cTn id="85" presetID="26" presetClass="emph" presetSubtype="0" fill="hold" nodeType="clickEffect">
                                  <p:stCondLst>
                                    <p:cond delay="0"/>
                                  </p:stCondLst>
                                  <p:childTnLst>
                                    <p:animEffect transition="out" filter="fade">
                                      <p:cBhvr>
                                        <p:cTn id="86" dur="500" tmFilter="0, 0; .2, .5; .8, .5; 1, 0"/>
                                        <p:tgtEl>
                                          <p:spTgt spid="71"/>
                                        </p:tgtEl>
                                      </p:cBhvr>
                                    </p:animEffect>
                                    <p:animScale>
                                      <p:cBhvr>
                                        <p:cTn id="87" dur="250" autoRev="1" fill="hold"/>
                                        <p:tgtEl>
                                          <p:spTgt spid="71"/>
                                        </p:tgtEl>
                                      </p:cBhvr>
                                      <p:by x="105000" y="105000"/>
                                    </p:animScale>
                                  </p:childTnLst>
                                </p:cTn>
                              </p:par>
                            </p:childTnLst>
                          </p:cTn>
                        </p:par>
                        <p:par>
                          <p:cTn id="88" fill="hold">
                            <p:stCondLst>
                              <p:cond delay="500"/>
                            </p:stCondLst>
                            <p:childTnLst>
                              <p:par>
                                <p:cTn id="89" presetID="35" presetClass="path" presetSubtype="0" accel="50000" decel="50000" fill="hold" nodeType="afterEffect">
                                  <p:stCondLst>
                                    <p:cond delay="0"/>
                                  </p:stCondLst>
                                  <p:childTnLst>
                                    <p:animMotion origin="layout" path="M 0.03747 0.05254 L -0.71577 0.34645 " pathEditMode="relative" rAng="0" ptsTypes="AA">
                                      <p:cBhvr>
                                        <p:cTn id="90" dur="500" fill="hold"/>
                                        <p:tgtEl>
                                          <p:spTgt spid="33"/>
                                        </p:tgtEl>
                                        <p:attrNameLst>
                                          <p:attrName>ppt_x</p:attrName>
                                          <p:attrName>ppt_y</p:attrName>
                                        </p:attrNameLst>
                                      </p:cBhvr>
                                      <p:rCtr x="-37669" y="14696"/>
                                    </p:animMotion>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4750" y="3981706"/>
            <a:ext cx="5921235" cy="12669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endParaRPr lang="zh-CN" altLang="en-US" sz="2394"/>
          </a:p>
        </p:txBody>
      </p:sp>
      <p:sp>
        <p:nvSpPr>
          <p:cNvPr id="3" name="矩形 2"/>
          <p:cNvSpPr/>
          <p:nvPr/>
        </p:nvSpPr>
        <p:spPr>
          <a:xfrm>
            <a:off x="2630270" y="1745417"/>
            <a:ext cx="5921235" cy="12669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endParaRPr lang="zh-CN" altLang="en-US" sz="2394"/>
          </a:p>
        </p:txBody>
      </p:sp>
      <p:sp>
        <p:nvSpPr>
          <p:cNvPr id="4" name="椭圆 64"/>
          <p:cNvSpPr>
            <a:spLocks noChangeArrowheads="1"/>
          </p:cNvSpPr>
          <p:nvPr/>
        </p:nvSpPr>
        <p:spPr bwMode="auto">
          <a:xfrm>
            <a:off x="1201007" y="1433622"/>
            <a:ext cx="1567790" cy="1566942"/>
          </a:xfrm>
          <a:prstGeom prst="ellipse">
            <a:avLst/>
          </a:prstGeom>
          <a:solidFill>
            <a:schemeClr val="accent1"/>
          </a:solidFill>
          <a:ln w="190500" cap="sq" cmpd="sng">
            <a:solidFill>
              <a:schemeClr val="bg1">
                <a:lumMod val="65000"/>
              </a:schemeClr>
            </a:solidFill>
            <a:round/>
            <a:headEnd/>
            <a:tailEnd/>
          </a:ln>
        </p:spPr>
        <p:txBody>
          <a:bodyPr lIns="86434" tIns="43217" rIns="86434" bIns="43217" anchor="ctr"/>
          <a:lstStyle/>
          <a:p>
            <a:pPr algn="ctr"/>
            <a:r>
              <a:rPr lang="zh-CN" altLang="en-US" sz="2646"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646"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3069578" y="1902714"/>
            <a:ext cx="5580935" cy="1902390"/>
          </a:xfrm>
          <a:prstGeom prst="rect">
            <a:avLst/>
          </a:prstGeom>
          <a:noFill/>
        </p:spPr>
        <p:txBody>
          <a:bodyPr wrap="square" lIns="86434" tIns="43217" rIns="86434" bIns="43217" rtlCol="0">
            <a:spAutoFit/>
          </a:body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12"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8891806" y="3402387"/>
            <a:ext cx="1567790" cy="1566942"/>
          </a:xfrm>
          <a:prstGeom prst="ellipse">
            <a:avLst/>
          </a:prstGeom>
          <a:solidFill>
            <a:schemeClr val="accent2"/>
          </a:solidFill>
          <a:ln w="190500" cap="sq" cmpd="sng">
            <a:solidFill>
              <a:schemeClr val="bg1">
                <a:lumMod val="65000"/>
              </a:schemeClr>
            </a:solidFill>
            <a:round/>
            <a:headEnd/>
            <a:tailEnd/>
          </a:ln>
        </p:spPr>
        <p:txBody>
          <a:bodyPr lIns="86434" tIns="43217" rIns="86434" bIns="43217" anchor="ctr"/>
          <a:lstStyle/>
          <a:p>
            <a:pPr algn="ctr"/>
            <a:r>
              <a:rPr lang="zh-CN" altLang="en-US" sz="2646"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646"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3069578" y="4185861"/>
            <a:ext cx="5580935" cy="1902390"/>
          </a:xfrm>
          <a:prstGeom prst="rect">
            <a:avLst/>
          </a:prstGeom>
          <a:noFill/>
        </p:spPr>
        <p:txBody>
          <a:bodyPr wrap="square" lIns="86434" tIns="43217" rIns="86434" bIns="43217" rtlCol="0">
            <a:spAutoFit/>
          </a:body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12"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8"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9" name="Freeform 5"/>
          <p:cNvSpPr>
            <a:spLocks noEditPoints="1"/>
          </p:cNvSpPr>
          <p:nvPr/>
        </p:nvSpPr>
        <p:spPr bwMode="auto">
          <a:xfrm>
            <a:off x="2257565" y="174123"/>
            <a:ext cx="1893769"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0" name="飞哥PPT眉头"/>
          <p:cNvSpPr txBox="1"/>
          <p:nvPr/>
        </p:nvSpPr>
        <p:spPr>
          <a:xfrm>
            <a:off x="203994"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11" name="飞哥PPT眉头"/>
          <p:cNvSpPr txBox="1"/>
          <p:nvPr/>
        </p:nvSpPr>
        <p:spPr>
          <a:xfrm>
            <a:off x="219828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12" name="飞哥PPT眉头"/>
          <p:cNvSpPr txBox="1"/>
          <p:nvPr/>
        </p:nvSpPr>
        <p:spPr>
          <a:xfrm>
            <a:off x="4173581" y="26607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13" name="飞哥PPT眉头"/>
          <p:cNvSpPr txBox="1"/>
          <p:nvPr/>
        </p:nvSpPr>
        <p:spPr>
          <a:xfrm>
            <a:off x="6006852" y="25424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2231191009"/>
      </p:ext>
    </p:extLst>
  </p:cSld>
  <p:clrMapOvr>
    <a:masterClrMapping/>
  </p:clrMapOvr>
  <mc:AlternateContent xmlns:mc="http://schemas.openxmlformats.org/markup-compatibility/2006" xmlns:p14="http://schemas.microsoft.com/office/powerpoint/2010/main">
    <mc:Choice Requires="p14">
      <p:transition spd="slow" p14:dur="900" advClick="0" advTm="12503">
        <p14:warp dir="in"/>
      </p:transition>
    </mc:Choice>
    <mc:Fallback xmlns="">
      <p:transition spd="slow" advClick="0" advTm="125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par>
                                <p:cTn id="34" presetID="8" presetClass="emph" presetSubtype="0" fill="hold" grpId="1" nodeType="withEffect">
                                  <p:stCondLst>
                                    <p:cond delay="0"/>
                                  </p:stCondLst>
                                  <p:childTnLst>
                                    <p:animRot by="21600000">
                                      <p:cBhvr>
                                        <p:cTn id="35" dur="500" fill="hold"/>
                                        <p:tgtEl>
                                          <p:spTgt spid="4"/>
                                        </p:tgtEl>
                                        <p:attrNameLst>
                                          <p:attrName>r</p:attrName>
                                        </p:attrNameLst>
                                      </p:cBhvr>
                                    </p:animRo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2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5"/>
                                        </p:tgtEl>
                                        <p:attrNameLst>
                                          <p:attrName>style.visibility</p:attrName>
                                        </p:attrNameLst>
                                      </p:cBhvr>
                                      <p:to>
                                        <p:strVal val="visible"/>
                                      </p:to>
                                    </p:set>
                                    <p:animEffect transition="in" filter="wipe(left)">
                                      <p:cBhvr>
                                        <p:cTn id="43" dur="100"/>
                                        <p:tgtEl>
                                          <p:spTgt spid="5"/>
                                        </p:tgtEl>
                                      </p:cBhvr>
                                    </p:animEffect>
                                  </p:childTnLst>
                                </p:cTn>
                              </p:par>
                              <p:par>
                                <p:cTn id="44" presetID="36" presetClass="emph" presetSubtype="0" fill="hold" grpId="1" nodeType="withEffect">
                                  <p:stCondLst>
                                    <p:cond delay="0"/>
                                  </p:stCondLst>
                                  <p:iterate type="lt">
                                    <p:tmPct val="30000"/>
                                  </p:iterate>
                                  <p:childTnLst>
                                    <p:animScale>
                                      <p:cBhvr>
                                        <p:cTn id="45" dur="50" autoRev="1" fill="hold">
                                          <p:stCondLst>
                                            <p:cond delay="0"/>
                                          </p:stCondLst>
                                        </p:cTn>
                                        <p:tgtEl>
                                          <p:spTgt spid="5"/>
                                        </p:tgtEl>
                                      </p:cBhvr>
                                      <p:to x="80000" y="100000"/>
                                    </p:animScale>
                                    <p:anim by="(#ppt_w*0.10)" calcmode="lin" valueType="num">
                                      <p:cBhvr>
                                        <p:cTn id="46" dur="50" autoRev="1" fill="hold">
                                          <p:stCondLst>
                                            <p:cond delay="0"/>
                                          </p:stCondLst>
                                        </p:cTn>
                                        <p:tgtEl>
                                          <p:spTgt spid="5"/>
                                        </p:tgtEl>
                                        <p:attrNameLst>
                                          <p:attrName>ppt_x</p:attrName>
                                        </p:attrNameLst>
                                      </p:cBhvr>
                                    </p:anim>
                                    <p:anim by="(-#ppt_w*0.10)" calcmode="lin" valueType="num">
                                      <p:cBhvr>
                                        <p:cTn id="47" dur="50" autoRev="1" fill="hold">
                                          <p:stCondLst>
                                            <p:cond delay="0"/>
                                          </p:stCondLst>
                                        </p:cTn>
                                        <p:tgtEl>
                                          <p:spTgt spid="5"/>
                                        </p:tgtEl>
                                        <p:attrNameLst>
                                          <p:attrName>ppt_y</p:attrName>
                                        </p:attrNameLst>
                                      </p:cBhvr>
                                    </p:anim>
                                    <p:animRot by="-480000">
                                      <p:cBhvr>
                                        <p:cTn id="48" dur="50" autoRev="1" fill="hold">
                                          <p:stCondLst>
                                            <p:cond delay="0"/>
                                          </p:stCondLst>
                                        </p:cTn>
                                        <p:tgtEl>
                                          <p:spTgt spid="5"/>
                                        </p:tgtEl>
                                        <p:attrNameLst>
                                          <p:attrName>r</p:attrName>
                                        </p:attrNameLst>
                                      </p:cBhvr>
                                    </p:animRot>
                                  </p:childTnLst>
                                </p:cTn>
                              </p:par>
                            </p:childTnLst>
                          </p:cTn>
                        </p:par>
                        <p:par>
                          <p:cTn id="49" fill="hold">
                            <p:stCondLst>
                              <p:cond delay="6710"/>
                            </p:stCondLst>
                            <p:childTnLst>
                              <p:par>
                                <p:cTn id="50" presetID="2" presetClass="entr" presetSubtype="2"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1+#ppt_w/2"/>
                                          </p:val>
                                        </p:tav>
                                        <p:tav tm="100000">
                                          <p:val>
                                            <p:strVal val="#ppt_x"/>
                                          </p:val>
                                        </p:tav>
                                      </p:tavLst>
                                    </p:anim>
                                    <p:anim calcmode="lin" valueType="num">
                                      <p:cBhvr additive="base">
                                        <p:cTn id="53" dur="500" fill="hold"/>
                                        <p:tgtEl>
                                          <p:spTgt spid="6"/>
                                        </p:tgtEl>
                                        <p:attrNameLst>
                                          <p:attrName>ppt_y</p:attrName>
                                        </p:attrNameLst>
                                      </p:cBhvr>
                                      <p:tavLst>
                                        <p:tav tm="0">
                                          <p:val>
                                            <p:strVal val="#ppt_y"/>
                                          </p:val>
                                        </p:tav>
                                        <p:tav tm="100000">
                                          <p:val>
                                            <p:strVal val="#ppt_y"/>
                                          </p:val>
                                        </p:tav>
                                      </p:tavLst>
                                    </p:anim>
                                  </p:childTnLst>
                                </p:cTn>
                              </p:par>
                              <p:par>
                                <p:cTn id="54" presetID="8" presetClass="emph" presetSubtype="0" fill="hold" grpId="1" nodeType="withEffect">
                                  <p:stCondLst>
                                    <p:cond delay="0"/>
                                  </p:stCondLst>
                                  <p:childTnLst>
                                    <p:animRot by="-21600000">
                                      <p:cBhvr>
                                        <p:cTn id="55" dur="500" fill="hold"/>
                                        <p:tgtEl>
                                          <p:spTgt spid="6"/>
                                        </p:tgtEl>
                                        <p:attrNameLst>
                                          <p:attrName>r</p:attrName>
                                        </p:attrNameLst>
                                      </p:cBhvr>
                                    </p:animRot>
                                  </p:childTnLst>
                                </p:cTn>
                              </p:par>
                            </p:childTnLst>
                          </p:cTn>
                        </p:par>
                        <p:par>
                          <p:cTn id="56" fill="hold">
                            <p:stCondLst>
                              <p:cond delay="7210"/>
                            </p:stCondLst>
                            <p:childTnLst>
                              <p:par>
                                <p:cTn id="57" presetID="22" presetClass="entr" presetSubtype="2"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right)">
                                      <p:cBhvr>
                                        <p:cTn id="59" dur="500"/>
                                        <p:tgtEl>
                                          <p:spTgt spid="2"/>
                                        </p:tgtEl>
                                      </p:cBhvr>
                                    </p:animEffect>
                                  </p:childTnLst>
                                </p:cTn>
                              </p:par>
                            </p:childTnLst>
                          </p:cTn>
                        </p:par>
                        <p:par>
                          <p:cTn id="60" fill="hold">
                            <p:stCondLst>
                              <p:cond delay="771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7"/>
                                        </p:tgtEl>
                                        <p:attrNameLst>
                                          <p:attrName>style.visibility</p:attrName>
                                        </p:attrNameLst>
                                      </p:cBhvr>
                                      <p:to>
                                        <p:strVal val="visible"/>
                                      </p:to>
                                    </p:set>
                                    <p:animEffect transition="in" filter="wipe(left)">
                                      <p:cBhvr>
                                        <p:cTn id="63" dur="100"/>
                                        <p:tgtEl>
                                          <p:spTgt spid="7"/>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7"/>
                                        </p:tgtEl>
                                      </p:cBhvr>
                                      <p:to x="80000" y="100000"/>
                                    </p:animScale>
                                    <p:anim by="(#ppt_w*0.10)" calcmode="lin" valueType="num">
                                      <p:cBhvr>
                                        <p:cTn id="66" dur="50" autoRev="1" fill="hold">
                                          <p:stCondLst>
                                            <p:cond delay="0"/>
                                          </p:stCondLst>
                                        </p:cTn>
                                        <p:tgtEl>
                                          <p:spTgt spid="7"/>
                                        </p:tgtEl>
                                        <p:attrNameLst>
                                          <p:attrName>ppt_x</p:attrName>
                                        </p:attrNameLst>
                                      </p:cBhvr>
                                    </p:anim>
                                    <p:anim by="(-#ppt_w*0.10)" calcmode="lin" valueType="num">
                                      <p:cBhvr>
                                        <p:cTn id="67" dur="50" autoRev="1" fill="hold">
                                          <p:stCondLst>
                                            <p:cond delay="0"/>
                                          </p:stCondLst>
                                        </p:cTn>
                                        <p:tgtEl>
                                          <p:spTgt spid="7"/>
                                        </p:tgtEl>
                                        <p:attrNameLst>
                                          <p:attrName>ppt_y</p:attrName>
                                        </p:attrNameLst>
                                      </p:cBhvr>
                                    </p:anim>
                                    <p:animRot by="-480000">
                                      <p:cBhvr>
                                        <p:cTn id="68"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P spid="8" grpId="0" animBg="1"/>
      <p:bldP spid="9" grpId="0" animBg="1"/>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630196" y="3772934"/>
            <a:ext cx="1819492" cy="2897444"/>
          </a:xfrm>
          <a:prstGeom prst="rect">
            <a:avLst/>
          </a:prstGeom>
          <a:solidFill>
            <a:schemeClr val="accent1"/>
          </a:solidFill>
          <a:ln>
            <a:noFill/>
          </a:ln>
          <a:extLst/>
        </p:spPr>
        <p:txBody>
          <a:bodyPr lIns="86404" tIns="43201" rIns="86404" bIns="43201"/>
          <a:lstStyle/>
          <a:p>
            <a:endParaRPr lang="zh-CN" altLang="en-US" sz="2646">
              <a:latin typeface="微软雅黑" pitchFamily="34" charset="-122"/>
              <a:ea typeface="微软雅黑" pitchFamily="34" charset="-122"/>
            </a:endParaRPr>
          </a:p>
        </p:txBody>
      </p:sp>
      <p:sp>
        <p:nvSpPr>
          <p:cNvPr id="3" name="Rectangle 6"/>
          <p:cNvSpPr>
            <a:spLocks noChangeArrowheads="1"/>
          </p:cNvSpPr>
          <p:nvPr/>
        </p:nvSpPr>
        <p:spPr bwMode="auto">
          <a:xfrm>
            <a:off x="3758030" y="4425875"/>
            <a:ext cx="1839055" cy="2244504"/>
          </a:xfrm>
          <a:prstGeom prst="rect">
            <a:avLst/>
          </a:prstGeom>
          <a:solidFill>
            <a:schemeClr val="accent2"/>
          </a:solidFill>
          <a:ln>
            <a:noFill/>
          </a:ln>
          <a:extLst/>
        </p:spPr>
        <p:txBody>
          <a:bodyPr lIns="86404" tIns="43201" rIns="86404" bIns="43201"/>
          <a:lstStyle/>
          <a:p>
            <a:endParaRPr lang="zh-CN" altLang="en-US" sz="2646">
              <a:latin typeface="微软雅黑" pitchFamily="34" charset="-122"/>
              <a:ea typeface="微软雅黑" pitchFamily="34" charset="-122"/>
            </a:endParaRPr>
          </a:p>
        </p:txBody>
      </p:sp>
      <p:sp>
        <p:nvSpPr>
          <p:cNvPr id="4" name="Rectangle 7"/>
          <p:cNvSpPr>
            <a:spLocks noChangeArrowheads="1"/>
          </p:cNvSpPr>
          <p:nvPr/>
        </p:nvSpPr>
        <p:spPr bwMode="auto">
          <a:xfrm>
            <a:off x="5905426" y="5094056"/>
            <a:ext cx="1839055" cy="1576324"/>
          </a:xfrm>
          <a:prstGeom prst="rect">
            <a:avLst/>
          </a:prstGeom>
          <a:solidFill>
            <a:schemeClr val="accent3"/>
          </a:solidFill>
          <a:ln>
            <a:noFill/>
          </a:ln>
          <a:extLst/>
        </p:spPr>
        <p:txBody>
          <a:bodyPr lIns="86404" tIns="43201" rIns="86404" bIns="43201"/>
          <a:lstStyle/>
          <a:p>
            <a:endParaRPr lang="zh-CN" altLang="en-US" sz="2646">
              <a:latin typeface="微软雅黑" pitchFamily="34" charset="-122"/>
              <a:ea typeface="微软雅黑" pitchFamily="34" charset="-122"/>
            </a:endParaRPr>
          </a:p>
        </p:txBody>
      </p:sp>
      <p:sp>
        <p:nvSpPr>
          <p:cNvPr id="5" name="Rectangle 8"/>
          <p:cNvSpPr>
            <a:spLocks noChangeArrowheads="1"/>
          </p:cNvSpPr>
          <p:nvPr/>
        </p:nvSpPr>
        <p:spPr bwMode="auto">
          <a:xfrm>
            <a:off x="8052824" y="2902205"/>
            <a:ext cx="1839055" cy="3768175"/>
          </a:xfrm>
          <a:prstGeom prst="rect">
            <a:avLst/>
          </a:prstGeom>
          <a:solidFill>
            <a:schemeClr val="accent4"/>
          </a:solidFill>
          <a:ln>
            <a:noFill/>
          </a:ln>
          <a:extLst/>
        </p:spPr>
        <p:txBody>
          <a:bodyPr lIns="86404" tIns="43201" rIns="86404" bIns="43201"/>
          <a:lstStyle/>
          <a:p>
            <a:endParaRPr lang="zh-CN" altLang="en-US" sz="2646">
              <a:latin typeface="微软雅黑" pitchFamily="34" charset="-122"/>
              <a:ea typeface="微软雅黑" pitchFamily="34" charset="-122"/>
            </a:endParaRPr>
          </a:p>
        </p:txBody>
      </p:sp>
      <p:sp>
        <p:nvSpPr>
          <p:cNvPr id="6" name="TextBox 682"/>
          <p:cNvSpPr txBox="1"/>
          <p:nvPr/>
        </p:nvSpPr>
        <p:spPr>
          <a:xfrm>
            <a:off x="1952307" y="3954587"/>
            <a:ext cx="1173167" cy="668943"/>
          </a:xfrm>
          <a:prstGeom prst="rect">
            <a:avLst/>
          </a:prstGeom>
          <a:noFill/>
        </p:spPr>
        <p:txBody>
          <a:bodyPr wrap="none" lIns="86404" tIns="43201" rIns="86404" bIns="4320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3780" dirty="0">
                <a:solidFill>
                  <a:schemeClr val="bg1"/>
                </a:solidFill>
                <a:latin typeface="微软雅黑" pitchFamily="34" charset="-122"/>
                <a:ea typeface="微软雅黑" pitchFamily="34" charset="-122"/>
                <a:cs typeface="Arial" pitchFamily="34" charset="0"/>
              </a:rPr>
              <a:t>52%</a:t>
            </a:r>
            <a:endParaRPr lang="zh-CN" altLang="en-US" sz="3780" dirty="0">
              <a:solidFill>
                <a:schemeClr val="bg1"/>
              </a:solidFill>
              <a:latin typeface="微软雅黑" pitchFamily="34" charset="-122"/>
              <a:ea typeface="微软雅黑" pitchFamily="34" charset="-122"/>
              <a:cs typeface="Arial" pitchFamily="34" charset="0"/>
            </a:endParaRPr>
          </a:p>
        </p:txBody>
      </p:sp>
      <p:sp>
        <p:nvSpPr>
          <p:cNvPr id="7" name="TextBox 682"/>
          <p:cNvSpPr txBox="1"/>
          <p:nvPr/>
        </p:nvSpPr>
        <p:spPr>
          <a:xfrm>
            <a:off x="3922734" y="4593740"/>
            <a:ext cx="1506592" cy="862843"/>
          </a:xfrm>
          <a:prstGeom prst="rect">
            <a:avLst/>
          </a:prstGeom>
          <a:noFill/>
        </p:spPr>
        <p:txBody>
          <a:bodyPr wrap="none" lIns="86404" tIns="43201" rIns="86404" bIns="432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5040" dirty="0">
                <a:solidFill>
                  <a:schemeClr val="bg1"/>
                </a:solidFill>
              </a:rPr>
              <a:t>45%</a:t>
            </a:r>
            <a:endParaRPr lang="zh-CN" altLang="en-US" sz="5040" dirty="0">
              <a:solidFill>
                <a:schemeClr val="bg1"/>
              </a:solidFill>
            </a:endParaRPr>
          </a:p>
        </p:txBody>
      </p:sp>
      <p:sp>
        <p:nvSpPr>
          <p:cNvPr id="8" name="TextBox 682"/>
          <p:cNvSpPr txBox="1"/>
          <p:nvPr/>
        </p:nvSpPr>
        <p:spPr>
          <a:xfrm>
            <a:off x="6070130" y="5143590"/>
            <a:ext cx="1506592" cy="862843"/>
          </a:xfrm>
          <a:prstGeom prst="rect">
            <a:avLst/>
          </a:prstGeom>
          <a:noFill/>
        </p:spPr>
        <p:txBody>
          <a:bodyPr wrap="none" lIns="86404" tIns="43201" rIns="86404" bIns="432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5040" dirty="0">
                <a:solidFill>
                  <a:schemeClr val="bg1"/>
                </a:solidFill>
              </a:rPr>
              <a:t>39%</a:t>
            </a:r>
            <a:endParaRPr lang="zh-CN" altLang="en-US" sz="5040" dirty="0">
              <a:solidFill>
                <a:schemeClr val="bg1"/>
              </a:solidFill>
            </a:endParaRPr>
          </a:p>
        </p:txBody>
      </p:sp>
      <p:sp>
        <p:nvSpPr>
          <p:cNvPr id="9" name="TextBox 682"/>
          <p:cNvSpPr txBox="1"/>
          <p:nvPr/>
        </p:nvSpPr>
        <p:spPr>
          <a:xfrm>
            <a:off x="8217528" y="3057831"/>
            <a:ext cx="1506592" cy="862843"/>
          </a:xfrm>
          <a:prstGeom prst="rect">
            <a:avLst/>
          </a:prstGeom>
          <a:noFill/>
        </p:spPr>
        <p:txBody>
          <a:bodyPr wrap="none" lIns="86404" tIns="43201" rIns="86404" bIns="432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5040" dirty="0">
                <a:solidFill>
                  <a:schemeClr val="bg1"/>
                </a:solidFill>
              </a:rPr>
              <a:t>70%</a:t>
            </a:r>
            <a:endParaRPr lang="zh-CN" altLang="en-US" sz="5040" dirty="0">
              <a:solidFill>
                <a:schemeClr val="bg1"/>
              </a:solidFill>
            </a:endParaRPr>
          </a:p>
        </p:txBody>
      </p:sp>
      <p:sp>
        <p:nvSpPr>
          <p:cNvPr id="10" name="Copyright Notice"/>
          <p:cNvSpPr>
            <a:spLocks/>
          </p:cNvSpPr>
          <p:nvPr/>
        </p:nvSpPr>
        <p:spPr bwMode="auto">
          <a:xfrm>
            <a:off x="1875576" y="3250791"/>
            <a:ext cx="1328731" cy="7249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035" tIns="30616" rIns="68035" bIns="30616" rtlCol="0" anchor="t">
            <a:spAutoFit/>
          </a:bodyPr>
          <a:lstStyle/>
          <a:p>
            <a:pPr>
              <a:lnSpc>
                <a:spcPct val="90000"/>
              </a:lnSpc>
            </a:pPr>
            <a:r>
              <a:rPr lang="zh-CN" altLang="en-US" sz="2394" cap="small" dirty="0">
                <a:solidFill>
                  <a:schemeClr val="tx1">
                    <a:lumMod val="65000"/>
                    <a:lumOff val="35000"/>
                  </a:schemeClr>
                </a:solidFill>
                <a:latin typeface="微软雅黑" pitchFamily="34" charset="-122"/>
                <a:ea typeface="微软雅黑" pitchFamily="34" charset="-122"/>
              </a:rPr>
              <a:t>第一季度</a:t>
            </a:r>
            <a:endParaRPr lang="en-US" sz="2394" cap="small" dirty="0">
              <a:solidFill>
                <a:schemeClr val="tx1">
                  <a:lumMod val="65000"/>
                  <a:lumOff val="35000"/>
                </a:schemeClr>
              </a:solidFill>
              <a:latin typeface="微软雅黑" pitchFamily="34" charset="-122"/>
              <a:ea typeface="微软雅黑" pitchFamily="34" charset="-122"/>
            </a:endParaRPr>
          </a:p>
        </p:txBody>
      </p:sp>
      <p:sp>
        <p:nvSpPr>
          <p:cNvPr id="11" name="Copyright Notice"/>
          <p:cNvSpPr>
            <a:spLocks/>
          </p:cNvSpPr>
          <p:nvPr/>
        </p:nvSpPr>
        <p:spPr bwMode="auto">
          <a:xfrm>
            <a:off x="4013191" y="3897589"/>
            <a:ext cx="1328731" cy="7249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035" tIns="30616" rIns="68035" bIns="30616" rtlCol="0" anchor="t">
            <a:spAutoFit/>
          </a:bodyPr>
          <a:lstStyle/>
          <a:p>
            <a:pPr>
              <a:lnSpc>
                <a:spcPct val="90000"/>
              </a:lnSpc>
            </a:pPr>
            <a:r>
              <a:rPr lang="zh-CN" altLang="en-US" sz="2394" cap="small" dirty="0">
                <a:solidFill>
                  <a:schemeClr val="tx1">
                    <a:lumMod val="65000"/>
                    <a:lumOff val="35000"/>
                  </a:schemeClr>
                </a:solidFill>
                <a:latin typeface="微软雅黑" pitchFamily="34" charset="-122"/>
                <a:ea typeface="微软雅黑" pitchFamily="34" charset="-122"/>
              </a:rPr>
              <a:t>第二季度</a:t>
            </a:r>
            <a:endParaRPr lang="en-US" sz="2394" cap="small" dirty="0">
              <a:solidFill>
                <a:schemeClr val="tx1">
                  <a:lumMod val="65000"/>
                  <a:lumOff val="35000"/>
                </a:schemeClr>
              </a:solidFill>
              <a:latin typeface="微软雅黑" pitchFamily="34" charset="-122"/>
              <a:ea typeface="微软雅黑" pitchFamily="34" charset="-122"/>
            </a:endParaRPr>
          </a:p>
        </p:txBody>
      </p:sp>
      <p:sp>
        <p:nvSpPr>
          <p:cNvPr id="12" name="Copyright Notice"/>
          <p:cNvSpPr>
            <a:spLocks/>
          </p:cNvSpPr>
          <p:nvPr/>
        </p:nvSpPr>
        <p:spPr bwMode="auto">
          <a:xfrm>
            <a:off x="6160587" y="4593740"/>
            <a:ext cx="1328731" cy="7249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035" tIns="30616" rIns="68035" bIns="30616" rtlCol="0" anchor="t">
            <a:spAutoFit/>
          </a:bodyPr>
          <a:lstStyle/>
          <a:p>
            <a:pPr>
              <a:lnSpc>
                <a:spcPct val="90000"/>
              </a:lnSpc>
            </a:pPr>
            <a:r>
              <a:rPr lang="zh-CN" altLang="en-US" sz="2394" cap="small" dirty="0">
                <a:solidFill>
                  <a:schemeClr val="tx1">
                    <a:lumMod val="65000"/>
                    <a:lumOff val="35000"/>
                  </a:schemeClr>
                </a:solidFill>
                <a:latin typeface="微软雅黑" pitchFamily="34" charset="-122"/>
                <a:ea typeface="微软雅黑" pitchFamily="34" charset="-122"/>
              </a:rPr>
              <a:t>第三季度</a:t>
            </a:r>
            <a:endParaRPr lang="en-US" sz="2394" cap="small" dirty="0">
              <a:solidFill>
                <a:schemeClr val="tx1">
                  <a:lumMod val="65000"/>
                  <a:lumOff val="35000"/>
                </a:schemeClr>
              </a:solidFill>
              <a:latin typeface="微软雅黑" pitchFamily="34" charset="-122"/>
              <a:ea typeface="微软雅黑" pitchFamily="34" charset="-122"/>
            </a:endParaRPr>
          </a:p>
        </p:txBody>
      </p:sp>
      <p:sp>
        <p:nvSpPr>
          <p:cNvPr id="13" name="Copyright Notice"/>
          <p:cNvSpPr>
            <a:spLocks/>
          </p:cNvSpPr>
          <p:nvPr/>
        </p:nvSpPr>
        <p:spPr bwMode="auto">
          <a:xfrm>
            <a:off x="8307985" y="2381722"/>
            <a:ext cx="1328731" cy="72496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035" tIns="30616" rIns="68035" bIns="30616" rtlCol="0" anchor="t">
            <a:spAutoFit/>
          </a:bodyPr>
          <a:lstStyle/>
          <a:p>
            <a:pPr>
              <a:lnSpc>
                <a:spcPct val="90000"/>
              </a:lnSpc>
            </a:pPr>
            <a:r>
              <a:rPr lang="zh-CN" altLang="en-US" sz="2394" cap="small" dirty="0">
                <a:solidFill>
                  <a:schemeClr val="tx1">
                    <a:lumMod val="65000"/>
                    <a:lumOff val="35000"/>
                  </a:schemeClr>
                </a:solidFill>
                <a:latin typeface="微软雅黑" pitchFamily="34" charset="-122"/>
                <a:ea typeface="微软雅黑" pitchFamily="34" charset="-122"/>
              </a:rPr>
              <a:t>第四季度</a:t>
            </a:r>
            <a:endParaRPr lang="en-US" sz="2394" cap="small" dirty="0">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1634788" y="1218173"/>
            <a:ext cx="5124336" cy="1576500"/>
          </a:xfrm>
          <a:prstGeom prst="rect">
            <a:avLst/>
          </a:prstGeom>
        </p:spPr>
        <p:txBody>
          <a:bodyPr wrap="square" lIns="86404" tIns="43201" rIns="86404" bIns="43201">
            <a:spAutoFit/>
          </a:bodyPr>
          <a:lstStyle/>
          <a:p>
            <a:pPr>
              <a:lnSpc>
                <a:spcPct val="200000"/>
              </a:lnSpc>
            </a:pPr>
            <a:r>
              <a:rPr lang="zh-CN" altLang="en-US" sz="1890" b="1" dirty="0">
                <a:solidFill>
                  <a:schemeClr val="tx1">
                    <a:lumMod val="65000"/>
                    <a:lumOff val="35000"/>
                  </a:schemeClr>
                </a:solidFill>
                <a:latin typeface="微软雅黑" pitchFamily="34" charset="-122"/>
                <a:ea typeface="微软雅黑" pitchFamily="34" charset="-122"/>
              </a:rPr>
              <a:t>点击添加小标题</a:t>
            </a:r>
            <a:endParaRPr lang="en-US" altLang="zh-CN" sz="1890" b="1"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15"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16" name="Freeform 5"/>
          <p:cNvSpPr>
            <a:spLocks noEditPoints="1"/>
          </p:cNvSpPr>
          <p:nvPr/>
        </p:nvSpPr>
        <p:spPr bwMode="auto">
          <a:xfrm>
            <a:off x="2261928" y="189210"/>
            <a:ext cx="1901508"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7" name="飞哥PPT眉头"/>
          <p:cNvSpPr txBox="1"/>
          <p:nvPr/>
        </p:nvSpPr>
        <p:spPr>
          <a:xfrm>
            <a:off x="277093" y="27393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18" name="飞哥PPT眉头"/>
          <p:cNvSpPr txBox="1"/>
          <p:nvPr/>
        </p:nvSpPr>
        <p:spPr>
          <a:xfrm>
            <a:off x="219828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19" name="飞哥PPT眉头"/>
          <p:cNvSpPr txBox="1"/>
          <p:nvPr/>
        </p:nvSpPr>
        <p:spPr>
          <a:xfrm>
            <a:off x="4185643"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0" name="飞哥PPT眉头"/>
          <p:cNvSpPr txBox="1"/>
          <p:nvPr/>
        </p:nvSpPr>
        <p:spPr>
          <a:xfrm>
            <a:off x="6040661" y="288890"/>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099643621"/>
      </p:ext>
    </p:extLst>
  </p:cSld>
  <p:clrMapOvr>
    <a:masterClrMapping/>
  </p:clrMapOvr>
  <mc:AlternateContent xmlns:mc="http://schemas.openxmlformats.org/markup-compatibility/2006" xmlns:p14="http://schemas.microsoft.com/office/powerpoint/2010/main">
    <mc:Choice Requires="p14">
      <p:transition spd="slow" p14:dur="900" advClick="0" advTm="8523">
        <p14:warp dir="in"/>
      </p:transition>
    </mc:Choice>
    <mc:Fallback xmlns="">
      <p:transition spd="slow" advClick="0" advTm="85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500"/>
                                        <p:tgtEl>
                                          <p:spTgt spid="2"/>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randombar(horizontal)">
                                      <p:cBhvr>
                                        <p:cTn id="40" dur="500"/>
                                        <p:tgtEl>
                                          <p:spTgt spid="6"/>
                                        </p:tgtEl>
                                      </p:cBhvr>
                                    </p:animEffect>
                                  </p:childTnLst>
                                </p:cTn>
                              </p:par>
                            </p:childTnLst>
                          </p:cTn>
                        </p:par>
                        <p:par>
                          <p:cTn id="41" fill="hold">
                            <p:stCondLst>
                              <p:cond delay="300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down)">
                                      <p:cBhvr>
                                        <p:cTn id="48" dur="500"/>
                                        <p:tgtEl>
                                          <p:spTgt spid="3"/>
                                        </p:tgtEl>
                                      </p:cBhvr>
                                    </p:animEffect>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randombar(horizontal)">
                                      <p:cBhvr>
                                        <p:cTn id="52" dur="500"/>
                                        <p:tgtEl>
                                          <p:spTgt spid="7"/>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000"/>
                            </p:stCondLst>
                            <p:childTnLst>
                              <p:par>
                                <p:cTn id="58" presetID="22" presetClass="entr" presetSubtype="4"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down)">
                                      <p:cBhvr>
                                        <p:cTn id="60" dur="500"/>
                                        <p:tgtEl>
                                          <p:spTgt spid="4"/>
                                        </p:tgtEl>
                                      </p:cBhvr>
                                    </p:animEffect>
                                  </p:childTnLst>
                                </p:cTn>
                              </p:par>
                            </p:childTnLst>
                          </p:cTn>
                        </p:par>
                        <p:par>
                          <p:cTn id="61" fill="hold">
                            <p:stCondLst>
                              <p:cond delay="5500"/>
                            </p:stCondLst>
                            <p:childTnLst>
                              <p:par>
                                <p:cTn id="62" presetID="14" presetClass="entr" presetSubtype="1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500"/>
                                        <p:tgtEl>
                                          <p:spTgt spid="8"/>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down)">
                                      <p:cBhvr>
                                        <p:cTn id="72" dur="500"/>
                                        <p:tgtEl>
                                          <p:spTgt spid="5"/>
                                        </p:tgtEl>
                                      </p:cBhvr>
                                    </p:animEffect>
                                  </p:childTnLst>
                                </p:cTn>
                              </p:par>
                            </p:childTnLst>
                          </p:cTn>
                        </p:par>
                        <p:par>
                          <p:cTn id="73" fill="hold">
                            <p:stCondLst>
                              <p:cond delay="7000"/>
                            </p:stCondLst>
                            <p:childTnLst>
                              <p:par>
                                <p:cTn id="74" presetID="14" presetClass="entr" presetSubtype="10"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randombar(horizontal)">
                                      <p:cBhvr>
                                        <p:cTn id="76" dur="500"/>
                                        <p:tgtEl>
                                          <p:spTgt spid="9"/>
                                        </p:tgtEl>
                                      </p:cBhvr>
                                    </p:animEffect>
                                  </p:childTnLst>
                                </p:cTn>
                              </p:par>
                            </p:childTnLst>
                          </p:cTn>
                        </p:par>
                        <p:par>
                          <p:cTn id="77" fill="hold">
                            <p:stCondLst>
                              <p:cond delay="7500"/>
                            </p:stCondLst>
                            <p:childTnLst>
                              <p:par>
                                <p:cTn id="78" presetID="22" presetClass="entr" presetSubtype="8"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wipe(left)">
                                      <p:cBhvr>
                                        <p:cTn id="8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P spid="15" grpId="0" animBg="1"/>
      <p:bldP spid="16" grpId="0" animBg="1"/>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2945" y="1861284"/>
            <a:ext cx="1661833" cy="1669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3" name="矩形 2"/>
          <p:cNvSpPr/>
          <p:nvPr/>
        </p:nvSpPr>
        <p:spPr>
          <a:xfrm>
            <a:off x="1132945" y="3530286"/>
            <a:ext cx="1661833" cy="10014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4" name="矩形 3"/>
          <p:cNvSpPr/>
          <p:nvPr/>
        </p:nvSpPr>
        <p:spPr>
          <a:xfrm>
            <a:off x="3010815" y="1861284"/>
            <a:ext cx="1661833" cy="1669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5" name="矩形 4"/>
          <p:cNvSpPr/>
          <p:nvPr/>
        </p:nvSpPr>
        <p:spPr>
          <a:xfrm>
            <a:off x="3010815" y="3530286"/>
            <a:ext cx="1661833" cy="10014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6" name="矩形 5"/>
          <p:cNvSpPr/>
          <p:nvPr/>
        </p:nvSpPr>
        <p:spPr>
          <a:xfrm>
            <a:off x="4888687" y="1861284"/>
            <a:ext cx="1661833" cy="1669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7" name="矩形 6"/>
          <p:cNvSpPr/>
          <p:nvPr/>
        </p:nvSpPr>
        <p:spPr>
          <a:xfrm>
            <a:off x="4888687" y="3530286"/>
            <a:ext cx="1661833" cy="10014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8" name="矩形 7"/>
          <p:cNvSpPr/>
          <p:nvPr/>
        </p:nvSpPr>
        <p:spPr>
          <a:xfrm>
            <a:off x="6766560" y="1861284"/>
            <a:ext cx="1661833" cy="1669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9" name="矩形 8"/>
          <p:cNvSpPr/>
          <p:nvPr/>
        </p:nvSpPr>
        <p:spPr>
          <a:xfrm>
            <a:off x="6766560" y="3530286"/>
            <a:ext cx="1661833" cy="10014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0" name="矩形 9"/>
          <p:cNvSpPr/>
          <p:nvPr/>
        </p:nvSpPr>
        <p:spPr>
          <a:xfrm>
            <a:off x="8644430" y="1861284"/>
            <a:ext cx="1661833" cy="1669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11" name="矩形 10"/>
          <p:cNvSpPr/>
          <p:nvPr/>
        </p:nvSpPr>
        <p:spPr>
          <a:xfrm>
            <a:off x="8644430" y="3530286"/>
            <a:ext cx="1661833" cy="10014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a:p>
            <a:pPr algn="ct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grpSp>
        <p:nvGrpSpPr>
          <p:cNvPr id="12" name="组合 11"/>
          <p:cNvGrpSpPr/>
          <p:nvPr/>
        </p:nvGrpSpPr>
        <p:grpSpPr>
          <a:xfrm>
            <a:off x="1664977" y="2061563"/>
            <a:ext cx="597772" cy="771717"/>
            <a:chOff x="3095876" y="2479873"/>
            <a:chExt cx="366231" cy="470769"/>
          </a:xfrm>
        </p:grpSpPr>
        <p:sp>
          <p:nvSpPr>
            <p:cNvPr id="13"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14"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15"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16"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grpSp>
      <p:sp>
        <p:nvSpPr>
          <p:cNvPr id="17" name="Freeform 64"/>
          <p:cNvSpPr>
            <a:spLocks noEditPoints="1"/>
          </p:cNvSpPr>
          <p:nvPr/>
        </p:nvSpPr>
        <p:spPr bwMode="auto">
          <a:xfrm flipH="1">
            <a:off x="3430278" y="2104841"/>
            <a:ext cx="822911" cy="68516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4549" tIns="42274" rIns="84549" bIns="4227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grpSp>
        <p:nvGrpSpPr>
          <p:cNvPr id="18" name="组合 17"/>
          <p:cNvGrpSpPr/>
          <p:nvPr/>
        </p:nvGrpSpPr>
        <p:grpSpPr>
          <a:xfrm>
            <a:off x="5462748" y="2071981"/>
            <a:ext cx="513710" cy="750883"/>
            <a:chOff x="5690315" y="3674507"/>
            <a:chExt cx="314729" cy="458061"/>
          </a:xfrm>
        </p:grpSpPr>
        <p:sp>
          <p:nvSpPr>
            <p:cNvPr id="1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2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grpSp>
      <p:sp>
        <p:nvSpPr>
          <p:cNvPr id="21" name="Freeform 9"/>
          <p:cNvSpPr>
            <a:spLocks/>
          </p:cNvSpPr>
          <p:nvPr/>
        </p:nvSpPr>
        <p:spPr bwMode="auto">
          <a:xfrm flipH="1">
            <a:off x="7170480" y="2178780"/>
            <a:ext cx="853994" cy="537285"/>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4549" tIns="42274" rIns="84549" bIns="4227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grpSp>
        <p:nvGrpSpPr>
          <p:cNvPr id="22" name="组合 21"/>
          <p:cNvGrpSpPr/>
          <p:nvPr/>
        </p:nvGrpSpPr>
        <p:grpSpPr>
          <a:xfrm>
            <a:off x="9111338" y="2104019"/>
            <a:ext cx="728024" cy="686806"/>
            <a:chOff x="1784487" y="2486066"/>
            <a:chExt cx="446032" cy="418971"/>
          </a:xfrm>
          <a:solidFill>
            <a:schemeClr val="bg1"/>
          </a:solidFill>
        </p:grpSpPr>
        <p:sp>
          <p:nvSpPr>
            <p:cNvPr id="23"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24"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25"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26"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27"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sp>
          <p:nvSpPr>
            <p:cNvPr id="28"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5221" tIns="57610" rIns="115221" bIns="5761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45630">
                <a:defRPr/>
              </a:pPr>
              <a:endParaRPr lang="zh-CN" altLang="en-US" sz="1512">
                <a:solidFill>
                  <a:sysClr val="windowText" lastClr="000000"/>
                </a:solidFill>
                <a:latin typeface="Calibri"/>
                <a:ea typeface="宋体"/>
              </a:endParaRPr>
            </a:p>
          </p:txBody>
        </p:sp>
      </p:grpSp>
      <p:grpSp>
        <p:nvGrpSpPr>
          <p:cNvPr id="29" name="组合 28"/>
          <p:cNvGrpSpPr/>
          <p:nvPr/>
        </p:nvGrpSpPr>
        <p:grpSpPr>
          <a:xfrm>
            <a:off x="1864154" y="3062964"/>
            <a:ext cx="7710904" cy="200280"/>
            <a:chOff x="1918742" y="3212976"/>
            <a:chExt cx="8352927" cy="216024"/>
          </a:xfrm>
        </p:grpSpPr>
        <p:sp>
          <p:nvSpPr>
            <p:cNvPr id="30" name="椭圆 29"/>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p>
          </p:txBody>
        </p:sp>
        <p:sp>
          <p:nvSpPr>
            <p:cNvPr id="31" name="椭圆 30"/>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p>
          </p:txBody>
        </p:sp>
        <p:sp>
          <p:nvSpPr>
            <p:cNvPr id="32" name="椭圆 31"/>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p>
          </p:txBody>
        </p:sp>
        <p:sp>
          <p:nvSpPr>
            <p:cNvPr id="33" name="椭圆 32"/>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p>
          </p:txBody>
        </p:sp>
        <p:sp>
          <p:nvSpPr>
            <p:cNvPr id="34" name="椭圆 33"/>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p>
          </p:txBody>
        </p:sp>
        <p:sp>
          <p:nvSpPr>
            <p:cNvPr id="35" name="矩形 34"/>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p>
          </p:txBody>
        </p:sp>
      </p:grpSp>
      <p:sp>
        <p:nvSpPr>
          <p:cNvPr id="36" name="等腰三角形 35"/>
          <p:cNvSpPr/>
          <p:nvPr/>
        </p:nvSpPr>
        <p:spPr>
          <a:xfrm flipV="1">
            <a:off x="1848200" y="4531685"/>
            <a:ext cx="231327" cy="20028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37" name="等腰三角形 36"/>
          <p:cNvSpPr/>
          <p:nvPr/>
        </p:nvSpPr>
        <p:spPr>
          <a:xfrm flipV="1">
            <a:off x="3726071" y="4531685"/>
            <a:ext cx="231327" cy="20028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38" name="等腰三角形 37"/>
          <p:cNvSpPr/>
          <p:nvPr/>
        </p:nvSpPr>
        <p:spPr>
          <a:xfrm flipV="1">
            <a:off x="5603942" y="4531685"/>
            <a:ext cx="231327" cy="20028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39" name="等腰三角形 38"/>
          <p:cNvSpPr/>
          <p:nvPr/>
        </p:nvSpPr>
        <p:spPr>
          <a:xfrm flipV="1">
            <a:off x="7481813" y="4531685"/>
            <a:ext cx="231327" cy="20028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40" name="等腰三角形 39"/>
          <p:cNvSpPr/>
          <p:nvPr/>
        </p:nvSpPr>
        <p:spPr>
          <a:xfrm flipV="1">
            <a:off x="9359687" y="4531685"/>
            <a:ext cx="231327" cy="20028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016"/>
          </a:p>
        </p:txBody>
      </p:sp>
      <p:sp>
        <p:nvSpPr>
          <p:cNvPr id="41" name="TextBox 40"/>
          <p:cNvSpPr txBox="1"/>
          <p:nvPr/>
        </p:nvSpPr>
        <p:spPr>
          <a:xfrm>
            <a:off x="1362322" y="4856871"/>
            <a:ext cx="1203083" cy="395587"/>
          </a:xfrm>
          <a:prstGeom prst="rect">
            <a:avLst/>
          </a:prstGeom>
          <a:noFill/>
        </p:spPr>
        <p:txBody>
          <a:bodyPr wrap="none" lIns="84549" tIns="42274" rIns="84549" bIns="42274"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添加文字</a:t>
            </a:r>
          </a:p>
        </p:txBody>
      </p:sp>
      <p:sp>
        <p:nvSpPr>
          <p:cNvPr id="42" name="TextBox 41"/>
          <p:cNvSpPr txBox="1"/>
          <p:nvPr/>
        </p:nvSpPr>
        <p:spPr>
          <a:xfrm>
            <a:off x="3240193" y="4856871"/>
            <a:ext cx="1203083" cy="395587"/>
          </a:xfrm>
          <a:prstGeom prst="rect">
            <a:avLst/>
          </a:prstGeom>
          <a:noFill/>
        </p:spPr>
        <p:txBody>
          <a:bodyPr wrap="none" lIns="84549" tIns="42274" rIns="84549" bIns="42274"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添加文字</a:t>
            </a:r>
          </a:p>
        </p:txBody>
      </p:sp>
      <p:sp>
        <p:nvSpPr>
          <p:cNvPr id="43" name="TextBox 42"/>
          <p:cNvSpPr txBox="1"/>
          <p:nvPr/>
        </p:nvSpPr>
        <p:spPr>
          <a:xfrm>
            <a:off x="5118066" y="4856871"/>
            <a:ext cx="1203083" cy="395587"/>
          </a:xfrm>
          <a:prstGeom prst="rect">
            <a:avLst/>
          </a:prstGeom>
          <a:noFill/>
        </p:spPr>
        <p:txBody>
          <a:bodyPr wrap="none" lIns="84549" tIns="42274" rIns="84549" bIns="42274"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添加文字</a:t>
            </a:r>
          </a:p>
        </p:txBody>
      </p:sp>
      <p:sp>
        <p:nvSpPr>
          <p:cNvPr id="44" name="TextBox 43"/>
          <p:cNvSpPr txBox="1"/>
          <p:nvPr/>
        </p:nvSpPr>
        <p:spPr>
          <a:xfrm>
            <a:off x="6995937" y="4856871"/>
            <a:ext cx="1203083" cy="395587"/>
          </a:xfrm>
          <a:prstGeom prst="rect">
            <a:avLst/>
          </a:prstGeom>
          <a:noFill/>
        </p:spPr>
        <p:txBody>
          <a:bodyPr wrap="none" lIns="84549" tIns="42274" rIns="84549" bIns="42274"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添加文字</a:t>
            </a:r>
          </a:p>
        </p:txBody>
      </p:sp>
      <p:sp>
        <p:nvSpPr>
          <p:cNvPr id="45" name="TextBox 44"/>
          <p:cNvSpPr txBox="1"/>
          <p:nvPr/>
        </p:nvSpPr>
        <p:spPr>
          <a:xfrm>
            <a:off x="8873807" y="4856871"/>
            <a:ext cx="1203083" cy="395587"/>
          </a:xfrm>
          <a:prstGeom prst="rect">
            <a:avLst/>
          </a:prstGeom>
          <a:noFill/>
        </p:spPr>
        <p:txBody>
          <a:bodyPr wrap="none" lIns="84549" tIns="42274" rIns="84549" bIns="42274"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添加文字</a:t>
            </a:r>
          </a:p>
        </p:txBody>
      </p:sp>
      <p:sp>
        <p:nvSpPr>
          <p:cNvPr id="46" name="矩形 45"/>
          <p:cNvSpPr/>
          <p:nvPr/>
        </p:nvSpPr>
        <p:spPr>
          <a:xfrm>
            <a:off x="1132947" y="5332808"/>
            <a:ext cx="9173318" cy="54626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2394" dirty="0">
                <a:latin typeface="微软雅黑" pitchFamily="34" charset="-122"/>
                <a:ea typeface="微软雅黑" pitchFamily="34" charset="-122"/>
              </a:rPr>
              <a:t>点击添加标题</a:t>
            </a:r>
          </a:p>
        </p:txBody>
      </p:sp>
      <p:sp>
        <p:nvSpPr>
          <p:cNvPr id="47"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48" name="Freeform 5"/>
          <p:cNvSpPr>
            <a:spLocks noEditPoints="1"/>
          </p:cNvSpPr>
          <p:nvPr/>
        </p:nvSpPr>
        <p:spPr bwMode="auto">
          <a:xfrm>
            <a:off x="2161048" y="194328"/>
            <a:ext cx="203778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9" name="飞哥PPT眉头"/>
          <p:cNvSpPr txBox="1"/>
          <p:nvPr/>
        </p:nvSpPr>
        <p:spPr>
          <a:xfrm>
            <a:off x="235463"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50" name="飞哥PPT眉头"/>
          <p:cNvSpPr txBox="1"/>
          <p:nvPr/>
        </p:nvSpPr>
        <p:spPr>
          <a:xfrm>
            <a:off x="219828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51" name="飞哥PPT眉头"/>
          <p:cNvSpPr txBox="1"/>
          <p:nvPr/>
        </p:nvSpPr>
        <p:spPr>
          <a:xfrm>
            <a:off x="4161330" y="29627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52" name="飞哥PPT眉头"/>
          <p:cNvSpPr txBox="1"/>
          <p:nvPr/>
        </p:nvSpPr>
        <p:spPr>
          <a:xfrm>
            <a:off x="6023621"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933269291"/>
      </p:ext>
    </p:extLst>
  </p:cSld>
  <p:clrMapOvr>
    <a:masterClrMapping/>
  </p:clrMapOvr>
  <mc:AlternateContent xmlns:mc="http://schemas.openxmlformats.org/markup-compatibility/2006" xmlns:p14="http://schemas.microsoft.com/office/powerpoint/2010/main">
    <mc:Choice Requires="p14">
      <p:transition spd="slow" p14:dur="900" advClick="0" advTm="8047">
        <p14:warp dir="in"/>
      </p:transition>
    </mc:Choice>
    <mc:Fallback xmlns="">
      <p:transition spd="slow" advClick="0" advTm="80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5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par>
                                <p:cTn id="42" presetID="2" presetClass="entr" presetSubtype="1" fill="hold" grpId="0" nodeType="withEffect">
                                  <p:stCondLst>
                                    <p:cond delay="50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0-#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10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ppt_x"/>
                                          </p:val>
                                        </p:tav>
                                        <p:tav tm="100000">
                                          <p:val>
                                            <p:strVal val="#ppt_x"/>
                                          </p:val>
                                        </p:tav>
                                      </p:tavLst>
                                    </p:anim>
                                    <p:anim calcmode="lin" valueType="num">
                                      <p:cBhvr additive="base">
                                        <p:cTn id="53" dur="500" fill="hold"/>
                                        <p:tgtEl>
                                          <p:spTgt spid="7"/>
                                        </p:tgtEl>
                                        <p:attrNameLst>
                                          <p:attrName>ppt_y</p:attrName>
                                        </p:attrNameLst>
                                      </p:cBhvr>
                                      <p:tavLst>
                                        <p:tav tm="0">
                                          <p:val>
                                            <p:strVal val="0-#ppt_h/2"/>
                                          </p:val>
                                        </p:tav>
                                        <p:tav tm="100000">
                                          <p:val>
                                            <p:strVal val="#ppt_y"/>
                                          </p:val>
                                        </p:tav>
                                      </p:tavLst>
                                    </p:anim>
                                  </p:childTnLst>
                                </p:cTn>
                              </p:par>
                              <p:par>
                                <p:cTn id="54" presetID="2" presetClass="entr" presetSubtype="4" fill="hold" grpId="0" nodeType="withEffect">
                                  <p:stCondLst>
                                    <p:cond delay="15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ppt_x"/>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1" fill="hold" grpId="0" nodeType="withEffect">
                                  <p:stCondLst>
                                    <p:cond delay="150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ppt_x"/>
                                          </p:val>
                                        </p:tav>
                                        <p:tav tm="100000">
                                          <p:val>
                                            <p:strVal val="#ppt_x"/>
                                          </p:val>
                                        </p:tav>
                                      </p:tavLst>
                                    </p:anim>
                                    <p:anim calcmode="lin" valueType="num">
                                      <p:cBhvr additive="base">
                                        <p:cTn id="61" dur="500" fill="hold"/>
                                        <p:tgtEl>
                                          <p:spTgt spid="9"/>
                                        </p:tgtEl>
                                        <p:attrNameLst>
                                          <p:attrName>ppt_y</p:attrName>
                                        </p:attrNameLst>
                                      </p:cBhvr>
                                      <p:tavLst>
                                        <p:tav tm="0">
                                          <p:val>
                                            <p:strVal val="0-#ppt_h/2"/>
                                          </p:val>
                                        </p:tav>
                                        <p:tav tm="100000">
                                          <p:val>
                                            <p:strVal val="#ppt_y"/>
                                          </p:val>
                                        </p:tav>
                                      </p:tavLst>
                                    </p:anim>
                                  </p:childTnLst>
                                </p:cTn>
                              </p:par>
                              <p:par>
                                <p:cTn id="62" presetID="2" presetClass="entr" presetSubtype="4" fill="hold" grpId="0" nodeType="withEffect">
                                  <p:stCondLst>
                                    <p:cond delay="200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ppt_x"/>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par>
                                <p:cTn id="66" presetID="2" presetClass="entr" presetSubtype="1" fill="hold" grpId="0" nodeType="withEffect">
                                  <p:stCondLst>
                                    <p:cond delay="200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0-#ppt_h/2"/>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anim calcmode="lin" valueType="num">
                                      <p:cBhvr>
                                        <p:cTn id="73" dur="1000" fill="hold"/>
                                        <p:tgtEl>
                                          <p:spTgt spid="12"/>
                                        </p:tgtEl>
                                        <p:attrNameLst>
                                          <p:attrName>ppt_x</p:attrName>
                                        </p:attrNameLst>
                                      </p:cBhvr>
                                      <p:tavLst>
                                        <p:tav tm="0">
                                          <p:val>
                                            <p:strVal val="#ppt_x"/>
                                          </p:val>
                                        </p:tav>
                                        <p:tav tm="100000">
                                          <p:val>
                                            <p:strVal val="#ppt_x"/>
                                          </p:val>
                                        </p:tav>
                                      </p:tavLst>
                                    </p:anim>
                                    <p:anim calcmode="lin" valueType="num">
                                      <p:cBhvr>
                                        <p:cTn id="74" dur="1000" fill="hold"/>
                                        <p:tgtEl>
                                          <p:spTgt spid="1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50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250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50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1000"/>
                                        <p:tgtEl>
                                          <p:spTgt spid="21"/>
                                        </p:tgtEl>
                                      </p:cBhvr>
                                    </p:animEffect>
                                    <p:anim calcmode="lin" valueType="num">
                                      <p:cBhvr>
                                        <p:cTn id="88" dur="1000" fill="hold"/>
                                        <p:tgtEl>
                                          <p:spTgt spid="21"/>
                                        </p:tgtEl>
                                        <p:attrNameLst>
                                          <p:attrName>ppt_x</p:attrName>
                                        </p:attrNameLst>
                                      </p:cBhvr>
                                      <p:tavLst>
                                        <p:tav tm="0">
                                          <p:val>
                                            <p:strVal val="#ppt_x"/>
                                          </p:val>
                                        </p:tav>
                                        <p:tav tm="100000">
                                          <p:val>
                                            <p:strVal val="#ppt_x"/>
                                          </p:val>
                                        </p:tav>
                                      </p:tavLst>
                                    </p:anim>
                                    <p:anim calcmode="lin" valueType="num">
                                      <p:cBhvr>
                                        <p:cTn id="89" dur="1000" fill="hold"/>
                                        <p:tgtEl>
                                          <p:spTgt spid="21"/>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250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22" presetClass="entr" presetSubtype="8" fill="hold" nodeType="withEffect">
                                  <p:stCondLst>
                                    <p:cond delay="300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500"/>
                                        <p:tgtEl>
                                          <p:spTgt spid="29"/>
                                        </p:tgtEl>
                                      </p:cBhvr>
                                    </p:animEffect>
                                  </p:childTnLst>
                                </p:cTn>
                              </p:par>
                              <p:par>
                                <p:cTn id="98" presetID="10" presetClass="entr" presetSubtype="0" fill="hold" grpId="0" nodeType="withEffect">
                                  <p:stCondLst>
                                    <p:cond delay="250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500"/>
                                        <p:tgtEl>
                                          <p:spTgt spid="36"/>
                                        </p:tgtEl>
                                      </p:cBhvr>
                                    </p:animEffect>
                                  </p:childTnLst>
                                </p:cTn>
                              </p:par>
                              <p:par>
                                <p:cTn id="101" presetID="42" presetClass="entr" presetSubtype="0" fill="hold" grpId="0" nodeType="withEffect">
                                  <p:stCondLst>
                                    <p:cond delay="250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anim calcmode="lin" valueType="num">
                                      <p:cBhvr>
                                        <p:cTn id="104" dur="500" fill="hold"/>
                                        <p:tgtEl>
                                          <p:spTgt spid="41"/>
                                        </p:tgtEl>
                                        <p:attrNameLst>
                                          <p:attrName>ppt_x</p:attrName>
                                        </p:attrNameLst>
                                      </p:cBhvr>
                                      <p:tavLst>
                                        <p:tav tm="0">
                                          <p:val>
                                            <p:strVal val="#ppt_x"/>
                                          </p:val>
                                        </p:tav>
                                        <p:tav tm="100000">
                                          <p:val>
                                            <p:strVal val="#ppt_x"/>
                                          </p:val>
                                        </p:tav>
                                      </p:tavLst>
                                    </p:anim>
                                    <p:anim calcmode="lin" valueType="num">
                                      <p:cBhvr>
                                        <p:cTn id="105" dur="500" fill="hold"/>
                                        <p:tgtEl>
                                          <p:spTgt spid="41"/>
                                        </p:tgtEl>
                                        <p:attrNameLst>
                                          <p:attrName>ppt_y</p:attrName>
                                        </p:attrNameLst>
                                      </p:cBhvr>
                                      <p:tavLst>
                                        <p:tav tm="0">
                                          <p:val>
                                            <p:strVal val="#ppt_y+.1"/>
                                          </p:val>
                                        </p:tav>
                                        <p:tav tm="100000">
                                          <p:val>
                                            <p:strVal val="#ppt_y"/>
                                          </p:val>
                                        </p:tav>
                                      </p:tavLst>
                                    </p:anim>
                                  </p:childTnLst>
                                </p:cTn>
                              </p:par>
                              <p:par>
                                <p:cTn id="106" presetID="10" presetClass="entr" presetSubtype="0" fill="hold" grpId="0" nodeType="withEffect">
                                  <p:stCondLst>
                                    <p:cond delay="3000"/>
                                  </p:stCondLst>
                                  <p:childTnLst>
                                    <p:set>
                                      <p:cBhvr>
                                        <p:cTn id="107" dur="1" fill="hold">
                                          <p:stCondLst>
                                            <p:cond delay="0"/>
                                          </p:stCondLst>
                                        </p:cTn>
                                        <p:tgtEl>
                                          <p:spTgt spid="37"/>
                                        </p:tgtEl>
                                        <p:attrNameLst>
                                          <p:attrName>style.visibility</p:attrName>
                                        </p:attrNameLst>
                                      </p:cBhvr>
                                      <p:to>
                                        <p:strVal val="visible"/>
                                      </p:to>
                                    </p:set>
                                    <p:animEffect transition="in" filter="fade">
                                      <p:cBhvr>
                                        <p:cTn id="108" dur="500"/>
                                        <p:tgtEl>
                                          <p:spTgt spid="37"/>
                                        </p:tgtEl>
                                      </p:cBhvr>
                                    </p:animEffect>
                                  </p:childTnLst>
                                </p:cTn>
                              </p:par>
                              <p:par>
                                <p:cTn id="109" presetID="10" presetClass="entr" presetSubtype="0" fill="hold" grpId="0" nodeType="withEffect">
                                  <p:stCondLst>
                                    <p:cond delay="3500"/>
                                  </p:stCondLst>
                                  <p:childTnLst>
                                    <p:set>
                                      <p:cBhvr>
                                        <p:cTn id="110" dur="1" fill="hold">
                                          <p:stCondLst>
                                            <p:cond delay="0"/>
                                          </p:stCondLst>
                                        </p:cTn>
                                        <p:tgtEl>
                                          <p:spTgt spid="38"/>
                                        </p:tgtEl>
                                        <p:attrNameLst>
                                          <p:attrName>style.visibility</p:attrName>
                                        </p:attrNameLst>
                                      </p:cBhvr>
                                      <p:to>
                                        <p:strVal val="visible"/>
                                      </p:to>
                                    </p:set>
                                    <p:animEffect transition="in" filter="fade">
                                      <p:cBhvr>
                                        <p:cTn id="111" dur="500"/>
                                        <p:tgtEl>
                                          <p:spTgt spid="38"/>
                                        </p:tgtEl>
                                      </p:cBhvr>
                                    </p:animEffect>
                                  </p:childTnLst>
                                </p:cTn>
                              </p:par>
                              <p:par>
                                <p:cTn id="112" presetID="10" presetClass="entr" presetSubtype="0" fill="hold" grpId="0" nodeType="withEffect">
                                  <p:stCondLst>
                                    <p:cond delay="400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500"/>
                                        <p:tgtEl>
                                          <p:spTgt spid="39"/>
                                        </p:tgtEl>
                                      </p:cBhvr>
                                    </p:animEffect>
                                  </p:childTnLst>
                                </p:cTn>
                              </p:par>
                              <p:par>
                                <p:cTn id="115" presetID="10" presetClass="entr" presetSubtype="0" fill="hold" grpId="0" nodeType="withEffect">
                                  <p:stCondLst>
                                    <p:cond delay="450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500"/>
                                        <p:tgtEl>
                                          <p:spTgt spid="40"/>
                                        </p:tgtEl>
                                      </p:cBhvr>
                                    </p:animEffect>
                                  </p:childTnLst>
                                </p:cTn>
                              </p:par>
                              <p:par>
                                <p:cTn id="118" presetID="42" presetClass="entr" presetSubtype="0" fill="hold" grpId="0" nodeType="withEffect">
                                  <p:stCondLst>
                                    <p:cond delay="300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anim calcmode="lin" valueType="num">
                                      <p:cBhvr>
                                        <p:cTn id="121" dur="500" fill="hold"/>
                                        <p:tgtEl>
                                          <p:spTgt spid="42"/>
                                        </p:tgtEl>
                                        <p:attrNameLst>
                                          <p:attrName>ppt_x</p:attrName>
                                        </p:attrNameLst>
                                      </p:cBhvr>
                                      <p:tavLst>
                                        <p:tav tm="0">
                                          <p:val>
                                            <p:strVal val="#ppt_x"/>
                                          </p:val>
                                        </p:tav>
                                        <p:tav tm="100000">
                                          <p:val>
                                            <p:strVal val="#ppt_x"/>
                                          </p:val>
                                        </p:tav>
                                      </p:tavLst>
                                    </p:anim>
                                    <p:anim calcmode="lin" valueType="num">
                                      <p:cBhvr>
                                        <p:cTn id="122" dur="500" fill="hold"/>
                                        <p:tgtEl>
                                          <p:spTgt spid="42"/>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350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500"/>
                                        <p:tgtEl>
                                          <p:spTgt spid="43"/>
                                        </p:tgtEl>
                                      </p:cBhvr>
                                    </p:animEffect>
                                    <p:anim calcmode="lin" valueType="num">
                                      <p:cBhvr>
                                        <p:cTn id="126" dur="500" fill="hold"/>
                                        <p:tgtEl>
                                          <p:spTgt spid="43"/>
                                        </p:tgtEl>
                                        <p:attrNameLst>
                                          <p:attrName>ppt_x</p:attrName>
                                        </p:attrNameLst>
                                      </p:cBhvr>
                                      <p:tavLst>
                                        <p:tav tm="0">
                                          <p:val>
                                            <p:strVal val="#ppt_x"/>
                                          </p:val>
                                        </p:tav>
                                        <p:tav tm="100000">
                                          <p:val>
                                            <p:strVal val="#ppt_x"/>
                                          </p:val>
                                        </p:tav>
                                      </p:tavLst>
                                    </p:anim>
                                    <p:anim calcmode="lin" valueType="num">
                                      <p:cBhvr>
                                        <p:cTn id="127" dur="500" fill="hold"/>
                                        <p:tgtEl>
                                          <p:spTgt spid="43"/>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400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500"/>
                                        <p:tgtEl>
                                          <p:spTgt spid="44"/>
                                        </p:tgtEl>
                                      </p:cBhvr>
                                    </p:animEffect>
                                    <p:anim calcmode="lin" valueType="num">
                                      <p:cBhvr>
                                        <p:cTn id="131" dur="500" fill="hold"/>
                                        <p:tgtEl>
                                          <p:spTgt spid="44"/>
                                        </p:tgtEl>
                                        <p:attrNameLst>
                                          <p:attrName>ppt_x</p:attrName>
                                        </p:attrNameLst>
                                      </p:cBhvr>
                                      <p:tavLst>
                                        <p:tav tm="0">
                                          <p:val>
                                            <p:strVal val="#ppt_x"/>
                                          </p:val>
                                        </p:tav>
                                        <p:tav tm="100000">
                                          <p:val>
                                            <p:strVal val="#ppt_x"/>
                                          </p:val>
                                        </p:tav>
                                      </p:tavLst>
                                    </p:anim>
                                    <p:anim calcmode="lin" valueType="num">
                                      <p:cBhvr>
                                        <p:cTn id="132" dur="500" fill="hold"/>
                                        <p:tgtEl>
                                          <p:spTgt spid="44"/>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450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500"/>
                                        <p:tgtEl>
                                          <p:spTgt spid="45"/>
                                        </p:tgtEl>
                                      </p:cBhvr>
                                    </p:animEffect>
                                    <p:anim calcmode="lin" valueType="num">
                                      <p:cBhvr>
                                        <p:cTn id="136" dur="500" fill="hold"/>
                                        <p:tgtEl>
                                          <p:spTgt spid="45"/>
                                        </p:tgtEl>
                                        <p:attrNameLst>
                                          <p:attrName>ppt_x</p:attrName>
                                        </p:attrNameLst>
                                      </p:cBhvr>
                                      <p:tavLst>
                                        <p:tav tm="0">
                                          <p:val>
                                            <p:strVal val="#ppt_x"/>
                                          </p:val>
                                        </p:tav>
                                        <p:tav tm="100000">
                                          <p:val>
                                            <p:strVal val="#ppt_x"/>
                                          </p:val>
                                        </p:tav>
                                      </p:tavLst>
                                    </p:anim>
                                    <p:anim calcmode="lin" valueType="num">
                                      <p:cBhvr>
                                        <p:cTn id="137" dur="500" fill="hold"/>
                                        <p:tgtEl>
                                          <p:spTgt spid="45"/>
                                        </p:tgtEl>
                                        <p:attrNameLst>
                                          <p:attrName>ppt_y</p:attrName>
                                        </p:attrNameLst>
                                      </p:cBhvr>
                                      <p:tavLst>
                                        <p:tav tm="0">
                                          <p:val>
                                            <p:strVal val="#ppt_y+.1"/>
                                          </p:val>
                                        </p:tav>
                                        <p:tav tm="100000">
                                          <p:val>
                                            <p:strVal val="#ppt_y"/>
                                          </p:val>
                                        </p:tav>
                                      </p:tavLst>
                                    </p:anim>
                                  </p:childTnLst>
                                </p:cTn>
                              </p:par>
                            </p:childTnLst>
                          </p:cTn>
                        </p:par>
                        <p:par>
                          <p:cTn id="138" fill="hold">
                            <p:stCondLst>
                              <p:cond delay="6500"/>
                            </p:stCondLst>
                            <p:childTnLst>
                              <p:par>
                                <p:cTn id="139" presetID="42" presetClass="entr" presetSubtype="0" fill="hold" grpId="0" nodeType="afterEffect">
                                  <p:stCondLst>
                                    <p:cond delay="0"/>
                                  </p:stCondLst>
                                  <p:childTnLst>
                                    <p:set>
                                      <p:cBhvr>
                                        <p:cTn id="140" dur="1" fill="hold">
                                          <p:stCondLst>
                                            <p:cond delay="0"/>
                                          </p:stCondLst>
                                        </p:cTn>
                                        <p:tgtEl>
                                          <p:spTgt spid="46"/>
                                        </p:tgtEl>
                                        <p:attrNameLst>
                                          <p:attrName>style.visibility</p:attrName>
                                        </p:attrNameLst>
                                      </p:cBhvr>
                                      <p:to>
                                        <p:strVal val="visible"/>
                                      </p:to>
                                    </p:set>
                                    <p:animEffect transition="in" filter="fade">
                                      <p:cBhvr>
                                        <p:cTn id="141" dur="1000"/>
                                        <p:tgtEl>
                                          <p:spTgt spid="46"/>
                                        </p:tgtEl>
                                      </p:cBhvr>
                                    </p:animEffect>
                                    <p:anim calcmode="lin" valueType="num">
                                      <p:cBhvr>
                                        <p:cTn id="142" dur="1000" fill="hold"/>
                                        <p:tgtEl>
                                          <p:spTgt spid="46"/>
                                        </p:tgtEl>
                                        <p:attrNameLst>
                                          <p:attrName>ppt_x</p:attrName>
                                        </p:attrNameLst>
                                      </p:cBhvr>
                                      <p:tavLst>
                                        <p:tav tm="0">
                                          <p:val>
                                            <p:strVal val="#ppt_x"/>
                                          </p:val>
                                        </p:tav>
                                        <p:tav tm="100000">
                                          <p:val>
                                            <p:strVal val="#ppt_x"/>
                                          </p:val>
                                        </p:tav>
                                      </p:tavLst>
                                    </p:anim>
                                    <p:anim calcmode="lin" valueType="num">
                                      <p:cBhvr>
                                        <p:cTn id="14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P spid="46" grpId="0" animBg="1"/>
      <p:bldP spid="47" grpId="0" animBg="1"/>
      <p:bldP spid="48" grpId="0" animBg="1"/>
      <p:bldP spid="49" grpId="0"/>
      <p:bldP spid="50"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1241676" y="4007234"/>
            <a:ext cx="3388948" cy="95065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0947" tIns="45475" rIns="90947" bIns="45475" rtlCol="0" anchor="ctr"/>
          <a:lstStyle/>
          <a:p>
            <a:pPr algn="ctr"/>
            <a:endParaRPr lang="zh-CN" altLang="en-US" sz="2394" dirty="0"/>
          </a:p>
        </p:txBody>
      </p:sp>
      <p:sp>
        <p:nvSpPr>
          <p:cNvPr id="3" name="AutoShape 3"/>
          <p:cNvSpPr>
            <a:spLocks noChangeArrowheads="1"/>
          </p:cNvSpPr>
          <p:nvPr/>
        </p:nvSpPr>
        <p:spPr bwMode="auto">
          <a:xfrm rot="10800000">
            <a:off x="2246530" y="2708470"/>
            <a:ext cx="1379244" cy="38494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0947" tIns="45475" rIns="90947" bIns="45475" rtlCol="0" anchor="ctr"/>
          <a:lstStyle/>
          <a:p>
            <a:pPr algn="ctr"/>
            <a:endParaRPr lang="zh-CN" altLang="en-US" sz="2394" dirty="0"/>
          </a:p>
        </p:txBody>
      </p:sp>
      <p:sp>
        <p:nvSpPr>
          <p:cNvPr id="4" name="AutoShape 6"/>
          <p:cNvSpPr>
            <a:spLocks noChangeArrowheads="1"/>
          </p:cNvSpPr>
          <p:nvPr/>
        </p:nvSpPr>
        <p:spPr bwMode="auto">
          <a:xfrm>
            <a:off x="2504370" y="1861270"/>
            <a:ext cx="863560" cy="735360"/>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0947" tIns="45475" rIns="90947" bIns="45475" rtlCol="0" anchor="ctr"/>
          <a:lstStyle/>
          <a:p>
            <a:pPr algn="ctr"/>
            <a:endParaRPr lang="zh-CN" altLang="en-US" sz="2394" dirty="0"/>
          </a:p>
        </p:txBody>
      </p:sp>
      <p:sp>
        <p:nvSpPr>
          <p:cNvPr id="5" name="AutoShape 4"/>
          <p:cNvSpPr>
            <a:spLocks noChangeArrowheads="1"/>
          </p:cNvSpPr>
          <p:nvPr/>
        </p:nvSpPr>
        <p:spPr bwMode="auto">
          <a:xfrm rot="10800000">
            <a:off x="1834220" y="3246710"/>
            <a:ext cx="2203864" cy="61932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a:extLst/>
        </p:spPr>
        <p:style>
          <a:lnRef idx="2">
            <a:schemeClr val="dk1">
              <a:shade val="50000"/>
            </a:schemeClr>
          </a:lnRef>
          <a:fillRef idx="1">
            <a:schemeClr val="dk1"/>
          </a:fillRef>
          <a:effectRef idx="0">
            <a:schemeClr val="dk1"/>
          </a:effectRef>
          <a:fontRef idx="minor">
            <a:schemeClr val="lt1"/>
          </a:fontRef>
        </p:style>
        <p:txBody>
          <a:bodyPr lIns="90947" tIns="45475" rIns="90947" bIns="45475" rtlCol="0" anchor="ctr"/>
          <a:lstStyle/>
          <a:p>
            <a:pPr algn="ctr"/>
            <a:endParaRPr lang="zh-CN" altLang="en-US" sz="2394" dirty="0"/>
          </a:p>
        </p:txBody>
      </p:sp>
      <p:sp>
        <p:nvSpPr>
          <p:cNvPr id="6" name="AutoShape 5"/>
          <p:cNvSpPr>
            <a:spLocks noChangeArrowheads="1"/>
          </p:cNvSpPr>
          <p:nvPr/>
        </p:nvSpPr>
        <p:spPr bwMode="auto">
          <a:xfrm rot="10800000">
            <a:off x="685135" y="5079081"/>
            <a:ext cx="4502034" cy="89129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a:extLst/>
        </p:spPr>
        <p:style>
          <a:lnRef idx="2">
            <a:schemeClr val="dk1">
              <a:shade val="50000"/>
            </a:schemeClr>
          </a:lnRef>
          <a:fillRef idx="1">
            <a:schemeClr val="dk1"/>
          </a:fillRef>
          <a:effectRef idx="0">
            <a:schemeClr val="dk1"/>
          </a:effectRef>
          <a:fontRef idx="minor">
            <a:schemeClr val="lt1"/>
          </a:fontRef>
        </p:style>
        <p:txBody>
          <a:bodyPr lIns="90947" tIns="45475" rIns="90947" bIns="45475" rtlCol="0" anchor="ctr"/>
          <a:lstStyle/>
          <a:p>
            <a:pPr algn="ctr"/>
            <a:endParaRPr lang="zh-CN" altLang="en-US" sz="2394" dirty="0"/>
          </a:p>
        </p:txBody>
      </p:sp>
      <p:cxnSp>
        <p:nvCxnSpPr>
          <p:cNvPr id="7" name="直接连接符 6"/>
          <p:cNvCxnSpPr/>
          <p:nvPr/>
        </p:nvCxnSpPr>
        <p:spPr>
          <a:xfrm>
            <a:off x="2968786" y="2264889"/>
            <a:ext cx="355883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2955024" y="2899637"/>
            <a:ext cx="357259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2968786" y="3558194"/>
            <a:ext cx="355883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2936152" y="4521945"/>
            <a:ext cx="35914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2936152" y="5476096"/>
            <a:ext cx="35914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11"/>
          <p:cNvSpPr txBox="1"/>
          <p:nvPr/>
        </p:nvSpPr>
        <p:spPr>
          <a:xfrm>
            <a:off x="6668388" y="5324524"/>
            <a:ext cx="3690234" cy="646349"/>
          </a:xfrm>
          <a:prstGeom prst="rect">
            <a:avLst/>
          </a:prstGeom>
          <a:noFill/>
        </p:spPr>
        <p:txBody>
          <a:bodyPr wrap="square" lIns="90947" tIns="45475" rIns="90947" bIns="45475"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Box 12"/>
          <p:cNvSpPr txBox="1"/>
          <p:nvPr/>
        </p:nvSpPr>
        <p:spPr>
          <a:xfrm>
            <a:off x="5094501" y="5058446"/>
            <a:ext cx="1216004" cy="402051"/>
          </a:xfrm>
          <a:prstGeom prst="rect">
            <a:avLst/>
          </a:prstGeom>
          <a:noFill/>
        </p:spPr>
        <p:txBody>
          <a:bodyPr wrap="none" lIns="90947" tIns="45475" rIns="90947" bIns="45475"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添加标题</a:t>
            </a:r>
          </a:p>
        </p:txBody>
      </p:sp>
      <p:sp>
        <p:nvSpPr>
          <p:cNvPr id="14" name="TextBox 13"/>
          <p:cNvSpPr txBox="1"/>
          <p:nvPr/>
        </p:nvSpPr>
        <p:spPr>
          <a:xfrm>
            <a:off x="6668388" y="4376161"/>
            <a:ext cx="3690234" cy="646349"/>
          </a:xfrm>
          <a:prstGeom prst="rect">
            <a:avLst/>
          </a:prstGeom>
          <a:noFill/>
        </p:spPr>
        <p:txBody>
          <a:bodyPr wrap="square" lIns="90947" tIns="45475" rIns="90947" bIns="45475"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TextBox 14"/>
          <p:cNvSpPr txBox="1"/>
          <p:nvPr/>
        </p:nvSpPr>
        <p:spPr>
          <a:xfrm>
            <a:off x="5094501" y="4118669"/>
            <a:ext cx="1216004" cy="402051"/>
          </a:xfrm>
          <a:prstGeom prst="rect">
            <a:avLst/>
          </a:prstGeom>
          <a:noFill/>
        </p:spPr>
        <p:txBody>
          <a:bodyPr wrap="none" lIns="90947" tIns="45475" rIns="90947" bIns="45475"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添加标题</a:t>
            </a:r>
          </a:p>
        </p:txBody>
      </p:sp>
      <p:sp>
        <p:nvSpPr>
          <p:cNvPr id="16" name="TextBox 15"/>
          <p:cNvSpPr txBox="1"/>
          <p:nvPr/>
        </p:nvSpPr>
        <p:spPr>
          <a:xfrm>
            <a:off x="6668388" y="3450554"/>
            <a:ext cx="3690234" cy="646349"/>
          </a:xfrm>
          <a:prstGeom prst="rect">
            <a:avLst/>
          </a:prstGeom>
          <a:noFill/>
        </p:spPr>
        <p:txBody>
          <a:bodyPr wrap="square" lIns="90947" tIns="45475" rIns="90947" bIns="45475"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5094501" y="3164371"/>
            <a:ext cx="1216004" cy="402051"/>
          </a:xfrm>
          <a:prstGeom prst="rect">
            <a:avLst/>
          </a:prstGeom>
          <a:noFill/>
        </p:spPr>
        <p:txBody>
          <a:bodyPr wrap="none" lIns="90947" tIns="45475" rIns="90947" bIns="45475"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添加标题</a:t>
            </a:r>
          </a:p>
        </p:txBody>
      </p:sp>
      <p:sp>
        <p:nvSpPr>
          <p:cNvPr id="18" name="TextBox 17"/>
          <p:cNvSpPr txBox="1"/>
          <p:nvPr/>
        </p:nvSpPr>
        <p:spPr>
          <a:xfrm>
            <a:off x="6668388" y="2749378"/>
            <a:ext cx="3690234" cy="646349"/>
          </a:xfrm>
          <a:prstGeom prst="rect">
            <a:avLst/>
          </a:prstGeom>
          <a:noFill/>
        </p:spPr>
        <p:txBody>
          <a:bodyPr wrap="square" lIns="90947" tIns="45475" rIns="90947" bIns="45475"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5094501" y="2515988"/>
            <a:ext cx="1216004" cy="402051"/>
          </a:xfrm>
          <a:prstGeom prst="rect">
            <a:avLst/>
          </a:prstGeom>
          <a:noFill/>
        </p:spPr>
        <p:txBody>
          <a:bodyPr wrap="none" lIns="90947" tIns="45475" rIns="90947" bIns="45475" rtlCol="0">
            <a:spAutoFit/>
          </a:bodyPr>
          <a:lstStyle/>
          <a:p>
            <a:pPr algn="ctr"/>
            <a:r>
              <a:rPr lang="zh-CN" altLang="en-US" sz="2016">
                <a:solidFill>
                  <a:schemeClr val="tx1">
                    <a:lumMod val="65000"/>
                    <a:lumOff val="35000"/>
                  </a:schemeClr>
                </a:solidFill>
                <a:latin typeface="微软雅黑" pitchFamily="34" charset="-122"/>
                <a:ea typeface="微软雅黑" pitchFamily="34" charset="-122"/>
              </a:rPr>
              <a:t>添加标题</a:t>
            </a:r>
          </a:p>
        </p:txBody>
      </p:sp>
      <p:sp>
        <p:nvSpPr>
          <p:cNvPr id="20" name="TextBox 19"/>
          <p:cNvSpPr txBox="1"/>
          <p:nvPr/>
        </p:nvSpPr>
        <p:spPr>
          <a:xfrm>
            <a:off x="6668388" y="2094332"/>
            <a:ext cx="3690234" cy="646349"/>
          </a:xfrm>
          <a:prstGeom prst="rect">
            <a:avLst/>
          </a:prstGeom>
          <a:noFill/>
        </p:spPr>
        <p:txBody>
          <a:bodyPr wrap="square" lIns="90947" tIns="45475" rIns="90947" bIns="45475"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094501" y="1860941"/>
            <a:ext cx="1216004" cy="402051"/>
          </a:xfrm>
          <a:prstGeom prst="rect">
            <a:avLst/>
          </a:prstGeom>
          <a:noFill/>
        </p:spPr>
        <p:txBody>
          <a:bodyPr wrap="none" lIns="90947" tIns="45475" rIns="90947" bIns="45475" rtlCol="0">
            <a:spAutoFit/>
          </a:bodyPr>
          <a:lstStyle/>
          <a:p>
            <a:pPr algn="ctr"/>
            <a:r>
              <a:rPr lang="zh-CN" altLang="en-US" sz="2016" dirty="0">
                <a:solidFill>
                  <a:schemeClr val="tx1">
                    <a:lumMod val="65000"/>
                    <a:lumOff val="35000"/>
                  </a:schemeClr>
                </a:solidFill>
                <a:latin typeface="微软雅黑" pitchFamily="34" charset="-122"/>
                <a:ea typeface="微软雅黑" pitchFamily="34" charset="-122"/>
              </a:rPr>
              <a:t>添加标题</a:t>
            </a:r>
          </a:p>
        </p:txBody>
      </p:sp>
      <p:sp>
        <p:nvSpPr>
          <p:cNvPr id="22"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23" name="Freeform 5"/>
          <p:cNvSpPr>
            <a:spLocks noEditPoints="1"/>
          </p:cNvSpPr>
          <p:nvPr/>
        </p:nvSpPr>
        <p:spPr bwMode="auto">
          <a:xfrm>
            <a:off x="2195553" y="174123"/>
            <a:ext cx="1965777"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4" name="飞哥PPT眉头"/>
          <p:cNvSpPr txBox="1"/>
          <p:nvPr/>
        </p:nvSpPr>
        <p:spPr>
          <a:xfrm>
            <a:off x="194541"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25" name="飞哥PPT眉头"/>
          <p:cNvSpPr txBox="1"/>
          <p:nvPr/>
        </p:nvSpPr>
        <p:spPr>
          <a:xfrm>
            <a:off x="219828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26" name="飞哥PPT眉头"/>
          <p:cNvSpPr txBox="1"/>
          <p:nvPr/>
        </p:nvSpPr>
        <p:spPr>
          <a:xfrm>
            <a:off x="4161330" y="324940"/>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7" name="飞哥PPT眉头"/>
          <p:cNvSpPr txBox="1"/>
          <p:nvPr/>
        </p:nvSpPr>
        <p:spPr>
          <a:xfrm>
            <a:off x="6000934" y="29696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353261632"/>
      </p:ext>
    </p:extLst>
  </p:cSld>
  <p:clrMapOvr>
    <a:masterClrMapping/>
  </p:clrMapOvr>
  <mc:AlternateContent xmlns:mc="http://schemas.openxmlformats.org/markup-compatibility/2006" xmlns:p14="http://schemas.microsoft.com/office/powerpoint/2010/main">
    <mc:Choice Requires="p14">
      <p:transition spd="slow" p14:dur="900" advClick="0" advTm="6755">
        <p14:warp dir="in"/>
      </p:transition>
    </mc:Choice>
    <mc:Fallback xmlns="">
      <p:transition spd="slow" advClick="0" advTm="675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 presetClass="entr" presetSubtype="1" fill="hold" grpId="0" nodeType="afterEffect" p14:presetBounceEnd="64000">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14:bounceEnd="64000">
                                          <p:cBhvr additive="base">
                                            <p:cTn id="32"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33" dur="10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64000">
                                      <p:stCondLst>
                                        <p:cond delay="200"/>
                                      </p:stCondLst>
                                      <p:childTnLst>
                                        <p:set>
                                          <p:cBhvr>
                                            <p:cTn id="35" dur="1" fill="hold">
                                              <p:stCondLst>
                                                <p:cond delay="0"/>
                                              </p:stCondLst>
                                            </p:cTn>
                                            <p:tgtEl>
                                              <p:spTgt spid="2"/>
                                            </p:tgtEl>
                                            <p:attrNameLst>
                                              <p:attrName>style.visibility</p:attrName>
                                            </p:attrNameLst>
                                          </p:cBhvr>
                                          <p:to>
                                            <p:strVal val="visible"/>
                                          </p:to>
                                        </p:set>
                                        <p:anim calcmode="lin" valueType="num" p14:bounceEnd="64000">
                                          <p:cBhvr additive="base">
                                            <p:cTn id="36"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37" dur="1000" fill="hold"/>
                                            <p:tgtEl>
                                              <p:spTgt spid="2"/>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64000">
                                      <p:stCondLst>
                                        <p:cond delay="400"/>
                                      </p:stCondLst>
                                      <p:childTnLst>
                                        <p:set>
                                          <p:cBhvr>
                                            <p:cTn id="39" dur="1" fill="hold">
                                              <p:stCondLst>
                                                <p:cond delay="0"/>
                                              </p:stCondLst>
                                            </p:cTn>
                                            <p:tgtEl>
                                              <p:spTgt spid="5"/>
                                            </p:tgtEl>
                                            <p:attrNameLst>
                                              <p:attrName>style.visibility</p:attrName>
                                            </p:attrNameLst>
                                          </p:cBhvr>
                                          <p:to>
                                            <p:strVal val="visible"/>
                                          </p:to>
                                        </p:set>
                                        <p:anim calcmode="lin" valueType="num" p14:bounceEnd="64000">
                                          <p:cBhvr additive="base">
                                            <p:cTn id="40"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41" dur="1000" fill="hold"/>
                                            <p:tgtEl>
                                              <p:spTgt spid="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64000">
                                      <p:stCondLst>
                                        <p:cond delay="600"/>
                                      </p:stCondLst>
                                      <p:childTnLst>
                                        <p:set>
                                          <p:cBhvr>
                                            <p:cTn id="43" dur="1" fill="hold">
                                              <p:stCondLst>
                                                <p:cond delay="0"/>
                                              </p:stCondLst>
                                            </p:cTn>
                                            <p:tgtEl>
                                              <p:spTgt spid="3"/>
                                            </p:tgtEl>
                                            <p:attrNameLst>
                                              <p:attrName>style.visibility</p:attrName>
                                            </p:attrNameLst>
                                          </p:cBhvr>
                                          <p:to>
                                            <p:strVal val="visible"/>
                                          </p:to>
                                        </p:set>
                                        <p:anim calcmode="lin" valueType="num" p14:bounceEnd="64000">
                                          <p:cBhvr additive="base">
                                            <p:cTn id="44"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45" dur="1000" fill="hold"/>
                                            <p:tgtEl>
                                              <p:spTgt spid="3"/>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64000">
                                      <p:stCondLst>
                                        <p:cond delay="800"/>
                                      </p:stCondLst>
                                      <p:childTnLst>
                                        <p:set>
                                          <p:cBhvr>
                                            <p:cTn id="47" dur="1" fill="hold">
                                              <p:stCondLst>
                                                <p:cond delay="0"/>
                                              </p:stCondLst>
                                            </p:cTn>
                                            <p:tgtEl>
                                              <p:spTgt spid="4"/>
                                            </p:tgtEl>
                                            <p:attrNameLst>
                                              <p:attrName>style.visibility</p:attrName>
                                            </p:attrNameLst>
                                          </p:cBhvr>
                                          <p:to>
                                            <p:strVal val="visible"/>
                                          </p:to>
                                        </p:set>
                                        <p:anim calcmode="lin" valueType="num" p14:bounceEnd="64000">
                                          <p:cBhvr additive="base">
                                            <p:cTn id="48"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49" dur="1000" fill="hold"/>
                                            <p:tgtEl>
                                              <p:spTgt spid="4"/>
                                            </p:tgtEl>
                                            <p:attrNameLst>
                                              <p:attrName>ppt_y</p:attrName>
                                            </p:attrNameLst>
                                          </p:cBhvr>
                                          <p:tavLst>
                                            <p:tav tm="0">
                                              <p:val>
                                                <p:strVal val="0-#ppt_h/2"/>
                                              </p:val>
                                            </p:tav>
                                            <p:tav tm="100000">
                                              <p:val>
                                                <p:strVal val="#ppt_y"/>
                                              </p:val>
                                            </p:tav>
                                          </p:tavLst>
                                        </p:anim>
                                      </p:childTnLst>
                                    </p:cTn>
                                  </p:par>
                                </p:childTnLst>
                              </p:cTn>
                            </p:par>
                            <p:par>
                              <p:cTn id="50" fill="hold">
                                <p:stCondLst>
                                  <p:cond delay="3300"/>
                                </p:stCondLst>
                                <p:childTnLst>
                                  <p:par>
                                    <p:cTn id="51" presetID="22" presetClass="entr" presetSubtype="8"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par>
                                    <p:cTn id="63" presetID="22" presetClass="entr" presetSubtype="8"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38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21"/>
                                            </p:tgtEl>
                                            <p:attrNameLst>
                                              <p:attrName>style.visibility</p:attrName>
                                            </p:attrNameLst>
                                          </p:cBhvr>
                                          <p:to>
                                            <p:strVal val="visible"/>
                                          </p:to>
                                        </p:set>
                                        <p:anim calcmode="lin" valueType="num">
                                          <p:cBhvr>
                                            <p:cTn id="69" dur="250" fill="hold"/>
                                            <p:tgtEl>
                                              <p:spTgt spid="21"/>
                                            </p:tgtEl>
                                            <p:attrNameLst>
                                              <p:attrName>ppt_x</p:attrName>
                                            </p:attrNameLst>
                                          </p:cBhvr>
                                          <p:tavLst>
                                            <p:tav tm="0">
                                              <p:val>
                                                <p:strVal val="#ppt_x"/>
                                              </p:val>
                                            </p:tav>
                                            <p:tav tm="100000">
                                              <p:val>
                                                <p:strVal val="#ppt_x"/>
                                              </p:val>
                                            </p:tav>
                                          </p:tavLst>
                                        </p:anim>
                                        <p:anim calcmode="lin" valueType="num">
                                          <p:cBhvr>
                                            <p:cTn id="70" dur="250" fill="hold"/>
                                            <p:tgtEl>
                                              <p:spTgt spid="21"/>
                                            </p:tgtEl>
                                            <p:attrNameLst>
                                              <p:attrName>ppt_y</p:attrName>
                                            </p:attrNameLst>
                                          </p:cBhvr>
                                          <p:tavLst>
                                            <p:tav tm="0">
                                              <p:val>
                                                <p:strVal val="#ppt_y-#ppt_h/2"/>
                                              </p:val>
                                            </p:tav>
                                            <p:tav tm="100000">
                                              <p:val>
                                                <p:strVal val="#ppt_y"/>
                                              </p:val>
                                            </p:tav>
                                          </p:tavLst>
                                        </p:anim>
                                        <p:anim calcmode="lin" valueType="num">
                                          <p:cBhvr>
                                            <p:cTn id="71" dur="250" fill="hold"/>
                                            <p:tgtEl>
                                              <p:spTgt spid="21"/>
                                            </p:tgtEl>
                                            <p:attrNameLst>
                                              <p:attrName>ppt_w</p:attrName>
                                            </p:attrNameLst>
                                          </p:cBhvr>
                                          <p:tavLst>
                                            <p:tav tm="0">
                                              <p:val>
                                                <p:strVal val="#ppt_w"/>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childTnLst>
                                    </p:cTn>
                                  </p:par>
                                  <p:par>
                                    <p:cTn id="73" presetID="17" presetClass="entr" presetSubtype="1" fill="hold" grpId="0" nodeType="withEffect">
                                      <p:stCondLst>
                                        <p:cond delay="200"/>
                                      </p:stCondLst>
                                      <p:iterate type="lt">
                                        <p:tmPct val="40000"/>
                                      </p:iterate>
                                      <p:childTnLst>
                                        <p:set>
                                          <p:cBhvr>
                                            <p:cTn id="74" dur="1" fill="hold">
                                              <p:stCondLst>
                                                <p:cond delay="0"/>
                                              </p:stCondLst>
                                            </p:cTn>
                                            <p:tgtEl>
                                              <p:spTgt spid="19"/>
                                            </p:tgtEl>
                                            <p:attrNameLst>
                                              <p:attrName>style.visibility</p:attrName>
                                            </p:attrNameLst>
                                          </p:cBhvr>
                                          <p:to>
                                            <p:strVal val="visible"/>
                                          </p:to>
                                        </p:set>
                                        <p:anim calcmode="lin" valueType="num">
                                          <p:cBhvr>
                                            <p:cTn id="75" dur="250" fill="hold"/>
                                            <p:tgtEl>
                                              <p:spTgt spid="19"/>
                                            </p:tgtEl>
                                            <p:attrNameLst>
                                              <p:attrName>ppt_x</p:attrName>
                                            </p:attrNameLst>
                                          </p:cBhvr>
                                          <p:tavLst>
                                            <p:tav tm="0">
                                              <p:val>
                                                <p:strVal val="#ppt_x"/>
                                              </p:val>
                                            </p:tav>
                                            <p:tav tm="100000">
                                              <p:val>
                                                <p:strVal val="#ppt_x"/>
                                              </p:val>
                                            </p:tav>
                                          </p:tavLst>
                                        </p:anim>
                                        <p:anim calcmode="lin" valueType="num">
                                          <p:cBhvr>
                                            <p:cTn id="76" dur="250" fill="hold"/>
                                            <p:tgtEl>
                                              <p:spTgt spid="19"/>
                                            </p:tgtEl>
                                            <p:attrNameLst>
                                              <p:attrName>ppt_y</p:attrName>
                                            </p:attrNameLst>
                                          </p:cBhvr>
                                          <p:tavLst>
                                            <p:tav tm="0">
                                              <p:val>
                                                <p:strVal val="#ppt_y-#ppt_h/2"/>
                                              </p:val>
                                            </p:tav>
                                            <p:tav tm="100000">
                                              <p:val>
                                                <p:strVal val="#ppt_y"/>
                                              </p:val>
                                            </p:tav>
                                          </p:tavLst>
                                        </p:anim>
                                        <p:anim calcmode="lin" valueType="num">
                                          <p:cBhvr>
                                            <p:cTn id="77" dur="250" fill="hold"/>
                                            <p:tgtEl>
                                              <p:spTgt spid="19"/>
                                            </p:tgtEl>
                                            <p:attrNameLst>
                                              <p:attrName>ppt_w</p:attrName>
                                            </p:attrNameLst>
                                          </p:cBhvr>
                                          <p:tavLst>
                                            <p:tav tm="0">
                                              <p:val>
                                                <p:strVal val="#ppt_w"/>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childTnLst>
                                    </p:cTn>
                                  </p:par>
                                  <p:par>
                                    <p:cTn id="79" presetID="17" presetClass="entr" presetSubtype="1" fill="hold" grpId="0" nodeType="withEffect">
                                      <p:stCondLst>
                                        <p:cond delay="400"/>
                                      </p:stCondLst>
                                      <p:iterate type="lt">
                                        <p:tmPct val="40000"/>
                                      </p:iterate>
                                      <p:childTnLst>
                                        <p:set>
                                          <p:cBhvr>
                                            <p:cTn id="80" dur="1" fill="hold">
                                              <p:stCondLst>
                                                <p:cond delay="0"/>
                                              </p:stCondLst>
                                            </p:cTn>
                                            <p:tgtEl>
                                              <p:spTgt spid="17"/>
                                            </p:tgtEl>
                                            <p:attrNameLst>
                                              <p:attrName>style.visibility</p:attrName>
                                            </p:attrNameLst>
                                          </p:cBhvr>
                                          <p:to>
                                            <p:strVal val="visible"/>
                                          </p:to>
                                        </p:set>
                                        <p:anim calcmode="lin" valueType="num">
                                          <p:cBhvr>
                                            <p:cTn id="81" dur="250" fill="hold"/>
                                            <p:tgtEl>
                                              <p:spTgt spid="17"/>
                                            </p:tgtEl>
                                            <p:attrNameLst>
                                              <p:attrName>ppt_x</p:attrName>
                                            </p:attrNameLst>
                                          </p:cBhvr>
                                          <p:tavLst>
                                            <p:tav tm="0">
                                              <p:val>
                                                <p:strVal val="#ppt_x"/>
                                              </p:val>
                                            </p:tav>
                                            <p:tav tm="100000">
                                              <p:val>
                                                <p:strVal val="#ppt_x"/>
                                              </p:val>
                                            </p:tav>
                                          </p:tavLst>
                                        </p:anim>
                                        <p:anim calcmode="lin" valueType="num">
                                          <p:cBhvr>
                                            <p:cTn id="82" dur="250" fill="hold"/>
                                            <p:tgtEl>
                                              <p:spTgt spid="17"/>
                                            </p:tgtEl>
                                            <p:attrNameLst>
                                              <p:attrName>ppt_y</p:attrName>
                                            </p:attrNameLst>
                                          </p:cBhvr>
                                          <p:tavLst>
                                            <p:tav tm="0">
                                              <p:val>
                                                <p:strVal val="#ppt_y-#ppt_h/2"/>
                                              </p:val>
                                            </p:tav>
                                            <p:tav tm="100000">
                                              <p:val>
                                                <p:strVal val="#ppt_y"/>
                                              </p:val>
                                            </p:tav>
                                          </p:tavLst>
                                        </p:anim>
                                        <p:anim calcmode="lin" valueType="num">
                                          <p:cBhvr>
                                            <p:cTn id="83" dur="250" fill="hold"/>
                                            <p:tgtEl>
                                              <p:spTgt spid="17"/>
                                            </p:tgtEl>
                                            <p:attrNameLst>
                                              <p:attrName>ppt_w</p:attrName>
                                            </p:attrNameLst>
                                          </p:cBhvr>
                                          <p:tavLst>
                                            <p:tav tm="0">
                                              <p:val>
                                                <p:strVal val="#ppt_w"/>
                                              </p:val>
                                            </p:tav>
                                            <p:tav tm="100000">
                                              <p:val>
                                                <p:strVal val="#ppt_w"/>
                                              </p:val>
                                            </p:tav>
                                          </p:tavLst>
                                        </p:anim>
                                        <p:anim calcmode="lin" valueType="num">
                                          <p:cBhvr>
                                            <p:cTn id="84" dur="250" fill="hold"/>
                                            <p:tgtEl>
                                              <p:spTgt spid="17"/>
                                            </p:tgtEl>
                                            <p:attrNameLst>
                                              <p:attrName>ppt_h</p:attrName>
                                            </p:attrNameLst>
                                          </p:cBhvr>
                                          <p:tavLst>
                                            <p:tav tm="0">
                                              <p:val>
                                                <p:fltVal val="0"/>
                                              </p:val>
                                            </p:tav>
                                            <p:tav tm="100000">
                                              <p:val>
                                                <p:strVal val="#ppt_h"/>
                                              </p:val>
                                            </p:tav>
                                          </p:tavLst>
                                        </p:anim>
                                      </p:childTnLst>
                                    </p:cTn>
                                  </p:par>
                                  <p:par>
                                    <p:cTn id="85" presetID="17" presetClass="entr" presetSubtype="1" fill="hold" grpId="0" nodeType="withEffect">
                                      <p:stCondLst>
                                        <p:cond delay="600"/>
                                      </p:stCondLst>
                                      <p:iterate type="lt">
                                        <p:tmPct val="40000"/>
                                      </p:iterate>
                                      <p:childTnLst>
                                        <p:set>
                                          <p:cBhvr>
                                            <p:cTn id="86" dur="1" fill="hold">
                                              <p:stCondLst>
                                                <p:cond delay="0"/>
                                              </p:stCondLst>
                                            </p:cTn>
                                            <p:tgtEl>
                                              <p:spTgt spid="15"/>
                                            </p:tgtEl>
                                            <p:attrNameLst>
                                              <p:attrName>style.visibility</p:attrName>
                                            </p:attrNameLst>
                                          </p:cBhvr>
                                          <p:to>
                                            <p:strVal val="visible"/>
                                          </p:to>
                                        </p:set>
                                        <p:anim calcmode="lin" valueType="num">
                                          <p:cBhvr>
                                            <p:cTn id="87" dur="250" fill="hold"/>
                                            <p:tgtEl>
                                              <p:spTgt spid="15"/>
                                            </p:tgtEl>
                                            <p:attrNameLst>
                                              <p:attrName>ppt_x</p:attrName>
                                            </p:attrNameLst>
                                          </p:cBhvr>
                                          <p:tavLst>
                                            <p:tav tm="0">
                                              <p:val>
                                                <p:strVal val="#ppt_x"/>
                                              </p:val>
                                            </p:tav>
                                            <p:tav tm="100000">
                                              <p:val>
                                                <p:strVal val="#ppt_x"/>
                                              </p:val>
                                            </p:tav>
                                          </p:tavLst>
                                        </p:anim>
                                        <p:anim calcmode="lin" valueType="num">
                                          <p:cBhvr>
                                            <p:cTn id="88" dur="250" fill="hold"/>
                                            <p:tgtEl>
                                              <p:spTgt spid="15"/>
                                            </p:tgtEl>
                                            <p:attrNameLst>
                                              <p:attrName>ppt_y</p:attrName>
                                            </p:attrNameLst>
                                          </p:cBhvr>
                                          <p:tavLst>
                                            <p:tav tm="0">
                                              <p:val>
                                                <p:strVal val="#ppt_y-#ppt_h/2"/>
                                              </p:val>
                                            </p:tav>
                                            <p:tav tm="100000">
                                              <p:val>
                                                <p:strVal val="#ppt_y"/>
                                              </p:val>
                                            </p:tav>
                                          </p:tavLst>
                                        </p:anim>
                                        <p:anim calcmode="lin" valueType="num">
                                          <p:cBhvr>
                                            <p:cTn id="89" dur="250" fill="hold"/>
                                            <p:tgtEl>
                                              <p:spTgt spid="15"/>
                                            </p:tgtEl>
                                            <p:attrNameLst>
                                              <p:attrName>ppt_w</p:attrName>
                                            </p:attrNameLst>
                                          </p:cBhvr>
                                          <p:tavLst>
                                            <p:tav tm="0">
                                              <p:val>
                                                <p:strVal val="#ppt_w"/>
                                              </p:val>
                                            </p:tav>
                                            <p:tav tm="100000">
                                              <p:val>
                                                <p:strVal val="#ppt_w"/>
                                              </p:val>
                                            </p:tav>
                                          </p:tavLst>
                                        </p:anim>
                                        <p:anim calcmode="lin" valueType="num">
                                          <p:cBhvr>
                                            <p:cTn id="90" dur="250" fill="hold"/>
                                            <p:tgtEl>
                                              <p:spTgt spid="15"/>
                                            </p:tgtEl>
                                            <p:attrNameLst>
                                              <p:attrName>ppt_h</p:attrName>
                                            </p:attrNameLst>
                                          </p:cBhvr>
                                          <p:tavLst>
                                            <p:tav tm="0">
                                              <p:val>
                                                <p:fltVal val="0"/>
                                              </p:val>
                                            </p:tav>
                                            <p:tav tm="100000">
                                              <p:val>
                                                <p:strVal val="#ppt_h"/>
                                              </p:val>
                                            </p:tav>
                                          </p:tavLst>
                                        </p:anim>
                                      </p:childTnLst>
                                    </p:cTn>
                                  </p:par>
                                  <p:par>
                                    <p:cTn id="91" presetID="17" presetClass="entr" presetSubtype="1" fill="hold" grpId="0" nodeType="withEffect">
                                      <p:stCondLst>
                                        <p:cond delay="800"/>
                                      </p:stCondLst>
                                      <p:iterate type="lt">
                                        <p:tmPct val="40000"/>
                                      </p:iterate>
                                      <p:childTnLst>
                                        <p:set>
                                          <p:cBhvr>
                                            <p:cTn id="92" dur="1" fill="hold">
                                              <p:stCondLst>
                                                <p:cond delay="0"/>
                                              </p:stCondLst>
                                            </p:cTn>
                                            <p:tgtEl>
                                              <p:spTgt spid="13"/>
                                            </p:tgtEl>
                                            <p:attrNameLst>
                                              <p:attrName>style.visibility</p:attrName>
                                            </p:attrNameLst>
                                          </p:cBhvr>
                                          <p:to>
                                            <p:strVal val="visible"/>
                                          </p:to>
                                        </p:set>
                                        <p:anim calcmode="lin" valueType="num">
                                          <p:cBhvr>
                                            <p:cTn id="93" dur="250" fill="hold"/>
                                            <p:tgtEl>
                                              <p:spTgt spid="13"/>
                                            </p:tgtEl>
                                            <p:attrNameLst>
                                              <p:attrName>ppt_x</p:attrName>
                                            </p:attrNameLst>
                                          </p:cBhvr>
                                          <p:tavLst>
                                            <p:tav tm="0">
                                              <p:val>
                                                <p:strVal val="#ppt_x"/>
                                              </p:val>
                                            </p:tav>
                                            <p:tav tm="100000">
                                              <p:val>
                                                <p:strVal val="#ppt_x"/>
                                              </p:val>
                                            </p:tav>
                                          </p:tavLst>
                                        </p:anim>
                                        <p:anim calcmode="lin" valueType="num">
                                          <p:cBhvr>
                                            <p:cTn id="94" dur="250" fill="hold"/>
                                            <p:tgtEl>
                                              <p:spTgt spid="13"/>
                                            </p:tgtEl>
                                            <p:attrNameLst>
                                              <p:attrName>ppt_y</p:attrName>
                                            </p:attrNameLst>
                                          </p:cBhvr>
                                          <p:tavLst>
                                            <p:tav tm="0">
                                              <p:val>
                                                <p:strVal val="#ppt_y-#ppt_h/2"/>
                                              </p:val>
                                            </p:tav>
                                            <p:tav tm="100000">
                                              <p:val>
                                                <p:strVal val="#ppt_y"/>
                                              </p:val>
                                            </p:tav>
                                          </p:tavLst>
                                        </p:anim>
                                        <p:anim calcmode="lin" valueType="num">
                                          <p:cBhvr>
                                            <p:cTn id="95" dur="250" fill="hold"/>
                                            <p:tgtEl>
                                              <p:spTgt spid="13"/>
                                            </p:tgtEl>
                                            <p:attrNameLst>
                                              <p:attrName>ppt_w</p:attrName>
                                            </p:attrNameLst>
                                          </p:cBhvr>
                                          <p:tavLst>
                                            <p:tav tm="0">
                                              <p:val>
                                                <p:strVal val="#ppt_w"/>
                                              </p:val>
                                            </p:tav>
                                            <p:tav tm="100000">
                                              <p:val>
                                                <p:strVal val="#ppt_w"/>
                                              </p:val>
                                            </p:tav>
                                          </p:tavLst>
                                        </p:anim>
                                        <p:anim calcmode="lin" valueType="num">
                                          <p:cBhvr>
                                            <p:cTn id="96" dur="250" fill="hold"/>
                                            <p:tgtEl>
                                              <p:spTgt spid="13"/>
                                            </p:tgtEl>
                                            <p:attrNameLst>
                                              <p:attrName>ppt_h</p:attrName>
                                            </p:attrNameLst>
                                          </p:cBhvr>
                                          <p:tavLst>
                                            <p:tav tm="0">
                                              <p:val>
                                                <p:fltVal val="0"/>
                                              </p:val>
                                            </p:tav>
                                            <p:tav tm="100000">
                                              <p:val>
                                                <p:strVal val="#ppt_h"/>
                                              </p:val>
                                            </p:tav>
                                          </p:tavLst>
                                        </p:anim>
                                      </p:childTnLst>
                                    </p:cTn>
                                  </p:par>
                                </p:childTnLst>
                              </p:cTn>
                            </p:par>
                            <p:par>
                              <p:cTn id="97" fill="hold">
                                <p:stCondLst>
                                  <p:cond delay="5150"/>
                                </p:stCondLst>
                                <p:childTnLst>
                                  <p:par>
                                    <p:cTn id="98" presetID="22" presetClass="entr" presetSubtype="8"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grpId="0"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par>
                                    <p:cTn id="104" presetID="22" presetClass="entr" presetSubtype="8" fill="hold" grpId="0" nodeType="withEffect">
                                      <p:stCondLst>
                                        <p:cond delay="400"/>
                                      </p:stCondLst>
                                      <p:childTnLst>
                                        <p:set>
                                          <p:cBhvr>
                                            <p:cTn id="105" dur="1" fill="hold">
                                              <p:stCondLst>
                                                <p:cond delay="0"/>
                                              </p:stCondLst>
                                            </p:cTn>
                                            <p:tgtEl>
                                              <p:spTgt spid="16"/>
                                            </p:tgtEl>
                                            <p:attrNameLst>
                                              <p:attrName>style.visibility</p:attrName>
                                            </p:attrNameLst>
                                          </p:cBhvr>
                                          <p:to>
                                            <p:strVal val="visible"/>
                                          </p:to>
                                        </p:set>
                                        <p:animEffect transition="in" filter="wipe(left)">
                                          <p:cBhvr>
                                            <p:cTn id="106" dur="500"/>
                                            <p:tgtEl>
                                              <p:spTgt spid="16"/>
                                            </p:tgtEl>
                                          </p:cBhvr>
                                        </p:animEffect>
                                      </p:childTnLst>
                                    </p:cTn>
                                  </p:par>
                                  <p:par>
                                    <p:cTn id="107" presetID="22" presetClass="entr" presetSubtype="8" fill="hold" grpId="0" nodeType="withEffect">
                                      <p:stCondLst>
                                        <p:cond delay="600"/>
                                      </p:stCondLst>
                                      <p:childTnLst>
                                        <p:set>
                                          <p:cBhvr>
                                            <p:cTn id="108" dur="1" fill="hold">
                                              <p:stCondLst>
                                                <p:cond delay="0"/>
                                              </p:stCondLst>
                                            </p:cTn>
                                            <p:tgtEl>
                                              <p:spTgt spid="14"/>
                                            </p:tgtEl>
                                            <p:attrNameLst>
                                              <p:attrName>style.visibility</p:attrName>
                                            </p:attrNameLst>
                                          </p:cBhvr>
                                          <p:to>
                                            <p:strVal val="visible"/>
                                          </p:to>
                                        </p:set>
                                        <p:animEffect transition="in" filter="wipe(left)">
                                          <p:cBhvr>
                                            <p:cTn id="109" dur="500"/>
                                            <p:tgtEl>
                                              <p:spTgt spid="14"/>
                                            </p:tgtEl>
                                          </p:cBhvr>
                                        </p:animEffect>
                                      </p:childTnLst>
                                    </p:cTn>
                                  </p:par>
                                  <p:par>
                                    <p:cTn id="110" presetID="22" presetClass="entr" presetSubtype="8" fill="hold" grpId="0" nodeType="withEffect">
                                      <p:stCondLst>
                                        <p:cond delay="8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P spid="22" grpId="0" animBg="1"/>
          <p:bldP spid="23" grpId="0" animBg="1"/>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ppt_x"/>
                                              </p:val>
                                            </p:tav>
                                            <p:tav tm="100000">
                                              <p:val>
                                                <p:strVal val="#ppt_x"/>
                                              </p:val>
                                            </p:tav>
                                          </p:tavLst>
                                        </p:anim>
                                        <p:anim calcmode="lin" valueType="num">
                                          <p:cBhvr additive="base">
                                            <p:cTn id="33" dur="10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20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1000" fill="hold"/>
                                            <p:tgtEl>
                                              <p:spTgt spid="2"/>
                                            </p:tgtEl>
                                            <p:attrNameLst>
                                              <p:attrName>ppt_x</p:attrName>
                                            </p:attrNameLst>
                                          </p:cBhvr>
                                          <p:tavLst>
                                            <p:tav tm="0">
                                              <p:val>
                                                <p:strVal val="#ppt_x"/>
                                              </p:val>
                                            </p:tav>
                                            <p:tav tm="100000">
                                              <p:val>
                                                <p:strVal val="#ppt_x"/>
                                              </p:val>
                                            </p:tav>
                                          </p:tavLst>
                                        </p:anim>
                                        <p:anim calcmode="lin" valueType="num">
                                          <p:cBhvr additive="base">
                                            <p:cTn id="37" dur="1000" fill="hold"/>
                                            <p:tgtEl>
                                              <p:spTgt spid="2"/>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40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1000" fill="hold"/>
                                            <p:tgtEl>
                                              <p:spTgt spid="5"/>
                                            </p:tgtEl>
                                            <p:attrNameLst>
                                              <p:attrName>ppt_x</p:attrName>
                                            </p:attrNameLst>
                                          </p:cBhvr>
                                          <p:tavLst>
                                            <p:tav tm="0">
                                              <p:val>
                                                <p:strVal val="#ppt_x"/>
                                              </p:val>
                                            </p:tav>
                                            <p:tav tm="100000">
                                              <p:val>
                                                <p:strVal val="#ppt_x"/>
                                              </p:val>
                                            </p:tav>
                                          </p:tavLst>
                                        </p:anim>
                                        <p:anim calcmode="lin" valueType="num">
                                          <p:cBhvr additive="base">
                                            <p:cTn id="41" dur="1000" fill="hold"/>
                                            <p:tgtEl>
                                              <p:spTgt spid="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1000" fill="hold"/>
                                            <p:tgtEl>
                                              <p:spTgt spid="3"/>
                                            </p:tgtEl>
                                            <p:attrNameLst>
                                              <p:attrName>ppt_x</p:attrName>
                                            </p:attrNameLst>
                                          </p:cBhvr>
                                          <p:tavLst>
                                            <p:tav tm="0">
                                              <p:val>
                                                <p:strVal val="#ppt_x"/>
                                              </p:val>
                                            </p:tav>
                                            <p:tav tm="100000">
                                              <p:val>
                                                <p:strVal val="#ppt_x"/>
                                              </p:val>
                                            </p:tav>
                                          </p:tavLst>
                                        </p:anim>
                                        <p:anim calcmode="lin" valueType="num">
                                          <p:cBhvr additive="base">
                                            <p:cTn id="45" dur="1000" fill="hold"/>
                                            <p:tgtEl>
                                              <p:spTgt spid="3"/>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80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1000" fill="hold"/>
                                            <p:tgtEl>
                                              <p:spTgt spid="4"/>
                                            </p:tgtEl>
                                            <p:attrNameLst>
                                              <p:attrName>ppt_x</p:attrName>
                                            </p:attrNameLst>
                                          </p:cBhvr>
                                          <p:tavLst>
                                            <p:tav tm="0">
                                              <p:val>
                                                <p:strVal val="#ppt_x"/>
                                              </p:val>
                                            </p:tav>
                                            <p:tav tm="100000">
                                              <p:val>
                                                <p:strVal val="#ppt_x"/>
                                              </p:val>
                                            </p:tav>
                                          </p:tavLst>
                                        </p:anim>
                                        <p:anim calcmode="lin" valueType="num">
                                          <p:cBhvr additive="base">
                                            <p:cTn id="49" dur="1000" fill="hold"/>
                                            <p:tgtEl>
                                              <p:spTgt spid="4"/>
                                            </p:tgtEl>
                                            <p:attrNameLst>
                                              <p:attrName>ppt_y</p:attrName>
                                            </p:attrNameLst>
                                          </p:cBhvr>
                                          <p:tavLst>
                                            <p:tav tm="0">
                                              <p:val>
                                                <p:strVal val="0-#ppt_h/2"/>
                                              </p:val>
                                            </p:tav>
                                            <p:tav tm="100000">
                                              <p:val>
                                                <p:strVal val="#ppt_y"/>
                                              </p:val>
                                            </p:tav>
                                          </p:tavLst>
                                        </p:anim>
                                      </p:childTnLst>
                                    </p:cTn>
                                  </p:par>
                                </p:childTnLst>
                              </p:cTn>
                            </p:par>
                            <p:par>
                              <p:cTn id="50" fill="hold">
                                <p:stCondLst>
                                  <p:cond delay="3300"/>
                                </p:stCondLst>
                                <p:childTnLst>
                                  <p:par>
                                    <p:cTn id="51" presetID="22" presetClass="entr" presetSubtype="8"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par>
                                    <p:cTn id="63" presetID="22" presetClass="entr" presetSubtype="8"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38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21"/>
                                            </p:tgtEl>
                                            <p:attrNameLst>
                                              <p:attrName>style.visibility</p:attrName>
                                            </p:attrNameLst>
                                          </p:cBhvr>
                                          <p:to>
                                            <p:strVal val="visible"/>
                                          </p:to>
                                        </p:set>
                                        <p:anim calcmode="lin" valueType="num">
                                          <p:cBhvr>
                                            <p:cTn id="69" dur="250" fill="hold"/>
                                            <p:tgtEl>
                                              <p:spTgt spid="21"/>
                                            </p:tgtEl>
                                            <p:attrNameLst>
                                              <p:attrName>ppt_x</p:attrName>
                                            </p:attrNameLst>
                                          </p:cBhvr>
                                          <p:tavLst>
                                            <p:tav tm="0">
                                              <p:val>
                                                <p:strVal val="#ppt_x"/>
                                              </p:val>
                                            </p:tav>
                                            <p:tav tm="100000">
                                              <p:val>
                                                <p:strVal val="#ppt_x"/>
                                              </p:val>
                                            </p:tav>
                                          </p:tavLst>
                                        </p:anim>
                                        <p:anim calcmode="lin" valueType="num">
                                          <p:cBhvr>
                                            <p:cTn id="70" dur="250" fill="hold"/>
                                            <p:tgtEl>
                                              <p:spTgt spid="21"/>
                                            </p:tgtEl>
                                            <p:attrNameLst>
                                              <p:attrName>ppt_y</p:attrName>
                                            </p:attrNameLst>
                                          </p:cBhvr>
                                          <p:tavLst>
                                            <p:tav tm="0">
                                              <p:val>
                                                <p:strVal val="#ppt_y-#ppt_h/2"/>
                                              </p:val>
                                            </p:tav>
                                            <p:tav tm="100000">
                                              <p:val>
                                                <p:strVal val="#ppt_y"/>
                                              </p:val>
                                            </p:tav>
                                          </p:tavLst>
                                        </p:anim>
                                        <p:anim calcmode="lin" valueType="num">
                                          <p:cBhvr>
                                            <p:cTn id="71" dur="250" fill="hold"/>
                                            <p:tgtEl>
                                              <p:spTgt spid="21"/>
                                            </p:tgtEl>
                                            <p:attrNameLst>
                                              <p:attrName>ppt_w</p:attrName>
                                            </p:attrNameLst>
                                          </p:cBhvr>
                                          <p:tavLst>
                                            <p:tav tm="0">
                                              <p:val>
                                                <p:strVal val="#ppt_w"/>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childTnLst>
                                    </p:cTn>
                                  </p:par>
                                  <p:par>
                                    <p:cTn id="73" presetID="17" presetClass="entr" presetSubtype="1" fill="hold" grpId="0" nodeType="withEffect">
                                      <p:stCondLst>
                                        <p:cond delay="200"/>
                                      </p:stCondLst>
                                      <p:iterate type="lt">
                                        <p:tmPct val="40000"/>
                                      </p:iterate>
                                      <p:childTnLst>
                                        <p:set>
                                          <p:cBhvr>
                                            <p:cTn id="74" dur="1" fill="hold">
                                              <p:stCondLst>
                                                <p:cond delay="0"/>
                                              </p:stCondLst>
                                            </p:cTn>
                                            <p:tgtEl>
                                              <p:spTgt spid="19"/>
                                            </p:tgtEl>
                                            <p:attrNameLst>
                                              <p:attrName>style.visibility</p:attrName>
                                            </p:attrNameLst>
                                          </p:cBhvr>
                                          <p:to>
                                            <p:strVal val="visible"/>
                                          </p:to>
                                        </p:set>
                                        <p:anim calcmode="lin" valueType="num">
                                          <p:cBhvr>
                                            <p:cTn id="75" dur="250" fill="hold"/>
                                            <p:tgtEl>
                                              <p:spTgt spid="19"/>
                                            </p:tgtEl>
                                            <p:attrNameLst>
                                              <p:attrName>ppt_x</p:attrName>
                                            </p:attrNameLst>
                                          </p:cBhvr>
                                          <p:tavLst>
                                            <p:tav tm="0">
                                              <p:val>
                                                <p:strVal val="#ppt_x"/>
                                              </p:val>
                                            </p:tav>
                                            <p:tav tm="100000">
                                              <p:val>
                                                <p:strVal val="#ppt_x"/>
                                              </p:val>
                                            </p:tav>
                                          </p:tavLst>
                                        </p:anim>
                                        <p:anim calcmode="lin" valueType="num">
                                          <p:cBhvr>
                                            <p:cTn id="76" dur="250" fill="hold"/>
                                            <p:tgtEl>
                                              <p:spTgt spid="19"/>
                                            </p:tgtEl>
                                            <p:attrNameLst>
                                              <p:attrName>ppt_y</p:attrName>
                                            </p:attrNameLst>
                                          </p:cBhvr>
                                          <p:tavLst>
                                            <p:tav tm="0">
                                              <p:val>
                                                <p:strVal val="#ppt_y-#ppt_h/2"/>
                                              </p:val>
                                            </p:tav>
                                            <p:tav tm="100000">
                                              <p:val>
                                                <p:strVal val="#ppt_y"/>
                                              </p:val>
                                            </p:tav>
                                          </p:tavLst>
                                        </p:anim>
                                        <p:anim calcmode="lin" valueType="num">
                                          <p:cBhvr>
                                            <p:cTn id="77" dur="250" fill="hold"/>
                                            <p:tgtEl>
                                              <p:spTgt spid="19"/>
                                            </p:tgtEl>
                                            <p:attrNameLst>
                                              <p:attrName>ppt_w</p:attrName>
                                            </p:attrNameLst>
                                          </p:cBhvr>
                                          <p:tavLst>
                                            <p:tav tm="0">
                                              <p:val>
                                                <p:strVal val="#ppt_w"/>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childTnLst>
                                    </p:cTn>
                                  </p:par>
                                  <p:par>
                                    <p:cTn id="79" presetID="17" presetClass="entr" presetSubtype="1" fill="hold" grpId="0" nodeType="withEffect">
                                      <p:stCondLst>
                                        <p:cond delay="400"/>
                                      </p:stCondLst>
                                      <p:iterate type="lt">
                                        <p:tmPct val="40000"/>
                                      </p:iterate>
                                      <p:childTnLst>
                                        <p:set>
                                          <p:cBhvr>
                                            <p:cTn id="80" dur="1" fill="hold">
                                              <p:stCondLst>
                                                <p:cond delay="0"/>
                                              </p:stCondLst>
                                            </p:cTn>
                                            <p:tgtEl>
                                              <p:spTgt spid="17"/>
                                            </p:tgtEl>
                                            <p:attrNameLst>
                                              <p:attrName>style.visibility</p:attrName>
                                            </p:attrNameLst>
                                          </p:cBhvr>
                                          <p:to>
                                            <p:strVal val="visible"/>
                                          </p:to>
                                        </p:set>
                                        <p:anim calcmode="lin" valueType="num">
                                          <p:cBhvr>
                                            <p:cTn id="81" dur="250" fill="hold"/>
                                            <p:tgtEl>
                                              <p:spTgt spid="17"/>
                                            </p:tgtEl>
                                            <p:attrNameLst>
                                              <p:attrName>ppt_x</p:attrName>
                                            </p:attrNameLst>
                                          </p:cBhvr>
                                          <p:tavLst>
                                            <p:tav tm="0">
                                              <p:val>
                                                <p:strVal val="#ppt_x"/>
                                              </p:val>
                                            </p:tav>
                                            <p:tav tm="100000">
                                              <p:val>
                                                <p:strVal val="#ppt_x"/>
                                              </p:val>
                                            </p:tav>
                                          </p:tavLst>
                                        </p:anim>
                                        <p:anim calcmode="lin" valueType="num">
                                          <p:cBhvr>
                                            <p:cTn id="82" dur="250" fill="hold"/>
                                            <p:tgtEl>
                                              <p:spTgt spid="17"/>
                                            </p:tgtEl>
                                            <p:attrNameLst>
                                              <p:attrName>ppt_y</p:attrName>
                                            </p:attrNameLst>
                                          </p:cBhvr>
                                          <p:tavLst>
                                            <p:tav tm="0">
                                              <p:val>
                                                <p:strVal val="#ppt_y-#ppt_h/2"/>
                                              </p:val>
                                            </p:tav>
                                            <p:tav tm="100000">
                                              <p:val>
                                                <p:strVal val="#ppt_y"/>
                                              </p:val>
                                            </p:tav>
                                          </p:tavLst>
                                        </p:anim>
                                        <p:anim calcmode="lin" valueType="num">
                                          <p:cBhvr>
                                            <p:cTn id="83" dur="250" fill="hold"/>
                                            <p:tgtEl>
                                              <p:spTgt spid="17"/>
                                            </p:tgtEl>
                                            <p:attrNameLst>
                                              <p:attrName>ppt_w</p:attrName>
                                            </p:attrNameLst>
                                          </p:cBhvr>
                                          <p:tavLst>
                                            <p:tav tm="0">
                                              <p:val>
                                                <p:strVal val="#ppt_w"/>
                                              </p:val>
                                            </p:tav>
                                            <p:tav tm="100000">
                                              <p:val>
                                                <p:strVal val="#ppt_w"/>
                                              </p:val>
                                            </p:tav>
                                          </p:tavLst>
                                        </p:anim>
                                        <p:anim calcmode="lin" valueType="num">
                                          <p:cBhvr>
                                            <p:cTn id="84" dur="250" fill="hold"/>
                                            <p:tgtEl>
                                              <p:spTgt spid="17"/>
                                            </p:tgtEl>
                                            <p:attrNameLst>
                                              <p:attrName>ppt_h</p:attrName>
                                            </p:attrNameLst>
                                          </p:cBhvr>
                                          <p:tavLst>
                                            <p:tav tm="0">
                                              <p:val>
                                                <p:fltVal val="0"/>
                                              </p:val>
                                            </p:tav>
                                            <p:tav tm="100000">
                                              <p:val>
                                                <p:strVal val="#ppt_h"/>
                                              </p:val>
                                            </p:tav>
                                          </p:tavLst>
                                        </p:anim>
                                      </p:childTnLst>
                                    </p:cTn>
                                  </p:par>
                                  <p:par>
                                    <p:cTn id="85" presetID="17" presetClass="entr" presetSubtype="1" fill="hold" grpId="0" nodeType="withEffect">
                                      <p:stCondLst>
                                        <p:cond delay="600"/>
                                      </p:stCondLst>
                                      <p:iterate type="lt">
                                        <p:tmPct val="40000"/>
                                      </p:iterate>
                                      <p:childTnLst>
                                        <p:set>
                                          <p:cBhvr>
                                            <p:cTn id="86" dur="1" fill="hold">
                                              <p:stCondLst>
                                                <p:cond delay="0"/>
                                              </p:stCondLst>
                                            </p:cTn>
                                            <p:tgtEl>
                                              <p:spTgt spid="15"/>
                                            </p:tgtEl>
                                            <p:attrNameLst>
                                              <p:attrName>style.visibility</p:attrName>
                                            </p:attrNameLst>
                                          </p:cBhvr>
                                          <p:to>
                                            <p:strVal val="visible"/>
                                          </p:to>
                                        </p:set>
                                        <p:anim calcmode="lin" valueType="num">
                                          <p:cBhvr>
                                            <p:cTn id="87" dur="250" fill="hold"/>
                                            <p:tgtEl>
                                              <p:spTgt spid="15"/>
                                            </p:tgtEl>
                                            <p:attrNameLst>
                                              <p:attrName>ppt_x</p:attrName>
                                            </p:attrNameLst>
                                          </p:cBhvr>
                                          <p:tavLst>
                                            <p:tav tm="0">
                                              <p:val>
                                                <p:strVal val="#ppt_x"/>
                                              </p:val>
                                            </p:tav>
                                            <p:tav tm="100000">
                                              <p:val>
                                                <p:strVal val="#ppt_x"/>
                                              </p:val>
                                            </p:tav>
                                          </p:tavLst>
                                        </p:anim>
                                        <p:anim calcmode="lin" valueType="num">
                                          <p:cBhvr>
                                            <p:cTn id="88" dur="250" fill="hold"/>
                                            <p:tgtEl>
                                              <p:spTgt spid="15"/>
                                            </p:tgtEl>
                                            <p:attrNameLst>
                                              <p:attrName>ppt_y</p:attrName>
                                            </p:attrNameLst>
                                          </p:cBhvr>
                                          <p:tavLst>
                                            <p:tav tm="0">
                                              <p:val>
                                                <p:strVal val="#ppt_y-#ppt_h/2"/>
                                              </p:val>
                                            </p:tav>
                                            <p:tav tm="100000">
                                              <p:val>
                                                <p:strVal val="#ppt_y"/>
                                              </p:val>
                                            </p:tav>
                                          </p:tavLst>
                                        </p:anim>
                                        <p:anim calcmode="lin" valueType="num">
                                          <p:cBhvr>
                                            <p:cTn id="89" dur="250" fill="hold"/>
                                            <p:tgtEl>
                                              <p:spTgt spid="15"/>
                                            </p:tgtEl>
                                            <p:attrNameLst>
                                              <p:attrName>ppt_w</p:attrName>
                                            </p:attrNameLst>
                                          </p:cBhvr>
                                          <p:tavLst>
                                            <p:tav tm="0">
                                              <p:val>
                                                <p:strVal val="#ppt_w"/>
                                              </p:val>
                                            </p:tav>
                                            <p:tav tm="100000">
                                              <p:val>
                                                <p:strVal val="#ppt_w"/>
                                              </p:val>
                                            </p:tav>
                                          </p:tavLst>
                                        </p:anim>
                                        <p:anim calcmode="lin" valueType="num">
                                          <p:cBhvr>
                                            <p:cTn id="90" dur="250" fill="hold"/>
                                            <p:tgtEl>
                                              <p:spTgt spid="15"/>
                                            </p:tgtEl>
                                            <p:attrNameLst>
                                              <p:attrName>ppt_h</p:attrName>
                                            </p:attrNameLst>
                                          </p:cBhvr>
                                          <p:tavLst>
                                            <p:tav tm="0">
                                              <p:val>
                                                <p:fltVal val="0"/>
                                              </p:val>
                                            </p:tav>
                                            <p:tav tm="100000">
                                              <p:val>
                                                <p:strVal val="#ppt_h"/>
                                              </p:val>
                                            </p:tav>
                                          </p:tavLst>
                                        </p:anim>
                                      </p:childTnLst>
                                    </p:cTn>
                                  </p:par>
                                  <p:par>
                                    <p:cTn id="91" presetID="17" presetClass="entr" presetSubtype="1" fill="hold" grpId="0" nodeType="withEffect">
                                      <p:stCondLst>
                                        <p:cond delay="800"/>
                                      </p:stCondLst>
                                      <p:iterate type="lt">
                                        <p:tmPct val="40000"/>
                                      </p:iterate>
                                      <p:childTnLst>
                                        <p:set>
                                          <p:cBhvr>
                                            <p:cTn id="92" dur="1" fill="hold">
                                              <p:stCondLst>
                                                <p:cond delay="0"/>
                                              </p:stCondLst>
                                            </p:cTn>
                                            <p:tgtEl>
                                              <p:spTgt spid="13"/>
                                            </p:tgtEl>
                                            <p:attrNameLst>
                                              <p:attrName>style.visibility</p:attrName>
                                            </p:attrNameLst>
                                          </p:cBhvr>
                                          <p:to>
                                            <p:strVal val="visible"/>
                                          </p:to>
                                        </p:set>
                                        <p:anim calcmode="lin" valueType="num">
                                          <p:cBhvr>
                                            <p:cTn id="93" dur="250" fill="hold"/>
                                            <p:tgtEl>
                                              <p:spTgt spid="13"/>
                                            </p:tgtEl>
                                            <p:attrNameLst>
                                              <p:attrName>ppt_x</p:attrName>
                                            </p:attrNameLst>
                                          </p:cBhvr>
                                          <p:tavLst>
                                            <p:tav tm="0">
                                              <p:val>
                                                <p:strVal val="#ppt_x"/>
                                              </p:val>
                                            </p:tav>
                                            <p:tav tm="100000">
                                              <p:val>
                                                <p:strVal val="#ppt_x"/>
                                              </p:val>
                                            </p:tav>
                                          </p:tavLst>
                                        </p:anim>
                                        <p:anim calcmode="lin" valueType="num">
                                          <p:cBhvr>
                                            <p:cTn id="94" dur="250" fill="hold"/>
                                            <p:tgtEl>
                                              <p:spTgt spid="13"/>
                                            </p:tgtEl>
                                            <p:attrNameLst>
                                              <p:attrName>ppt_y</p:attrName>
                                            </p:attrNameLst>
                                          </p:cBhvr>
                                          <p:tavLst>
                                            <p:tav tm="0">
                                              <p:val>
                                                <p:strVal val="#ppt_y-#ppt_h/2"/>
                                              </p:val>
                                            </p:tav>
                                            <p:tav tm="100000">
                                              <p:val>
                                                <p:strVal val="#ppt_y"/>
                                              </p:val>
                                            </p:tav>
                                          </p:tavLst>
                                        </p:anim>
                                        <p:anim calcmode="lin" valueType="num">
                                          <p:cBhvr>
                                            <p:cTn id="95" dur="250" fill="hold"/>
                                            <p:tgtEl>
                                              <p:spTgt spid="13"/>
                                            </p:tgtEl>
                                            <p:attrNameLst>
                                              <p:attrName>ppt_w</p:attrName>
                                            </p:attrNameLst>
                                          </p:cBhvr>
                                          <p:tavLst>
                                            <p:tav tm="0">
                                              <p:val>
                                                <p:strVal val="#ppt_w"/>
                                              </p:val>
                                            </p:tav>
                                            <p:tav tm="100000">
                                              <p:val>
                                                <p:strVal val="#ppt_w"/>
                                              </p:val>
                                            </p:tav>
                                          </p:tavLst>
                                        </p:anim>
                                        <p:anim calcmode="lin" valueType="num">
                                          <p:cBhvr>
                                            <p:cTn id="96" dur="250" fill="hold"/>
                                            <p:tgtEl>
                                              <p:spTgt spid="13"/>
                                            </p:tgtEl>
                                            <p:attrNameLst>
                                              <p:attrName>ppt_h</p:attrName>
                                            </p:attrNameLst>
                                          </p:cBhvr>
                                          <p:tavLst>
                                            <p:tav tm="0">
                                              <p:val>
                                                <p:fltVal val="0"/>
                                              </p:val>
                                            </p:tav>
                                            <p:tav tm="100000">
                                              <p:val>
                                                <p:strVal val="#ppt_h"/>
                                              </p:val>
                                            </p:tav>
                                          </p:tavLst>
                                        </p:anim>
                                      </p:childTnLst>
                                    </p:cTn>
                                  </p:par>
                                </p:childTnLst>
                              </p:cTn>
                            </p:par>
                            <p:par>
                              <p:cTn id="97" fill="hold">
                                <p:stCondLst>
                                  <p:cond delay="5150"/>
                                </p:stCondLst>
                                <p:childTnLst>
                                  <p:par>
                                    <p:cTn id="98" presetID="22" presetClass="entr" presetSubtype="8"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grpId="0"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par>
                                    <p:cTn id="104" presetID="22" presetClass="entr" presetSubtype="8" fill="hold" grpId="0" nodeType="withEffect">
                                      <p:stCondLst>
                                        <p:cond delay="400"/>
                                      </p:stCondLst>
                                      <p:childTnLst>
                                        <p:set>
                                          <p:cBhvr>
                                            <p:cTn id="105" dur="1" fill="hold">
                                              <p:stCondLst>
                                                <p:cond delay="0"/>
                                              </p:stCondLst>
                                            </p:cTn>
                                            <p:tgtEl>
                                              <p:spTgt spid="16"/>
                                            </p:tgtEl>
                                            <p:attrNameLst>
                                              <p:attrName>style.visibility</p:attrName>
                                            </p:attrNameLst>
                                          </p:cBhvr>
                                          <p:to>
                                            <p:strVal val="visible"/>
                                          </p:to>
                                        </p:set>
                                        <p:animEffect transition="in" filter="wipe(left)">
                                          <p:cBhvr>
                                            <p:cTn id="106" dur="500"/>
                                            <p:tgtEl>
                                              <p:spTgt spid="16"/>
                                            </p:tgtEl>
                                          </p:cBhvr>
                                        </p:animEffect>
                                      </p:childTnLst>
                                    </p:cTn>
                                  </p:par>
                                  <p:par>
                                    <p:cTn id="107" presetID="22" presetClass="entr" presetSubtype="8" fill="hold" grpId="0" nodeType="withEffect">
                                      <p:stCondLst>
                                        <p:cond delay="600"/>
                                      </p:stCondLst>
                                      <p:childTnLst>
                                        <p:set>
                                          <p:cBhvr>
                                            <p:cTn id="108" dur="1" fill="hold">
                                              <p:stCondLst>
                                                <p:cond delay="0"/>
                                              </p:stCondLst>
                                            </p:cTn>
                                            <p:tgtEl>
                                              <p:spTgt spid="14"/>
                                            </p:tgtEl>
                                            <p:attrNameLst>
                                              <p:attrName>style.visibility</p:attrName>
                                            </p:attrNameLst>
                                          </p:cBhvr>
                                          <p:to>
                                            <p:strVal val="visible"/>
                                          </p:to>
                                        </p:set>
                                        <p:animEffect transition="in" filter="wipe(left)">
                                          <p:cBhvr>
                                            <p:cTn id="109" dur="500"/>
                                            <p:tgtEl>
                                              <p:spTgt spid="14"/>
                                            </p:tgtEl>
                                          </p:cBhvr>
                                        </p:animEffect>
                                      </p:childTnLst>
                                    </p:cTn>
                                  </p:par>
                                  <p:par>
                                    <p:cTn id="110" presetID="22" presetClass="entr" presetSubtype="8" fill="hold" grpId="0" nodeType="withEffect">
                                      <p:stCondLst>
                                        <p:cond delay="8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P spid="22" grpId="0" animBg="1"/>
          <p:bldP spid="23" grpId="0" animBg="1"/>
          <p:bldP spid="24" grpId="0"/>
          <p:bldP spid="25" grpId="0"/>
          <p:bldP spid="26"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a:grpSpLocks/>
          </p:cNvGrpSpPr>
          <p:nvPr/>
        </p:nvGrpSpPr>
        <p:grpSpPr bwMode="auto">
          <a:xfrm>
            <a:off x="1154208" y="2043670"/>
            <a:ext cx="1704307" cy="1706307"/>
            <a:chOff x="1003844" y="1472285"/>
            <a:chExt cx="1352926" cy="1352926"/>
          </a:xfrm>
        </p:grpSpPr>
        <p:sp>
          <p:nvSpPr>
            <p:cNvPr id="65"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accent1"/>
            </a:solidFill>
            <a:ln>
              <a:noFill/>
            </a:ln>
          </p:spPr>
          <p:txBody>
            <a:bodyPr anchor="ctr"/>
            <a:lstStyle/>
            <a:p>
              <a:pPr>
                <a:defRPr/>
              </a:pPr>
              <a:endParaRPr lang="zh-CN" altLang="en-US" sz="2394" kern="0">
                <a:solidFill>
                  <a:sysClr val="windowText" lastClr="000000"/>
                </a:solidFill>
              </a:endParaRPr>
            </a:p>
          </p:txBody>
        </p:sp>
        <p:sp>
          <p:nvSpPr>
            <p:cNvPr id="66" name="TextBox 65"/>
            <p:cNvSpPr txBox="1"/>
            <p:nvPr/>
          </p:nvSpPr>
          <p:spPr>
            <a:xfrm>
              <a:off x="1202335" y="1840226"/>
              <a:ext cx="674684" cy="380695"/>
            </a:xfrm>
            <a:prstGeom prst="rect">
              <a:avLst/>
            </a:prstGeom>
            <a:noFill/>
          </p:spPr>
          <p:txBody>
            <a:bodyPr wrap="none">
              <a:spAutoFit/>
            </a:bodyPr>
            <a:lstStyle/>
            <a:p>
              <a:pPr>
                <a:defRPr/>
              </a:pPr>
              <a:r>
                <a:rPr lang="en-US" altLang="zh-CN" sz="2520" kern="0" dirty="0">
                  <a:solidFill>
                    <a:schemeClr val="tx1">
                      <a:lumMod val="65000"/>
                      <a:lumOff val="35000"/>
                    </a:schemeClr>
                  </a:solidFill>
                  <a:latin typeface="微软雅黑" pitchFamily="34" charset="-122"/>
                  <a:ea typeface="微软雅黑" pitchFamily="34" charset="-122"/>
                </a:rPr>
                <a:t>35%</a:t>
              </a:r>
              <a:endParaRPr lang="zh-CN" altLang="en-US" sz="2520" kern="0" dirty="0">
                <a:solidFill>
                  <a:schemeClr val="tx1">
                    <a:lumMod val="65000"/>
                    <a:lumOff val="35000"/>
                  </a:schemeClr>
                </a:solidFill>
                <a:latin typeface="微软雅黑" pitchFamily="34" charset="-122"/>
                <a:ea typeface="微软雅黑" pitchFamily="34" charset="-122"/>
              </a:endParaRPr>
            </a:p>
          </p:txBody>
        </p:sp>
      </p:grpSp>
      <p:grpSp>
        <p:nvGrpSpPr>
          <p:cNvPr id="71" name="组合 70"/>
          <p:cNvGrpSpPr>
            <a:grpSpLocks/>
          </p:cNvGrpSpPr>
          <p:nvPr/>
        </p:nvGrpSpPr>
        <p:grpSpPr bwMode="auto">
          <a:xfrm>
            <a:off x="952171" y="3793985"/>
            <a:ext cx="1906344" cy="1908344"/>
            <a:chOff x="827584" y="2860726"/>
            <a:chExt cx="1512620" cy="1513898"/>
          </a:xfrm>
        </p:grpSpPr>
        <p:sp>
          <p:nvSpPr>
            <p:cNvPr id="73"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p:spPr>
          <p:txBody>
            <a:bodyPr anchor="ctr"/>
            <a:lstStyle/>
            <a:p>
              <a:pPr>
                <a:defRPr/>
              </a:pPr>
              <a:endParaRPr lang="zh-CN" altLang="en-US" sz="2394" kern="0">
                <a:solidFill>
                  <a:sysClr val="windowText" lastClr="000000"/>
                </a:solidFill>
              </a:endParaRPr>
            </a:p>
          </p:txBody>
        </p:sp>
        <p:sp>
          <p:nvSpPr>
            <p:cNvPr id="78" name="TextBox 77"/>
            <p:cNvSpPr txBox="1"/>
            <p:nvPr/>
          </p:nvSpPr>
          <p:spPr>
            <a:xfrm>
              <a:off x="1114871" y="3544678"/>
              <a:ext cx="674377" cy="380890"/>
            </a:xfrm>
            <a:prstGeom prst="rect">
              <a:avLst/>
            </a:prstGeom>
            <a:noFill/>
          </p:spPr>
          <p:txBody>
            <a:bodyPr wrap="none">
              <a:spAutoFit/>
            </a:bodyPr>
            <a:lstStyle/>
            <a:p>
              <a:pPr>
                <a:defRPr/>
              </a:pPr>
              <a:r>
                <a:rPr lang="en-US" altLang="zh-CN" sz="2520" kern="0" dirty="0">
                  <a:solidFill>
                    <a:schemeClr val="tx1">
                      <a:lumMod val="65000"/>
                      <a:lumOff val="35000"/>
                    </a:schemeClr>
                  </a:solidFill>
                  <a:latin typeface="微软雅黑" pitchFamily="34" charset="-122"/>
                  <a:ea typeface="微软雅黑" pitchFamily="34" charset="-122"/>
                </a:rPr>
                <a:t>50%</a:t>
              </a:r>
              <a:endParaRPr lang="zh-CN" altLang="en-US" sz="2520" kern="0" dirty="0">
                <a:solidFill>
                  <a:schemeClr val="tx1">
                    <a:lumMod val="65000"/>
                    <a:lumOff val="35000"/>
                  </a:schemeClr>
                </a:solidFill>
                <a:latin typeface="微软雅黑" pitchFamily="34" charset="-122"/>
                <a:ea typeface="微软雅黑" pitchFamily="34" charset="-122"/>
              </a:endParaRPr>
            </a:p>
          </p:txBody>
        </p:sp>
      </p:grpSp>
      <p:grpSp>
        <p:nvGrpSpPr>
          <p:cNvPr id="79" name="组合 78"/>
          <p:cNvGrpSpPr>
            <a:grpSpLocks/>
          </p:cNvGrpSpPr>
          <p:nvPr/>
        </p:nvGrpSpPr>
        <p:grpSpPr bwMode="auto">
          <a:xfrm>
            <a:off x="2902523" y="1775621"/>
            <a:ext cx="1974355" cy="1974355"/>
            <a:chOff x="2375123" y="1258934"/>
            <a:chExt cx="1567555" cy="1566277"/>
          </a:xfrm>
          <a:solidFill>
            <a:schemeClr val="accent3"/>
          </a:solidFill>
        </p:grpSpPr>
        <p:sp>
          <p:nvSpPr>
            <p:cNvPr id="8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4"/>
            </a:solidFill>
            <a:ln>
              <a:noFill/>
            </a:ln>
          </p:spPr>
          <p:txBody>
            <a:bodyPr anchor="ctr"/>
            <a:lstStyle/>
            <a:p>
              <a:pPr>
                <a:defRPr/>
              </a:pPr>
              <a:endParaRPr lang="zh-CN" altLang="en-US" sz="2394" kern="0">
                <a:solidFill>
                  <a:sysClr val="windowText" lastClr="000000"/>
                </a:solidFill>
              </a:endParaRPr>
            </a:p>
          </p:txBody>
        </p:sp>
        <p:sp>
          <p:nvSpPr>
            <p:cNvPr id="81" name="TextBox 80"/>
            <p:cNvSpPr txBox="1"/>
            <p:nvPr/>
          </p:nvSpPr>
          <p:spPr>
            <a:xfrm>
              <a:off x="2931391" y="1735799"/>
              <a:ext cx="674795" cy="380893"/>
            </a:xfrm>
            <a:prstGeom prst="rect">
              <a:avLst/>
            </a:prstGeom>
            <a:noFill/>
          </p:spPr>
          <p:txBody>
            <a:bodyPr wrap="none">
              <a:spAutoFit/>
            </a:bodyPr>
            <a:lstStyle/>
            <a:p>
              <a:pPr>
                <a:defRPr/>
              </a:pPr>
              <a:r>
                <a:rPr lang="en-US" altLang="zh-CN" sz="2520" kern="0" dirty="0">
                  <a:solidFill>
                    <a:schemeClr val="tx1">
                      <a:lumMod val="65000"/>
                      <a:lumOff val="35000"/>
                    </a:schemeClr>
                  </a:solidFill>
                  <a:latin typeface="微软雅黑" pitchFamily="34" charset="-122"/>
                  <a:ea typeface="微软雅黑" pitchFamily="34" charset="-122"/>
                </a:rPr>
                <a:t>50%</a:t>
              </a:r>
              <a:endParaRPr lang="zh-CN" altLang="en-US" sz="2520" kern="0" dirty="0">
                <a:solidFill>
                  <a:schemeClr val="tx1">
                    <a:lumMod val="65000"/>
                    <a:lumOff val="35000"/>
                  </a:schemeClr>
                </a:solidFill>
                <a:latin typeface="微软雅黑" pitchFamily="34" charset="-122"/>
                <a:ea typeface="微软雅黑" pitchFamily="34" charset="-122"/>
              </a:endParaRPr>
            </a:p>
          </p:txBody>
        </p:sp>
      </p:grpSp>
      <p:grpSp>
        <p:nvGrpSpPr>
          <p:cNvPr id="82" name="组合 81"/>
          <p:cNvGrpSpPr>
            <a:grpSpLocks/>
          </p:cNvGrpSpPr>
          <p:nvPr/>
        </p:nvGrpSpPr>
        <p:grpSpPr bwMode="auto">
          <a:xfrm>
            <a:off x="2902523" y="3793984"/>
            <a:ext cx="2176392" cy="2176392"/>
            <a:chOff x="2376067" y="2860726"/>
            <a:chExt cx="1727248" cy="1727248"/>
          </a:xfrm>
        </p:grpSpPr>
        <p:sp>
          <p:nvSpPr>
            <p:cNvPr id="8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1"/>
            </a:solidFill>
            <a:ln>
              <a:noFill/>
            </a:ln>
          </p:spPr>
          <p:txBody>
            <a:bodyPr anchor="ctr"/>
            <a:lstStyle/>
            <a:p>
              <a:pPr>
                <a:defRPr/>
              </a:pPr>
              <a:endParaRPr lang="zh-CN" altLang="en-US" sz="2394" kern="0">
                <a:solidFill>
                  <a:sysClr val="windowText" lastClr="000000"/>
                </a:solidFill>
              </a:endParaRPr>
            </a:p>
          </p:txBody>
        </p:sp>
        <p:sp>
          <p:nvSpPr>
            <p:cNvPr id="84" name="TextBox 83"/>
            <p:cNvSpPr txBox="1"/>
            <p:nvPr/>
          </p:nvSpPr>
          <p:spPr>
            <a:xfrm>
              <a:off x="3038072" y="3683044"/>
              <a:ext cx="674516" cy="381046"/>
            </a:xfrm>
            <a:prstGeom prst="rect">
              <a:avLst/>
            </a:prstGeom>
            <a:noFill/>
          </p:spPr>
          <p:txBody>
            <a:bodyPr wrap="none">
              <a:spAutoFit/>
            </a:bodyPr>
            <a:lstStyle/>
            <a:p>
              <a:pPr>
                <a:defRPr/>
              </a:pPr>
              <a:r>
                <a:rPr lang="en-US" altLang="zh-CN" sz="2520" kern="0" dirty="0">
                  <a:solidFill>
                    <a:schemeClr val="tx1">
                      <a:lumMod val="65000"/>
                      <a:lumOff val="35000"/>
                    </a:schemeClr>
                  </a:solidFill>
                  <a:latin typeface="微软雅黑" pitchFamily="34" charset="-122"/>
                  <a:ea typeface="微软雅黑" pitchFamily="34" charset="-122"/>
                </a:rPr>
                <a:t>80%</a:t>
              </a:r>
              <a:endParaRPr lang="zh-CN" altLang="en-US" sz="2520" kern="0" dirty="0">
                <a:solidFill>
                  <a:schemeClr val="tx1">
                    <a:lumMod val="65000"/>
                    <a:lumOff val="35000"/>
                  </a:schemeClr>
                </a:solidFill>
                <a:latin typeface="微软雅黑" pitchFamily="34" charset="-122"/>
                <a:ea typeface="微软雅黑" pitchFamily="34" charset="-122"/>
              </a:endParaRPr>
            </a:p>
          </p:txBody>
        </p:sp>
      </p:grpSp>
      <p:grpSp>
        <p:nvGrpSpPr>
          <p:cNvPr id="85" name="组合 84"/>
          <p:cNvGrpSpPr>
            <a:grpSpLocks/>
          </p:cNvGrpSpPr>
          <p:nvPr/>
        </p:nvGrpSpPr>
        <p:grpSpPr bwMode="auto">
          <a:xfrm>
            <a:off x="5767037" y="2156533"/>
            <a:ext cx="632114" cy="638116"/>
            <a:chOff x="4929188" y="1303338"/>
            <a:chExt cx="501650" cy="506412"/>
          </a:xfrm>
        </p:grpSpPr>
        <p:sp>
          <p:nvSpPr>
            <p:cNvPr id="86"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accent1"/>
            </a:solidFill>
            <a:ln>
              <a:noFill/>
            </a:ln>
            <a:extLst/>
          </p:spPr>
          <p:txBody>
            <a:bodyPr/>
            <a:lstStyle/>
            <a:p>
              <a:pPr>
                <a:defRPr/>
              </a:pPr>
              <a:endParaRPr lang="zh-CN" altLang="en-US" sz="2394" kern="0">
                <a:solidFill>
                  <a:sysClr val="windowText" lastClr="000000"/>
                </a:solidFill>
              </a:endParaRPr>
            </a:p>
          </p:txBody>
        </p:sp>
        <p:sp>
          <p:nvSpPr>
            <p:cNvPr id="87"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sp>
          <p:nvSpPr>
            <p:cNvPr id="88"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grpSp>
      <p:grpSp>
        <p:nvGrpSpPr>
          <p:cNvPr id="89" name="组合 88"/>
          <p:cNvGrpSpPr>
            <a:grpSpLocks/>
          </p:cNvGrpSpPr>
          <p:nvPr/>
        </p:nvGrpSpPr>
        <p:grpSpPr bwMode="auto">
          <a:xfrm>
            <a:off x="5761037" y="3069730"/>
            <a:ext cx="638114" cy="638116"/>
            <a:chOff x="1339850" y="2163763"/>
            <a:chExt cx="506413" cy="506412"/>
          </a:xfrm>
        </p:grpSpPr>
        <p:sp>
          <p:nvSpPr>
            <p:cNvPr id="90"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solidFill>
            <a:ln>
              <a:noFill/>
            </a:ln>
            <a:extLst/>
          </p:spPr>
          <p:txBody>
            <a:bodyPr/>
            <a:lstStyle/>
            <a:p>
              <a:pPr>
                <a:defRPr/>
              </a:pPr>
              <a:endParaRPr lang="zh-CN" altLang="en-US" sz="2394" kern="0">
                <a:solidFill>
                  <a:sysClr val="windowText" lastClr="000000"/>
                </a:solidFill>
              </a:endParaRPr>
            </a:p>
          </p:txBody>
        </p:sp>
        <p:sp>
          <p:nvSpPr>
            <p:cNvPr id="91"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sp>
          <p:nvSpPr>
            <p:cNvPr id="92"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sp>
          <p:nvSpPr>
            <p:cNvPr id="93"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a:defRPr/>
              </a:pPr>
              <a:endParaRPr lang="zh-CN" altLang="en-US" sz="2394" kern="0">
                <a:solidFill>
                  <a:sysClr val="windowText" lastClr="000000"/>
                </a:solidFill>
              </a:endParaRPr>
            </a:p>
          </p:txBody>
        </p:sp>
      </p:grpSp>
      <p:grpSp>
        <p:nvGrpSpPr>
          <p:cNvPr id="94" name="组合 93"/>
          <p:cNvGrpSpPr>
            <a:grpSpLocks/>
          </p:cNvGrpSpPr>
          <p:nvPr/>
        </p:nvGrpSpPr>
        <p:grpSpPr bwMode="auto">
          <a:xfrm>
            <a:off x="5767037" y="3986207"/>
            <a:ext cx="632114" cy="638116"/>
            <a:chOff x="5093055" y="2766720"/>
            <a:chExt cx="501650" cy="506413"/>
          </a:xfrm>
        </p:grpSpPr>
        <p:sp>
          <p:nvSpPr>
            <p:cNvPr id="95"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p:spPr>
          <p:txBody>
            <a:bodyPr/>
            <a:lstStyle/>
            <a:p>
              <a:pPr>
                <a:defRPr/>
              </a:pPr>
              <a:endParaRPr lang="zh-CN" altLang="en-US" sz="2394" kern="0">
                <a:solidFill>
                  <a:sysClr val="windowText" lastClr="000000"/>
                </a:solidFill>
              </a:endParaRPr>
            </a:p>
          </p:txBody>
        </p:sp>
        <p:sp>
          <p:nvSpPr>
            <p:cNvPr id="96"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a:defRPr/>
              </a:pPr>
              <a:endParaRPr lang="zh-CN" altLang="en-US" sz="2394" kern="0">
                <a:solidFill>
                  <a:sysClr val="windowText" lastClr="000000"/>
                </a:solidFill>
              </a:endParaRPr>
            </a:p>
          </p:txBody>
        </p:sp>
        <p:sp>
          <p:nvSpPr>
            <p:cNvPr id="97"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sp>
          <p:nvSpPr>
            <p:cNvPr id="98"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grpSp>
      <p:grpSp>
        <p:nvGrpSpPr>
          <p:cNvPr id="99" name="组合 98"/>
          <p:cNvGrpSpPr>
            <a:grpSpLocks/>
          </p:cNvGrpSpPr>
          <p:nvPr/>
        </p:nvGrpSpPr>
        <p:grpSpPr bwMode="auto">
          <a:xfrm>
            <a:off x="5761037" y="4881556"/>
            <a:ext cx="638114" cy="638116"/>
            <a:chOff x="6137274" y="1900165"/>
            <a:chExt cx="506413" cy="506412"/>
          </a:xfrm>
        </p:grpSpPr>
        <p:sp>
          <p:nvSpPr>
            <p:cNvPr id="100"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p:spPr>
          <p:txBody>
            <a:bodyPr/>
            <a:lstStyle/>
            <a:p>
              <a:pPr>
                <a:defRPr/>
              </a:pPr>
              <a:endParaRPr lang="zh-CN" altLang="en-US" sz="2394" kern="0">
                <a:solidFill>
                  <a:sysClr val="windowText" lastClr="000000"/>
                </a:solidFill>
              </a:endParaRPr>
            </a:p>
          </p:txBody>
        </p:sp>
        <p:sp>
          <p:nvSpPr>
            <p:cNvPr id="101"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a:defRPr/>
              </a:pPr>
              <a:endParaRPr lang="zh-CN" altLang="en-US" sz="2394" kern="0">
                <a:solidFill>
                  <a:sysClr val="windowText" lastClr="000000"/>
                </a:solidFill>
              </a:endParaRPr>
            </a:p>
          </p:txBody>
        </p:sp>
      </p:grpSp>
      <p:sp>
        <p:nvSpPr>
          <p:cNvPr id="102" name="Text Box 11"/>
          <p:cNvSpPr txBox="1">
            <a:spLocks noChangeArrowheads="1"/>
          </p:cNvSpPr>
          <p:nvPr/>
        </p:nvSpPr>
        <p:spPr bwMode="auto">
          <a:xfrm>
            <a:off x="6581185" y="2062517"/>
            <a:ext cx="3966714" cy="674031"/>
          </a:xfrm>
          <a:prstGeom prst="rect">
            <a:avLst/>
          </a:prstGeom>
          <a:noFill/>
          <a:ln w="9525">
            <a:noFill/>
            <a:miter lim="800000"/>
            <a:headEnd/>
            <a:tailEnd/>
          </a:ln>
        </p:spPr>
        <p:txBody>
          <a:bodyPr>
            <a:spAutoFit/>
          </a:bodyPr>
          <a:lstStyle/>
          <a:p>
            <a:r>
              <a:rPr lang="zh-CN" altLang="en-US" sz="126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260" dirty="0">
              <a:solidFill>
                <a:schemeClr val="tx1">
                  <a:lumMod val="65000"/>
                  <a:lumOff val="35000"/>
                </a:schemeClr>
              </a:solidFill>
              <a:latin typeface="微软雅黑" pitchFamily="34" charset="-122"/>
              <a:ea typeface="微软雅黑" pitchFamily="34" charset="-122"/>
            </a:endParaRPr>
          </a:p>
        </p:txBody>
      </p:sp>
      <p:sp>
        <p:nvSpPr>
          <p:cNvPr id="103" name="Text Box 11"/>
          <p:cNvSpPr txBox="1">
            <a:spLocks noChangeArrowheads="1"/>
          </p:cNvSpPr>
          <p:nvPr/>
        </p:nvSpPr>
        <p:spPr bwMode="auto">
          <a:xfrm>
            <a:off x="6581185" y="3017720"/>
            <a:ext cx="3966714" cy="674031"/>
          </a:xfrm>
          <a:prstGeom prst="rect">
            <a:avLst/>
          </a:prstGeom>
          <a:noFill/>
          <a:ln w="9525">
            <a:noFill/>
            <a:miter lim="800000"/>
            <a:headEnd/>
            <a:tailEnd/>
          </a:ln>
        </p:spPr>
        <p:txBody>
          <a:bodyPr>
            <a:spAutoFit/>
          </a:bodyPr>
          <a:lstStyle/>
          <a:p>
            <a:r>
              <a:rPr lang="zh-CN" altLang="en-US" sz="126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260" dirty="0">
              <a:solidFill>
                <a:schemeClr val="tx1">
                  <a:lumMod val="65000"/>
                  <a:lumOff val="35000"/>
                </a:schemeClr>
              </a:solidFill>
              <a:latin typeface="微软雅黑" pitchFamily="34" charset="-122"/>
              <a:ea typeface="微软雅黑" pitchFamily="34" charset="-122"/>
            </a:endParaRPr>
          </a:p>
        </p:txBody>
      </p:sp>
      <p:sp>
        <p:nvSpPr>
          <p:cNvPr id="104" name="Text Box 11"/>
          <p:cNvSpPr txBox="1">
            <a:spLocks noChangeArrowheads="1"/>
          </p:cNvSpPr>
          <p:nvPr/>
        </p:nvSpPr>
        <p:spPr bwMode="auto">
          <a:xfrm>
            <a:off x="6581185" y="3974205"/>
            <a:ext cx="3966714" cy="674031"/>
          </a:xfrm>
          <a:prstGeom prst="rect">
            <a:avLst/>
          </a:prstGeom>
          <a:noFill/>
          <a:ln w="9525">
            <a:noFill/>
            <a:miter lim="800000"/>
            <a:headEnd/>
            <a:tailEnd/>
          </a:ln>
        </p:spPr>
        <p:txBody>
          <a:bodyPr>
            <a:spAutoFit/>
          </a:bodyPr>
          <a:lstStyle/>
          <a:p>
            <a:r>
              <a:rPr lang="zh-CN" altLang="en-US" sz="126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260" dirty="0">
              <a:solidFill>
                <a:schemeClr val="tx1">
                  <a:lumMod val="65000"/>
                  <a:lumOff val="35000"/>
                </a:schemeClr>
              </a:solidFill>
              <a:latin typeface="微软雅黑" pitchFamily="34" charset="-122"/>
              <a:ea typeface="微软雅黑" pitchFamily="34" charset="-122"/>
            </a:endParaRPr>
          </a:p>
        </p:txBody>
      </p:sp>
      <p:sp>
        <p:nvSpPr>
          <p:cNvPr id="105" name="Text Box 11"/>
          <p:cNvSpPr txBox="1">
            <a:spLocks noChangeArrowheads="1"/>
          </p:cNvSpPr>
          <p:nvPr/>
        </p:nvSpPr>
        <p:spPr bwMode="auto">
          <a:xfrm>
            <a:off x="6581185" y="4911561"/>
            <a:ext cx="3966714" cy="674031"/>
          </a:xfrm>
          <a:prstGeom prst="rect">
            <a:avLst/>
          </a:prstGeom>
          <a:noFill/>
          <a:ln w="9525">
            <a:noFill/>
            <a:miter lim="800000"/>
            <a:headEnd/>
            <a:tailEnd/>
          </a:ln>
        </p:spPr>
        <p:txBody>
          <a:bodyPr>
            <a:spAutoFit/>
          </a:bodyPr>
          <a:lstStyle/>
          <a:p>
            <a:r>
              <a:rPr lang="zh-CN" altLang="en-US" sz="126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260" dirty="0">
              <a:solidFill>
                <a:schemeClr val="tx1">
                  <a:lumMod val="65000"/>
                  <a:lumOff val="35000"/>
                </a:schemeClr>
              </a:solidFill>
              <a:latin typeface="微软雅黑" pitchFamily="34" charset="-122"/>
              <a:ea typeface="微软雅黑" pitchFamily="34" charset="-122"/>
            </a:endParaRPr>
          </a:p>
        </p:txBody>
      </p:sp>
      <p:sp>
        <p:nvSpPr>
          <p:cNvPr id="35"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36" name="Freeform 5"/>
          <p:cNvSpPr>
            <a:spLocks noEditPoints="1"/>
          </p:cNvSpPr>
          <p:nvPr/>
        </p:nvSpPr>
        <p:spPr bwMode="auto">
          <a:xfrm>
            <a:off x="2198282" y="174123"/>
            <a:ext cx="1965777"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7" name="飞哥PPT眉头"/>
          <p:cNvSpPr txBox="1"/>
          <p:nvPr/>
        </p:nvSpPr>
        <p:spPr>
          <a:xfrm>
            <a:off x="191525"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38" name="飞哥PPT眉头"/>
          <p:cNvSpPr txBox="1"/>
          <p:nvPr/>
        </p:nvSpPr>
        <p:spPr>
          <a:xfrm>
            <a:off x="219828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39" name="飞哥PPT眉头"/>
          <p:cNvSpPr txBox="1"/>
          <p:nvPr/>
        </p:nvSpPr>
        <p:spPr>
          <a:xfrm>
            <a:off x="4084654" y="30516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40" name="飞哥PPT眉头"/>
          <p:cNvSpPr txBox="1"/>
          <p:nvPr/>
        </p:nvSpPr>
        <p:spPr>
          <a:xfrm>
            <a:off x="5971025" y="30516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2814655505"/>
      </p:ext>
    </p:extLst>
  </p:cSld>
  <p:clrMapOvr>
    <a:masterClrMapping/>
  </p:clrMapOvr>
  <mc:AlternateContent xmlns:mc="http://schemas.openxmlformats.org/markup-compatibility/2006" xmlns:p14="http://schemas.microsoft.com/office/powerpoint/2010/main">
    <mc:Choice Requires="p14">
      <p:transition spd="slow" p14:dur="900" advClick="0" advTm="4982">
        <p14:warp dir="in"/>
      </p:transition>
    </mc:Choice>
    <mc:Fallback xmlns="">
      <p:transition spd="slow" advClick="0"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0-#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up)">
                                      <p:cBhvr>
                                        <p:cTn id="28" dur="500"/>
                                        <p:tgtEl>
                                          <p:spTgt spid="36"/>
                                        </p:tgtEl>
                                      </p:cBhvr>
                                    </p:animEffect>
                                  </p:childTnLst>
                                </p:cTn>
                              </p:par>
                            </p:childTnLst>
                          </p:cTn>
                        </p:par>
                        <p:par>
                          <p:cTn id="29" fill="hold">
                            <p:stCondLst>
                              <p:cond delay="1500"/>
                            </p:stCondLst>
                            <p:childTnLst>
                              <p:par>
                                <p:cTn id="30" presetID="2" presetClass="entr" presetSubtype="9" decel="66667"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300" fill="hold"/>
                                        <p:tgtEl>
                                          <p:spTgt spid="64"/>
                                        </p:tgtEl>
                                        <p:attrNameLst>
                                          <p:attrName>ppt_x</p:attrName>
                                        </p:attrNameLst>
                                      </p:cBhvr>
                                      <p:tavLst>
                                        <p:tav tm="0">
                                          <p:val>
                                            <p:strVal val="0-#ppt_w/2"/>
                                          </p:val>
                                        </p:tav>
                                        <p:tav tm="100000">
                                          <p:val>
                                            <p:strVal val="#ppt_x"/>
                                          </p:val>
                                        </p:tav>
                                      </p:tavLst>
                                    </p:anim>
                                    <p:anim calcmode="lin" valueType="num">
                                      <p:cBhvr additive="base">
                                        <p:cTn id="33" dur="300" fill="hold"/>
                                        <p:tgtEl>
                                          <p:spTgt spid="64"/>
                                        </p:tgtEl>
                                        <p:attrNameLst>
                                          <p:attrName>ppt_y</p:attrName>
                                        </p:attrNameLst>
                                      </p:cBhvr>
                                      <p:tavLst>
                                        <p:tav tm="0">
                                          <p:val>
                                            <p:strVal val="0-#ppt_h/2"/>
                                          </p:val>
                                        </p:tav>
                                        <p:tav tm="100000">
                                          <p:val>
                                            <p:strVal val="#ppt_y"/>
                                          </p:val>
                                        </p:tav>
                                      </p:tavLst>
                                    </p:anim>
                                  </p:childTnLst>
                                </p:cTn>
                              </p:par>
                            </p:childTnLst>
                          </p:cTn>
                        </p:par>
                        <p:par>
                          <p:cTn id="34" fill="hold">
                            <p:stCondLst>
                              <p:cond delay="1800"/>
                            </p:stCondLst>
                            <p:childTnLst>
                              <p:par>
                                <p:cTn id="35" presetID="2" presetClass="entr" presetSubtype="12" decel="66667"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additive="base">
                                        <p:cTn id="37" dur="300" fill="hold"/>
                                        <p:tgtEl>
                                          <p:spTgt spid="71"/>
                                        </p:tgtEl>
                                        <p:attrNameLst>
                                          <p:attrName>ppt_x</p:attrName>
                                        </p:attrNameLst>
                                      </p:cBhvr>
                                      <p:tavLst>
                                        <p:tav tm="0">
                                          <p:val>
                                            <p:strVal val="0-#ppt_w/2"/>
                                          </p:val>
                                        </p:tav>
                                        <p:tav tm="100000">
                                          <p:val>
                                            <p:strVal val="#ppt_x"/>
                                          </p:val>
                                        </p:tav>
                                      </p:tavLst>
                                    </p:anim>
                                    <p:anim calcmode="lin" valueType="num">
                                      <p:cBhvr additive="base">
                                        <p:cTn id="38" dur="300" fill="hold"/>
                                        <p:tgtEl>
                                          <p:spTgt spid="71"/>
                                        </p:tgtEl>
                                        <p:attrNameLst>
                                          <p:attrName>ppt_y</p:attrName>
                                        </p:attrNameLst>
                                      </p:cBhvr>
                                      <p:tavLst>
                                        <p:tav tm="0">
                                          <p:val>
                                            <p:strVal val="1+#ppt_h/2"/>
                                          </p:val>
                                        </p:tav>
                                        <p:tav tm="100000">
                                          <p:val>
                                            <p:strVal val="#ppt_y"/>
                                          </p:val>
                                        </p:tav>
                                      </p:tavLst>
                                    </p:anim>
                                  </p:childTnLst>
                                </p:cTn>
                              </p:par>
                            </p:childTnLst>
                          </p:cTn>
                        </p:par>
                        <p:par>
                          <p:cTn id="39" fill="hold">
                            <p:stCondLst>
                              <p:cond delay="2100"/>
                            </p:stCondLst>
                            <p:childTnLst>
                              <p:par>
                                <p:cTn id="40" presetID="2" presetClass="entr" presetSubtype="3" decel="66667" fill="hold" nodeType="afterEffect">
                                  <p:stCondLst>
                                    <p:cond delay="0"/>
                                  </p:stCondLst>
                                  <p:childTnLst>
                                    <p:set>
                                      <p:cBhvr>
                                        <p:cTn id="41" dur="1" fill="hold">
                                          <p:stCondLst>
                                            <p:cond delay="0"/>
                                          </p:stCondLst>
                                        </p:cTn>
                                        <p:tgtEl>
                                          <p:spTgt spid="79"/>
                                        </p:tgtEl>
                                        <p:attrNameLst>
                                          <p:attrName>style.visibility</p:attrName>
                                        </p:attrNameLst>
                                      </p:cBhvr>
                                      <p:to>
                                        <p:strVal val="visible"/>
                                      </p:to>
                                    </p:set>
                                    <p:anim calcmode="lin" valueType="num">
                                      <p:cBhvr additive="base">
                                        <p:cTn id="42" dur="300" fill="hold"/>
                                        <p:tgtEl>
                                          <p:spTgt spid="79"/>
                                        </p:tgtEl>
                                        <p:attrNameLst>
                                          <p:attrName>ppt_x</p:attrName>
                                        </p:attrNameLst>
                                      </p:cBhvr>
                                      <p:tavLst>
                                        <p:tav tm="0">
                                          <p:val>
                                            <p:strVal val="1+#ppt_w/2"/>
                                          </p:val>
                                        </p:tav>
                                        <p:tav tm="100000">
                                          <p:val>
                                            <p:strVal val="#ppt_x"/>
                                          </p:val>
                                        </p:tav>
                                      </p:tavLst>
                                    </p:anim>
                                    <p:anim calcmode="lin" valueType="num">
                                      <p:cBhvr additive="base">
                                        <p:cTn id="43" dur="300" fill="hold"/>
                                        <p:tgtEl>
                                          <p:spTgt spid="79"/>
                                        </p:tgtEl>
                                        <p:attrNameLst>
                                          <p:attrName>ppt_y</p:attrName>
                                        </p:attrNameLst>
                                      </p:cBhvr>
                                      <p:tavLst>
                                        <p:tav tm="0">
                                          <p:val>
                                            <p:strVal val="0-#ppt_h/2"/>
                                          </p:val>
                                        </p:tav>
                                        <p:tav tm="100000">
                                          <p:val>
                                            <p:strVal val="#ppt_y"/>
                                          </p:val>
                                        </p:tav>
                                      </p:tavLst>
                                    </p:anim>
                                  </p:childTnLst>
                                </p:cTn>
                              </p:par>
                            </p:childTnLst>
                          </p:cTn>
                        </p:par>
                        <p:par>
                          <p:cTn id="44" fill="hold">
                            <p:stCondLst>
                              <p:cond delay="2400"/>
                            </p:stCondLst>
                            <p:childTnLst>
                              <p:par>
                                <p:cTn id="45" presetID="2" presetClass="entr" presetSubtype="6" decel="66667" fill="hold" nodeType="afterEffect">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cBhvr additive="base">
                                        <p:cTn id="47" dur="300" fill="hold"/>
                                        <p:tgtEl>
                                          <p:spTgt spid="82"/>
                                        </p:tgtEl>
                                        <p:attrNameLst>
                                          <p:attrName>ppt_x</p:attrName>
                                        </p:attrNameLst>
                                      </p:cBhvr>
                                      <p:tavLst>
                                        <p:tav tm="0">
                                          <p:val>
                                            <p:strVal val="1+#ppt_w/2"/>
                                          </p:val>
                                        </p:tav>
                                        <p:tav tm="100000">
                                          <p:val>
                                            <p:strVal val="#ppt_x"/>
                                          </p:val>
                                        </p:tav>
                                      </p:tavLst>
                                    </p:anim>
                                    <p:anim calcmode="lin" valueType="num">
                                      <p:cBhvr additive="base">
                                        <p:cTn id="48" dur="300" fill="hold"/>
                                        <p:tgtEl>
                                          <p:spTgt spid="82"/>
                                        </p:tgtEl>
                                        <p:attrNameLst>
                                          <p:attrName>ppt_y</p:attrName>
                                        </p:attrNameLst>
                                      </p:cBhvr>
                                      <p:tavLst>
                                        <p:tav tm="0">
                                          <p:val>
                                            <p:strVal val="1+#ppt_h/2"/>
                                          </p:val>
                                        </p:tav>
                                        <p:tav tm="100000">
                                          <p:val>
                                            <p:strVal val="#ppt_y"/>
                                          </p:val>
                                        </p:tav>
                                      </p:tavLst>
                                    </p:anim>
                                  </p:childTnLst>
                                </p:cTn>
                              </p:par>
                            </p:childTnLst>
                          </p:cTn>
                        </p:par>
                        <p:par>
                          <p:cTn id="49" fill="hold">
                            <p:stCondLst>
                              <p:cond delay="2700"/>
                            </p:stCondLst>
                            <p:childTnLst>
                              <p:par>
                                <p:cTn id="50" presetID="53" presetClass="entr" presetSubtype="16" fill="hold"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p:cTn id="52" dur="500" fill="hold"/>
                                        <p:tgtEl>
                                          <p:spTgt spid="85"/>
                                        </p:tgtEl>
                                        <p:attrNameLst>
                                          <p:attrName>ppt_w</p:attrName>
                                        </p:attrNameLst>
                                      </p:cBhvr>
                                      <p:tavLst>
                                        <p:tav tm="0">
                                          <p:val>
                                            <p:fltVal val="0"/>
                                          </p:val>
                                        </p:tav>
                                        <p:tav tm="100000">
                                          <p:val>
                                            <p:strVal val="#ppt_w"/>
                                          </p:val>
                                        </p:tav>
                                      </p:tavLst>
                                    </p:anim>
                                    <p:anim calcmode="lin" valueType="num">
                                      <p:cBhvr>
                                        <p:cTn id="53" dur="500" fill="hold"/>
                                        <p:tgtEl>
                                          <p:spTgt spid="85"/>
                                        </p:tgtEl>
                                        <p:attrNameLst>
                                          <p:attrName>ppt_h</p:attrName>
                                        </p:attrNameLst>
                                      </p:cBhvr>
                                      <p:tavLst>
                                        <p:tav tm="0">
                                          <p:val>
                                            <p:fltVal val="0"/>
                                          </p:val>
                                        </p:tav>
                                        <p:tav tm="100000">
                                          <p:val>
                                            <p:strVal val="#ppt_h"/>
                                          </p:val>
                                        </p:tav>
                                      </p:tavLst>
                                    </p:anim>
                                    <p:animEffect transition="in" filter="fade">
                                      <p:cBhvr>
                                        <p:cTn id="54" dur="500"/>
                                        <p:tgtEl>
                                          <p:spTgt spid="85"/>
                                        </p:tgtEl>
                                      </p:cBhvr>
                                    </p:animEffect>
                                  </p:childTnLst>
                                </p:cTn>
                              </p:par>
                              <p:par>
                                <p:cTn id="55" presetID="53" presetClass="entr" presetSubtype="16" fill="hold" nodeType="withEffect">
                                  <p:stCondLst>
                                    <p:cond delay="0"/>
                                  </p:stCondLst>
                                  <p:childTnLst>
                                    <p:set>
                                      <p:cBhvr>
                                        <p:cTn id="56" dur="1" fill="hold">
                                          <p:stCondLst>
                                            <p:cond delay="0"/>
                                          </p:stCondLst>
                                        </p:cTn>
                                        <p:tgtEl>
                                          <p:spTgt spid="89"/>
                                        </p:tgtEl>
                                        <p:attrNameLst>
                                          <p:attrName>style.visibility</p:attrName>
                                        </p:attrNameLst>
                                      </p:cBhvr>
                                      <p:to>
                                        <p:strVal val="visible"/>
                                      </p:to>
                                    </p:set>
                                    <p:anim calcmode="lin" valueType="num">
                                      <p:cBhvr>
                                        <p:cTn id="57" dur="500" fill="hold"/>
                                        <p:tgtEl>
                                          <p:spTgt spid="89"/>
                                        </p:tgtEl>
                                        <p:attrNameLst>
                                          <p:attrName>ppt_w</p:attrName>
                                        </p:attrNameLst>
                                      </p:cBhvr>
                                      <p:tavLst>
                                        <p:tav tm="0">
                                          <p:val>
                                            <p:fltVal val="0"/>
                                          </p:val>
                                        </p:tav>
                                        <p:tav tm="100000">
                                          <p:val>
                                            <p:strVal val="#ppt_w"/>
                                          </p:val>
                                        </p:tav>
                                      </p:tavLst>
                                    </p:anim>
                                    <p:anim calcmode="lin" valueType="num">
                                      <p:cBhvr>
                                        <p:cTn id="58" dur="500" fill="hold"/>
                                        <p:tgtEl>
                                          <p:spTgt spid="89"/>
                                        </p:tgtEl>
                                        <p:attrNameLst>
                                          <p:attrName>ppt_h</p:attrName>
                                        </p:attrNameLst>
                                      </p:cBhvr>
                                      <p:tavLst>
                                        <p:tav tm="0">
                                          <p:val>
                                            <p:fltVal val="0"/>
                                          </p:val>
                                        </p:tav>
                                        <p:tav tm="100000">
                                          <p:val>
                                            <p:strVal val="#ppt_h"/>
                                          </p:val>
                                        </p:tav>
                                      </p:tavLst>
                                    </p:anim>
                                    <p:animEffect transition="in" filter="fade">
                                      <p:cBhvr>
                                        <p:cTn id="59" dur="500"/>
                                        <p:tgtEl>
                                          <p:spTgt spid="89"/>
                                        </p:tgtEl>
                                      </p:cBhvr>
                                    </p:animEffect>
                                  </p:childTnLst>
                                </p:cTn>
                              </p:par>
                              <p:par>
                                <p:cTn id="60" presetID="53" presetClass="entr" presetSubtype="16" fill="hold" nodeType="withEffect">
                                  <p:stCondLst>
                                    <p:cond delay="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Effect transition="in" filter="fade">
                                      <p:cBhvr>
                                        <p:cTn id="64" dur="500"/>
                                        <p:tgtEl>
                                          <p:spTgt spid="94"/>
                                        </p:tgtEl>
                                      </p:cBhvr>
                                    </p:animEffect>
                                  </p:childTnLst>
                                </p:cTn>
                              </p:par>
                              <p:par>
                                <p:cTn id="65" presetID="53" presetClass="entr" presetSubtype="16" fill="hold" nodeType="withEffect">
                                  <p:stCondLst>
                                    <p:cond delay="0"/>
                                  </p:stCondLst>
                                  <p:childTnLst>
                                    <p:set>
                                      <p:cBhvr>
                                        <p:cTn id="66" dur="1" fill="hold">
                                          <p:stCondLst>
                                            <p:cond delay="0"/>
                                          </p:stCondLst>
                                        </p:cTn>
                                        <p:tgtEl>
                                          <p:spTgt spid="99"/>
                                        </p:tgtEl>
                                        <p:attrNameLst>
                                          <p:attrName>style.visibility</p:attrName>
                                        </p:attrNameLst>
                                      </p:cBhvr>
                                      <p:to>
                                        <p:strVal val="visible"/>
                                      </p:to>
                                    </p:set>
                                    <p:anim calcmode="lin" valueType="num">
                                      <p:cBhvr>
                                        <p:cTn id="67" dur="500" fill="hold"/>
                                        <p:tgtEl>
                                          <p:spTgt spid="99"/>
                                        </p:tgtEl>
                                        <p:attrNameLst>
                                          <p:attrName>ppt_w</p:attrName>
                                        </p:attrNameLst>
                                      </p:cBhvr>
                                      <p:tavLst>
                                        <p:tav tm="0">
                                          <p:val>
                                            <p:fltVal val="0"/>
                                          </p:val>
                                        </p:tav>
                                        <p:tav tm="100000">
                                          <p:val>
                                            <p:strVal val="#ppt_w"/>
                                          </p:val>
                                        </p:tav>
                                      </p:tavLst>
                                    </p:anim>
                                    <p:anim calcmode="lin" valueType="num">
                                      <p:cBhvr>
                                        <p:cTn id="68" dur="500" fill="hold"/>
                                        <p:tgtEl>
                                          <p:spTgt spid="99"/>
                                        </p:tgtEl>
                                        <p:attrNameLst>
                                          <p:attrName>ppt_h</p:attrName>
                                        </p:attrNameLst>
                                      </p:cBhvr>
                                      <p:tavLst>
                                        <p:tav tm="0">
                                          <p:val>
                                            <p:fltVal val="0"/>
                                          </p:val>
                                        </p:tav>
                                        <p:tav tm="100000">
                                          <p:val>
                                            <p:strVal val="#ppt_h"/>
                                          </p:val>
                                        </p:tav>
                                      </p:tavLst>
                                    </p:anim>
                                    <p:animEffect transition="in" filter="fade">
                                      <p:cBhvr>
                                        <p:cTn id="69" dur="500"/>
                                        <p:tgtEl>
                                          <p:spTgt spid="99"/>
                                        </p:tgtEl>
                                      </p:cBhvr>
                                    </p:animEffect>
                                  </p:childTnLst>
                                </p:cTn>
                              </p:par>
                            </p:childTnLst>
                          </p:cTn>
                        </p:par>
                        <p:par>
                          <p:cTn id="70" fill="hold">
                            <p:stCondLst>
                              <p:cond delay="3200"/>
                            </p:stCondLst>
                            <p:childTnLst>
                              <p:par>
                                <p:cTn id="71" presetID="2" presetClass="entr" presetSubtype="2" fill="hold" grpId="0" nodeType="afterEffect">
                                  <p:stCondLst>
                                    <p:cond delay="0"/>
                                  </p:stCondLst>
                                  <p:childTnLst>
                                    <p:set>
                                      <p:cBhvr>
                                        <p:cTn id="72" dur="1" fill="hold">
                                          <p:stCondLst>
                                            <p:cond delay="0"/>
                                          </p:stCondLst>
                                        </p:cTn>
                                        <p:tgtEl>
                                          <p:spTgt spid="102"/>
                                        </p:tgtEl>
                                        <p:attrNameLst>
                                          <p:attrName>style.visibility</p:attrName>
                                        </p:attrNameLst>
                                      </p:cBhvr>
                                      <p:to>
                                        <p:strVal val="visible"/>
                                      </p:to>
                                    </p:set>
                                    <p:anim calcmode="lin" valueType="num">
                                      <p:cBhvr additive="base">
                                        <p:cTn id="73" dur="300" fill="hold"/>
                                        <p:tgtEl>
                                          <p:spTgt spid="102"/>
                                        </p:tgtEl>
                                        <p:attrNameLst>
                                          <p:attrName>ppt_x</p:attrName>
                                        </p:attrNameLst>
                                      </p:cBhvr>
                                      <p:tavLst>
                                        <p:tav tm="0">
                                          <p:val>
                                            <p:strVal val="1+#ppt_w/2"/>
                                          </p:val>
                                        </p:tav>
                                        <p:tav tm="100000">
                                          <p:val>
                                            <p:strVal val="#ppt_x"/>
                                          </p:val>
                                        </p:tav>
                                      </p:tavLst>
                                    </p:anim>
                                    <p:anim calcmode="lin" valueType="num">
                                      <p:cBhvr additive="base">
                                        <p:cTn id="74" dur="300" fill="hold"/>
                                        <p:tgtEl>
                                          <p:spTgt spid="102"/>
                                        </p:tgtEl>
                                        <p:attrNameLst>
                                          <p:attrName>ppt_y</p:attrName>
                                        </p:attrNameLst>
                                      </p:cBhvr>
                                      <p:tavLst>
                                        <p:tav tm="0">
                                          <p:val>
                                            <p:strVal val="#ppt_y"/>
                                          </p:val>
                                        </p:tav>
                                        <p:tav tm="100000">
                                          <p:val>
                                            <p:strVal val="#ppt_y"/>
                                          </p:val>
                                        </p:tav>
                                      </p:tavLst>
                                    </p:anim>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103"/>
                                        </p:tgtEl>
                                        <p:attrNameLst>
                                          <p:attrName>style.visibility</p:attrName>
                                        </p:attrNameLst>
                                      </p:cBhvr>
                                      <p:to>
                                        <p:strVal val="visible"/>
                                      </p:to>
                                    </p:set>
                                    <p:anim calcmode="lin" valueType="num">
                                      <p:cBhvr additive="base">
                                        <p:cTn id="78" dur="300" fill="hold"/>
                                        <p:tgtEl>
                                          <p:spTgt spid="103"/>
                                        </p:tgtEl>
                                        <p:attrNameLst>
                                          <p:attrName>ppt_x</p:attrName>
                                        </p:attrNameLst>
                                      </p:cBhvr>
                                      <p:tavLst>
                                        <p:tav tm="0">
                                          <p:val>
                                            <p:strVal val="1+#ppt_w/2"/>
                                          </p:val>
                                        </p:tav>
                                        <p:tav tm="100000">
                                          <p:val>
                                            <p:strVal val="#ppt_x"/>
                                          </p:val>
                                        </p:tav>
                                      </p:tavLst>
                                    </p:anim>
                                    <p:anim calcmode="lin" valueType="num">
                                      <p:cBhvr additive="base">
                                        <p:cTn id="79" dur="300" fill="hold"/>
                                        <p:tgtEl>
                                          <p:spTgt spid="103"/>
                                        </p:tgtEl>
                                        <p:attrNameLst>
                                          <p:attrName>ppt_y</p:attrName>
                                        </p:attrNameLst>
                                      </p:cBhvr>
                                      <p:tavLst>
                                        <p:tav tm="0">
                                          <p:val>
                                            <p:strVal val="#ppt_y"/>
                                          </p:val>
                                        </p:tav>
                                        <p:tav tm="100000">
                                          <p:val>
                                            <p:strVal val="#ppt_y"/>
                                          </p:val>
                                        </p:tav>
                                      </p:tavLst>
                                    </p:anim>
                                  </p:childTnLst>
                                </p:cTn>
                              </p:par>
                            </p:childTnLst>
                          </p:cTn>
                        </p:par>
                        <p:par>
                          <p:cTn id="80" fill="hold">
                            <p:stCondLst>
                              <p:cond delay="3800"/>
                            </p:stCondLst>
                            <p:childTnLst>
                              <p:par>
                                <p:cTn id="81" presetID="2" presetClass="entr" presetSubtype="2" fill="hold" grpId="0" nodeType="afterEffect">
                                  <p:stCondLst>
                                    <p:cond delay="0"/>
                                  </p:stCondLst>
                                  <p:childTnLst>
                                    <p:set>
                                      <p:cBhvr>
                                        <p:cTn id="82" dur="1" fill="hold">
                                          <p:stCondLst>
                                            <p:cond delay="0"/>
                                          </p:stCondLst>
                                        </p:cTn>
                                        <p:tgtEl>
                                          <p:spTgt spid="104"/>
                                        </p:tgtEl>
                                        <p:attrNameLst>
                                          <p:attrName>style.visibility</p:attrName>
                                        </p:attrNameLst>
                                      </p:cBhvr>
                                      <p:to>
                                        <p:strVal val="visible"/>
                                      </p:to>
                                    </p:set>
                                    <p:anim calcmode="lin" valueType="num">
                                      <p:cBhvr additive="base">
                                        <p:cTn id="83" dur="300" fill="hold"/>
                                        <p:tgtEl>
                                          <p:spTgt spid="104"/>
                                        </p:tgtEl>
                                        <p:attrNameLst>
                                          <p:attrName>ppt_x</p:attrName>
                                        </p:attrNameLst>
                                      </p:cBhvr>
                                      <p:tavLst>
                                        <p:tav tm="0">
                                          <p:val>
                                            <p:strVal val="1+#ppt_w/2"/>
                                          </p:val>
                                        </p:tav>
                                        <p:tav tm="100000">
                                          <p:val>
                                            <p:strVal val="#ppt_x"/>
                                          </p:val>
                                        </p:tav>
                                      </p:tavLst>
                                    </p:anim>
                                    <p:anim calcmode="lin" valueType="num">
                                      <p:cBhvr additive="base">
                                        <p:cTn id="84" dur="300" fill="hold"/>
                                        <p:tgtEl>
                                          <p:spTgt spid="104"/>
                                        </p:tgtEl>
                                        <p:attrNameLst>
                                          <p:attrName>ppt_y</p:attrName>
                                        </p:attrNameLst>
                                      </p:cBhvr>
                                      <p:tavLst>
                                        <p:tav tm="0">
                                          <p:val>
                                            <p:strVal val="#ppt_y"/>
                                          </p:val>
                                        </p:tav>
                                        <p:tav tm="100000">
                                          <p:val>
                                            <p:strVal val="#ppt_y"/>
                                          </p:val>
                                        </p:tav>
                                      </p:tavLst>
                                    </p:anim>
                                  </p:childTnLst>
                                </p:cTn>
                              </p:par>
                            </p:childTnLst>
                          </p:cTn>
                        </p:par>
                        <p:par>
                          <p:cTn id="85" fill="hold">
                            <p:stCondLst>
                              <p:cond delay="4100"/>
                            </p:stCondLst>
                            <p:childTnLst>
                              <p:par>
                                <p:cTn id="86" presetID="2" presetClass="entr" presetSubtype="2" fill="hold" grpId="0"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300" fill="hold"/>
                                        <p:tgtEl>
                                          <p:spTgt spid="105"/>
                                        </p:tgtEl>
                                        <p:attrNameLst>
                                          <p:attrName>ppt_x</p:attrName>
                                        </p:attrNameLst>
                                      </p:cBhvr>
                                      <p:tavLst>
                                        <p:tav tm="0">
                                          <p:val>
                                            <p:strVal val="1+#ppt_w/2"/>
                                          </p:val>
                                        </p:tav>
                                        <p:tav tm="100000">
                                          <p:val>
                                            <p:strVal val="#ppt_x"/>
                                          </p:val>
                                        </p:tav>
                                      </p:tavLst>
                                    </p:anim>
                                    <p:anim calcmode="lin" valueType="num">
                                      <p:cBhvr additive="base">
                                        <p:cTn id="89"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105" grpId="0"/>
      <p:bldP spid="35" grpId="0" animBg="1"/>
      <p:bldP spid="36" grpId="0" animBg="1"/>
      <p:bldP spid="37" grpId="0"/>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4809" y="3929115"/>
            <a:ext cx="10337477" cy="413973"/>
            <a:chOff x="534438" y="3368953"/>
            <a:chExt cx="10944224" cy="438144"/>
          </a:xfrm>
          <a:solidFill>
            <a:schemeClr val="bg1">
              <a:lumMod val="65000"/>
            </a:schemeClr>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p>
            </p:txBody>
          </p:sp>
        </p:grpSp>
      </p:grpSp>
      <p:cxnSp>
        <p:nvCxnSpPr>
          <p:cNvPr id="12" name="肘形连接符 11"/>
          <p:cNvCxnSpPr>
            <a:stCxn id="14" idx="3"/>
          </p:cNvCxnSpPr>
          <p:nvPr/>
        </p:nvCxnSpPr>
        <p:spPr>
          <a:xfrm rot="5400000" flipH="1" flipV="1">
            <a:off x="1021128" y="3325215"/>
            <a:ext cx="711381"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84586" y="3818598"/>
            <a:ext cx="709263" cy="639078"/>
            <a:chOff x="1025957" y="3090803"/>
            <a:chExt cx="750892" cy="676392"/>
          </a:xfrm>
          <a:solidFill>
            <a:srgbClr val="005DA2"/>
          </a:solidFill>
        </p:grpSpPr>
        <p:sp>
          <p:nvSpPr>
            <p:cNvPr id="14" name="六边形 13"/>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15" name="文本框 64"/>
            <p:cNvSpPr txBox="1"/>
            <p:nvPr/>
          </p:nvSpPr>
          <p:spPr>
            <a:xfrm>
              <a:off x="1025957" y="3262659"/>
              <a:ext cx="750892" cy="282450"/>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4</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cxnSp>
        <p:nvCxnSpPr>
          <p:cNvPr id="16" name="肘形连接符 15"/>
          <p:cNvCxnSpPr>
            <a:stCxn id="18" idx="3"/>
          </p:cNvCxnSpPr>
          <p:nvPr/>
        </p:nvCxnSpPr>
        <p:spPr>
          <a:xfrm rot="5400000" flipH="1" flipV="1">
            <a:off x="3458462" y="3325215"/>
            <a:ext cx="711381"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295835" y="3818598"/>
            <a:ext cx="768220" cy="639078"/>
            <a:chOff x="998340" y="3090803"/>
            <a:chExt cx="813309" cy="676392"/>
          </a:xfrm>
          <a:solidFill>
            <a:srgbClr val="005DA2"/>
          </a:solidFill>
        </p:grpSpPr>
        <p:sp>
          <p:nvSpPr>
            <p:cNvPr id="18" name="六边形 17"/>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19" name="文本框 72"/>
            <p:cNvSpPr txBox="1"/>
            <p:nvPr/>
          </p:nvSpPr>
          <p:spPr>
            <a:xfrm>
              <a:off x="998340" y="3253274"/>
              <a:ext cx="813309" cy="282450"/>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6</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cxnSp>
        <p:nvCxnSpPr>
          <p:cNvPr id="20" name="肘形连接符 19"/>
          <p:cNvCxnSpPr>
            <a:stCxn id="22" idx="3"/>
          </p:cNvCxnSpPr>
          <p:nvPr/>
        </p:nvCxnSpPr>
        <p:spPr>
          <a:xfrm rot="5400000" flipH="1" flipV="1">
            <a:off x="5895798" y="3325215"/>
            <a:ext cx="711381"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758986" y="3818598"/>
            <a:ext cx="734289" cy="639078"/>
            <a:chOff x="1025672" y="3090803"/>
            <a:chExt cx="777387" cy="676392"/>
          </a:xfrm>
          <a:solidFill>
            <a:srgbClr val="005DA2"/>
          </a:solidFill>
        </p:grpSpPr>
        <p:sp>
          <p:nvSpPr>
            <p:cNvPr id="22" name="六边形 21"/>
            <p:cNvSpPr/>
            <p:nvPr/>
          </p:nvSpPr>
          <p:spPr>
            <a:xfrm rot="5400000">
              <a:off x="1063108" y="3137451"/>
              <a:ext cx="676392" cy="583096"/>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23" name="文本框 79"/>
            <p:cNvSpPr txBox="1"/>
            <p:nvPr/>
          </p:nvSpPr>
          <p:spPr>
            <a:xfrm>
              <a:off x="1025672" y="3270652"/>
              <a:ext cx="777387" cy="282450"/>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8</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cxnSp>
        <p:nvCxnSpPr>
          <p:cNvPr id="24" name="肘形连接符 23"/>
          <p:cNvCxnSpPr>
            <a:stCxn id="26" idx="3"/>
          </p:cNvCxnSpPr>
          <p:nvPr/>
        </p:nvCxnSpPr>
        <p:spPr>
          <a:xfrm rot="5400000" flipH="1" flipV="1">
            <a:off x="8333133" y="3325215"/>
            <a:ext cx="711381"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142185" y="3818598"/>
            <a:ext cx="817891" cy="639078"/>
            <a:chOff x="968357" y="3090803"/>
            <a:chExt cx="865896" cy="676392"/>
          </a:xfrm>
          <a:solidFill>
            <a:srgbClr val="005DA2"/>
          </a:solidFill>
        </p:grpSpPr>
        <p:sp>
          <p:nvSpPr>
            <p:cNvPr id="26" name="六边形 25"/>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27" name="文本框 86"/>
            <p:cNvSpPr txBox="1"/>
            <p:nvPr/>
          </p:nvSpPr>
          <p:spPr>
            <a:xfrm>
              <a:off x="968357" y="3281788"/>
              <a:ext cx="865896" cy="282450"/>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10</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cxnSp>
        <p:nvCxnSpPr>
          <p:cNvPr id="28" name="肘形连接符 27"/>
          <p:cNvCxnSpPr>
            <a:stCxn id="30" idx="0"/>
          </p:cNvCxnSpPr>
          <p:nvPr/>
        </p:nvCxnSpPr>
        <p:spPr>
          <a:xfrm rot="16200000" flipH="1">
            <a:off x="2216418" y="4699050"/>
            <a:ext cx="758132"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122714" y="3818599"/>
            <a:ext cx="670154" cy="639079"/>
            <a:chOff x="1046561" y="3090803"/>
            <a:chExt cx="709487" cy="676392"/>
          </a:xfrm>
          <a:solidFill>
            <a:srgbClr val="005DA2"/>
          </a:solidFill>
        </p:grpSpPr>
        <p:sp>
          <p:nvSpPr>
            <p:cNvPr id="30" name="六边形 29"/>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31" name="文本框 93"/>
            <p:cNvSpPr txBox="1"/>
            <p:nvPr/>
          </p:nvSpPr>
          <p:spPr>
            <a:xfrm>
              <a:off x="1046561" y="3264812"/>
              <a:ext cx="709487" cy="282449"/>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5</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cxnSp>
        <p:nvCxnSpPr>
          <p:cNvPr id="32" name="肘形连接符 31"/>
          <p:cNvCxnSpPr>
            <a:stCxn id="34" idx="0"/>
          </p:cNvCxnSpPr>
          <p:nvPr/>
        </p:nvCxnSpPr>
        <p:spPr>
          <a:xfrm rot="16200000" flipH="1">
            <a:off x="4653753" y="4699050"/>
            <a:ext cx="758132"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553794" y="3818596"/>
            <a:ext cx="682664" cy="639078"/>
            <a:chOff x="1039939" y="3090803"/>
            <a:chExt cx="722732" cy="676392"/>
          </a:xfrm>
          <a:solidFill>
            <a:srgbClr val="005DA2"/>
          </a:solidFill>
        </p:grpSpPr>
        <p:sp>
          <p:nvSpPr>
            <p:cNvPr id="34" name="六边形 33"/>
            <p:cNvSpPr/>
            <p:nvPr/>
          </p:nvSpPr>
          <p:spPr>
            <a:xfrm rot="5400000">
              <a:off x="1063108" y="3137451"/>
              <a:ext cx="676392" cy="583096"/>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35" name="文本框 101"/>
            <p:cNvSpPr txBox="1"/>
            <p:nvPr/>
          </p:nvSpPr>
          <p:spPr>
            <a:xfrm>
              <a:off x="1039939" y="3297681"/>
              <a:ext cx="722732" cy="282449"/>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7</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cxnSp>
        <p:nvCxnSpPr>
          <p:cNvPr id="36" name="肘形连接符 35"/>
          <p:cNvCxnSpPr>
            <a:stCxn id="38" idx="0"/>
          </p:cNvCxnSpPr>
          <p:nvPr/>
        </p:nvCxnSpPr>
        <p:spPr>
          <a:xfrm rot="16200000" flipH="1">
            <a:off x="7091089" y="4699050"/>
            <a:ext cx="758132" cy="27538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6939505" y="3818598"/>
            <a:ext cx="785912" cy="639078"/>
            <a:chOff x="985283" y="3090803"/>
            <a:chExt cx="832039" cy="676392"/>
          </a:xfrm>
          <a:solidFill>
            <a:srgbClr val="005DA2"/>
          </a:solidFill>
        </p:grpSpPr>
        <p:sp>
          <p:nvSpPr>
            <p:cNvPr id="38" name="六边形 37"/>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39" name="文本框 108"/>
            <p:cNvSpPr txBox="1"/>
            <p:nvPr/>
          </p:nvSpPr>
          <p:spPr>
            <a:xfrm>
              <a:off x="985283" y="3259926"/>
              <a:ext cx="832039" cy="282450"/>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9</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grpSp>
        <p:nvGrpSpPr>
          <p:cNvPr id="40" name="组合 39"/>
          <p:cNvGrpSpPr/>
          <p:nvPr/>
        </p:nvGrpSpPr>
        <p:grpSpPr>
          <a:xfrm>
            <a:off x="9336316" y="3818598"/>
            <a:ext cx="866959" cy="639078"/>
            <a:chOff x="942381" y="3090803"/>
            <a:chExt cx="917844" cy="676392"/>
          </a:xfrm>
          <a:solidFill>
            <a:srgbClr val="005DA2"/>
          </a:solidFill>
        </p:grpSpPr>
        <p:sp>
          <p:nvSpPr>
            <p:cNvPr id="41" name="六边形 40"/>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dirty="0">
                <a:solidFill>
                  <a:schemeClr val="bg1"/>
                </a:solidFill>
              </a:endParaRPr>
            </a:p>
          </p:txBody>
        </p:sp>
        <p:sp>
          <p:nvSpPr>
            <p:cNvPr id="42" name="文本框 114"/>
            <p:cNvSpPr txBox="1"/>
            <p:nvPr/>
          </p:nvSpPr>
          <p:spPr>
            <a:xfrm>
              <a:off x="942381" y="3281788"/>
              <a:ext cx="917844" cy="282450"/>
            </a:xfrm>
            <a:prstGeom prst="rect">
              <a:avLst/>
            </a:prstGeom>
            <a:noFill/>
          </p:spPr>
          <p:txBody>
            <a:bodyPr wrap="square" rtlCol="0">
              <a:spAutoFit/>
            </a:bodyPr>
            <a:lstStyle/>
            <a:p>
              <a:pPr algn="ctr"/>
              <a:r>
                <a:rPr lang="en-US" altLang="zh-CN" sz="1134" dirty="0">
                  <a:solidFill>
                    <a:schemeClr val="bg1"/>
                  </a:solidFill>
                  <a:latin typeface="微软雅黑" panose="020B0503020204020204" pitchFamily="34" charset="-122"/>
                  <a:ea typeface="微软雅黑" panose="020B0503020204020204" pitchFamily="34" charset="-122"/>
                </a:rPr>
                <a:t>11</a:t>
              </a:r>
              <a:r>
                <a:rPr lang="zh-CN" altLang="en-US" sz="1134" dirty="0">
                  <a:solidFill>
                    <a:schemeClr val="bg1"/>
                  </a:solidFill>
                  <a:latin typeface="微软雅黑" panose="020B0503020204020204" pitchFamily="34" charset="-122"/>
                  <a:ea typeface="微软雅黑" panose="020B0503020204020204" pitchFamily="34" charset="-122"/>
                </a:rPr>
                <a:t>月份</a:t>
              </a:r>
            </a:p>
          </p:txBody>
        </p:sp>
      </p:grpSp>
      <p:sp>
        <p:nvSpPr>
          <p:cNvPr id="43" name="矩形 42"/>
          <p:cNvSpPr/>
          <p:nvPr/>
        </p:nvSpPr>
        <p:spPr>
          <a:xfrm>
            <a:off x="3924610" y="1547635"/>
            <a:ext cx="3629379" cy="438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r>
              <a:rPr lang="zh-CN" altLang="en-US" sz="2394" dirty="0">
                <a:latin typeface="微软雅黑" pitchFamily="34" charset="-122"/>
                <a:ea typeface="微软雅黑" pitchFamily="34" charset="-122"/>
              </a:rPr>
              <a:t>点击添加小标题</a:t>
            </a:r>
          </a:p>
        </p:txBody>
      </p:sp>
      <p:grpSp>
        <p:nvGrpSpPr>
          <p:cNvPr id="44" name="组合 43"/>
          <p:cNvGrpSpPr/>
          <p:nvPr/>
        </p:nvGrpSpPr>
        <p:grpSpPr>
          <a:xfrm>
            <a:off x="1496489" y="2658788"/>
            <a:ext cx="1796679" cy="929914"/>
            <a:chOff x="1187624" y="1833764"/>
            <a:chExt cx="1425857" cy="737986"/>
          </a:xfrm>
        </p:grpSpPr>
        <p:sp>
          <p:nvSpPr>
            <p:cNvPr id="45" name="矩形 44"/>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46"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grpSp>
        <p:nvGrpSpPr>
          <p:cNvPr id="47" name="组合 46"/>
          <p:cNvGrpSpPr/>
          <p:nvPr/>
        </p:nvGrpSpPr>
        <p:grpSpPr>
          <a:xfrm>
            <a:off x="3942620" y="2658788"/>
            <a:ext cx="1796679" cy="929914"/>
            <a:chOff x="1187624" y="1833764"/>
            <a:chExt cx="1425857" cy="737986"/>
          </a:xfrm>
        </p:grpSpPr>
        <p:sp>
          <p:nvSpPr>
            <p:cNvPr id="48" name="矩形 47"/>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49"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grpSp>
        <p:nvGrpSpPr>
          <p:cNvPr id="50" name="组合 49"/>
          <p:cNvGrpSpPr/>
          <p:nvPr/>
        </p:nvGrpSpPr>
        <p:grpSpPr>
          <a:xfrm>
            <a:off x="6389181" y="2658788"/>
            <a:ext cx="1796679" cy="929914"/>
            <a:chOff x="1187624" y="1833764"/>
            <a:chExt cx="1425857" cy="737986"/>
          </a:xfrm>
        </p:grpSpPr>
        <p:sp>
          <p:nvSpPr>
            <p:cNvPr id="51" name="矩形 50"/>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52"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grpSp>
        <p:nvGrpSpPr>
          <p:cNvPr id="53" name="组合 52"/>
          <p:cNvGrpSpPr/>
          <p:nvPr/>
        </p:nvGrpSpPr>
        <p:grpSpPr>
          <a:xfrm>
            <a:off x="8826516" y="2658788"/>
            <a:ext cx="1796679" cy="929914"/>
            <a:chOff x="1187624" y="1833764"/>
            <a:chExt cx="1425857" cy="737986"/>
          </a:xfrm>
        </p:grpSpPr>
        <p:sp>
          <p:nvSpPr>
            <p:cNvPr id="54" name="矩形 53"/>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55"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grpSp>
        <p:nvGrpSpPr>
          <p:cNvPr id="56" name="组合 55"/>
          <p:cNvGrpSpPr/>
          <p:nvPr/>
        </p:nvGrpSpPr>
        <p:grpSpPr>
          <a:xfrm>
            <a:off x="2676045" y="4768257"/>
            <a:ext cx="1796679" cy="929914"/>
            <a:chOff x="1187624" y="1833764"/>
            <a:chExt cx="1425857" cy="737986"/>
          </a:xfrm>
        </p:grpSpPr>
        <p:sp>
          <p:nvSpPr>
            <p:cNvPr id="57" name="矩形 56"/>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58"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grpSp>
        <p:nvGrpSpPr>
          <p:cNvPr id="59" name="组合 58"/>
          <p:cNvGrpSpPr/>
          <p:nvPr/>
        </p:nvGrpSpPr>
        <p:grpSpPr>
          <a:xfrm>
            <a:off x="5122176" y="4768257"/>
            <a:ext cx="1796679" cy="929914"/>
            <a:chOff x="1187624" y="1833764"/>
            <a:chExt cx="1425857" cy="737986"/>
          </a:xfrm>
        </p:grpSpPr>
        <p:sp>
          <p:nvSpPr>
            <p:cNvPr id="60" name="矩形 59"/>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61"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grpSp>
        <p:nvGrpSpPr>
          <p:cNvPr id="62" name="组合 61"/>
          <p:cNvGrpSpPr/>
          <p:nvPr/>
        </p:nvGrpSpPr>
        <p:grpSpPr>
          <a:xfrm>
            <a:off x="7568737" y="4768257"/>
            <a:ext cx="1796679" cy="929914"/>
            <a:chOff x="1187624" y="1833764"/>
            <a:chExt cx="1425857" cy="737986"/>
          </a:xfrm>
        </p:grpSpPr>
        <p:sp>
          <p:nvSpPr>
            <p:cNvPr id="63" name="矩形 62"/>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12">
                <a:solidFill>
                  <a:schemeClr val="tx1">
                    <a:lumMod val="85000"/>
                    <a:lumOff val="15000"/>
                  </a:schemeClr>
                </a:solidFill>
              </a:endParaRPr>
            </a:p>
          </p:txBody>
        </p:sp>
        <p:sp>
          <p:nvSpPr>
            <p:cNvPr id="64" name="Text Placeholder 2"/>
            <p:cNvSpPr txBox="1">
              <a:spLocks/>
            </p:cNvSpPr>
            <p:nvPr/>
          </p:nvSpPr>
          <p:spPr bwMode="auto">
            <a:xfrm>
              <a:off x="1187624" y="1843184"/>
              <a:ext cx="1425857" cy="728566"/>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008" dirty="0">
                <a:solidFill>
                  <a:schemeClr val="tx1">
                    <a:lumMod val="65000"/>
                    <a:lumOff val="35000"/>
                  </a:schemeClr>
                </a:solidFill>
                <a:latin typeface="微软雅黑" pitchFamily="34" charset="-122"/>
                <a:ea typeface="微软雅黑" pitchFamily="34" charset="-122"/>
              </a:endParaRPr>
            </a:p>
            <a:p>
              <a:pPr>
                <a:lnSpc>
                  <a:spcPct val="150000"/>
                </a:lnSpc>
                <a:buNone/>
              </a:pPr>
              <a:r>
                <a:rPr lang="zh-CN" altLang="en-US" sz="1008" dirty="0">
                  <a:solidFill>
                    <a:schemeClr val="tx1">
                      <a:lumMod val="65000"/>
                      <a:lumOff val="35000"/>
                    </a:schemeClr>
                  </a:solidFill>
                  <a:latin typeface="微软雅黑" pitchFamily="34" charset="-122"/>
                  <a:ea typeface="微软雅黑" pitchFamily="34" charset="-122"/>
                </a:rPr>
                <a:t>内容需概括精炼不用多余的文字修饰</a:t>
              </a:r>
              <a:r>
                <a:rPr lang="en-US" altLang="zh-CN" sz="1008" dirty="0">
                  <a:solidFill>
                    <a:schemeClr val="tx1">
                      <a:lumMod val="65000"/>
                      <a:lumOff val="35000"/>
                    </a:schemeClr>
                  </a:solidFill>
                  <a:latin typeface="微软雅黑" pitchFamily="34" charset="-122"/>
                  <a:ea typeface="微软雅黑" pitchFamily="34" charset="-122"/>
                </a:rPr>
                <a:t>,</a:t>
              </a:r>
              <a:r>
                <a:rPr lang="zh-CN" altLang="en-US" sz="1008" dirty="0">
                  <a:solidFill>
                    <a:schemeClr val="tx1">
                      <a:lumMod val="65000"/>
                      <a:lumOff val="35000"/>
                    </a:schemeClr>
                  </a:solidFill>
                  <a:latin typeface="微软雅黑" pitchFamily="34" charset="-122"/>
                  <a:ea typeface="微软雅黑" pitchFamily="34" charset="-122"/>
                </a:rPr>
                <a:t>点击输入文字。</a:t>
              </a:r>
              <a:endParaRPr lang="en-US" altLang="zh-CN" sz="1008" dirty="0">
                <a:solidFill>
                  <a:schemeClr val="tx1">
                    <a:lumMod val="65000"/>
                    <a:lumOff val="35000"/>
                  </a:schemeClr>
                </a:solidFill>
                <a:latin typeface="微软雅黑" pitchFamily="34" charset="-122"/>
                <a:ea typeface="微软雅黑" pitchFamily="34" charset="-122"/>
              </a:endParaRPr>
            </a:p>
          </p:txBody>
        </p:sp>
      </p:grpSp>
      <p:sp>
        <p:nvSpPr>
          <p:cNvPr id="65"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66" name="Freeform 5"/>
          <p:cNvSpPr>
            <a:spLocks noEditPoints="1"/>
          </p:cNvSpPr>
          <p:nvPr/>
        </p:nvSpPr>
        <p:spPr bwMode="auto">
          <a:xfrm>
            <a:off x="2191822" y="174123"/>
            <a:ext cx="203778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67" name="飞哥PPT眉头"/>
          <p:cNvSpPr txBox="1"/>
          <p:nvPr/>
        </p:nvSpPr>
        <p:spPr>
          <a:xfrm>
            <a:off x="204197" y="272698"/>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68" name="飞哥PPT眉头"/>
          <p:cNvSpPr txBox="1"/>
          <p:nvPr/>
        </p:nvSpPr>
        <p:spPr>
          <a:xfrm>
            <a:off x="219828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69" name="飞哥PPT眉头"/>
          <p:cNvSpPr txBox="1"/>
          <p:nvPr/>
        </p:nvSpPr>
        <p:spPr>
          <a:xfrm>
            <a:off x="4148476" y="27269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70" name="飞哥PPT眉头"/>
          <p:cNvSpPr txBox="1"/>
          <p:nvPr/>
        </p:nvSpPr>
        <p:spPr>
          <a:xfrm>
            <a:off x="6154535"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232892656"/>
      </p:ext>
    </p:extLst>
  </p:cSld>
  <p:clrMapOvr>
    <a:masterClrMapping/>
  </p:clrMapOvr>
  <mc:AlternateContent xmlns:mc="http://schemas.openxmlformats.org/markup-compatibility/2006" xmlns:p14="http://schemas.microsoft.com/office/powerpoint/2010/main">
    <mc:Choice Requires="p14">
      <p:transition spd="slow" p14:dur="900" advClick="0" advTm="14480">
        <p14:warp dir="in"/>
      </p:transition>
    </mc:Choice>
    <mc:Fallback xmlns="">
      <p:transition spd="slow" advClick="0" advTm="144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randombar(horizontal)">
                                      <p:cBhvr>
                                        <p:cTn id="7" dur="500"/>
                                        <p:tgtEl>
                                          <p:spTgt spid="6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fill="hold"/>
                                        <p:tgtEl>
                                          <p:spTgt spid="68"/>
                                        </p:tgtEl>
                                        <p:attrNameLst>
                                          <p:attrName>ppt_x</p:attrName>
                                        </p:attrNameLst>
                                      </p:cBhvr>
                                      <p:tavLst>
                                        <p:tav tm="0">
                                          <p:val>
                                            <p:strVal val="0-#ppt_w/2"/>
                                          </p:val>
                                        </p:tav>
                                        <p:tav tm="100000">
                                          <p:val>
                                            <p:strVal val="#ppt_x"/>
                                          </p:val>
                                        </p:tav>
                                      </p:tavLst>
                                    </p:anim>
                                    <p:anim calcmode="lin" valueType="num">
                                      <p:cBhvr additive="base">
                                        <p:cTn id="16" dur="500" fill="hold"/>
                                        <p:tgtEl>
                                          <p:spTgt spid="6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0-#ppt_w/2"/>
                                          </p:val>
                                        </p:tav>
                                        <p:tav tm="100000">
                                          <p:val>
                                            <p:strVal val="#ppt_x"/>
                                          </p:val>
                                        </p:tav>
                                      </p:tavLst>
                                    </p:anim>
                                    <p:anim calcmode="lin" valueType="num">
                                      <p:cBhvr additive="base">
                                        <p:cTn id="24" dur="500" fill="hold"/>
                                        <p:tgtEl>
                                          <p:spTgt spid="7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wipe(up)">
                                      <p:cBhvr>
                                        <p:cTn id="28" dur="500"/>
                                        <p:tgtEl>
                                          <p:spTgt spid="66"/>
                                        </p:tgtEl>
                                      </p:cBhvr>
                                    </p:animEffect>
                                  </p:childTnLst>
                                </p:cTn>
                              </p:par>
                            </p:childTnLst>
                          </p:cTn>
                        </p:par>
                        <p:par>
                          <p:cTn id="29" fill="hold">
                            <p:stCondLst>
                              <p:cond delay="1500"/>
                            </p:stCondLst>
                            <p:childTnLst>
                              <p:par>
                                <p:cTn id="30" presetID="16" presetClass="entr" presetSubtype="37"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outVertical)">
                                      <p:cBhvr>
                                        <p:cTn id="32" dur="500"/>
                                        <p:tgtEl>
                                          <p:spTgt spid="43"/>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3000"/>
                            </p:stCondLst>
                            <p:childTnLst>
                              <p:par>
                                <p:cTn id="42" presetID="22" presetClass="entr" presetSubtype="4"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500"/>
                            </p:stCondLst>
                            <p:childTnLst>
                              <p:par>
                                <p:cTn id="54" presetID="22" presetClass="entr" presetSubtype="1"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up)">
                                      <p:cBhvr>
                                        <p:cTn id="56" dur="500"/>
                                        <p:tgtEl>
                                          <p:spTgt spid="28"/>
                                        </p:tgtEl>
                                      </p:cBhvr>
                                    </p:animEffect>
                                  </p:childTnLst>
                                </p:cTn>
                              </p:par>
                            </p:childTnLst>
                          </p:cTn>
                        </p:par>
                        <p:par>
                          <p:cTn id="57" fill="hold">
                            <p:stCondLst>
                              <p:cond delay="5000"/>
                            </p:stCondLst>
                            <p:childTnLst>
                              <p:par>
                                <p:cTn id="58" presetID="22" presetClass="entr" presetSubtype="8" fill="hold"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par>
                          <p:cTn id="61" fill="hold">
                            <p:stCondLst>
                              <p:cond delay="5500"/>
                            </p:stCondLst>
                            <p:childTnLst>
                              <p:par>
                                <p:cTn id="62" presetID="10" presetClass="entr" presetSubtype="0"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6000"/>
                            </p:stCondLst>
                            <p:childTnLst>
                              <p:par>
                                <p:cTn id="66" presetID="22" presetClass="entr" presetSubtype="4"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down)">
                                      <p:cBhvr>
                                        <p:cTn id="68" dur="500"/>
                                        <p:tgtEl>
                                          <p:spTgt spid="16"/>
                                        </p:tgtEl>
                                      </p:cBhvr>
                                    </p:animEffect>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par>
                          <p:cTn id="73" fill="hold">
                            <p:stCondLst>
                              <p:cond delay="7000"/>
                            </p:stCondLst>
                            <p:childTnLst>
                              <p:par>
                                <p:cTn id="74" presetID="10" presetClass="entr" presetSubtype="0" fill="hold"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childTnLst>
                          </p:cTn>
                        </p:par>
                        <p:par>
                          <p:cTn id="77" fill="hold">
                            <p:stCondLst>
                              <p:cond delay="7500"/>
                            </p:stCondLst>
                            <p:childTnLst>
                              <p:par>
                                <p:cTn id="78" presetID="22" presetClass="entr" presetSubtype="1"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500"/>
                                        <p:tgtEl>
                                          <p:spTgt spid="59"/>
                                        </p:tgtEl>
                                      </p:cBhvr>
                                    </p:animEffect>
                                  </p:childTnLst>
                                </p:cTn>
                              </p:par>
                            </p:childTnLst>
                          </p:cTn>
                        </p:par>
                        <p:par>
                          <p:cTn id="85" fill="hold">
                            <p:stCondLst>
                              <p:cond delay="8500"/>
                            </p:stCondLst>
                            <p:childTnLst>
                              <p:par>
                                <p:cTn id="86" presetID="10" presetClass="entr" presetSubtype="0" fill="hold"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par>
                          <p:cTn id="89" fill="hold">
                            <p:stCondLst>
                              <p:cond delay="9000"/>
                            </p:stCondLst>
                            <p:childTnLst>
                              <p:par>
                                <p:cTn id="90" presetID="22" presetClass="entr" presetSubtype="4" fill="hold"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down)">
                                      <p:cBhvr>
                                        <p:cTn id="92" dur="500"/>
                                        <p:tgtEl>
                                          <p:spTgt spid="20"/>
                                        </p:tgtEl>
                                      </p:cBhvr>
                                    </p:animEffect>
                                  </p:childTnLst>
                                </p:cTn>
                              </p:par>
                            </p:childTnLst>
                          </p:cTn>
                        </p:par>
                        <p:par>
                          <p:cTn id="93" fill="hold">
                            <p:stCondLst>
                              <p:cond delay="9500"/>
                            </p:stCondLst>
                            <p:childTnLst>
                              <p:par>
                                <p:cTn id="94" presetID="22" presetClass="entr" presetSubtype="8" fill="hold"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left)">
                                      <p:cBhvr>
                                        <p:cTn id="96" dur="500"/>
                                        <p:tgtEl>
                                          <p:spTgt spid="50"/>
                                        </p:tgtEl>
                                      </p:cBhvr>
                                    </p:animEffect>
                                  </p:childTnLst>
                                </p:cTn>
                              </p:par>
                            </p:childTnLst>
                          </p:cTn>
                        </p:par>
                        <p:par>
                          <p:cTn id="97" fill="hold">
                            <p:stCondLst>
                              <p:cond delay="10000"/>
                            </p:stCondLst>
                            <p:childTnLst>
                              <p:par>
                                <p:cTn id="98" presetID="10" presetClass="entr" presetSubtype="0" fill="hold"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wipe(up)">
                                      <p:cBhvr>
                                        <p:cTn id="104" dur="500"/>
                                        <p:tgtEl>
                                          <p:spTgt spid="36"/>
                                        </p:tgtEl>
                                      </p:cBhvr>
                                    </p:animEffect>
                                  </p:childTnLst>
                                </p:cTn>
                              </p:par>
                            </p:childTnLst>
                          </p:cTn>
                        </p:par>
                        <p:par>
                          <p:cTn id="105" fill="hold">
                            <p:stCondLst>
                              <p:cond delay="11000"/>
                            </p:stCondLst>
                            <p:childTnLst>
                              <p:par>
                                <p:cTn id="106" presetID="22" presetClass="entr" presetSubtype="8" fill="hold" nodeType="afterEffect">
                                  <p:stCondLst>
                                    <p:cond delay="0"/>
                                  </p:stCondLst>
                                  <p:childTnLst>
                                    <p:set>
                                      <p:cBhvr>
                                        <p:cTn id="107" dur="1" fill="hold">
                                          <p:stCondLst>
                                            <p:cond delay="0"/>
                                          </p:stCondLst>
                                        </p:cTn>
                                        <p:tgtEl>
                                          <p:spTgt spid="62"/>
                                        </p:tgtEl>
                                        <p:attrNameLst>
                                          <p:attrName>style.visibility</p:attrName>
                                        </p:attrNameLst>
                                      </p:cBhvr>
                                      <p:to>
                                        <p:strVal val="visible"/>
                                      </p:to>
                                    </p:set>
                                    <p:animEffect transition="in" filter="wipe(left)">
                                      <p:cBhvr>
                                        <p:cTn id="108" dur="500"/>
                                        <p:tgtEl>
                                          <p:spTgt spid="62"/>
                                        </p:tgtEl>
                                      </p:cBhvr>
                                    </p:animEffect>
                                  </p:childTnLst>
                                </p:cTn>
                              </p:par>
                            </p:childTnLst>
                          </p:cTn>
                        </p:par>
                        <p:par>
                          <p:cTn id="109" fill="hold">
                            <p:stCondLst>
                              <p:cond delay="11500"/>
                            </p:stCondLst>
                            <p:childTnLst>
                              <p:par>
                                <p:cTn id="110" presetID="10" presetClass="entr" presetSubtype="0" fill="hold"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500"/>
                                        <p:tgtEl>
                                          <p:spTgt spid="25"/>
                                        </p:tgtEl>
                                      </p:cBhvr>
                                    </p:animEffect>
                                  </p:childTnLst>
                                </p:cTn>
                              </p:par>
                            </p:childTnLst>
                          </p:cTn>
                        </p:par>
                        <p:par>
                          <p:cTn id="113" fill="hold">
                            <p:stCondLst>
                              <p:cond delay="12000"/>
                            </p:stCondLst>
                            <p:childTnLst>
                              <p:par>
                                <p:cTn id="114" presetID="22" presetClass="entr" presetSubtype="4" fill="hold"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wipe(down)">
                                      <p:cBhvr>
                                        <p:cTn id="116" dur="500"/>
                                        <p:tgtEl>
                                          <p:spTgt spid="24"/>
                                        </p:tgtEl>
                                      </p:cBhvr>
                                    </p:animEffect>
                                  </p:childTnLst>
                                </p:cTn>
                              </p:par>
                            </p:childTnLst>
                          </p:cTn>
                        </p:par>
                        <p:par>
                          <p:cTn id="117" fill="hold">
                            <p:stCondLst>
                              <p:cond delay="12500"/>
                            </p:stCondLst>
                            <p:childTnLst>
                              <p:par>
                                <p:cTn id="118" presetID="22" presetClass="entr" presetSubtype="8" fill="hold"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left)">
                                      <p:cBhvr>
                                        <p:cTn id="120" dur="500"/>
                                        <p:tgtEl>
                                          <p:spTgt spid="53"/>
                                        </p:tgtEl>
                                      </p:cBhvr>
                                    </p:animEffect>
                                  </p:childTnLst>
                                </p:cTn>
                              </p:par>
                            </p:childTnLst>
                          </p:cTn>
                        </p:par>
                        <p:par>
                          <p:cTn id="121" fill="hold">
                            <p:stCondLst>
                              <p:cond delay="13000"/>
                            </p:stCondLst>
                            <p:childTnLst>
                              <p:par>
                                <p:cTn id="122" presetID="10" presetClass="entr" presetSubtype="0" fill="hold" nodeType="afterEffect">
                                  <p:stCondLst>
                                    <p:cond delay="0"/>
                                  </p:stCondLst>
                                  <p:childTnLst>
                                    <p:set>
                                      <p:cBhvr>
                                        <p:cTn id="123" dur="1" fill="hold">
                                          <p:stCondLst>
                                            <p:cond delay="0"/>
                                          </p:stCondLst>
                                        </p:cTn>
                                        <p:tgtEl>
                                          <p:spTgt spid="40"/>
                                        </p:tgtEl>
                                        <p:attrNameLst>
                                          <p:attrName>style.visibility</p:attrName>
                                        </p:attrNameLst>
                                      </p:cBhvr>
                                      <p:to>
                                        <p:strVal val="visible"/>
                                      </p:to>
                                    </p:set>
                                    <p:animEffect transition="in" filter="fade">
                                      <p:cBhvr>
                                        <p:cTn id="124" dur="500"/>
                                        <p:tgtEl>
                                          <p:spTgt spid="40"/>
                                        </p:tgtEl>
                                      </p:cBhvr>
                                    </p:animEffect>
                                  </p:childTnLst>
                                </p:cTn>
                              </p:par>
                            </p:childTnLst>
                          </p:cTn>
                        </p:par>
                        <p:par>
                          <p:cTn id="125" fill="hold">
                            <p:stCondLst>
                              <p:cond delay="13500"/>
                            </p:stCondLst>
                            <p:childTnLst>
                              <p:par>
                                <p:cTn id="126" presetID="26" presetClass="emph" presetSubtype="0" fill="hold" nodeType="afterEffect">
                                  <p:stCondLst>
                                    <p:cond delay="0"/>
                                  </p:stCondLst>
                                  <p:childTnLst>
                                    <p:animEffect transition="out" filter="fade">
                                      <p:cBhvr>
                                        <p:cTn id="127" dur="500" tmFilter="0, 0; .2, .5; .8, .5; 1, 0"/>
                                        <p:tgtEl>
                                          <p:spTgt spid="40"/>
                                        </p:tgtEl>
                                      </p:cBhvr>
                                    </p:animEffect>
                                    <p:animScale>
                                      <p:cBhvr>
                                        <p:cTn id="128"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5" grpId="0" animBg="1"/>
      <p:bldP spid="66" grpId="0" animBg="1"/>
      <p:bldP spid="67"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5231677" y="621482"/>
            <a:ext cx="4680520" cy="3281970"/>
            <a:chOff x="5303118" y="785177"/>
            <a:chExt cx="4680520" cy="3281970"/>
          </a:xfrm>
        </p:grpSpPr>
        <p:cxnSp>
          <p:nvCxnSpPr>
            <p:cNvPr id="39" name="直接连接符 38"/>
            <p:cNvCxnSpPr/>
            <p:nvPr/>
          </p:nvCxnSpPr>
          <p:spPr>
            <a:xfrm>
              <a:off x="5303118" y="785177"/>
              <a:ext cx="0" cy="3281970"/>
            </a:xfrm>
            <a:prstGeom prst="line">
              <a:avLst/>
            </a:prstGeom>
            <a:noFill/>
            <a:ln w="9525" cap="flat" cmpd="sng" algn="ctr">
              <a:solidFill>
                <a:schemeClr val="tx1">
                  <a:lumMod val="65000"/>
                  <a:lumOff val="35000"/>
                </a:schemeClr>
              </a:solidFill>
              <a:prstDash val="sysDash"/>
            </a:ln>
            <a:effectLst/>
          </p:spPr>
        </p:cxnSp>
        <p:sp>
          <p:nvSpPr>
            <p:cNvPr id="40" name="Text Box 28"/>
            <p:cNvSpPr txBox="1">
              <a:spLocks noChangeArrowheads="1"/>
            </p:cNvSpPr>
            <p:nvPr/>
          </p:nvSpPr>
          <p:spPr bwMode="auto">
            <a:xfrm>
              <a:off x="5447134" y="1266647"/>
              <a:ext cx="453650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nSpc>
                  <a:spcPct val="150000"/>
                </a:lnSpc>
              </a:pPr>
              <a:r>
                <a:rPr lang="zh-CN" altLang="zh-CN" sz="2800" dirty="0">
                  <a:latin typeface="微软雅黑" pitchFamily="34" charset="-122"/>
                  <a:ea typeface="微软雅黑" pitchFamily="34" charset="-122"/>
                </a:rPr>
                <a:t>出现的问题</a:t>
              </a:r>
            </a:p>
            <a:p>
              <a:pPr>
                <a:lnSpc>
                  <a:spcPct val="150000"/>
                </a:lnSpc>
              </a:pPr>
              <a:r>
                <a:rPr lang="zh-CN" altLang="zh-CN" sz="2800" dirty="0">
                  <a:latin typeface="微软雅黑" pitchFamily="34" charset="-122"/>
                  <a:ea typeface="微软雅黑" pitchFamily="34" charset="-122"/>
                </a:rPr>
                <a:t>解决的办法</a:t>
              </a:r>
            </a:p>
            <a:p>
              <a:pPr>
                <a:lnSpc>
                  <a:spcPct val="150000"/>
                </a:lnSpc>
              </a:pPr>
              <a:r>
                <a:rPr lang="zh-CN" altLang="zh-CN" sz="2800" dirty="0">
                  <a:latin typeface="微软雅黑" pitchFamily="34" charset="-122"/>
                  <a:ea typeface="微软雅黑" pitchFamily="34" charset="-122"/>
                </a:rPr>
                <a:t>意见和方案</a:t>
              </a:r>
            </a:p>
          </p:txBody>
        </p:sp>
      </p:grpSp>
      <p:grpSp>
        <p:nvGrpSpPr>
          <p:cNvPr id="41" name="组合 40"/>
          <p:cNvGrpSpPr/>
          <p:nvPr/>
        </p:nvGrpSpPr>
        <p:grpSpPr>
          <a:xfrm>
            <a:off x="1599346" y="2853730"/>
            <a:ext cx="1641411" cy="2952193"/>
            <a:chOff x="406574" y="1514106"/>
            <a:chExt cx="2520000" cy="4532398"/>
          </a:xfrm>
        </p:grpSpPr>
        <p:pic>
          <p:nvPicPr>
            <p:cNvPr id="43"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06574" y="1514106"/>
              <a:ext cx="2520000" cy="345187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p:nvGrpSpPr>
          <p:grpSpPr>
            <a:xfrm>
              <a:off x="406574" y="5374011"/>
              <a:ext cx="2520000" cy="672493"/>
              <a:chOff x="406574" y="5374011"/>
              <a:chExt cx="2520000" cy="672493"/>
            </a:xfrm>
          </p:grpSpPr>
          <p:sp>
            <p:nvSpPr>
              <p:cNvPr id="45" name="TextBox 44">
                <a:hlinkClick r:id="" action="ppaction://hlinkshowjump?jump=nextslide"/>
              </p:cNvPr>
              <p:cNvSpPr txBox="1"/>
              <p:nvPr/>
            </p:nvSpPr>
            <p:spPr>
              <a:xfrm>
                <a:off x="406574" y="5479481"/>
                <a:ext cx="2520000" cy="567023"/>
              </a:xfrm>
              <a:prstGeom prst="rect">
                <a:avLst/>
              </a:prstGeom>
              <a:noFill/>
            </p:spPr>
            <p:txBody>
              <a:bodyPr wrap="square">
                <a:spAutoFit/>
              </a:bodyPr>
              <a:lstStyle/>
              <a:p>
                <a:pPr algn="ctr"/>
                <a:r>
                  <a:rPr lang="zh-CN" altLang="en-US" sz="1800" dirty="0">
                    <a:latin typeface="微软雅黑" pitchFamily="34" charset="-122"/>
                    <a:ea typeface="微软雅黑" pitchFamily="34" charset="-122"/>
                  </a:rPr>
                  <a:t>年度工作概述</a:t>
                </a:r>
              </a:p>
            </p:txBody>
          </p:sp>
          <p:cxnSp>
            <p:nvCxnSpPr>
              <p:cNvPr id="46" name="直接连接符 45"/>
              <p:cNvCxnSpPr/>
              <p:nvPr/>
            </p:nvCxnSpPr>
            <p:spPr>
              <a:xfrm flipV="1">
                <a:off x="419041" y="5374011"/>
                <a:ext cx="2507533" cy="1"/>
              </a:xfrm>
              <a:prstGeom prst="line">
                <a:avLst/>
              </a:prstGeom>
              <a:noFill/>
              <a:ln w="9525" cap="flat" cmpd="sng" algn="ctr">
                <a:solidFill>
                  <a:srgbClr val="FF0000"/>
                </a:solidFill>
                <a:prstDash val="dash"/>
              </a:ln>
              <a:effectLst/>
            </p:spPr>
          </p:cxnSp>
        </p:grpSp>
      </p:grpSp>
      <p:grpSp>
        <p:nvGrpSpPr>
          <p:cNvPr id="47" name="组合 46"/>
          <p:cNvGrpSpPr/>
          <p:nvPr/>
        </p:nvGrpSpPr>
        <p:grpSpPr>
          <a:xfrm>
            <a:off x="3672805" y="2853729"/>
            <a:ext cx="1641593" cy="2954396"/>
            <a:chOff x="3358902" y="1510724"/>
            <a:chExt cx="2520280" cy="4535780"/>
          </a:xfrm>
        </p:grpSpPr>
        <p:pic>
          <p:nvPicPr>
            <p:cNvPr id="48"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423471" y="1510724"/>
              <a:ext cx="2390863" cy="3451872"/>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9" name="组合 48"/>
            <p:cNvGrpSpPr/>
            <p:nvPr/>
          </p:nvGrpSpPr>
          <p:grpSpPr>
            <a:xfrm>
              <a:off x="3358902" y="5374010"/>
              <a:ext cx="2520280" cy="672494"/>
              <a:chOff x="3358902" y="5374010"/>
              <a:chExt cx="2520280" cy="672494"/>
            </a:xfrm>
          </p:grpSpPr>
          <p:sp>
            <p:nvSpPr>
              <p:cNvPr id="50" name="TextBox 49">
                <a:hlinkClick r:id="" action="ppaction://hlinkshowjump?jump=nextslide"/>
              </p:cNvPr>
              <p:cNvSpPr txBox="1"/>
              <p:nvPr/>
            </p:nvSpPr>
            <p:spPr>
              <a:xfrm>
                <a:off x="3358902" y="5479481"/>
                <a:ext cx="2520001" cy="567023"/>
              </a:xfrm>
              <a:prstGeom prst="rect">
                <a:avLst/>
              </a:prstGeom>
              <a:noFill/>
            </p:spPr>
            <p:txBody>
              <a:bodyPr wrap="square">
                <a:spAutoFit/>
              </a:bodyPr>
              <a:lstStyle/>
              <a:p>
                <a:r>
                  <a:rPr lang="zh-CN" altLang="zh-CN" sz="1800" dirty="0">
                    <a:latin typeface="微软雅黑" pitchFamily="34" charset="-122"/>
                    <a:ea typeface="微软雅黑" pitchFamily="34" charset="-122"/>
                  </a:rPr>
                  <a:t>工作完成情况</a:t>
                </a:r>
                <a:endParaRPr lang="zh-CN" altLang="en-US" sz="1800" dirty="0">
                  <a:latin typeface="微软雅黑" pitchFamily="34" charset="-122"/>
                  <a:ea typeface="微软雅黑" pitchFamily="34" charset="-122"/>
                </a:endParaRPr>
              </a:p>
            </p:txBody>
          </p:sp>
          <p:cxnSp>
            <p:nvCxnSpPr>
              <p:cNvPr id="51" name="直接连接符 50"/>
              <p:cNvCxnSpPr/>
              <p:nvPr/>
            </p:nvCxnSpPr>
            <p:spPr>
              <a:xfrm flipV="1">
                <a:off x="3371649" y="5374010"/>
                <a:ext cx="2507533" cy="1"/>
              </a:xfrm>
              <a:prstGeom prst="line">
                <a:avLst/>
              </a:prstGeom>
              <a:noFill/>
              <a:ln w="9525" cap="flat" cmpd="sng" algn="ctr">
                <a:solidFill>
                  <a:srgbClr val="FF0000"/>
                </a:solidFill>
                <a:prstDash val="dash"/>
              </a:ln>
              <a:effectLst/>
            </p:spPr>
          </p:cxnSp>
        </p:grpSp>
      </p:grpSp>
      <p:grpSp>
        <p:nvGrpSpPr>
          <p:cNvPr id="52" name="组合 51"/>
          <p:cNvGrpSpPr/>
          <p:nvPr/>
        </p:nvGrpSpPr>
        <p:grpSpPr>
          <a:xfrm>
            <a:off x="5689029" y="2853730"/>
            <a:ext cx="1659948" cy="2952239"/>
            <a:chOff x="6282770" y="1514104"/>
            <a:chExt cx="2548460" cy="4532469"/>
          </a:xfrm>
        </p:grpSpPr>
        <p:pic>
          <p:nvPicPr>
            <p:cNvPr id="53"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461575" y="1514104"/>
              <a:ext cx="2369655" cy="345187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6282770" y="5374010"/>
              <a:ext cx="2548460" cy="672563"/>
              <a:chOff x="6282770" y="5374010"/>
              <a:chExt cx="2548460" cy="672563"/>
            </a:xfrm>
          </p:grpSpPr>
          <p:sp>
            <p:nvSpPr>
              <p:cNvPr id="55" name="TextBox 54">
                <a:hlinkClick r:id="" action="ppaction://hlinkshowjump?jump=nextslide"/>
              </p:cNvPr>
              <p:cNvSpPr txBox="1"/>
              <p:nvPr/>
            </p:nvSpPr>
            <p:spPr>
              <a:xfrm>
                <a:off x="6282770" y="5479550"/>
                <a:ext cx="2548460" cy="567023"/>
              </a:xfrm>
              <a:prstGeom prst="rect">
                <a:avLst/>
              </a:prstGeom>
              <a:noFill/>
            </p:spPr>
            <p:txBody>
              <a:bodyPr wrap="square">
                <a:spAutoFit/>
              </a:bodyPr>
              <a:lstStyle/>
              <a:p>
                <a:r>
                  <a:rPr lang="zh-CN" altLang="en-US" sz="1800" dirty="0">
                    <a:latin typeface="微软雅黑" pitchFamily="34" charset="-122"/>
                    <a:ea typeface="微软雅黑" pitchFamily="34" charset="-122"/>
                  </a:rPr>
                  <a:t>项目成果展示</a:t>
                </a:r>
              </a:p>
            </p:txBody>
          </p:sp>
          <p:cxnSp>
            <p:nvCxnSpPr>
              <p:cNvPr id="56" name="直接连接符 55"/>
              <p:cNvCxnSpPr/>
              <p:nvPr/>
            </p:nvCxnSpPr>
            <p:spPr>
              <a:xfrm flipV="1">
                <a:off x="6323697" y="5374010"/>
                <a:ext cx="2507533" cy="1"/>
              </a:xfrm>
              <a:prstGeom prst="line">
                <a:avLst/>
              </a:prstGeom>
              <a:noFill/>
              <a:ln w="9525" cap="flat" cmpd="sng" algn="ctr">
                <a:solidFill>
                  <a:srgbClr val="FF0000"/>
                </a:solidFill>
                <a:prstDash val="dash"/>
              </a:ln>
              <a:effectLst/>
            </p:spPr>
          </p:cxnSp>
        </p:grpSp>
      </p:grpSp>
      <p:grpSp>
        <p:nvGrpSpPr>
          <p:cNvPr id="58" name="组合 57"/>
          <p:cNvGrpSpPr/>
          <p:nvPr/>
        </p:nvGrpSpPr>
        <p:grpSpPr>
          <a:xfrm>
            <a:off x="7633245" y="2853730"/>
            <a:ext cx="2103005" cy="2952193"/>
            <a:chOff x="9042458" y="1514104"/>
            <a:chExt cx="3228669" cy="4532398"/>
          </a:xfrm>
        </p:grpSpPr>
        <p:pic>
          <p:nvPicPr>
            <p:cNvPr id="59" name="Picture 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9263558" y="1514104"/>
              <a:ext cx="2520000" cy="345187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0" name="组合 59"/>
            <p:cNvGrpSpPr/>
            <p:nvPr/>
          </p:nvGrpSpPr>
          <p:grpSpPr>
            <a:xfrm>
              <a:off x="9042458" y="5374010"/>
              <a:ext cx="3228669" cy="672492"/>
              <a:chOff x="9042458" y="5374010"/>
              <a:chExt cx="3228669" cy="672492"/>
            </a:xfrm>
          </p:grpSpPr>
          <p:sp>
            <p:nvSpPr>
              <p:cNvPr id="61" name="TextBox 60">
                <a:hlinkClick r:id="" action="ppaction://hlinkshowjump?jump=nextslide"/>
              </p:cNvPr>
              <p:cNvSpPr txBox="1"/>
              <p:nvPr/>
            </p:nvSpPr>
            <p:spPr>
              <a:xfrm>
                <a:off x="9042458" y="5479480"/>
                <a:ext cx="3228669" cy="567022"/>
              </a:xfrm>
              <a:prstGeom prst="rect">
                <a:avLst/>
              </a:prstGeom>
              <a:noFill/>
            </p:spPr>
            <p:txBody>
              <a:bodyPr wrap="square">
                <a:spAutoFit/>
              </a:bodyPr>
              <a:lstStyle/>
              <a:p>
                <a:r>
                  <a:rPr lang="zh-CN" altLang="zh-CN" sz="1800" dirty="0">
                    <a:latin typeface="微软雅黑" pitchFamily="34" charset="-122"/>
                    <a:ea typeface="微软雅黑" pitchFamily="34" charset="-122"/>
                  </a:rPr>
                  <a:t>工作中存在的不足</a:t>
                </a:r>
                <a:endParaRPr lang="zh-CN" altLang="en-US" sz="1800" dirty="0">
                  <a:latin typeface="微软雅黑" pitchFamily="34" charset="-122"/>
                  <a:ea typeface="微软雅黑" pitchFamily="34" charset="-122"/>
                </a:endParaRPr>
              </a:p>
            </p:txBody>
          </p:sp>
          <p:cxnSp>
            <p:nvCxnSpPr>
              <p:cNvPr id="62" name="直接连接符 61"/>
              <p:cNvCxnSpPr/>
              <p:nvPr/>
            </p:nvCxnSpPr>
            <p:spPr>
              <a:xfrm flipV="1">
                <a:off x="9276025" y="5374010"/>
                <a:ext cx="2507533" cy="1"/>
              </a:xfrm>
              <a:prstGeom prst="line">
                <a:avLst/>
              </a:prstGeom>
              <a:noFill/>
              <a:ln w="9525" cap="flat" cmpd="sng" algn="ctr">
                <a:solidFill>
                  <a:srgbClr val="FF0000"/>
                </a:solidFill>
                <a:prstDash val="dash"/>
              </a:ln>
              <a:effectLst/>
            </p:spPr>
          </p:cxnSp>
        </p:grpSp>
      </p:grpSp>
      <p:pic>
        <p:nvPicPr>
          <p:cNvPr id="64" name="Picture 3" descr="C:\Documents and Settings\tdz\桌面\未标题-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32414" y="2243212"/>
            <a:ext cx="2634931" cy="4642966"/>
          </a:xfrm>
          <a:prstGeom prst="rect">
            <a:avLst/>
          </a:prstGeom>
          <a:noFill/>
          <a:extLst>
            <a:ext uri="{909E8E84-426E-40DD-AFC4-6F175D3DCCD1}">
              <a14:hiddenFill xmlns:a14="http://schemas.microsoft.com/office/drawing/2010/main">
                <a:solidFill>
                  <a:srgbClr val="FFFFFF"/>
                </a:solidFill>
              </a14:hiddenFill>
            </a:ext>
          </a:extLst>
        </p:spPr>
      </p:pic>
      <p:grpSp>
        <p:nvGrpSpPr>
          <p:cNvPr id="71" name="组合 70"/>
          <p:cNvGrpSpPr/>
          <p:nvPr/>
        </p:nvGrpSpPr>
        <p:grpSpPr>
          <a:xfrm>
            <a:off x="5156398" y="1690971"/>
            <a:ext cx="802098" cy="802096"/>
            <a:chOff x="7414667" y="3750265"/>
            <a:chExt cx="871129" cy="871129"/>
          </a:xfrm>
        </p:grpSpPr>
        <p:sp>
          <p:nvSpPr>
            <p:cNvPr id="72" name="椭圆 71"/>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3" name="文本框 20"/>
            <p:cNvSpPr txBox="1"/>
            <p:nvPr/>
          </p:nvSpPr>
          <p:spPr>
            <a:xfrm>
              <a:off x="7468849" y="3843910"/>
              <a:ext cx="792991" cy="701958"/>
            </a:xfrm>
            <a:prstGeom prst="rect">
              <a:avLst/>
            </a:prstGeom>
            <a:noFill/>
          </p:spPr>
          <p:txBody>
            <a:bodyPr wrap="square" rtlCol="0">
              <a:spAutoFit/>
            </a:bodyPr>
            <a:lstStyle/>
            <a:p>
              <a:pPr algn="ctr"/>
              <a:r>
                <a:rPr lang="en-US" altLang="zh-CN" sz="3600" dirty="0" smtClean="0">
                  <a:effectLst>
                    <a:innerShdw blurRad="63500" dist="38100" dir="13500000">
                      <a:prstClr val="black">
                        <a:alpha val="50000"/>
                      </a:prstClr>
                    </a:innerShdw>
                  </a:effectLst>
                  <a:latin typeface="微软雅黑" pitchFamily="34" charset="-122"/>
                  <a:ea typeface="微软雅黑" pitchFamily="34" charset="-122"/>
                </a:rPr>
                <a:t>03</a:t>
              </a:r>
              <a:endParaRPr lang="zh-CN" altLang="en-US" sz="3600" dirty="0">
                <a:effectLst>
                  <a:innerShdw blurRad="63500" dist="38100" dir="13500000">
                    <a:prstClr val="black">
                      <a:alpha val="50000"/>
                    </a:prstClr>
                  </a:innerShdw>
                </a:effectLst>
                <a:latin typeface="微软雅黑" pitchFamily="34" charset="-122"/>
                <a:ea typeface="微软雅黑" pitchFamily="34" charset="-122"/>
              </a:endParaRPr>
            </a:p>
          </p:txBody>
        </p:sp>
      </p:grpSp>
      <p:pic>
        <p:nvPicPr>
          <p:cNvPr id="74" name="s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05494" y="3789834"/>
            <a:ext cx="1835871" cy="4893980"/>
          </a:xfrm>
          <a:prstGeom prst="rect">
            <a:avLst/>
          </a:prstGeom>
        </p:spPr>
      </p:pic>
    </p:spTree>
    <p:extLst>
      <p:ext uri="{BB962C8B-B14F-4D97-AF65-F5344CB8AC3E}">
        <p14:creationId xmlns:p14="http://schemas.microsoft.com/office/powerpoint/2010/main" val="6270485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250" fill="hold"/>
                                        <p:tgtEl>
                                          <p:spTgt spid="58"/>
                                        </p:tgtEl>
                                        <p:attrNameLst>
                                          <p:attrName>ppt_w</p:attrName>
                                        </p:attrNameLst>
                                      </p:cBhvr>
                                      <p:tavLst>
                                        <p:tav tm="0">
                                          <p:val>
                                            <p:fltVal val="0"/>
                                          </p:val>
                                        </p:tav>
                                        <p:tav tm="100000">
                                          <p:val>
                                            <p:strVal val="#ppt_w"/>
                                          </p:val>
                                        </p:tav>
                                      </p:tavLst>
                                    </p:anim>
                                    <p:anim calcmode="lin" valueType="num">
                                      <p:cBhvr>
                                        <p:cTn id="8" dur="1250" fill="hold"/>
                                        <p:tgtEl>
                                          <p:spTgt spid="58"/>
                                        </p:tgtEl>
                                        <p:attrNameLst>
                                          <p:attrName>ppt_h</p:attrName>
                                        </p:attrNameLst>
                                      </p:cBhvr>
                                      <p:tavLst>
                                        <p:tav tm="0">
                                          <p:val>
                                            <p:fltVal val="0"/>
                                          </p:val>
                                        </p:tav>
                                        <p:tav tm="100000">
                                          <p:val>
                                            <p:strVal val="#ppt_h"/>
                                          </p:val>
                                        </p:tav>
                                      </p:tavLst>
                                    </p:anim>
                                    <p:animEffect transition="in" filter="fade">
                                      <p:cBhvr>
                                        <p:cTn id="9" dur="1250"/>
                                        <p:tgtEl>
                                          <p:spTgt spid="58"/>
                                        </p:tgtEl>
                                      </p:cBhvr>
                                    </p:animEffect>
                                  </p:childTnLst>
                                </p:cTn>
                              </p:par>
                              <p:par>
                                <p:cTn id="10" presetID="53" presetClass="entr" presetSubtype="16"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1250" fill="hold"/>
                                        <p:tgtEl>
                                          <p:spTgt spid="47"/>
                                        </p:tgtEl>
                                        <p:attrNameLst>
                                          <p:attrName>ppt_w</p:attrName>
                                        </p:attrNameLst>
                                      </p:cBhvr>
                                      <p:tavLst>
                                        <p:tav tm="0">
                                          <p:val>
                                            <p:fltVal val="0"/>
                                          </p:val>
                                        </p:tav>
                                        <p:tav tm="100000">
                                          <p:val>
                                            <p:strVal val="#ppt_w"/>
                                          </p:val>
                                        </p:tav>
                                      </p:tavLst>
                                    </p:anim>
                                    <p:anim calcmode="lin" valueType="num">
                                      <p:cBhvr>
                                        <p:cTn id="13" dur="1250" fill="hold"/>
                                        <p:tgtEl>
                                          <p:spTgt spid="47"/>
                                        </p:tgtEl>
                                        <p:attrNameLst>
                                          <p:attrName>ppt_h</p:attrName>
                                        </p:attrNameLst>
                                      </p:cBhvr>
                                      <p:tavLst>
                                        <p:tav tm="0">
                                          <p:val>
                                            <p:fltVal val="0"/>
                                          </p:val>
                                        </p:tav>
                                        <p:tav tm="100000">
                                          <p:val>
                                            <p:strVal val="#ppt_h"/>
                                          </p:val>
                                        </p:tav>
                                      </p:tavLst>
                                    </p:anim>
                                    <p:animEffect transition="in" filter="fade">
                                      <p:cBhvr>
                                        <p:cTn id="14" dur="1250"/>
                                        <p:tgtEl>
                                          <p:spTgt spid="47"/>
                                        </p:tgtEl>
                                      </p:cBhvr>
                                    </p:animEffect>
                                  </p:childTnLst>
                                </p:cTn>
                              </p:par>
                              <p:par>
                                <p:cTn id="15" presetID="53" presetClass="entr" presetSubtype="16"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1250" fill="hold"/>
                                        <p:tgtEl>
                                          <p:spTgt spid="41"/>
                                        </p:tgtEl>
                                        <p:attrNameLst>
                                          <p:attrName>ppt_w</p:attrName>
                                        </p:attrNameLst>
                                      </p:cBhvr>
                                      <p:tavLst>
                                        <p:tav tm="0">
                                          <p:val>
                                            <p:fltVal val="0"/>
                                          </p:val>
                                        </p:tav>
                                        <p:tav tm="100000">
                                          <p:val>
                                            <p:strVal val="#ppt_w"/>
                                          </p:val>
                                        </p:tav>
                                      </p:tavLst>
                                    </p:anim>
                                    <p:anim calcmode="lin" valueType="num">
                                      <p:cBhvr>
                                        <p:cTn id="18" dur="1250" fill="hold"/>
                                        <p:tgtEl>
                                          <p:spTgt spid="41"/>
                                        </p:tgtEl>
                                        <p:attrNameLst>
                                          <p:attrName>ppt_h</p:attrName>
                                        </p:attrNameLst>
                                      </p:cBhvr>
                                      <p:tavLst>
                                        <p:tav tm="0">
                                          <p:val>
                                            <p:fltVal val="0"/>
                                          </p:val>
                                        </p:tav>
                                        <p:tav tm="100000">
                                          <p:val>
                                            <p:strVal val="#ppt_h"/>
                                          </p:val>
                                        </p:tav>
                                      </p:tavLst>
                                    </p:anim>
                                    <p:animEffect transition="in" filter="fade">
                                      <p:cBhvr>
                                        <p:cTn id="19" dur="1250"/>
                                        <p:tgtEl>
                                          <p:spTgt spid="41"/>
                                        </p:tgtEl>
                                      </p:cBhvr>
                                    </p:animEffect>
                                  </p:childTnLst>
                                </p:cTn>
                              </p:par>
                              <p:par>
                                <p:cTn id="20" presetID="53" presetClass="entr" presetSubtype="16"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1250" fill="hold"/>
                                        <p:tgtEl>
                                          <p:spTgt spid="52"/>
                                        </p:tgtEl>
                                        <p:attrNameLst>
                                          <p:attrName>ppt_w</p:attrName>
                                        </p:attrNameLst>
                                      </p:cBhvr>
                                      <p:tavLst>
                                        <p:tav tm="0">
                                          <p:val>
                                            <p:fltVal val="0"/>
                                          </p:val>
                                        </p:tav>
                                        <p:tav tm="100000">
                                          <p:val>
                                            <p:strVal val="#ppt_w"/>
                                          </p:val>
                                        </p:tav>
                                      </p:tavLst>
                                    </p:anim>
                                    <p:anim calcmode="lin" valueType="num">
                                      <p:cBhvr>
                                        <p:cTn id="23" dur="1250" fill="hold"/>
                                        <p:tgtEl>
                                          <p:spTgt spid="52"/>
                                        </p:tgtEl>
                                        <p:attrNameLst>
                                          <p:attrName>ppt_h</p:attrName>
                                        </p:attrNameLst>
                                      </p:cBhvr>
                                      <p:tavLst>
                                        <p:tav tm="0">
                                          <p:val>
                                            <p:fltVal val="0"/>
                                          </p:val>
                                        </p:tav>
                                        <p:tav tm="100000">
                                          <p:val>
                                            <p:strVal val="#ppt_h"/>
                                          </p:val>
                                        </p:tav>
                                      </p:tavLst>
                                    </p:anim>
                                    <p:animEffect transition="in" filter="fade">
                                      <p:cBhvr>
                                        <p:cTn id="24" dur="1250"/>
                                        <p:tgtEl>
                                          <p:spTgt spid="52"/>
                                        </p:tgtEl>
                                      </p:cBhvr>
                                    </p:animEffect>
                                  </p:childTnLst>
                                </p:cTn>
                              </p:par>
                            </p:childTnLst>
                          </p:cTn>
                        </p:par>
                        <p:par>
                          <p:cTn id="25" fill="hold">
                            <p:stCondLst>
                              <p:cond delay="1250"/>
                            </p:stCondLst>
                            <p:childTnLst>
                              <p:par>
                                <p:cTn id="26" presetID="2" presetClass="entr" presetSubtype="8" fill="hold" nodeType="after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250" fill="hold"/>
                                        <p:tgtEl>
                                          <p:spTgt spid="64"/>
                                        </p:tgtEl>
                                        <p:attrNameLst>
                                          <p:attrName>ppt_x</p:attrName>
                                        </p:attrNameLst>
                                      </p:cBhvr>
                                      <p:tavLst>
                                        <p:tav tm="0">
                                          <p:val>
                                            <p:strVal val="0-#ppt_w/2"/>
                                          </p:val>
                                        </p:tav>
                                        <p:tav tm="100000">
                                          <p:val>
                                            <p:strVal val="#ppt_x"/>
                                          </p:val>
                                        </p:tav>
                                      </p:tavLst>
                                    </p:anim>
                                    <p:anim calcmode="lin" valueType="num">
                                      <p:cBhvr additive="base">
                                        <p:cTn id="29" dur="250" fill="hold"/>
                                        <p:tgtEl>
                                          <p:spTgt spid="64"/>
                                        </p:tgtEl>
                                        <p:attrNameLst>
                                          <p:attrName>ppt_y</p:attrName>
                                        </p:attrNameLst>
                                      </p:cBhvr>
                                      <p:tavLst>
                                        <p:tav tm="0">
                                          <p:val>
                                            <p:strVal val="#ppt_y"/>
                                          </p:val>
                                        </p:tav>
                                        <p:tav tm="100000">
                                          <p:val>
                                            <p:strVal val="#ppt_y"/>
                                          </p:val>
                                        </p:tav>
                                      </p:tavLst>
                                    </p:anim>
                                  </p:childTnLst>
                                </p:cTn>
                              </p:par>
                              <p:par>
                                <p:cTn id="30" presetID="42" presetClass="path" presetSubtype="0" accel="50000" decel="50000" fill="hold" nodeType="withEffect">
                                  <p:stCondLst>
                                    <p:cond delay="0"/>
                                  </p:stCondLst>
                                  <p:childTnLst>
                                    <p:animMotion origin="layout" path="M -8.4643E-7 7.40741E-7 L 1.00896 0.59051 " pathEditMode="relative" rAng="0" ptsTypes="AA">
                                      <p:cBhvr>
                                        <p:cTn id="31" dur="500" fill="hold"/>
                                        <p:tgtEl>
                                          <p:spTgt spid="64"/>
                                        </p:tgtEl>
                                        <p:attrNameLst>
                                          <p:attrName>ppt_x</p:attrName>
                                          <p:attrName>ppt_y</p:attrName>
                                        </p:attrNameLst>
                                      </p:cBhvr>
                                      <p:rCtr x="50441" y="29514"/>
                                    </p:animMotion>
                                  </p:childTnLst>
                                </p:cTn>
                              </p:par>
                              <p:par>
                                <p:cTn id="32" presetID="8" presetClass="emph" presetSubtype="0" fill="hold" nodeType="withEffect">
                                  <p:stCondLst>
                                    <p:cond delay="0"/>
                                  </p:stCondLst>
                                  <p:childTnLst>
                                    <p:animRot by="-540000">
                                      <p:cBhvr>
                                        <p:cTn id="33" dur="500" fill="hold"/>
                                        <p:tgtEl>
                                          <p:spTgt spid="64"/>
                                        </p:tgtEl>
                                        <p:attrNameLst>
                                          <p:attrName>r</p:attrName>
                                        </p:attrNameLst>
                                      </p:cBhvr>
                                    </p:animRot>
                                  </p:childTnLst>
                                </p:cTn>
                              </p:par>
                              <p:par>
                                <p:cTn id="34" presetID="6" presetClass="emph" presetSubtype="0" fill="hold" nodeType="withEffect">
                                  <p:stCondLst>
                                    <p:cond delay="0"/>
                                  </p:stCondLst>
                                  <p:childTnLst>
                                    <p:animScale>
                                      <p:cBhvr>
                                        <p:cTn id="35" dur="500" fill="hold"/>
                                        <p:tgtEl>
                                          <p:spTgt spid="64"/>
                                        </p:tgtEl>
                                      </p:cBhvr>
                                      <p:by x="50000" y="50000"/>
                                    </p:animScale>
                                  </p:childTnLst>
                                </p:cTn>
                              </p:par>
                              <p:par>
                                <p:cTn id="36" presetID="42" presetClass="path" presetSubtype="0" accel="50000" decel="50000" fill="hold" nodeType="withEffect">
                                  <p:stCondLst>
                                    <p:cond delay="210"/>
                                  </p:stCondLst>
                                  <p:childTnLst>
                                    <p:animMotion origin="layout" path="M -1.14357E-6 -3.91113E-6 L 0.39157 0.64569 " pathEditMode="relative" rAng="0" ptsTypes="AA">
                                      <p:cBhvr>
                                        <p:cTn id="37" dur="500" fill="hold"/>
                                        <p:tgtEl>
                                          <p:spTgt spid="58"/>
                                        </p:tgtEl>
                                        <p:attrNameLst>
                                          <p:attrName>ppt_x</p:attrName>
                                          <p:attrName>ppt_y</p:attrName>
                                        </p:attrNameLst>
                                      </p:cBhvr>
                                      <p:rCtr x="19578" y="32284"/>
                                    </p:animMotion>
                                  </p:childTnLst>
                                </p:cTn>
                              </p:par>
                              <p:par>
                                <p:cTn id="38" presetID="8" presetClass="emph" presetSubtype="0" fill="hold" nodeType="withEffect">
                                  <p:stCondLst>
                                    <p:cond delay="210"/>
                                  </p:stCondLst>
                                  <p:childTnLst>
                                    <p:animRot by="-540000">
                                      <p:cBhvr>
                                        <p:cTn id="39" dur="500" fill="hold"/>
                                        <p:tgtEl>
                                          <p:spTgt spid="58"/>
                                        </p:tgtEl>
                                        <p:attrNameLst>
                                          <p:attrName>r</p:attrName>
                                        </p:attrNameLst>
                                      </p:cBhvr>
                                    </p:animRot>
                                  </p:childTnLst>
                                </p:cTn>
                              </p:par>
                              <p:par>
                                <p:cTn id="40" presetID="6" presetClass="emph" presetSubtype="0" fill="hold" nodeType="withEffect">
                                  <p:stCondLst>
                                    <p:cond delay="210"/>
                                  </p:stCondLst>
                                  <p:childTnLst>
                                    <p:animScale>
                                      <p:cBhvr>
                                        <p:cTn id="41" dur="500" fill="hold"/>
                                        <p:tgtEl>
                                          <p:spTgt spid="58"/>
                                        </p:tgtEl>
                                      </p:cBhvr>
                                      <p:by x="50000" y="50000"/>
                                    </p:animScale>
                                  </p:childTnLst>
                                </p:cTn>
                              </p:par>
                              <p:par>
                                <p:cTn id="42" presetID="42" presetClass="path" presetSubtype="0" accel="50000" decel="50000" fill="hold" nodeType="withEffect">
                                  <p:stCondLst>
                                    <p:cond delay="210"/>
                                  </p:stCondLst>
                                  <p:childTnLst>
                                    <p:animMotion origin="layout" path="M -2.35602E-6 4.66096E-6 L 0.75476 0.65216 " pathEditMode="relative" rAng="0" ptsTypes="AA">
                                      <p:cBhvr>
                                        <p:cTn id="43" dur="500" fill="hold"/>
                                        <p:tgtEl>
                                          <p:spTgt spid="47"/>
                                        </p:tgtEl>
                                        <p:attrNameLst>
                                          <p:attrName>ppt_x</p:attrName>
                                          <p:attrName>ppt_y</p:attrName>
                                        </p:attrNameLst>
                                      </p:cBhvr>
                                      <p:rCtr x="37738" y="32608"/>
                                    </p:animMotion>
                                  </p:childTnLst>
                                </p:cTn>
                              </p:par>
                              <p:par>
                                <p:cTn id="44" presetID="8" presetClass="emph" presetSubtype="0" fill="hold" nodeType="withEffect">
                                  <p:stCondLst>
                                    <p:cond delay="210"/>
                                  </p:stCondLst>
                                  <p:childTnLst>
                                    <p:animRot by="-540000">
                                      <p:cBhvr>
                                        <p:cTn id="45" dur="500" fill="hold"/>
                                        <p:tgtEl>
                                          <p:spTgt spid="47"/>
                                        </p:tgtEl>
                                        <p:attrNameLst>
                                          <p:attrName>r</p:attrName>
                                        </p:attrNameLst>
                                      </p:cBhvr>
                                    </p:animRot>
                                  </p:childTnLst>
                                </p:cTn>
                              </p:par>
                              <p:par>
                                <p:cTn id="46" presetID="6" presetClass="emph" presetSubtype="0" fill="hold" nodeType="withEffect">
                                  <p:stCondLst>
                                    <p:cond delay="210"/>
                                  </p:stCondLst>
                                  <p:childTnLst>
                                    <p:animScale>
                                      <p:cBhvr>
                                        <p:cTn id="47" dur="500" fill="hold"/>
                                        <p:tgtEl>
                                          <p:spTgt spid="47"/>
                                        </p:tgtEl>
                                      </p:cBhvr>
                                      <p:by x="50000" y="50000"/>
                                    </p:animScale>
                                  </p:childTnLst>
                                </p:cTn>
                              </p:par>
                              <p:par>
                                <p:cTn id="48" presetID="42" presetClass="path" presetSubtype="0" accel="50000" decel="50000" fill="hold" nodeType="withEffect">
                                  <p:stCondLst>
                                    <p:cond delay="210"/>
                                  </p:stCondLst>
                                  <p:childTnLst>
                                    <p:animMotion origin="layout" path="M 4.80022E-6 -3.91113E-6 L 0.92863 0.64198 " pathEditMode="relative" rAng="0" ptsTypes="AA">
                                      <p:cBhvr>
                                        <p:cTn id="49" dur="500" fill="hold"/>
                                        <p:tgtEl>
                                          <p:spTgt spid="41"/>
                                        </p:tgtEl>
                                        <p:attrNameLst>
                                          <p:attrName>ppt_x</p:attrName>
                                          <p:attrName>ppt_y</p:attrName>
                                        </p:attrNameLst>
                                      </p:cBhvr>
                                      <p:rCtr x="46432" y="32099"/>
                                    </p:animMotion>
                                  </p:childTnLst>
                                </p:cTn>
                              </p:par>
                              <p:par>
                                <p:cTn id="50" presetID="8" presetClass="emph" presetSubtype="0" fill="hold" nodeType="withEffect">
                                  <p:stCondLst>
                                    <p:cond delay="210"/>
                                  </p:stCondLst>
                                  <p:childTnLst>
                                    <p:animRot by="-540000">
                                      <p:cBhvr>
                                        <p:cTn id="51" dur="500" fill="hold"/>
                                        <p:tgtEl>
                                          <p:spTgt spid="41"/>
                                        </p:tgtEl>
                                        <p:attrNameLst>
                                          <p:attrName>r</p:attrName>
                                        </p:attrNameLst>
                                      </p:cBhvr>
                                    </p:animRot>
                                  </p:childTnLst>
                                </p:cTn>
                              </p:par>
                              <p:par>
                                <p:cTn id="52" presetID="6" presetClass="emph" presetSubtype="0" fill="hold" nodeType="withEffect">
                                  <p:stCondLst>
                                    <p:cond delay="210"/>
                                  </p:stCondLst>
                                  <p:childTnLst>
                                    <p:animScale>
                                      <p:cBhvr>
                                        <p:cTn id="53" dur="500" fill="hold"/>
                                        <p:tgtEl>
                                          <p:spTgt spid="41"/>
                                        </p:tgtEl>
                                      </p:cBhvr>
                                      <p:by x="50000" y="50000"/>
                                    </p:animScale>
                                  </p:childTnLst>
                                </p:cTn>
                              </p:par>
                            </p:childTnLst>
                          </p:cTn>
                        </p:par>
                        <p:par>
                          <p:cTn id="54" fill="hold">
                            <p:stCondLst>
                              <p:cond delay="1960"/>
                            </p:stCondLst>
                            <p:childTnLst>
                              <p:par>
                                <p:cTn id="55" presetID="1" presetClass="exit" presetSubtype="0" fill="hold" nodeType="afterEffect">
                                  <p:stCondLst>
                                    <p:cond delay="0"/>
                                  </p:stCondLst>
                                  <p:childTnLst>
                                    <p:set>
                                      <p:cBhvr>
                                        <p:cTn id="56" dur="1" fill="hold">
                                          <p:stCondLst>
                                            <p:cond delay="0"/>
                                          </p:stCondLst>
                                        </p:cTn>
                                        <p:tgtEl>
                                          <p:spTgt spid="41"/>
                                        </p:tgtEl>
                                        <p:attrNameLst>
                                          <p:attrName>style.visibility</p:attrName>
                                        </p:attrNameLst>
                                      </p:cBhvr>
                                      <p:to>
                                        <p:strVal val="hidden"/>
                                      </p:to>
                                    </p:set>
                                  </p:childTnLst>
                                </p:cTn>
                              </p:par>
                            </p:childTnLst>
                          </p:cTn>
                        </p:par>
                        <p:par>
                          <p:cTn id="57" fill="hold">
                            <p:stCondLst>
                              <p:cond delay="1960"/>
                            </p:stCondLst>
                            <p:childTnLst>
                              <p:par>
                                <p:cTn id="58" presetID="1" presetClass="exit" presetSubtype="0" fill="hold" nodeType="afterEffect">
                                  <p:stCondLst>
                                    <p:cond delay="0"/>
                                  </p:stCondLst>
                                  <p:childTnLst>
                                    <p:set>
                                      <p:cBhvr>
                                        <p:cTn id="59" dur="1" fill="hold">
                                          <p:stCondLst>
                                            <p:cond delay="0"/>
                                          </p:stCondLst>
                                        </p:cTn>
                                        <p:tgtEl>
                                          <p:spTgt spid="64"/>
                                        </p:tgtEl>
                                        <p:attrNameLst>
                                          <p:attrName>style.visibility</p:attrName>
                                        </p:attrNameLst>
                                      </p:cBhvr>
                                      <p:to>
                                        <p:strVal val="hidden"/>
                                      </p:to>
                                    </p:set>
                                  </p:childTnLst>
                                </p:cTn>
                              </p:par>
                            </p:childTnLst>
                          </p:cTn>
                        </p:par>
                        <p:par>
                          <p:cTn id="60" fill="hold">
                            <p:stCondLst>
                              <p:cond delay="1960"/>
                            </p:stCondLst>
                            <p:childTnLst>
                              <p:par>
                                <p:cTn id="61" presetID="1" presetClass="exit" presetSubtype="0" fill="hold" nodeType="afterEffect">
                                  <p:stCondLst>
                                    <p:cond delay="0"/>
                                  </p:stCondLst>
                                  <p:childTnLst>
                                    <p:set>
                                      <p:cBhvr>
                                        <p:cTn id="62" dur="1" fill="hold">
                                          <p:stCondLst>
                                            <p:cond delay="0"/>
                                          </p:stCondLst>
                                        </p:cTn>
                                        <p:tgtEl>
                                          <p:spTgt spid="58"/>
                                        </p:tgtEl>
                                        <p:attrNameLst>
                                          <p:attrName>style.visibility</p:attrName>
                                        </p:attrNameLst>
                                      </p:cBhvr>
                                      <p:to>
                                        <p:strVal val="hidden"/>
                                      </p:to>
                                    </p:set>
                                  </p:childTnLst>
                                </p:cTn>
                              </p:par>
                              <p:par>
                                <p:cTn id="63" presetID="2" presetClass="entr" presetSubtype="4" fill="hold" nodeType="with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250" fill="hold"/>
                                        <p:tgtEl>
                                          <p:spTgt spid="74"/>
                                        </p:tgtEl>
                                        <p:attrNameLst>
                                          <p:attrName>ppt_x</p:attrName>
                                        </p:attrNameLst>
                                      </p:cBhvr>
                                      <p:tavLst>
                                        <p:tav tm="0">
                                          <p:val>
                                            <p:strVal val="#ppt_x"/>
                                          </p:val>
                                        </p:tav>
                                        <p:tav tm="100000">
                                          <p:val>
                                            <p:strVal val="#ppt_x"/>
                                          </p:val>
                                        </p:tav>
                                      </p:tavLst>
                                    </p:anim>
                                    <p:anim calcmode="lin" valueType="num">
                                      <p:cBhvr additive="base">
                                        <p:cTn id="66" dur="250" fill="hold"/>
                                        <p:tgtEl>
                                          <p:spTgt spid="74"/>
                                        </p:tgtEl>
                                        <p:attrNameLst>
                                          <p:attrName>ppt_y</p:attrName>
                                        </p:attrNameLst>
                                      </p:cBhvr>
                                      <p:tavLst>
                                        <p:tav tm="0">
                                          <p:val>
                                            <p:strVal val="1+#ppt_h/2"/>
                                          </p:val>
                                        </p:tav>
                                        <p:tav tm="100000">
                                          <p:val>
                                            <p:strVal val="#ppt_y"/>
                                          </p:val>
                                        </p:tav>
                                      </p:tavLst>
                                    </p:anim>
                                  </p:childTnLst>
                                </p:cTn>
                              </p:par>
                            </p:childTnLst>
                          </p:cTn>
                        </p:par>
                        <p:par>
                          <p:cTn id="67" fill="hold">
                            <p:stCondLst>
                              <p:cond delay="2210"/>
                            </p:stCondLst>
                            <p:childTnLst>
                              <p:par>
                                <p:cTn id="68" presetID="35" presetClass="path" presetSubtype="0" accel="12000" decel="12000" fill="hold" nodeType="afterEffect">
                                  <p:stCondLst>
                                    <p:cond delay="0"/>
                                  </p:stCondLst>
                                  <p:childTnLst>
                                    <p:animMotion origin="layout" path="M -4.0755E-6 1.16871E-6 L -0.13144 1.16871E-6 " pathEditMode="relative" rAng="0" ptsTypes="AA">
                                      <p:cBhvr>
                                        <p:cTn id="69" dur="500" fill="hold"/>
                                        <p:tgtEl>
                                          <p:spTgt spid="74"/>
                                        </p:tgtEl>
                                        <p:attrNameLst>
                                          <p:attrName>ppt_x</p:attrName>
                                          <p:attrName>ppt_y</p:attrName>
                                        </p:attrNameLst>
                                      </p:cBhvr>
                                      <p:rCtr x="-6572" y="0"/>
                                    </p:animMotion>
                                  </p:childTnLst>
                                </p:cTn>
                              </p:par>
                              <p:par>
                                <p:cTn id="70" presetID="35" presetClass="path" presetSubtype="0" accel="12000" decel="12000" fill="hold" nodeType="withEffect">
                                  <p:stCondLst>
                                    <p:cond delay="0"/>
                                  </p:stCondLst>
                                  <p:childTnLst>
                                    <p:animMotion origin="layout" path="M -5.84183E-7 -3.91113E-6 L -0.08225 0.00278 " pathEditMode="relative" rAng="0" ptsTypes="AA">
                                      <p:cBhvr>
                                        <p:cTn id="71" dur="500" fill="hold"/>
                                        <p:tgtEl>
                                          <p:spTgt spid="52"/>
                                        </p:tgtEl>
                                        <p:attrNameLst>
                                          <p:attrName>ppt_x</p:attrName>
                                          <p:attrName>ppt_y</p:attrName>
                                        </p:attrNameLst>
                                      </p:cBhvr>
                                      <p:rCtr x="-4120" y="139"/>
                                    </p:animMotion>
                                  </p:childTnLst>
                                </p:cTn>
                              </p:par>
                            </p:childTnLst>
                          </p:cTn>
                        </p:par>
                        <p:par>
                          <p:cTn id="72" fill="hold">
                            <p:stCondLst>
                              <p:cond delay="2710"/>
                            </p:stCondLst>
                            <p:childTnLst>
                              <p:par>
                                <p:cTn id="73" presetID="2" presetClass="exit" presetSubtype="4" fill="hold" nodeType="afterEffect">
                                  <p:stCondLst>
                                    <p:cond delay="0"/>
                                  </p:stCondLst>
                                  <p:childTnLst>
                                    <p:anim calcmode="lin" valueType="num">
                                      <p:cBhvr additive="base">
                                        <p:cTn id="74" dur="500"/>
                                        <p:tgtEl>
                                          <p:spTgt spid="74"/>
                                        </p:tgtEl>
                                        <p:attrNameLst>
                                          <p:attrName>ppt_x</p:attrName>
                                        </p:attrNameLst>
                                      </p:cBhvr>
                                      <p:tavLst>
                                        <p:tav tm="0">
                                          <p:val>
                                            <p:strVal val="ppt_x"/>
                                          </p:val>
                                        </p:tav>
                                        <p:tav tm="100000">
                                          <p:val>
                                            <p:strVal val="ppt_x"/>
                                          </p:val>
                                        </p:tav>
                                      </p:tavLst>
                                    </p:anim>
                                    <p:anim calcmode="lin" valueType="num">
                                      <p:cBhvr additive="base">
                                        <p:cTn id="75" dur="500"/>
                                        <p:tgtEl>
                                          <p:spTgt spid="74"/>
                                        </p:tgtEl>
                                        <p:attrNameLst>
                                          <p:attrName>ppt_y</p:attrName>
                                        </p:attrNameLst>
                                      </p:cBhvr>
                                      <p:tavLst>
                                        <p:tav tm="0">
                                          <p:val>
                                            <p:strVal val="ppt_y"/>
                                          </p:val>
                                        </p:tav>
                                        <p:tav tm="100000">
                                          <p:val>
                                            <p:strVal val="1+ppt_h/2"/>
                                          </p:val>
                                        </p:tav>
                                      </p:tavLst>
                                    </p:anim>
                                    <p:set>
                                      <p:cBhvr>
                                        <p:cTn id="76" dur="1" fill="hold">
                                          <p:stCondLst>
                                            <p:cond delay="499"/>
                                          </p:stCondLst>
                                        </p:cTn>
                                        <p:tgtEl>
                                          <p:spTgt spid="74"/>
                                        </p:tgtEl>
                                        <p:attrNameLst>
                                          <p:attrName>style.visibility</p:attrName>
                                        </p:attrNameLst>
                                      </p:cBhvr>
                                      <p:to>
                                        <p:strVal val="hidden"/>
                                      </p:to>
                                    </p:set>
                                  </p:childTnLst>
                                </p:cTn>
                              </p:par>
                            </p:childTnLst>
                          </p:cTn>
                        </p:par>
                        <p:par>
                          <p:cTn id="77" fill="hold">
                            <p:stCondLst>
                              <p:cond delay="3210"/>
                            </p:stCondLst>
                            <p:childTnLst>
                              <p:par>
                                <p:cTn id="78" presetID="31" presetClass="entr" presetSubtype="0" fill="hold" nodeType="afterEffect">
                                  <p:stCondLst>
                                    <p:cond delay="0"/>
                                  </p:stCondLst>
                                  <p:childTnLst>
                                    <p:set>
                                      <p:cBhvr>
                                        <p:cTn id="79" dur="1" fill="hold">
                                          <p:stCondLst>
                                            <p:cond delay="0"/>
                                          </p:stCondLst>
                                        </p:cTn>
                                        <p:tgtEl>
                                          <p:spTgt spid="71"/>
                                        </p:tgtEl>
                                        <p:attrNameLst>
                                          <p:attrName>style.visibility</p:attrName>
                                        </p:attrNameLst>
                                      </p:cBhvr>
                                      <p:to>
                                        <p:strVal val="visible"/>
                                      </p:to>
                                    </p:set>
                                    <p:anim calcmode="lin" valueType="num">
                                      <p:cBhvr>
                                        <p:cTn id="80" dur="750" fill="hold"/>
                                        <p:tgtEl>
                                          <p:spTgt spid="71"/>
                                        </p:tgtEl>
                                        <p:attrNameLst>
                                          <p:attrName>ppt_w</p:attrName>
                                        </p:attrNameLst>
                                      </p:cBhvr>
                                      <p:tavLst>
                                        <p:tav tm="0">
                                          <p:val>
                                            <p:fltVal val="0"/>
                                          </p:val>
                                        </p:tav>
                                        <p:tav tm="100000">
                                          <p:val>
                                            <p:strVal val="#ppt_w"/>
                                          </p:val>
                                        </p:tav>
                                      </p:tavLst>
                                    </p:anim>
                                    <p:anim calcmode="lin" valueType="num">
                                      <p:cBhvr>
                                        <p:cTn id="81" dur="750" fill="hold"/>
                                        <p:tgtEl>
                                          <p:spTgt spid="71"/>
                                        </p:tgtEl>
                                        <p:attrNameLst>
                                          <p:attrName>ppt_h</p:attrName>
                                        </p:attrNameLst>
                                      </p:cBhvr>
                                      <p:tavLst>
                                        <p:tav tm="0">
                                          <p:val>
                                            <p:fltVal val="0"/>
                                          </p:val>
                                        </p:tav>
                                        <p:tav tm="100000">
                                          <p:val>
                                            <p:strVal val="#ppt_h"/>
                                          </p:val>
                                        </p:tav>
                                      </p:tavLst>
                                    </p:anim>
                                    <p:anim calcmode="lin" valueType="num">
                                      <p:cBhvr>
                                        <p:cTn id="82" dur="750" fill="hold"/>
                                        <p:tgtEl>
                                          <p:spTgt spid="71"/>
                                        </p:tgtEl>
                                        <p:attrNameLst>
                                          <p:attrName>style.rotation</p:attrName>
                                        </p:attrNameLst>
                                      </p:cBhvr>
                                      <p:tavLst>
                                        <p:tav tm="0">
                                          <p:val>
                                            <p:fltVal val="90"/>
                                          </p:val>
                                        </p:tav>
                                        <p:tav tm="100000">
                                          <p:val>
                                            <p:fltVal val="0"/>
                                          </p:val>
                                        </p:tav>
                                      </p:tavLst>
                                    </p:anim>
                                    <p:animEffect transition="in" filter="fade">
                                      <p:cBhvr>
                                        <p:cTn id="83" dur="750"/>
                                        <p:tgtEl>
                                          <p:spTgt spid="71"/>
                                        </p:tgtEl>
                                      </p:cBhvr>
                                    </p:animEffect>
                                  </p:childTnLst>
                                </p:cTn>
                              </p:par>
                            </p:childTnLst>
                          </p:cTn>
                        </p:par>
                        <p:par>
                          <p:cTn id="84" fill="hold">
                            <p:stCondLst>
                              <p:cond delay="3960"/>
                            </p:stCondLst>
                            <p:childTnLst>
                              <p:par>
                                <p:cTn id="85" presetID="26" presetClass="emph" presetSubtype="0" fill="hold" nodeType="afterEffect">
                                  <p:stCondLst>
                                    <p:cond delay="0"/>
                                  </p:stCondLst>
                                  <p:childTnLst>
                                    <p:animEffect transition="out" filter="fade">
                                      <p:cBhvr>
                                        <p:cTn id="86" dur="500" tmFilter="0, 0; .2, .5; .8, .5; 1, 0"/>
                                        <p:tgtEl>
                                          <p:spTgt spid="71"/>
                                        </p:tgtEl>
                                      </p:cBhvr>
                                    </p:animEffect>
                                    <p:animScale>
                                      <p:cBhvr>
                                        <p:cTn id="87" dur="250" autoRev="1" fill="hold"/>
                                        <p:tgtEl>
                                          <p:spTgt spid="71"/>
                                        </p:tgtEl>
                                      </p:cBhvr>
                                      <p:by x="105000" y="105000"/>
                                    </p:animScale>
                                  </p:childTnLst>
                                </p:cTn>
                              </p:par>
                            </p:childTnLst>
                          </p:cTn>
                        </p:par>
                        <p:par>
                          <p:cTn id="88" fill="hold">
                            <p:stCondLst>
                              <p:cond delay="4460"/>
                            </p:stCondLst>
                            <p:childTnLst>
                              <p:par>
                                <p:cTn id="89" presetID="35" presetClass="path" presetSubtype="0" accel="50000" decel="50000" fill="hold" nodeType="afterEffect">
                                  <p:stCondLst>
                                    <p:cond delay="0"/>
                                  </p:stCondLst>
                                  <p:childTnLst>
                                    <p:animMotion origin="layout" path="M -0.09011 0.09304 L -0.72514 0.24925 " pathEditMode="relative" rAng="0" ptsTypes="AA">
                                      <p:cBhvr>
                                        <p:cTn id="90" dur="500" fill="hold"/>
                                        <p:tgtEl>
                                          <p:spTgt spid="36"/>
                                        </p:tgtEl>
                                        <p:attrNameLst>
                                          <p:attrName>ppt_x</p:attrName>
                                          <p:attrName>ppt_y</p:attrName>
                                        </p:attrNameLst>
                                      </p:cBhvr>
                                      <p:rCtr x="-31758" y="7799"/>
                                    </p:animMotion>
                                  </p:childTnLst>
                                </p:cTn>
                              </p:par>
                              <p:par>
                                <p:cTn id="91" presetID="10" presetClass="entr" presetSubtype="0" fill="hold"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childTnLst>
                          </p:cTn>
                        </p:par>
                        <p:par>
                          <p:cTn id="94" fill="hold">
                            <p:stCondLst>
                              <p:cond delay="4960"/>
                            </p:stCondLst>
                            <p:childTnLst>
                              <p:par>
                                <p:cTn id="95" presetID="1" presetClass="exit" presetSubtype="0" fill="hold" nodeType="afterEffect">
                                  <p:stCondLst>
                                    <p:cond delay="0"/>
                                  </p:stCondLst>
                                  <p:childTnLst>
                                    <p:set>
                                      <p:cBhvr>
                                        <p:cTn id="96"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a:spLocks/>
          </p:cNvSpPr>
          <p:nvPr/>
        </p:nvSpPr>
        <p:spPr bwMode="gray">
          <a:xfrm flipV="1">
            <a:off x="2357172" y="3565866"/>
            <a:ext cx="1520130" cy="177290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86404" tIns="43201" rIns="86404" bIns="432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4177">
              <a:defRPr/>
            </a:pPr>
            <a:endParaRPr lang="zh-CN" altLang="en-US" sz="1764">
              <a:solidFill>
                <a:sysClr val="windowText" lastClr="000000"/>
              </a:solidFill>
              <a:latin typeface="Calibri"/>
              <a:ea typeface="宋体"/>
            </a:endParaRPr>
          </a:p>
        </p:txBody>
      </p:sp>
      <p:sp>
        <p:nvSpPr>
          <p:cNvPr id="3" name="箭头2"/>
          <p:cNvSpPr>
            <a:spLocks/>
          </p:cNvSpPr>
          <p:nvPr/>
        </p:nvSpPr>
        <p:spPr bwMode="gray">
          <a:xfrm rot="16200000">
            <a:off x="2757896" y="2912934"/>
            <a:ext cx="451478" cy="18068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86404" tIns="43201" rIns="86404" bIns="432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4177">
              <a:defRPr/>
            </a:pPr>
            <a:endParaRPr lang="zh-CN" altLang="en-US" sz="1764">
              <a:solidFill>
                <a:sysClr val="windowText" lastClr="000000"/>
              </a:solidFill>
              <a:latin typeface="Calibri"/>
              <a:ea typeface="宋体"/>
            </a:endParaRPr>
          </a:p>
        </p:txBody>
      </p:sp>
      <p:sp>
        <p:nvSpPr>
          <p:cNvPr id="4" name="箭头1"/>
          <p:cNvSpPr>
            <a:spLocks/>
          </p:cNvSpPr>
          <p:nvPr/>
        </p:nvSpPr>
        <p:spPr bwMode="gray">
          <a:xfrm>
            <a:off x="2347397" y="2201170"/>
            <a:ext cx="1520130" cy="177290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86404" tIns="43201" rIns="86404" bIns="432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4177">
              <a:defRPr/>
            </a:pPr>
            <a:endParaRPr lang="zh-CN" altLang="en-US" sz="1764">
              <a:solidFill>
                <a:sysClr val="windowText" lastClr="000000"/>
              </a:solidFill>
              <a:latin typeface="Calibri"/>
              <a:ea typeface="宋体"/>
            </a:endParaRPr>
          </a:p>
        </p:txBody>
      </p:sp>
      <p:sp>
        <p:nvSpPr>
          <p:cNvPr id="5" name="标题1"/>
          <p:cNvSpPr>
            <a:spLocks noChangeArrowheads="1"/>
          </p:cNvSpPr>
          <p:nvPr/>
        </p:nvSpPr>
        <p:spPr bwMode="gray">
          <a:xfrm>
            <a:off x="3972549" y="1864976"/>
            <a:ext cx="2511810" cy="1091849"/>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86404" tIns="43201" rIns="86404" bIns="432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512" b="1" dirty="0">
                <a:solidFill>
                  <a:sysClr val="window" lastClr="FFFFFF">
                    <a:lumMod val="95000"/>
                  </a:sysClr>
                </a:solidFill>
                <a:latin typeface="微软雅黑" pitchFamily="34" charset="-122"/>
                <a:ea typeface="微软雅黑" pitchFamily="34" charset="-122"/>
              </a:rPr>
              <a:t>          点击添加文本</a:t>
            </a:r>
            <a:endParaRPr lang="zh-CN" altLang="zh-CN" sz="1512" b="1" dirty="0">
              <a:solidFill>
                <a:sysClr val="window" lastClr="FFFFFF">
                  <a:lumMod val="95000"/>
                </a:sysClr>
              </a:solidFill>
              <a:latin typeface="微软雅黑" pitchFamily="34" charset="-122"/>
              <a:ea typeface="微软雅黑" pitchFamily="34" charset="-122"/>
            </a:endParaRPr>
          </a:p>
        </p:txBody>
      </p:sp>
      <p:sp>
        <p:nvSpPr>
          <p:cNvPr id="6" name="标题2"/>
          <p:cNvSpPr>
            <a:spLocks noChangeArrowheads="1"/>
          </p:cNvSpPr>
          <p:nvPr/>
        </p:nvSpPr>
        <p:spPr bwMode="gray">
          <a:xfrm>
            <a:off x="3984546" y="3222407"/>
            <a:ext cx="2499813" cy="1091849"/>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86404" tIns="43201" rIns="86404" bIns="432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512" b="1" dirty="0">
                <a:solidFill>
                  <a:sysClr val="window" lastClr="FFFFFF">
                    <a:lumMod val="95000"/>
                  </a:sysClr>
                </a:solidFill>
                <a:latin typeface="微软雅黑" pitchFamily="34" charset="-122"/>
                <a:ea typeface="微软雅黑" pitchFamily="34" charset="-122"/>
              </a:rPr>
              <a:t>点击添加文本</a:t>
            </a:r>
            <a:endParaRPr lang="zh-CN" altLang="zh-CN" sz="1512" b="1" dirty="0">
              <a:solidFill>
                <a:sysClr val="window" lastClr="FFFFFF">
                  <a:lumMod val="95000"/>
                </a:sysClr>
              </a:solidFill>
              <a:latin typeface="微软雅黑" pitchFamily="34" charset="-122"/>
              <a:ea typeface="微软雅黑" pitchFamily="34" charset="-122"/>
            </a:endParaRPr>
          </a:p>
        </p:txBody>
      </p:sp>
      <p:sp>
        <p:nvSpPr>
          <p:cNvPr id="7" name="标题3"/>
          <p:cNvSpPr>
            <a:spLocks noChangeArrowheads="1"/>
          </p:cNvSpPr>
          <p:nvPr/>
        </p:nvSpPr>
        <p:spPr bwMode="gray">
          <a:xfrm>
            <a:off x="3966551" y="4584103"/>
            <a:ext cx="2517808" cy="1090866"/>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86404" tIns="43201" rIns="86404" bIns="432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512" b="1" dirty="0">
                <a:solidFill>
                  <a:sysClr val="window" lastClr="FFFFFF">
                    <a:lumMod val="95000"/>
                  </a:sysClr>
                </a:solidFill>
                <a:latin typeface="微软雅黑" pitchFamily="34" charset="-122"/>
                <a:ea typeface="微软雅黑" pitchFamily="34" charset="-122"/>
              </a:rPr>
              <a:t>点击添加文本</a:t>
            </a:r>
            <a:endParaRPr lang="zh-CN" altLang="zh-CN" sz="1512" b="1" dirty="0">
              <a:solidFill>
                <a:sysClr val="window" lastClr="FFFFFF">
                  <a:lumMod val="95000"/>
                </a:sysClr>
              </a:solidFill>
              <a:latin typeface="微软雅黑" pitchFamily="34" charset="-122"/>
              <a:ea typeface="微软雅黑" pitchFamily="34" charset="-122"/>
            </a:endParaRPr>
          </a:p>
        </p:txBody>
      </p:sp>
      <p:sp>
        <p:nvSpPr>
          <p:cNvPr id="8" name="Oval 19"/>
          <p:cNvSpPr>
            <a:spLocks noChangeArrowheads="1"/>
          </p:cNvSpPr>
          <p:nvPr/>
        </p:nvSpPr>
        <p:spPr bwMode="auto">
          <a:xfrm>
            <a:off x="1859428" y="3089767"/>
            <a:ext cx="1360167" cy="1360560"/>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19060" tIns="43201" rIns="119060" bIns="170087" anchor="ctr"/>
          <a:lstStyle/>
          <a:p>
            <a:pPr algn="ctr">
              <a:lnSpc>
                <a:spcPct val="120000"/>
              </a:lnSpc>
            </a:pPr>
            <a:r>
              <a:rPr lang="zh-CN" altLang="en-US" sz="1890" b="1" kern="0" dirty="0">
                <a:solidFill>
                  <a:srgbClr val="F9F9F9"/>
                </a:solidFill>
                <a:latin typeface="微软雅黑" pitchFamily="34" charset="-122"/>
                <a:ea typeface="微软雅黑" pitchFamily="34" charset="-122"/>
              </a:rPr>
              <a:t>添加内容</a:t>
            </a:r>
          </a:p>
        </p:txBody>
      </p:sp>
      <p:sp>
        <p:nvSpPr>
          <p:cNvPr id="9" name="文本1"/>
          <p:cNvSpPr>
            <a:spLocks noChangeArrowheads="1"/>
          </p:cNvSpPr>
          <p:nvPr/>
        </p:nvSpPr>
        <p:spPr bwMode="gray">
          <a:xfrm>
            <a:off x="6484359" y="1864976"/>
            <a:ext cx="3193748" cy="109184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86404" tIns="43201" rIns="86404" bIns="432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512" dirty="0">
                <a:solidFill>
                  <a:schemeClr val="tx1">
                    <a:lumMod val="65000"/>
                    <a:lumOff val="35000"/>
                  </a:schemeClr>
                </a:solidFill>
                <a:latin typeface="微软雅黑" pitchFamily="34" charset="-122"/>
                <a:ea typeface="微软雅黑" pitchFamily="34" charset="-122"/>
              </a:rPr>
              <a:t>    点击添加文字，点击添加文字</a:t>
            </a:r>
            <a:endParaRPr lang="zh-CN" altLang="zh-CN" sz="1512" dirty="0">
              <a:solidFill>
                <a:schemeClr val="tx1">
                  <a:lumMod val="65000"/>
                  <a:lumOff val="35000"/>
                </a:schemeClr>
              </a:solidFill>
              <a:latin typeface="微软雅黑" pitchFamily="34" charset="-122"/>
              <a:ea typeface="微软雅黑" pitchFamily="34" charset="-122"/>
            </a:endParaRPr>
          </a:p>
        </p:txBody>
      </p:sp>
      <p:sp>
        <p:nvSpPr>
          <p:cNvPr id="10" name="文本2"/>
          <p:cNvSpPr>
            <a:spLocks noChangeArrowheads="1"/>
          </p:cNvSpPr>
          <p:nvPr/>
        </p:nvSpPr>
        <p:spPr bwMode="gray">
          <a:xfrm>
            <a:off x="6484359" y="3222407"/>
            <a:ext cx="3193748" cy="109184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86404" tIns="43201" rIns="86404" bIns="432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512" dirty="0">
              <a:solidFill>
                <a:schemeClr val="tx1">
                  <a:lumMod val="65000"/>
                  <a:lumOff val="3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512" dirty="0">
                <a:solidFill>
                  <a:schemeClr val="tx1">
                    <a:lumMod val="65000"/>
                    <a:lumOff val="35000"/>
                  </a:schemeClr>
                </a:solidFill>
                <a:latin typeface="微软雅黑" pitchFamily="34" charset="-122"/>
                <a:ea typeface="微软雅黑" pitchFamily="34" charset="-122"/>
              </a:rPr>
              <a:t>    </a:t>
            </a:r>
            <a:r>
              <a:rPr lang="zh-CN" altLang="en-US" sz="1512" dirty="0">
                <a:solidFill>
                  <a:schemeClr val="tx1">
                    <a:lumMod val="65000"/>
                    <a:lumOff val="35000"/>
                  </a:schemeClr>
                </a:solidFill>
                <a:latin typeface="微软雅黑" pitchFamily="34" charset="-122"/>
                <a:ea typeface="微软雅黑" pitchFamily="34" charset="-122"/>
              </a:rPr>
              <a:t>点击添加文字，点击添加文字</a:t>
            </a:r>
            <a:endParaRPr lang="zh-CN" altLang="zh-CN" sz="1512" dirty="0">
              <a:solidFill>
                <a:schemeClr val="tx1">
                  <a:lumMod val="65000"/>
                  <a:lumOff val="35000"/>
                </a:schemeClr>
              </a:solidFill>
              <a:latin typeface="微软雅黑" pitchFamily="34" charset="-122"/>
              <a:ea typeface="微软雅黑" pitchFamily="34" charset="-122"/>
            </a:endParaRPr>
          </a:p>
          <a:p>
            <a:pPr lvl="0" fontAlgn="base">
              <a:lnSpc>
                <a:spcPct val="120000"/>
              </a:lnSpc>
              <a:spcBef>
                <a:spcPct val="0"/>
              </a:spcBef>
              <a:spcAft>
                <a:spcPct val="0"/>
              </a:spcAft>
              <a:defRPr/>
            </a:pPr>
            <a:endParaRPr lang="zh-CN" altLang="zh-CN" sz="1512" dirty="0">
              <a:solidFill>
                <a:schemeClr val="tx1">
                  <a:lumMod val="65000"/>
                  <a:lumOff val="3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6484358" y="4593102"/>
            <a:ext cx="3196747" cy="108186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86404" tIns="43201" rIns="86404" bIns="432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512" dirty="0">
                <a:solidFill>
                  <a:schemeClr val="tx1">
                    <a:lumMod val="65000"/>
                    <a:lumOff val="35000"/>
                  </a:schemeClr>
                </a:solidFill>
                <a:latin typeface="微软雅黑" pitchFamily="34" charset="-122"/>
                <a:ea typeface="微软雅黑" pitchFamily="34" charset="-122"/>
              </a:rPr>
              <a:t>    点击添加文字，点击添加文字</a:t>
            </a:r>
            <a:endParaRPr lang="zh-CN" altLang="zh-CN" sz="1512" dirty="0">
              <a:solidFill>
                <a:schemeClr val="tx1">
                  <a:lumMod val="65000"/>
                  <a:lumOff val="35000"/>
                </a:schemeClr>
              </a:solidFill>
              <a:latin typeface="微软雅黑" pitchFamily="34" charset="-122"/>
              <a:ea typeface="微软雅黑" pitchFamily="34" charset="-122"/>
            </a:endParaRPr>
          </a:p>
        </p:txBody>
      </p:sp>
      <p:sp>
        <p:nvSpPr>
          <p:cNvPr id="12"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13" name="Freeform 5"/>
          <p:cNvSpPr>
            <a:spLocks noEditPoints="1"/>
          </p:cNvSpPr>
          <p:nvPr/>
        </p:nvSpPr>
        <p:spPr bwMode="auto">
          <a:xfrm>
            <a:off x="4086892" y="189210"/>
            <a:ext cx="209087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4" name="飞哥PPT眉头"/>
          <p:cNvSpPr txBox="1"/>
          <p:nvPr/>
        </p:nvSpPr>
        <p:spPr>
          <a:xfrm>
            <a:off x="233581"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15" name="飞哥PPT眉头"/>
          <p:cNvSpPr txBox="1"/>
          <p:nvPr/>
        </p:nvSpPr>
        <p:spPr>
          <a:xfrm>
            <a:off x="2131634"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16" name="飞哥PPT眉头"/>
          <p:cNvSpPr txBox="1"/>
          <p:nvPr/>
        </p:nvSpPr>
        <p:spPr>
          <a:xfrm>
            <a:off x="4097143"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17" name="飞哥PPT眉头"/>
          <p:cNvSpPr txBox="1"/>
          <p:nvPr/>
        </p:nvSpPr>
        <p:spPr>
          <a:xfrm>
            <a:off x="6079169" y="283914"/>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184395550"/>
      </p:ext>
    </p:extLst>
  </p:cSld>
  <p:clrMapOvr>
    <a:masterClrMapping/>
  </p:clrMapOvr>
  <mc:AlternateContent xmlns:mc="http://schemas.openxmlformats.org/markup-compatibility/2006" xmlns:p14="http://schemas.microsoft.com/office/powerpoint/2010/main">
    <mc:Choice Requires="p14">
      <p:transition spd="slow" p14:dur="900" advClick="0" advTm="6174">
        <p14:warp dir="in"/>
      </p:transition>
    </mc:Choice>
    <mc:Fallback xmlns="">
      <p:transition spd="slow" advClick="0" advTm="61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500"/>
                                        <p:tgtEl>
                                          <p:spTgt spid="8"/>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left)">
                                      <p:cBhvr>
                                        <p:cTn id="58" dur="500"/>
                                        <p:tgtEl>
                                          <p:spTgt spid="2"/>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par>
                          <p:cTn id="63" fill="hold">
                            <p:stCondLst>
                              <p:cond delay="5000"/>
                            </p:stCondLst>
                            <p:childTnLst>
                              <p:par>
                                <p:cTn id="64" presetID="22" presetClass="entr" presetSubtype="8"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8074" y="1476818"/>
            <a:ext cx="6012366" cy="136319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endParaRPr lang="zh-CN" altLang="en-US" sz="2394"/>
          </a:p>
        </p:txBody>
      </p:sp>
      <p:sp>
        <p:nvSpPr>
          <p:cNvPr id="3" name="矩形 2"/>
          <p:cNvSpPr/>
          <p:nvPr/>
        </p:nvSpPr>
        <p:spPr>
          <a:xfrm>
            <a:off x="4164318" y="1274832"/>
            <a:ext cx="4429375" cy="438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r>
              <a:rPr lang="zh-CN" altLang="en-US" sz="2394">
                <a:latin typeface="微软雅黑" pitchFamily="34" charset="-122"/>
                <a:ea typeface="微软雅黑" pitchFamily="34" charset="-122"/>
              </a:rPr>
              <a:t>点击添加标题</a:t>
            </a:r>
          </a:p>
        </p:txBody>
      </p:sp>
      <p:sp>
        <p:nvSpPr>
          <p:cNvPr id="4" name="六边形 3"/>
          <p:cNvSpPr/>
          <p:nvPr/>
        </p:nvSpPr>
        <p:spPr>
          <a:xfrm>
            <a:off x="1004078" y="2976116"/>
            <a:ext cx="1500046" cy="129297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r>
              <a:rPr lang="zh-CN" altLang="en-US" sz="3024" dirty="0">
                <a:latin typeface="微软雅黑" pitchFamily="34" charset="-122"/>
                <a:ea typeface="微软雅黑" pitchFamily="34" charset="-122"/>
              </a:rPr>
              <a:t>工作概述</a:t>
            </a:r>
          </a:p>
        </p:txBody>
      </p:sp>
      <p:cxnSp>
        <p:nvCxnSpPr>
          <p:cNvPr id="5" name="直接箭头连接符 4"/>
          <p:cNvCxnSpPr>
            <a:stCxn id="4" idx="5"/>
          </p:cNvCxnSpPr>
          <p:nvPr/>
        </p:nvCxnSpPr>
        <p:spPr>
          <a:xfrm flipV="1">
            <a:off x="2180838" y="2091449"/>
            <a:ext cx="1172677" cy="88466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p:cNvCxnSpPr>
          <p:nvPr/>
        </p:nvCxnSpPr>
        <p:spPr>
          <a:xfrm>
            <a:off x="2504124" y="3622602"/>
            <a:ext cx="849391"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p:cNvCxnSpPr>
          <p:nvPr/>
        </p:nvCxnSpPr>
        <p:spPr>
          <a:xfrm>
            <a:off x="2180838" y="4269091"/>
            <a:ext cx="1172677" cy="88466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582255" y="1751192"/>
            <a:ext cx="5717055" cy="994834"/>
          </a:xfrm>
          <a:prstGeom prst="rect">
            <a:avLst/>
          </a:prstGeom>
          <a:noFill/>
        </p:spPr>
        <p:txBody>
          <a:bodyPr wrap="square" lIns="86434" tIns="43217" rIns="86434" bIns="43217" rtlCol="0">
            <a:spAutoFit/>
          </a:bodyPr>
          <a:lstStyle/>
          <a:p>
            <a:pPr>
              <a:lnSpc>
                <a:spcPct val="130000"/>
              </a:lnSpc>
            </a:pPr>
            <a:r>
              <a:rPr lang="zh-CN" altLang="en-US" sz="1512"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9" name="矩形 8"/>
          <p:cNvSpPr/>
          <p:nvPr/>
        </p:nvSpPr>
        <p:spPr>
          <a:xfrm>
            <a:off x="3378074" y="3178102"/>
            <a:ext cx="6012366" cy="136319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endParaRPr lang="zh-CN" altLang="en-US" sz="2394"/>
          </a:p>
        </p:txBody>
      </p:sp>
      <p:sp>
        <p:nvSpPr>
          <p:cNvPr id="10" name="矩形 9"/>
          <p:cNvSpPr/>
          <p:nvPr/>
        </p:nvSpPr>
        <p:spPr>
          <a:xfrm>
            <a:off x="4164318" y="2976115"/>
            <a:ext cx="4429375" cy="438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r>
              <a:rPr lang="zh-CN" altLang="en-US" sz="2394">
                <a:latin typeface="微软雅黑" pitchFamily="34" charset="-122"/>
                <a:ea typeface="微软雅黑" pitchFamily="34" charset="-122"/>
              </a:rPr>
              <a:t>点击添加标题</a:t>
            </a:r>
          </a:p>
        </p:txBody>
      </p:sp>
      <p:sp>
        <p:nvSpPr>
          <p:cNvPr id="11" name="TextBox 10"/>
          <p:cNvSpPr txBox="1"/>
          <p:nvPr/>
        </p:nvSpPr>
        <p:spPr>
          <a:xfrm>
            <a:off x="3582255" y="3452476"/>
            <a:ext cx="5717055" cy="994834"/>
          </a:xfrm>
          <a:prstGeom prst="rect">
            <a:avLst/>
          </a:prstGeom>
          <a:noFill/>
        </p:spPr>
        <p:txBody>
          <a:bodyPr wrap="square" lIns="86434" tIns="43217" rIns="86434" bIns="43217" rtlCol="0">
            <a:spAutoFit/>
          </a:bodyPr>
          <a:lstStyle/>
          <a:p>
            <a:pPr>
              <a:lnSpc>
                <a:spcPct val="130000"/>
              </a:lnSpc>
            </a:pPr>
            <a:r>
              <a:rPr lang="zh-CN" altLang="en-US" sz="1512"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12" name="矩形 11"/>
          <p:cNvSpPr/>
          <p:nvPr/>
        </p:nvSpPr>
        <p:spPr>
          <a:xfrm>
            <a:off x="3378074" y="4879385"/>
            <a:ext cx="6012366" cy="136319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endParaRPr lang="zh-CN" altLang="en-US" sz="2394"/>
          </a:p>
        </p:txBody>
      </p:sp>
      <p:sp>
        <p:nvSpPr>
          <p:cNvPr id="13" name="矩形 12"/>
          <p:cNvSpPr/>
          <p:nvPr/>
        </p:nvSpPr>
        <p:spPr>
          <a:xfrm>
            <a:off x="4164318" y="4677398"/>
            <a:ext cx="4429375" cy="4380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r>
              <a:rPr lang="zh-CN" altLang="en-US" sz="2394">
                <a:latin typeface="微软雅黑" pitchFamily="34" charset="-122"/>
                <a:ea typeface="微软雅黑" pitchFamily="34" charset="-122"/>
              </a:rPr>
              <a:t>点击添加标题</a:t>
            </a:r>
          </a:p>
        </p:txBody>
      </p:sp>
      <p:sp>
        <p:nvSpPr>
          <p:cNvPr id="14" name="TextBox 13"/>
          <p:cNvSpPr txBox="1"/>
          <p:nvPr/>
        </p:nvSpPr>
        <p:spPr>
          <a:xfrm>
            <a:off x="3582255" y="5153759"/>
            <a:ext cx="5717055" cy="994834"/>
          </a:xfrm>
          <a:prstGeom prst="rect">
            <a:avLst/>
          </a:prstGeom>
          <a:noFill/>
        </p:spPr>
        <p:txBody>
          <a:bodyPr wrap="square" lIns="86434" tIns="43217" rIns="86434" bIns="43217" rtlCol="0">
            <a:spAutoFit/>
          </a:bodyPr>
          <a:lstStyle/>
          <a:p>
            <a:pPr>
              <a:lnSpc>
                <a:spcPct val="130000"/>
              </a:lnSpc>
            </a:pPr>
            <a:r>
              <a:rPr lang="zh-CN" altLang="en-US" sz="1512"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15"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16" name="Freeform 5"/>
          <p:cNvSpPr>
            <a:spLocks noEditPoints="1"/>
          </p:cNvSpPr>
          <p:nvPr/>
        </p:nvSpPr>
        <p:spPr bwMode="auto">
          <a:xfrm>
            <a:off x="3886185" y="174365"/>
            <a:ext cx="209087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7" name="飞哥PPT眉头"/>
          <p:cNvSpPr txBox="1"/>
          <p:nvPr/>
        </p:nvSpPr>
        <p:spPr>
          <a:xfrm>
            <a:off x="119452" y="27819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18" name="飞哥PPT眉头"/>
          <p:cNvSpPr txBox="1"/>
          <p:nvPr/>
        </p:nvSpPr>
        <p:spPr>
          <a:xfrm>
            <a:off x="1965464" y="27230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19" name="飞哥PPT眉头"/>
          <p:cNvSpPr txBox="1"/>
          <p:nvPr/>
        </p:nvSpPr>
        <p:spPr>
          <a:xfrm>
            <a:off x="3996789" y="27819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0" name="飞哥PPT眉头"/>
          <p:cNvSpPr txBox="1"/>
          <p:nvPr/>
        </p:nvSpPr>
        <p:spPr>
          <a:xfrm>
            <a:off x="6079169" y="27819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842724315"/>
      </p:ext>
    </p:extLst>
  </p:cSld>
  <p:clrMapOvr>
    <a:masterClrMapping/>
  </p:clrMapOvr>
  <mc:AlternateContent xmlns:mc="http://schemas.openxmlformats.org/markup-compatibility/2006" xmlns:p14="http://schemas.microsoft.com/office/powerpoint/2010/main">
    <mc:Choice Requires="p14">
      <p:transition spd="slow" p14:dur="900" advClick="0" advTm="12284">
        <p14:warp dir="in"/>
      </p:transition>
    </mc:Choice>
    <mc:Fallback xmlns="">
      <p:transition spd="slow" advClick="0" advTm="1228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par>
                                    <p:cTn id="40" presetID="22" presetClass="entr" presetSubtype="8"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2500"/>
                                </p:stCondLst>
                                <p:childTnLst>
                                  <p:par>
                                    <p:cTn id="44" presetID="16" presetClass="entr" presetSubtype="37"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barn(outVertical)">
                                          <p:cBhvr>
                                            <p:cTn id="46" dur="500"/>
                                            <p:tgtEl>
                                              <p:spTgt spid="3"/>
                                            </p:tgtEl>
                                          </p:cBhvr>
                                        </p:animEffect>
                                      </p:childTnLst>
                                    </p:cTn>
                                  </p:par>
                                </p:childTnLst>
                              </p:cTn>
                            </p:par>
                            <p:par>
                              <p:cTn id="47" fill="hold">
                                <p:stCondLst>
                                  <p:cond delay="3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14:bounceEnd="50000">
                                          <p:cBhvr additive="base">
                                            <p:cTn id="5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2"/>
                                            </p:tgtEl>
                                            <p:attrNameLst>
                                              <p:attrName>ppt_y</p:attrName>
                                            </p:attrNameLst>
                                          </p:cBhvr>
                                          <p:tavLst>
                                            <p:tav tm="0">
                                              <p:val>
                                                <p:strVal val="0-#ppt_h/2"/>
                                              </p:val>
                                            </p:tav>
                                            <p:tav tm="100000">
                                              <p:val>
                                                <p:strVal val="#ppt_y"/>
                                              </p:val>
                                            </p:tav>
                                          </p:tavLst>
                                        </p:anim>
                                      </p:childTnLst>
                                    </p:cTn>
                                  </p:par>
                                </p:childTnLst>
                              </p:cTn>
                            </p:par>
                            <p:par>
                              <p:cTn id="52" fill="hold">
                                <p:stCondLst>
                                  <p:cond delay="35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8"/>
                                            </p:tgtEl>
                                            <p:attrNameLst>
                                              <p:attrName>style.visibility</p:attrName>
                                            </p:attrNameLst>
                                          </p:cBhvr>
                                          <p:to>
                                            <p:strVal val="visible"/>
                                          </p:to>
                                        </p:set>
                                        <p:animEffect transition="in" filter="wipe(left)">
                                          <p:cBhvr>
                                            <p:cTn id="55" dur="100"/>
                                            <p:tgtEl>
                                              <p:spTgt spid="8"/>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8"/>
                                            </p:tgtEl>
                                          </p:cBhvr>
                                          <p:to x="80000" y="100000"/>
                                        </p:animScale>
                                        <p:anim by="(#ppt_w*0.10)" calcmode="lin" valueType="num">
                                          <p:cBhvr>
                                            <p:cTn id="58" dur="50" autoRev="1" fill="hold">
                                              <p:stCondLst>
                                                <p:cond delay="0"/>
                                              </p:stCondLst>
                                            </p:cTn>
                                            <p:tgtEl>
                                              <p:spTgt spid="8"/>
                                            </p:tgtEl>
                                            <p:attrNameLst>
                                              <p:attrName>ppt_x</p:attrName>
                                            </p:attrNameLst>
                                          </p:cBhvr>
                                        </p:anim>
                                        <p:anim by="(-#ppt_w*0.10)" calcmode="lin" valueType="num">
                                          <p:cBhvr>
                                            <p:cTn id="59" dur="50" autoRev="1" fill="hold">
                                              <p:stCondLst>
                                                <p:cond delay="0"/>
                                              </p:stCondLst>
                                            </p:cTn>
                                            <p:tgtEl>
                                              <p:spTgt spid="8"/>
                                            </p:tgtEl>
                                            <p:attrNameLst>
                                              <p:attrName>ppt_y</p:attrName>
                                            </p:attrNameLst>
                                          </p:cBhvr>
                                        </p:anim>
                                        <p:animRot by="-480000">
                                          <p:cBhvr>
                                            <p:cTn id="60" dur="50" autoRev="1" fill="hold">
                                              <p:stCondLst>
                                                <p:cond delay="0"/>
                                              </p:stCondLst>
                                            </p:cTn>
                                            <p:tgtEl>
                                              <p:spTgt spid="8"/>
                                            </p:tgtEl>
                                            <p:attrNameLst>
                                              <p:attrName>r</p:attrName>
                                            </p:attrNameLst>
                                          </p:cBhvr>
                                        </p:animRot>
                                      </p:childTnLst>
                                    </p:cTn>
                                  </p:par>
                                </p:childTnLst>
                              </p:cTn>
                            </p:par>
                            <p:par>
                              <p:cTn id="61" fill="hold">
                                <p:stCondLst>
                                  <p:cond delay="561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par>
                              <p:cTn id="65" fill="hold">
                                <p:stCondLst>
                                  <p:cond delay="6110"/>
                                </p:stCondLst>
                                <p:childTnLst>
                                  <p:par>
                                    <p:cTn id="66" presetID="2" presetClass="entr" presetSubtype="1" fill="hold" grpId="0" nodeType="afterEffect" p14:presetBounceEnd="50000">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14:bounceEnd="50000">
                                          <p:cBhvr additive="base">
                                            <p:cTn id="6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69" dur="500" fill="hold"/>
                                            <p:tgtEl>
                                              <p:spTgt spid="9"/>
                                            </p:tgtEl>
                                            <p:attrNameLst>
                                              <p:attrName>ppt_y</p:attrName>
                                            </p:attrNameLst>
                                          </p:cBhvr>
                                          <p:tavLst>
                                            <p:tav tm="0">
                                              <p:val>
                                                <p:strVal val="0-#ppt_h/2"/>
                                              </p:val>
                                            </p:tav>
                                            <p:tav tm="100000">
                                              <p:val>
                                                <p:strVal val="#ppt_y"/>
                                              </p:val>
                                            </p:tav>
                                          </p:tavLst>
                                        </p:anim>
                                      </p:childTnLst>
                                    </p:cTn>
                                  </p:par>
                                </p:childTnLst>
                              </p:cTn>
                            </p:par>
                            <p:par>
                              <p:cTn id="70" fill="hold">
                                <p:stCondLst>
                                  <p:cond delay="661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1"/>
                                            </p:tgtEl>
                                            <p:attrNameLst>
                                              <p:attrName>style.visibility</p:attrName>
                                            </p:attrNameLst>
                                          </p:cBhvr>
                                          <p:to>
                                            <p:strVal val="visible"/>
                                          </p:to>
                                        </p:set>
                                        <p:animEffect transition="in" filter="wipe(left)">
                                          <p:cBhvr>
                                            <p:cTn id="73" dur="100"/>
                                            <p:tgtEl>
                                              <p:spTgt spid="11"/>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1"/>
                                            </p:tgtEl>
                                          </p:cBhvr>
                                          <p:to x="80000" y="100000"/>
                                        </p:animScale>
                                        <p:anim by="(#ppt_w*0.10)" calcmode="lin" valueType="num">
                                          <p:cBhvr>
                                            <p:cTn id="76" dur="50" autoRev="1" fill="hold">
                                              <p:stCondLst>
                                                <p:cond delay="0"/>
                                              </p:stCondLst>
                                            </p:cTn>
                                            <p:tgtEl>
                                              <p:spTgt spid="11"/>
                                            </p:tgtEl>
                                            <p:attrNameLst>
                                              <p:attrName>ppt_x</p:attrName>
                                            </p:attrNameLst>
                                          </p:cBhvr>
                                        </p:anim>
                                        <p:anim by="(-#ppt_w*0.10)" calcmode="lin" valueType="num">
                                          <p:cBhvr>
                                            <p:cTn id="77" dur="50" autoRev="1" fill="hold">
                                              <p:stCondLst>
                                                <p:cond delay="0"/>
                                              </p:stCondLst>
                                            </p:cTn>
                                            <p:tgtEl>
                                              <p:spTgt spid="11"/>
                                            </p:tgtEl>
                                            <p:attrNameLst>
                                              <p:attrName>ppt_y</p:attrName>
                                            </p:attrNameLst>
                                          </p:cBhvr>
                                        </p:anim>
                                        <p:animRot by="-480000">
                                          <p:cBhvr>
                                            <p:cTn id="78" dur="50" autoRev="1" fill="hold">
                                              <p:stCondLst>
                                                <p:cond delay="0"/>
                                              </p:stCondLst>
                                            </p:cTn>
                                            <p:tgtEl>
                                              <p:spTgt spid="11"/>
                                            </p:tgtEl>
                                            <p:attrNameLst>
                                              <p:attrName>r</p:attrName>
                                            </p:attrNameLst>
                                          </p:cBhvr>
                                        </p:animRot>
                                      </p:childTnLst>
                                    </p:cTn>
                                  </p:par>
                                </p:childTnLst>
                              </p:cTn>
                            </p:par>
                            <p:par>
                              <p:cTn id="79" fill="hold">
                                <p:stCondLst>
                                  <p:cond delay="872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par>
                              <p:cTn id="83" fill="hold">
                                <p:stCondLst>
                                  <p:cond delay="9220"/>
                                </p:stCondLst>
                                <p:childTnLst>
                                  <p:par>
                                    <p:cTn id="84" presetID="2" presetClass="entr" presetSubtype="1" fill="hold" grpId="0" nodeType="afterEffect" p14:presetBounceEnd="50000">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14:bounceEnd="50000">
                                          <p:cBhvr additive="base">
                                            <p:cTn id="86"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7" dur="500" fill="hold"/>
                                            <p:tgtEl>
                                              <p:spTgt spid="12"/>
                                            </p:tgtEl>
                                            <p:attrNameLst>
                                              <p:attrName>ppt_y</p:attrName>
                                            </p:attrNameLst>
                                          </p:cBhvr>
                                          <p:tavLst>
                                            <p:tav tm="0">
                                              <p:val>
                                                <p:strVal val="0-#ppt_h/2"/>
                                              </p:val>
                                            </p:tav>
                                            <p:tav tm="100000">
                                              <p:val>
                                                <p:strVal val="#ppt_y"/>
                                              </p:val>
                                            </p:tav>
                                          </p:tavLst>
                                        </p:anim>
                                      </p:childTnLst>
                                    </p:cTn>
                                  </p:par>
                                </p:childTnLst>
                              </p:cTn>
                            </p:par>
                            <p:par>
                              <p:cTn id="88" fill="hold">
                                <p:stCondLst>
                                  <p:cond delay="972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4"/>
                                            </p:tgtEl>
                                            <p:attrNameLst>
                                              <p:attrName>style.visibility</p:attrName>
                                            </p:attrNameLst>
                                          </p:cBhvr>
                                          <p:to>
                                            <p:strVal val="visible"/>
                                          </p:to>
                                        </p:set>
                                        <p:animEffect transition="in" filter="wipe(left)">
                                          <p:cBhvr>
                                            <p:cTn id="91" dur="100"/>
                                            <p:tgtEl>
                                              <p:spTgt spid="14"/>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14"/>
                                            </p:tgtEl>
                                          </p:cBhvr>
                                          <p:to x="80000" y="100000"/>
                                        </p:animScale>
                                        <p:anim by="(#ppt_w*0.10)" calcmode="lin" valueType="num">
                                          <p:cBhvr>
                                            <p:cTn id="94" dur="50" autoRev="1" fill="hold">
                                              <p:stCondLst>
                                                <p:cond delay="0"/>
                                              </p:stCondLst>
                                            </p:cTn>
                                            <p:tgtEl>
                                              <p:spTgt spid="14"/>
                                            </p:tgtEl>
                                            <p:attrNameLst>
                                              <p:attrName>ppt_x</p:attrName>
                                            </p:attrNameLst>
                                          </p:cBhvr>
                                        </p:anim>
                                        <p:anim by="(-#ppt_w*0.10)" calcmode="lin" valueType="num">
                                          <p:cBhvr>
                                            <p:cTn id="95" dur="50" autoRev="1" fill="hold">
                                              <p:stCondLst>
                                                <p:cond delay="0"/>
                                              </p:stCondLst>
                                            </p:cTn>
                                            <p:tgtEl>
                                              <p:spTgt spid="14"/>
                                            </p:tgtEl>
                                            <p:attrNameLst>
                                              <p:attrName>ppt_y</p:attrName>
                                            </p:attrNameLst>
                                          </p:cBhvr>
                                        </p:anim>
                                        <p:animRot by="-480000">
                                          <p:cBhvr>
                                            <p:cTn id="96"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P spid="15" grpId="0" animBg="1"/>
          <p:bldP spid="16"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par>
                                    <p:cTn id="40" presetID="22" presetClass="entr" presetSubtype="8"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2500"/>
                                </p:stCondLst>
                                <p:childTnLst>
                                  <p:par>
                                    <p:cTn id="44" presetID="16" presetClass="entr" presetSubtype="37"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barn(outVertical)">
                                          <p:cBhvr>
                                            <p:cTn id="46" dur="500"/>
                                            <p:tgtEl>
                                              <p:spTgt spid="3"/>
                                            </p:tgtEl>
                                          </p:cBhvr>
                                        </p:animEffect>
                                      </p:childTnLst>
                                    </p:cTn>
                                  </p:par>
                                </p:childTnLst>
                              </p:cTn>
                            </p:par>
                            <p:par>
                              <p:cTn id="47" fill="hold">
                                <p:stCondLst>
                                  <p:cond delay="3000"/>
                                </p:stCondLst>
                                <p:childTnLst>
                                  <p:par>
                                    <p:cTn id="48" presetID="2" presetClass="entr" presetSubtype="1"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fill="hold"/>
                                            <p:tgtEl>
                                              <p:spTgt spid="2"/>
                                            </p:tgtEl>
                                            <p:attrNameLst>
                                              <p:attrName>ppt_x</p:attrName>
                                            </p:attrNameLst>
                                          </p:cBhvr>
                                          <p:tavLst>
                                            <p:tav tm="0">
                                              <p:val>
                                                <p:strVal val="#ppt_x"/>
                                              </p:val>
                                            </p:tav>
                                            <p:tav tm="100000">
                                              <p:val>
                                                <p:strVal val="#ppt_x"/>
                                              </p:val>
                                            </p:tav>
                                          </p:tavLst>
                                        </p:anim>
                                        <p:anim calcmode="lin" valueType="num">
                                          <p:cBhvr additive="base">
                                            <p:cTn id="51" dur="500" fill="hold"/>
                                            <p:tgtEl>
                                              <p:spTgt spid="2"/>
                                            </p:tgtEl>
                                            <p:attrNameLst>
                                              <p:attrName>ppt_y</p:attrName>
                                            </p:attrNameLst>
                                          </p:cBhvr>
                                          <p:tavLst>
                                            <p:tav tm="0">
                                              <p:val>
                                                <p:strVal val="0-#ppt_h/2"/>
                                              </p:val>
                                            </p:tav>
                                            <p:tav tm="100000">
                                              <p:val>
                                                <p:strVal val="#ppt_y"/>
                                              </p:val>
                                            </p:tav>
                                          </p:tavLst>
                                        </p:anim>
                                      </p:childTnLst>
                                    </p:cTn>
                                  </p:par>
                                </p:childTnLst>
                              </p:cTn>
                            </p:par>
                            <p:par>
                              <p:cTn id="52" fill="hold">
                                <p:stCondLst>
                                  <p:cond delay="35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8"/>
                                            </p:tgtEl>
                                            <p:attrNameLst>
                                              <p:attrName>style.visibility</p:attrName>
                                            </p:attrNameLst>
                                          </p:cBhvr>
                                          <p:to>
                                            <p:strVal val="visible"/>
                                          </p:to>
                                        </p:set>
                                        <p:animEffect transition="in" filter="wipe(left)">
                                          <p:cBhvr>
                                            <p:cTn id="55" dur="100"/>
                                            <p:tgtEl>
                                              <p:spTgt spid="8"/>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8"/>
                                            </p:tgtEl>
                                          </p:cBhvr>
                                          <p:to x="80000" y="100000"/>
                                        </p:animScale>
                                        <p:anim by="(#ppt_w*0.10)" calcmode="lin" valueType="num">
                                          <p:cBhvr>
                                            <p:cTn id="58" dur="50" autoRev="1" fill="hold">
                                              <p:stCondLst>
                                                <p:cond delay="0"/>
                                              </p:stCondLst>
                                            </p:cTn>
                                            <p:tgtEl>
                                              <p:spTgt spid="8"/>
                                            </p:tgtEl>
                                            <p:attrNameLst>
                                              <p:attrName>ppt_x</p:attrName>
                                            </p:attrNameLst>
                                          </p:cBhvr>
                                        </p:anim>
                                        <p:anim by="(-#ppt_w*0.10)" calcmode="lin" valueType="num">
                                          <p:cBhvr>
                                            <p:cTn id="59" dur="50" autoRev="1" fill="hold">
                                              <p:stCondLst>
                                                <p:cond delay="0"/>
                                              </p:stCondLst>
                                            </p:cTn>
                                            <p:tgtEl>
                                              <p:spTgt spid="8"/>
                                            </p:tgtEl>
                                            <p:attrNameLst>
                                              <p:attrName>ppt_y</p:attrName>
                                            </p:attrNameLst>
                                          </p:cBhvr>
                                        </p:anim>
                                        <p:animRot by="-480000">
                                          <p:cBhvr>
                                            <p:cTn id="60" dur="50" autoRev="1" fill="hold">
                                              <p:stCondLst>
                                                <p:cond delay="0"/>
                                              </p:stCondLst>
                                            </p:cTn>
                                            <p:tgtEl>
                                              <p:spTgt spid="8"/>
                                            </p:tgtEl>
                                            <p:attrNameLst>
                                              <p:attrName>r</p:attrName>
                                            </p:attrNameLst>
                                          </p:cBhvr>
                                        </p:animRot>
                                      </p:childTnLst>
                                    </p:cTn>
                                  </p:par>
                                </p:childTnLst>
                              </p:cTn>
                            </p:par>
                            <p:par>
                              <p:cTn id="61" fill="hold">
                                <p:stCondLst>
                                  <p:cond delay="561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par>
                              <p:cTn id="65" fill="hold">
                                <p:stCondLst>
                                  <p:cond delay="6110"/>
                                </p:stCondLst>
                                <p:childTnLst>
                                  <p:par>
                                    <p:cTn id="66" presetID="2" presetClass="entr" presetSubtype="1"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fill="hold"/>
                                            <p:tgtEl>
                                              <p:spTgt spid="9"/>
                                            </p:tgtEl>
                                            <p:attrNameLst>
                                              <p:attrName>ppt_x</p:attrName>
                                            </p:attrNameLst>
                                          </p:cBhvr>
                                          <p:tavLst>
                                            <p:tav tm="0">
                                              <p:val>
                                                <p:strVal val="#ppt_x"/>
                                              </p:val>
                                            </p:tav>
                                            <p:tav tm="100000">
                                              <p:val>
                                                <p:strVal val="#ppt_x"/>
                                              </p:val>
                                            </p:tav>
                                          </p:tavLst>
                                        </p:anim>
                                        <p:anim calcmode="lin" valueType="num">
                                          <p:cBhvr additive="base">
                                            <p:cTn id="69" dur="500" fill="hold"/>
                                            <p:tgtEl>
                                              <p:spTgt spid="9"/>
                                            </p:tgtEl>
                                            <p:attrNameLst>
                                              <p:attrName>ppt_y</p:attrName>
                                            </p:attrNameLst>
                                          </p:cBhvr>
                                          <p:tavLst>
                                            <p:tav tm="0">
                                              <p:val>
                                                <p:strVal val="0-#ppt_h/2"/>
                                              </p:val>
                                            </p:tav>
                                            <p:tav tm="100000">
                                              <p:val>
                                                <p:strVal val="#ppt_y"/>
                                              </p:val>
                                            </p:tav>
                                          </p:tavLst>
                                        </p:anim>
                                      </p:childTnLst>
                                    </p:cTn>
                                  </p:par>
                                </p:childTnLst>
                              </p:cTn>
                            </p:par>
                            <p:par>
                              <p:cTn id="70" fill="hold">
                                <p:stCondLst>
                                  <p:cond delay="661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1"/>
                                            </p:tgtEl>
                                            <p:attrNameLst>
                                              <p:attrName>style.visibility</p:attrName>
                                            </p:attrNameLst>
                                          </p:cBhvr>
                                          <p:to>
                                            <p:strVal val="visible"/>
                                          </p:to>
                                        </p:set>
                                        <p:animEffect transition="in" filter="wipe(left)">
                                          <p:cBhvr>
                                            <p:cTn id="73" dur="100"/>
                                            <p:tgtEl>
                                              <p:spTgt spid="11"/>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1"/>
                                            </p:tgtEl>
                                          </p:cBhvr>
                                          <p:to x="80000" y="100000"/>
                                        </p:animScale>
                                        <p:anim by="(#ppt_w*0.10)" calcmode="lin" valueType="num">
                                          <p:cBhvr>
                                            <p:cTn id="76" dur="50" autoRev="1" fill="hold">
                                              <p:stCondLst>
                                                <p:cond delay="0"/>
                                              </p:stCondLst>
                                            </p:cTn>
                                            <p:tgtEl>
                                              <p:spTgt spid="11"/>
                                            </p:tgtEl>
                                            <p:attrNameLst>
                                              <p:attrName>ppt_x</p:attrName>
                                            </p:attrNameLst>
                                          </p:cBhvr>
                                        </p:anim>
                                        <p:anim by="(-#ppt_w*0.10)" calcmode="lin" valueType="num">
                                          <p:cBhvr>
                                            <p:cTn id="77" dur="50" autoRev="1" fill="hold">
                                              <p:stCondLst>
                                                <p:cond delay="0"/>
                                              </p:stCondLst>
                                            </p:cTn>
                                            <p:tgtEl>
                                              <p:spTgt spid="11"/>
                                            </p:tgtEl>
                                            <p:attrNameLst>
                                              <p:attrName>ppt_y</p:attrName>
                                            </p:attrNameLst>
                                          </p:cBhvr>
                                        </p:anim>
                                        <p:animRot by="-480000">
                                          <p:cBhvr>
                                            <p:cTn id="78" dur="50" autoRev="1" fill="hold">
                                              <p:stCondLst>
                                                <p:cond delay="0"/>
                                              </p:stCondLst>
                                            </p:cTn>
                                            <p:tgtEl>
                                              <p:spTgt spid="11"/>
                                            </p:tgtEl>
                                            <p:attrNameLst>
                                              <p:attrName>r</p:attrName>
                                            </p:attrNameLst>
                                          </p:cBhvr>
                                        </p:animRot>
                                      </p:childTnLst>
                                    </p:cTn>
                                  </p:par>
                                </p:childTnLst>
                              </p:cTn>
                            </p:par>
                            <p:par>
                              <p:cTn id="79" fill="hold">
                                <p:stCondLst>
                                  <p:cond delay="872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par>
                              <p:cTn id="83" fill="hold">
                                <p:stCondLst>
                                  <p:cond delay="9220"/>
                                </p:stCondLst>
                                <p:childTnLst>
                                  <p:par>
                                    <p:cTn id="84" presetID="2" presetClass="entr" presetSubtype="1"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ppt_x"/>
                                              </p:val>
                                            </p:tav>
                                            <p:tav tm="100000">
                                              <p:val>
                                                <p:strVal val="#ppt_x"/>
                                              </p:val>
                                            </p:tav>
                                          </p:tavLst>
                                        </p:anim>
                                        <p:anim calcmode="lin" valueType="num">
                                          <p:cBhvr additive="base">
                                            <p:cTn id="87" dur="500" fill="hold"/>
                                            <p:tgtEl>
                                              <p:spTgt spid="12"/>
                                            </p:tgtEl>
                                            <p:attrNameLst>
                                              <p:attrName>ppt_y</p:attrName>
                                            </p:attrNameLst>
                                          </p:cBhvr>
                                          <p:tavLst>
                                            <p:tav tm="0">
                                              <p:val>
                                                <p:strVal val="0-#ppt_h/2"/>
                                              </p:val>
                                            </p:tav>
                                            <p:tav tm="100000">
                                              <p:val>
                                                <p:strVal val="#ppt_y"/>
                                              </p:val>
                                            </p:tav>
                                          </p:tavLst>
                                        </p:anim>
                                      </p:childTnLst>
                                    </p:cTn>
                                  </p:par>
                                </p:childTnLst>
                              </p:cTn>
                            </p:par>
                            <p:par>
                              <p:cTn id="88" fill="hold">
                                <p:stCondLst>
                                  <p:cond delay="972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4"/>
                                            </p:tgtEl>
                                            <p:attrNameLst>
                                              <p:attrName>style.visibility</p:attrName>
                                            </p:attrNameLst>
                                          </p:cBhvr>
                                          <p:to>
                                            <p:strVal val="visible"/>
                                          </p:to>
                                        </p:set>
                                        <p:animEffect transition="in" filter="wipe(left)">
                                          <p:cBhvr>
                                            <p:cTn id="91" dur="100"/>
                                            <p:tgtEl>
                                              <p:spTgt spid="14"/>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14"/>
                                            </p:tgtEl>
                                          </p:cBhvr>
                                          <p:to x="80000" y="100000"/>
                                        </p:animScale>
                                        <p:anim by="(#ppt_w*0.10)" calcmode="lin" valueType="num">
                                          <p:cBhvr>
                                            <p:cTn id="94" dur="50" autoRev="1" fill="hold">
                                              <p:stCondLst>
                                                <p:cond delay="0"/>
                                              </p:stCondLst>
                                            </p:cTn>
                                            <p:tgtEl>
                                              <p:spTgt spid="14"/>
                                            </p:tgtEl>
                                            <p:attrNameLst>
                                              <p:attrName>ppt_x</p:attrName>
                                            </p:attrNameLst>
                                          </p:cBhvr>
                                        </p:anim>
                                        <p:anim by="(-#ppt_w*0.10)" calcmode="lin" valueType="num">
                                          <p:cBhvr>
                                            <p:cTn id="95" dur="50" autoRev="1" fill="hold">
                                              <p:stCondLst>
                                                <p:cond delay="0"/>
                                              </p:stCondLst>
                                            </p:cTn>
                                            <p:tgtEl>
                                              <p:spTgt spid="14"/>
                                            </p:tgtEl>
                                            <p:attrNameLst>
                                              <p:attrName>ppt_y</p:attrName>
                                            </p:attrNameLst>
                                          </p:cBhvr>
                                        </p:anim>
                                        <p:animRot by="-480000">
                                          <p:cBhvr>
                                            <p:cTn id="96"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P spid="15" grpId="0" animBg="1"/>
          <p:bldP spid="16" grpId="0" animBg="1"/>
          <p:bldP spid="17" grpId="0"/>
          <p:bldP spid="18" grpId="0"/>
          <p:bldP spid="19" grpId="0"/>
          <p:bldP spid="2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769149" cy="6859588"/>
          </a:xfrm>
          <a:custGeom>
            <a:avLst/>
            <a:gdLst>
              <a:gd name="connsiteX0" fmla="*/ 0 w 6121077"/>
              <a:gd name="connsiteY0" fmla="*/ 0 h 6859588"/>
              <a:gd name="connsiteX1" fmla="*/ 6121077 w 6121077"/>
              <a:gd name="connsiteY1" fmla="*/ 0 h 6859588"/>
              <a:gd name="connsiteX2" fmla="*/ 6121077 w 6121077"/>
              <a:gd name="connsiteY2" fmla="*/ 6859588 h 6859588"/>
              <a:gd name="connsiteX3" fmla="*/ 0 w 6121077"/>
              <a:gd name="connsiteY3" fmla="*/ 6859588 h 6859588"/>
              <a:gd name="connsiteX4" fmla="*/ 0 w 6121077"/>
              <a:gd name="connsiteY4" fmla="*/ 0 h 6859588"/>
              <a:gd name="connsiteX0" fmla="*/ 0 w 6121077"/>
              <a:gd name="connsiteY0" fmla="*/ 0 h 6859588"/>
              <a:gd name="connsiteX1" fmla="*/ 6121077 w 6121077"/>
              <a:gd name="connsiteY1" fmla="*/ 0 h 6859588"/>
              <a:gd name="connsiteX2" fmla="*/ 4692327 w 6121077"/>
              <a:gd name="connsiteY2" fmla="*/ 6859588 h 6859588"/>
              <a:gd name="connsiteX3" fmla="*/ 0 w 6121077"/>
              <a:gd name="connsiteY3" fmla="*/ 6859588 h 6859588"/>
              <a:gd name="connsiteX4" fmla="*/ 0 w 6121077"/>
              <a:gd name="connsiteY4" fmla="*/ 0 h 6859588"/>
              <a:gd name="connsiteX0" fmla="*/ 0 w 6121077"/>
              <a:gd name="connsiteY0" fmla="*/ 0 h 6859588"/>
              <a:gd name="connsiteX1" fmla="*/ 6121077 w 6121077"/>
              <a:gd name="connsiteY1" fmla="*/ 0 h 6859588"/>
              <a:gd name="connsiteX2" fmla="*/ 4063677 w 6121077"/>
              <a:gd name="connsiteY2" fmla="*/ 6859588 h 6859588"/>
              <a:gd name="connsiteX3" fmla="*/ 0 w 6121077"/>
              <a:gd name="connsiteY3" fmla="*/ 6859588 h 6859588"/>
              <a:gd name="connsiteX4" fmla="*/ 0 w 6121077"/>
              <a:gd name="connsiteY4" fmla="*/ 0 h 6859588"/>
              <a:gd name="connsiteX0" fmla="*/ 0 w 5749602"/>
              <a:gd name="connsiteY0" fmla="*/ 0 h 6859588"/>
              <a:gd name="connsiteX1" fmla="*/ 5749602 w 5749602"/>
              <a:gd name="connsiteY1" fmla="*/ 0 h 6859588"/>
              <a:gd name="connsiteX2" fmla="*/ 4063677 w 5749602"/>
              <a:gd name="connsiteY2" fmla="*/ 6859588 h 6859588"/>
              <a:gd name="connsiteX3" fmla="*/ 0 w 5749602"/>
              <a:gd name="connsiteY3" fmla="*/ 6859588 h 6859588"/>
              <a:gd name="connsiteX4" fmla="*/ 0 w 5749602"/>
              <a:gd name="connsiteY4" fmla="*/ 0 h 6859588"/>
              <a:gd name="connsiteX0" fmla="*/ 0 w 6235377"/>
              <a:gd name="connsiteY0" fmla="*/ 0 h 6859588"/>
              <a:gd name="connsiteX1" fmla="*/ 6235377 w 6235377"/>
              <a:gd name="connsiteY1" fmla="*/ 0 h 6859588"/>
              <a:gd name="connsiteX2" fmla="*/ 4063677 w 6235377"/>
              <a:gd name="connsiteY2" fmla="*/ 6859588 h 6859588"/>
              <a:gd name="connsiteX3" fmla="*/ 0 w 6235377"/>
              <a:gd name="connsiteY3" fmla="*/ 6859588 h 6859588"/>
              <a:gd name="connsiteX4" fmla="*/ 0 w 6235377"/>
              <a:gd name="connsiteY4" fmla="*/ 0 h 6859588"/>
              <a:gd name="connsiteX0" fmla="*/ 0 w 6235377"/>
              <a:gd name="connsiteY0" fmla="*/ 0 h 6859588"/>
              <a:gd name="connsiteX1" fmla="*/ 6235377 w 6235377"/>
              <a:gd name="connsiteY1" fmla="*/ 0 h 6859588"/>
              <a:gd name="connsiteX2" fmla="*/ 4692327 w 6235377"/>
              <a:gd name="connsiteY2" fmla="*/ 6859588 h 6859588"/>
              <a:gd name="connsiteX3" fmla="*/ 0 w 6235377"/>
              <a:gd name="connsiteY3" fmla="*/ 6859588 h 6859588"/>
              <a:gd name="connsiteX4" fmla="*/ 0 w 6235377"/>
              <a:gd name="connsiteY4" fmla="*/ 0 h 6859588"/>
              <a:gd name="connsiteX0" fmla="*/ 0 w 5892477"/>
              <a:gd name="connsiteY0" fmla="*/ 0 h 6859588"/>
              <a:gd name="connsiteX1" fmla="*/ 5892477 w 5892477"/>
              <a:gd name="connsiteY1" fmla="*/ 0 h 6859588"/>
              <a:gd name="connsiteX2" fmla="*/ 4692327 w 5892477"/>
              <a:gd name="connsiteY2" fmla="*/ 6859588 h 6859588"/>
              <a:gd name="connsiteX3" fmla="*/ 0 w 5892477"/>
              <a:gd name="connsiteY3" fmla="*/ 6859588 h 6859588"/>
              <a:gd name="connsiteX4" fmla="*/ 0 w 5892477"/>
              <a:gd name="connsiteY4" fmla="*/ 0 h 6859588"/>
              <a:gd name="connsiteX0" fmla="*/ 0 w 6121077"/>
              <a:gd name="connsiteY0" fmla="*/ 0 h 6859588"/>
              <a:gd name="connsiteX1" fmla="*/ 6121077 w 6121077"/>
              <a:gd name="connsiteY1" fmla="*/ 0 h 6859588"/>
              <a:gd name="connsiteX2" fmla="*/ 4692327 w 6121077"/>
              <a:gd name="connsiteY2" fmla="*/ 6859588 h 6859588"/>
              <a:gd name="connsiteX3" fmla="*/ 0 w 6121077"/>
              <a:gd name="connsiteY3" fmla="*/ 6859588 h 6859588"/>
              <a:gd name="connsiteX4" fmla="*/ 0 w 6121077"/>
              <a:gd name="connsiteY4" fmla="*/ 0 h 6859588"/>
              <a:gd name="connsiteX0" fmla="*/ 0 w 6121077"/>
              <a:gd name="connsiteY0" fmla="*/ 0 h 6859588"/>
              <a:gd name="connsiteX1" fmla="*/ 6121077 w 6121077"/>
              <a:gd name="connsiteY1" fmla="*/ 0 h 6859588"/>
              <a:gd name="connsiteX2" fmla="*/ 4292277 w 6121077"/>
              <a:gd name="connsiteY2" fmla="*/ 6859588 h 6859588"/>
              <a:gd name="connsiteX3" fmla="*/ 0 w 6121077"/>
              <a:gd name="connsiteY3" fmla="*/ 6859588 h 6859588"/>
              <a:gd name="connsiteX4" fmla="*/ 0 w 6121077"/>
              <a:gd name="connsiteY4" fmla="*/ 0 h 685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1077" h="6859588">
                <a:moveTo>
                  <a:pt x="0" y="0"/>
                </a:moveTo>
                <a:lnTo>
                  <a:pt x="6121077" y="0"/>
                </a:lnTo>
                <a:lnTo>
                  <a:pt x="4292277" y="6859588"/>
                </a:lnTo>
                <a:lnTo>
                  <a:pt x="0" y="6859588"/>
                </a:lnTo>
                <a:lnTo>
                  <a:pt x="0" y="0"/>
                </a:lnTo>
                <a:close/>
              </a:path>
            </a:pathLst>
          </a:cu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90181" y="1095888"/>
            <a:ext cx="9623384" cy="4784975"/>
          </a:xfrm>
          <a:prstGeom prst="rect">
            <a:avLst/>
          </a:prstGeom>
          <a:solidFill>
            <a:schemeClr val="bg1">
              <a:alpha val="9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996749" y="762728"/>
            <a:ext cx="1872208" cy="77196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5"/>
          <p:cNvSpPr txBox="1"/>
          <p:nvPr/>
        </p:nvSpPr>
        <p:spPr>
          <a:xfrm>
            <a:off x="8144010" y="765498"/>
            <a:ext cx="1592227" cy="707886"/>
          </a:xfrm>
          <a:prstGeom prst="rect">
            <a:avLst/>
          </a:prstGeom>
          <a:noFill/>
        </p:spPr>
        <p:txBody>
          <a:bodyPr wrap="square" rtlCol="0">
            <a:spAutoFit/>
          </a:bodyPr>
          <a:lstStyle/>
          <a:p>
            <a:pPr algn="ctr"/>
            <a:r>
              <a:rPr lang="zh-CN" altLang="en-US" sz="4000" b="1" dirty="0" smtClean="0">
                <a:solidFill>
                  <a:schemeClr val="bg1"/>
                </a:solidFill>
                <a:latin typeface="微软雅黑" pitchFamily="34" charset="-122"/>
                <a:ea typeface="微软雅黑" pitchFamily="34" charset="-122"/>
              </a:rPr>
              <a:t>前 言</a:t>
            </a:r>
            <a:endParaRPr lang="zh-CN" altLang="en-US" sz="4000" b="1" dirty="0">
              <a:solidFill>
                <a:schemeClr val="bg1"/>
              </a:solidFill>
              <a:latin typeface="微软雅黑" pitchFamily="34" charset="-122"/>
              <a:ea typeface="微软雅黑" pitchFamily="34" charset="-122"/>
            </a:endParaRPr>
          </a:p>
        </p:txBody>
      </p:sp>
      <p:sp>
        <p:nvSpPr>
          <p:cNvPr id="24" name="TextBox 23"/>
          <p:cNvSpPr txBox="1"/>
          <p:nvPr/>
        </p:nvSpPr>
        <p:spPr>
          <a:xfrm>
            <a:off x="1591495" y="1773610"/>
            <a:ext cx="8057973" cy="2031325"/>
          </a:xfrm>
          <a:prstGeom prst="rect">
            <a:avLst/>
          </a:prstGeom>
          <a:noFill/>
        </p:spPr>
        <p:txBody>
          <a:bodyPr wrap="square" rtlCol="0">
            <a:spAutoFit/>
          </a:bodyPr>
          <a:lstStyle/>
          <a:p>
            <a:pPr>
              <a:lnSpc>
                <a:spcPct val="150000"/>
              </a:lnSpc>
            </a:pPr>
            <a:r>
              <a:rPr lang="zh-CN" altLang="zh-CN" sz="1800" dirty="0" smtClean="0">
                <a:solidFill>
                  <a:schemeClr val="tx1">
                    <a:lumMod val="50000"/>
                    <a:lumOff val="50000"/>
                  </a:schemeClr>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800" dirty="0" smtClean="0">
              <a:solidFill>
                <a:schemeClr val="tx1">
                  <a:lumMod val="50000"/>
                  <a:lumOff val="50000"/>
                </a:schemeClr>
              </a:solidFill>
              <a:latin typeface="微软雅黑" pitchFamily="34" charset="-122"/>
              <a:ea typeface="微软雅黑" pitchFamily="34" charset="-122"/>
            </a:endParaRPr>
          </a:p>
          <a:p>
            <a:endParaRPr lang="zh-CN" altLang="en-US" sz="1800" dirty="0">
              <a:solidFill>
                <a:schemeClr val="tx1">
                  <a:lumMod val="50000"/>
                  <a:lumOff val="50000"/>
                </a:schemeClr>
              </a:solidFill>
              <a:latin typeface="微软雅黑" pitchFamily="34" charset="-122"/>
              <a:ea typeface="微软雅黑" pitchFamily="34" charset="-122"/>
            </a:endParaRPr>
          </a:p>
        </p:txBody>
      </p:sp>
      <p:grpSp>
        <p:nvGrpSpPr>
          <p:cNvPr id="30" name="组合 29"/>
          <p:cNvGrpSpPr/>
          <p:nvPr/>
        </p:nvGrpSpPr>
        <p:grpSpPr>
          <a:xfrm>
            <a:off x="10225533" y="487309"/>
            <a:ext cx="1031096" cy="711796"/>
            <a:chOff x="-1697769" y="10550768"/>
            <a:chExt cx="1031096" cy="711796"/>
          </a:xfrm>
          <a:solidFill>
            <a:srgbClr val="FF0000"/>
          </a:solidFill>
        </p:grpSpPr>
        <p:sp>
          <p:nvSpPr>
            <p:cNvPr id="31" name="Oval 16"/>
            <p:cNvSpPr>
              <a:spLocks noChangeArrowheads="1"/>
            </p:cNvSpPr>
            <p:nvPr/>
          </p:nvSpPr>
          <p:spPr bwMode="auto">
            <a:xfrm>
              <a:off x="-1697769" y="10550768"/>
              <a:ext cx="295999" cy="295999"/>
            </a:xfrm>
            <a:prstGeom prst="frame">
              <a:avLst/>
            </a:prstGeom>
            <a:grp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32" name="Oval 17"/>
            <p:cNvSpPr>
              <a:spLocks noChangeArrowheads="1"/>
            </p:cNvSpPr>
            <p:nvPr/>
          </p:nvSpPr>
          <p:spPr bwMode="auto">
            <a:xfrm>
              <a:off x="-1277721" y="10808483"/>
              <a:ext cx="454081" cy="454081"/>
            </a:xfrm>
            <a:prstGeom prst="frame">
              <a:avLst/>
            </a:prstGeom>
            <a:grp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33" name="Oval 3"/>
            <p:cNvSpPr>
              <a:spLocks noChangeArrowheads="1"/>
            </p:cNvSpPr>
            <p:nvPr/>
          </p:nvSpPr>
          <p:spPr bwMode="auto">
            <a:xfrm>
              <a:off x="-987309" y="10632858"/>
              <a:ext cx="320636" cy="320636"/>
            </a:xfrm>
            <a:prstGeom prst="frame">
              <a:avLst/>
            </a:prstGeom>
            <a:grp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grpSp>
      <p:sp>
        <p:nvSpPr>
          <p:cNvPr id="35" name="矩形 34"/>
          <p:cNvSpPr/>
          <p:nvPr/>
        </p:nvSpPr>
        <p:spPr>
          <a:xfrm>
            <a:off x="5106615" y="4069486"/>
            <a:ext cx="1476948" cy="1338024"/>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6" name="矩形 35"/>
          <p:cNvSpPr/>
          <p:nvPr/>
        </p:nvSpPr>
        <p:spPr>
          <a:xfrm>
            <a:off x="1537965" y="4092253"/>
            <a:ext cx="1917773" cy="1338024"/>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7" name="矩形 36"/>
          <p:cNvSpPr/>
          <p:nvPr/>
        </p:nvSpPr>
        <p:spPr>
          <a:xfrm>
            <a:off x="3541489" y="4092253"/>
            <a:ext cx="1476948" cy="1338024"/>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8" name="矩形 37"/>
          <p:cNvSpPr/>
          <p:nvPr/>
        </p:nvSpPr>
        <p:spPr>
          <a:xfrm>
            <a:off x="6692116" y="4092253"/>
            <a:ext cx="1025587" cy="1338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9" name="矩形 38"/>
          <p:cNvSpPr/>
          <p:nvPr/>
        </p:nvSpPr>
        <p:spPr>
          <a:xfrm>
            <a:off x="7799447" y="4092253"/>
            <a:ext cx="1476948" cy="133802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40" name="矩形 39"/>
          <p:cNvSpPr/>
          <p:nvPr/>
        </p:nvSpPr>
        <p:spPr>
          <a:xfrm>
            <a:off x="9225087" y="3645818"/>
            <a:ext cx="730763" cy="47205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662355" y="4761265"/>
            <a:ext cx="348934" cy="3465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940650" y="3881842"/>
            <a:ext cx="601671" cy="364354"/>
            <a:chOff x="940650" y="3924467"/>
            <a:chExt cx="601671" cy="364354"/>
          </a:xfrm>
        </p:grpSpPr>
        <p:sp>
          <p:nvSpPr>
            <p:cNvPr id="43" name="矩形 42"/>
            <p:cNvSpPr/>
            <p:nvPr/>
          </p:nvSpPr>
          <p:spPr>
            <a:xfrm>
              <a:off x="940650" y="4112111"/>
              <a:ext cx="231797" cy="1767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44" name="矩形 43"/>
            <p:cNvSpPr/>
            <p:nvPr/>
          </p:nvSpPr>
          <p:spPr>
            <a:xfrm>
              <a:off x="1119921" y="3924467"/>
              <a:ext cx="422400" cy="24664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8726184" y="5083677"/>
            <a:ext cx="935603" cy="693198"/>
          </a:xfrm>
          <a:prstGeom prst="rect">
            <a:avLst/>
          </a:prstGeom>
          <a:solidFill>
            <a:schemeClr val="bg1">
              <a:lumMod val="8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7627675"/>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1"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heel(1)">
                                      <p:cBhvr>
                                        <p:cTn id="13" dur="500"/>
                                        <p:tgtEl>
                                          <p:spTgt spid="20"/>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2250"/>
                            </p:stCondLst>
                            <p:childTnLst>
                              <p:par>
                                <p:cTn id="19" presetID="31"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 calcmode="lin" valueType="num">
                                      <p:cBhvr>
                                        <p:cTn id="23" dur="500" fill="hold"/>
                                        <p:tgtEl>
                                          <p:spTgt spid="22"/>
                                        </p:tgtEl>
                                        <p:attrNameLst>
                                          <p:attrName>style.rotation</p:attrName>
                                        </p:attrNameLst>
                                      </p:cBhvr>
                                      <p:tavLst>
                                        <p:tav tm="0">
                                          <p:val>
                                            <p:fltVal val="90"/>
                                          </p:val>
                                        </p:tav>
                                        <p:tav tm="100000">
                                          <p:val>
                                            <p:fltVal val="0"/>
                                          </p:val>
                                        </p:tav>
                                      </p:tavLst>
                                    </p:anim>
                                    <p:animEffect transition="in" filter="fade">
                                      <p:cBhvr>
                                        <p:cTn id="24" dur="500"/>
                                        <p:tgtEl>
                                          <p:spTgt spid="22"/>
                                        </p:tgtEl>
                                      </p:cBhvr>
                                    </p:animEffect>
                                  </p:childTnLst>
                                </p:cTn>
                              </p:par>
                            </p:childTnLst>
                          </p:cTn>
                        </p:par>
                        <p:par>
                          <p:cTn id="25" fill="hold">
                            <p:stCondLst>
                              <p:cond delay="2750"/>
                            </p:stCondLst>
                            <p:childTnLst>
                              <p:par>
                                <p:cTn id="26" presetID="41" presetClass="entr" presetSubtype="0" fill="hold" grpId="0" nodeType="afterEffect">
                                  <p:stCondLst>
                                    <p:cond delay="0"/>
                                  </p:stCondLst>
                                  <p:iterate type="lt">
                                    <p:tmPct val="76"/>
                                  </p:iterate>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9" dur="1000" fill="hold"/>
                                        <p:tgtEl>
                                          <p:spTgt spid="24"/>
                                        </p:tgtEl>
                                        <p:attrNameLst>
                                          <p:attrName>ppt_y</p:attrName>
                                        </p:attrNameLst>
                                      </p:cBhvr>
                                      <p:tavLst>
                                        <p:tav tm="0">
                                          <p:val>
                                            <p:strVal val="#ppt_y"/>
                                          </p:val>
                                        </p:tav>
                                        <p:tav tm="100000">
                                          <p:val>
                                            <p:strVal val="#ppt_y"/>
                                          </p:val>
                                        </p:tav>
                                      </p:tavLst>
                                    </p:anim>
                                    <p:anim calcmode="lin" valueType="num">
                                      <p:cBhvr>
                                        <p:cTn id="30" dur="10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1" dur="10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000" tmFilter="0,0; .5, 1; 1, 1"/>
                                        <p:tgtEl>
                                          <p:spTgt spid="24"/>
                                        </p:tgtEl>
                                      </p:cBhvr>
                                    </p:animEffect>
                                  </p:childTnLst>
                                </p:cTn>
                              </p:par>
                            </p:childTnLst>
                          </p:cTn>
                        </p:par>
                        <p:par>
                          <p:cTn id="33" fill="hold">
                            <p:stCondLst>
                              <p:cond delay="3850"/>
                            </p:stCondLst>
                            <p:childTnLst>
                              <p:par>
                                <p:cTn id="34" presetID="42" presetClass="entr" presetSubtype="0"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250"/>
                                        <p:tgtEl>
                                          <p:spTgt spid="42"/>
                                        </p:tgtEl>
                                      </p:cBhvr>
                                    </p:animEffect>
                                    <p:anim calcmode="lin" valueType="num">
                                      <p:cBhvr>
                                        <p:cTn id="37" dur="250" fill="hold"/>
                                        <p:tgtEl>
                                          <p:spTgt spid="42"/>
                                        </p:tgtEl>
                                        <p:attrNameLst>
                                          <p:attrName>ppt_x</p:attrName>
                                        </p:attrNameLst>
                                      </p:cBhvr>
                                      <p:tavLst>
                                        <p:tav tm="0">
                                          <p:val>
                                            <p:strVal val="#ppt_x"/>
                                          </p:val>
                                        </p:tav>
                                        <p:tav tm="100000">
                                          <p:val>
                                            <p:strVal val="#ppt_x"/>
                                          </p:val>
                                        </p:tav>
                                      </p:tavLst>
                                    </p:anim>
                                    <p:anim calcmode="lin" valueType="num">
                                      <p:cBhvr>
                                        <p:cTn id="38" dur="25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4100"/>
                            </p:stCondLst>
                            <p:childTnLst>
                              <p:par>
                                <p:cTn id="40" presetID="42"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anim calcmode="lin" valueType="num">
                                      <p:cBhvr>
                                        <p:cTn id="43" dur="500" fill="hold"/>
                                        <p:tgtEl>
                                          <p:spTgt spid="36"/>
                                        </p:tgtEl>
                                        <p:attrNameLst>
                                          <p:attrName>ppt_x</p:attrName>
                                        </p:attrNameLst>
                                      </p:cBhvr>
                                      <p:tavLst>
                                        <p:tav tm="0">
                                          <p:val>
                                            <p:strVal val="#ppt_x"/>
                                          </p:val>
                                        </p:tav>
                                        <p:tav tm="100000">
                                          <p:val>
                                            <p:strVal val="#ppt_x"/>
                                          </p:val>
                                        </p:tav>
                                      </p:tavLst>
                                    </p:anim>
                                    <p:anim calcmode="lin" valueType="num">
                                      <p:cBhvr>
                                        <p:cTn id="44" dur="500" fill="hold"/>
                                        <p:tgtEl>
                                          <p:spTgt spid="36"/>
                                        </p:tgtEl>
                                        <p:attrNameLst>
                                          <p:attrName>ppt_y</p:attrName>
                                        </p:attrNameLst>
                                      </p:cBhvr>
                                      <p:tavLst>
                                        <p:tav tm="0">
                                          <p:val>
                                            <p:strVal val="#ppt_y+.1"/>
                                          </p:val>
                                        </p:tav>
                                        <p:tav tm="100000">
                                          <p:val>
                                            <p:strVal val="#ppt_y"/>
                                          </p:val>
                                        </p:tav>
                                      </p:tavLst>
                                    </p:anim>
                                  </p:childTnLst>
                                </p:cTn>
                              </p:par>
                            </p:childTnLst>
                          </p:cTn>
                        </p:par>
                        <p:par>
                          <p:cTn id="45" fill="hold">
                            <p:stCondLst>
                              <p:cond delay="4600"/>
                            </p:stCondLst>
                            <p:childTnLst>
                              <p:par>
                                <p:cTn id="46" presetID="42"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childTnLst>
                          </p:cTn>
                        </p:par>
                        <p:par>
                          <p:cTn id="51" fill="hold">
                            <p:stCondLst>
                              <p:cond delay="5100"/>
                            </p:stCondLst>
                            <p:childTnLst>
                              <p:par>
                                <p:cTn id="52" presetID="42"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childTnLst>
                          </p:cTn>
                        </p:par>
                        <p:par>
                          <p:cTn id="57" fill="hold">
                            <p:stCondLst>
                              <p:cond delay="5600"/>
                            </p:stCondLst>
                            <p:childTnLst>
                              <p:par>
                                <p:cTn id="58" presetID="42"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anim calcmode="lin" valueType="num">
                                      <p:cBhvr>
                                        <p:cTn id="61" dur="500" fill="hold"/>
                                        <p:tgtEl>
                                          <p:spTgt spid="39"/>
                                        </p:tgtEl>
                                        <p:attrNameLst>
                                          <p:attrName>ppt_x</p:attrName>
                                        </p:attrNameLst>
                                      </p:cBhvr>
                                      <p:tavLst>
                                        <p:tav tm="0">
                                          <p:val>
                                            <p:strVal val="#ppt_x"/>
                                          </p:val>
                                        </p:tav>
                                        <p:tav tm="100000">
                                          <p:val>
                                            <p:strVal val="#ppt_x"/>
                                          </p:val>
                                        </p:tav>
                                      </p:tavLst>
                                    </p:anim>
                                    <p:anim calcmode="lin" valueType="num">
                                      <p:cBhvr>
                                        <p:cTn id="62" dur="500" fill="hold"/>
                                        <p:tgtEl>
                                          <p:spTgt spid="39"/>
                                        </p:tgtEl>
                                        <p:attrNameLst>
                                          <p:attrName>ppt_y</p:attrName>
                                        </p:attrNameLst>
                                      </p:cBhvr>
                                      <p:tavLst>
                                        <p:tav tm="0">
                                          <p:val>
                                            <p:strVal val="#ppt_y+.1"/>
                                          </p:val>
                                        </p:tav>
                                        <p:tav tm="100000">
                                          <p:val>
                                            <p:strVal val="#ppt_y"/>
                                          </p:val>
                                        </p:tav>
                                      </p:tavLst>
                                    </p:anim>
                                  </p:childTnLst>
                                </p:cTn>
                              </p:par>
                            </p:childTnLst>
                          </p:cTn>
                        </p:par>
                        <p:par>
                          <p:cTn id="63" fill="hold">
                            <p:stCondLst>
                              <p:cond delay="6100"/>
                            </p:stCondLst>
                            <p:childTnLst>
                              <p:par>
                                <p:cTn id="64" presetID="42" presetClass="entr" presetSubtype="0"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500"/>
                                        <p:tgtEl>
                                          <p:spTgt spid="38"/>
                                        </p:tgtEl>
                                      </p:cBhvr>
                                    </p:animEffect>
                                    <p:anim calcmode="lin" valueType="num">
                                      <p:cBhvr>
                                        <p:cTn id="67" dur="500" fill="hold"/>
                                        <p:tgtEl>
                                          <p:spTgt spid="38"/>
                                        </p:tgtEl>
                                        <p:attrNameLst>
                                          <p:attrName>ppt_x</p:attrName>
                                        </p:attrNameLst>
                                      </p:cBhvr>
                                      <p:tavLst>
                                        <p:tav tm="0">
                                          <p:val>
                                            <p:strVal val="#ppt_x"/>
                                          </p:val>
                                        </p:tav>
                                        <p:tav tm="100000">
                                          <p:val>
                                            <p:strVal val="#ppt_x"/>
                                          </p:val>
                                        </p:tav>
                                      </p:tavLst>
                                    </p:anim>
                                    <p:anim calcmode="lin" valueType="num">
                                      <p:cBhvr>
                                        <p:cTn id="68" dur="500" fill="hold"/>
                                        <p:tgtEl>
                                          <p:spTgt spid="38"/>
                                        </p:tgtEl>
                                        <p:attrNameLst>
                                          <p:attrName>ppt_y</p:attrName>
                                        </p:attrNameLst>
                                      </p:cBhvr>
                                      <p:tavLst>
                                        <p:tav tm="0">
                                          <p:val>
                                            <p:strVal val="#ppt_y+.1"/>
                                          </p:val>
                                        </p:tav>
                                        <p:tav tm="100000">
                                          <p:val>
                                            <p:strVal val="#ppt_y"/>
                                          </p:val>
                                        </p:tav>
                                      </p:tavLst>
                                    </p:anim>
                                  </p:childTnLst>
                                </p:cTn>
                              </p:par>
                            </p:childTnLst>
                          </p:cTn>
                        </p:par>
                        <p:par>
                          <p:cTn id="69" fill="hold">
                            <p:stCondLst>
                              <p:cond delay="6600"/>
                            </p:stCondLst>
                            <p:childTnLst>
                              <p:par>
                                <p:cTn id="70" presetID="42" presetClass="entr" presetSubtype="0"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anim calcmode="lin" valueType="num">
                                      <p:cBhvr>
                                        <p:cTn id="73" dur="500" fill="hold"/>
                                        <p:tgtEl>
                                          <p:spTgt spid="40"/>
                                        </p:tgtEl>
                                        <p:attrNameLst>
                                          <p:attrName>ppt_x</p:attrName>
                                        </p:attrNameLst>
                                      </p:cBhvr>
                                      <p:tavLst>
                                        <p:tav tm="0">
                                          <p:val>
                                            <p:strVal val="#ppt_x"/>
                                          </p:val>
                                        </p:tav>
                                        <p:tav tm="100000">
                                          <p:val>
                                            <p:strVal val="#ppt_x"/>
                                          </p:val>
                                        </p:tav>
                                      </p:tavLst>
                                    </p:anim>
                                    <p:anim calcmode="lin" valueType="num">
                                      <p:cBhvr>
                                        <p:cTn id="74" dur="500" fill="hold"/>
                                        <p:tgtEl>
                                          <p:spTgt spid="4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50"/>
                                        <p:tgtEl>
                                          <p:spTgt spid="41"/>
                                        </p:tgtEl>
                                      </p:cBhvr>
                                    </p:animEffect>
                                    <p:anim calcmode="lin" valueType="num">
                                      <p:cBhvr>
                                        <p:cTn id="78" dur="250" fill="hold"/>
                                        <p:tgtEl>
                                          <p:spTgt spid="41"/>
                                        </p:tgtEl>
                                        <p:attrNameLst>
                                          <p:attrName>ppt_x</p:attrName>
                                        </p:attrNameLst>
                                      </p:cBhvr>
                                      <p:tavLst>
                                        <p:tav tm="0">
                                          <p:val>
                                            <p:strVal val="#ppt_x"/>
                                          </p:val>
                                        </p:tav>
                                        <p:tav tm="100000">
                                          <p:val>
                                            <p:strVal val="#ppt_x"/>
                                          </p:val>
                                        </p:tav>
                                      </p:tavLst>
                                    </p:anim>
                                    <p:anim calcmode="lin" valueType="num">
                                      <p:cBhvr>
                                        <p:cTn id="79" dur="250" fill="hold"/>
                                        <p:tgtEl>
                                          <p:spTgt spid="41"/>
                                        </p:tgtEl>
                                        <p:attrNameLst>
                                          <p:attrName>ppt_y</p:attrName>
                                        </p:attrNameLst>
                                      </p:cBhvr>
                                      <p:tavLst>
                                        <p:tav tm="0">
                                          <p:val>
                                            <p:strVal val="#ppt_y+.1"/>
                                          </p:val>
                                        </p:tav>
                                        <p:tav tm="100000">
                                          <p:val>
                                            <p:strVal val="#ppt_y"/>
                                          </p:val>
                                        </p:tav>
                                      </p:tavLst>
                                    </p:anim>
                                  </p:childTnLst>
                                </p:cTn>
                              </p:par>
                            </p:childTnLst>
                          </p:cTn>
                        </p:par>
                        <p:par>
                          <p:cTn id="80" fill="hold">
                            <p:stCondLst>
                              <p:cond delay="7100"/>
                            </p:stCondLst>
                            <p:childTnLst>
                              <p:par>
                                <p:cTn id="81" presetID="42"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anim calcmode="lin" valueType="num">
                                      <p:cBhvr>
                                        <p:cTn id="84" dur="500" fill="hold"/>
                                        <p:tgtEl>
                                          <p:spTgt spid="45"/>
                                        </p:tgtEl>
                                        <p:attrNameLst>
                                          <p:attrName>ppt_x</p:attrName>
                                        </p:attrNameLst>
                                      </p:cBhvr>
                                      <p:tavLst>
                                        <p:tav tm="0">
                                          <p:val>
                                            <p:strVal val="#ppt_x"/>
                                          </p:val>
                                        </p:tav>
                                        <p:tav tm="100000">
                                          <p:val>
                                            <p:strVal val="#ppt_x"/>
                                          </p:val>
                                        </p:tav>
                                      </p:tavLst>
                                    </p:anim>
                                    <p:anim calcmode="lin" valueType="num">
                                      <p:cBhvr>
                                        <p:cTn id="85" dur="500" fill="hold"/>
                                        <p:tgtEl>
                                          <p:spTgt spid="45"/>
                                        </p:tgtEl>
                                        <p:attrNameLst>
                                          <p:attrName>ppt_y</p:attrName>
                                        </p:attrNameLst>
                                      </p:cBhvr>
                                      <p:tavLst>
                                        <p:tav tm="0">
                                          <p:val>
                                            <p:strVal val="#ppt_y+.1"/>
                                          </p:val>
                                        </p:tav>
                                        <p:tav tm="100000">
                                          <p:val>
                                            <p:strVal val="#ppt_y"/>
                                          </p:val>
                                        </p:tav>
                                      </p:tavLst>
                                    </p:anim>
                                  </p:childTnLst>
                                </p:cTn>
                              </p:par>
                            </p:childTnLst>
                          </p:cTn>
                        </p:par>
                        <p:par>
                          <p:cTn id="86" fill="hold">
                            <p:stCondLst>
                              <p:cond delay="7600"/>
                            </p:stCondLst>
                            <p:childTnLst>
                              <p:par>
                                <p:cTn id="87" presetID="42" presetClass="entr" presetSubtype="0" fill="hold"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anim calcmode="lin" valueType="num">
                                      <p:cBhvr>
                                        <p:cTn id="90" dur="500" fill="hold"/>
                                        <p:tgtEl>
                                          <p:spTgt spid="30"/>
                                        </p:tgtEl>
                                        <p:attrNameLst>
                                          <p:attrName>ppt_x</p:attrName>
                                        </p:attrNameLst>
                                      </p:cBhvr>
                                      <p:tavLst>
                                        <p:tav tm="0">
                                          <p:val>
                                            <p:strVal val="#ppt_x"/>
                                          </p:val>
                                        </p:tav>
                                        <p:tav tm="100000">
                                          <p:val>
                                            <p:strVal val="#ppt_x"/>
                                          </p:val>
                                        </p:tav>
                                      </p:tavLst>
                                    </p:anim>
                                    <p:anim calcmode="lin" valueType="num">
                                      <p:cBhvr>
                                        <p:cTn id="91"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animBg="1"/>
      <p:bldP spid="22" grpId="0"/>
      <p:bldP spid="24" grpId="0"/>
      <p:bldP spid="35" grpId="0" animBg="1"/>
      <p:bldP spid="36" grpId="0" animBg="1"/>
      <p:bldP spid="37" grpId="0" animBg="1"/>
      <p:bldP spid="38" grpId="0" animBg="1"/>
      <p:bldP spid="39" grpId="0" animBg="1"/>
      <p:bldP spid="40" grpId="0" animBg="1"/>
      <p:bldP spid="41" grpId="0" animBg="1"/>
      <p:bldP spid="4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a:spLocks noChangeArrowheads="1"/>
          </p:cNvSpPr>
          <p:nvPr/>
        </p:nvSpPr>
        <p:spPr bwMode="auto">
          <a:xfrm>
            <a:off x="5346688" y="1342888"/>
            <a:ext cx="1205609" cy="1223468"/>
          </a:xfrm>
          <a:prstGeom prst="ellipse">
            <a:avLst/>
          </a:prstGeom>
          <a:solidFill>
            <a:schemeClr val="accent4"/>
          </a:solidFill>
          <a:ln w="12700">
            <a:noFill/>
            <a:round/>
            <a:headEnd/>
            <a:tailEnd/>
          </a:ln>
          <a:effectLst/>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3" name="Oval 4"/>
          <p:cNvSpPr>
            <a:spLocks noChangeArrowheads="1"/>
          </p:cNvSpPr>
          <p:nvPr/>
        </p:nvSpPr>
        <p:spPr bwMode="auto">
          <a:xfrm>
            <a:off x="5348357" y="1342888"/>
            <a:ext cx="1205609" cy="1223468"/>
          </a:xfrm>
          <a:prstGeom prst="ellipse">
            <a:avLst/>
          </a:prstGeom>
          <a:solidFill>
            <a:schemeClr val="accent4">
              <a:lumMod val="75000"/>
            </a:schemeClr>
          </a:solidFill>
          <a:ln w="12700">
            <a:noFill/>
            <a:round/>
            <a:headEnd/>
            <a:tailEnd/>
          </a:ln>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4" name="Oval 4"/>
          <p:cNvSpPr>
            <a:spLocks noChangeArrowheads="1"/>
          </p:cNvSpPr>
          <p:nvPr/>
        </p:nvSpPr>
        <p:spPr bwMode="auto">
          <a:xfrm>
            <a:off x="4005933" y="1896001"/>
            <a:ext cx="1649420" cy="1673856"/>
          </a:xfrm>
          <a:prstGeom prst="ellipse">
            <a:avLst/>
          </a:prstGeom>
          <a:solidFill>
            <a:schemeClr val="accent3"/>
          </a:solidFill>
          <a:ln w="12700">
            <a:noFill/>
            <a:round/>
            <a:headEnd/>
            <a:tailEnd/>
          </a:ln>
          <a:effectLst/>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4005933" y="2395818"/>
            <a:ext cx="1649420" cy="1174041"/>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3">
              <a:lumMod val="75000"/>
            </a:schemeClr>
          </a:solidFill>
          <a:ln w="12700">
            <a:noFill/>
            <a:round/>
            <a:headEnd/>
            <a:tailEnd/>
          </a:ln>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2450050" y="2664789"/>
            <a:ext cx="2032881" cy="2063268"/>
          </a:xfrm>
          <a:prstGeom prst="ellipse">
            <a:avLst/>
          </a:prstGeom>
          <a:solidFill>
            <a:schemeClr val="accent2"/>
          </a:solidFill>
          <a:ln w="12700">
            <a:noFill/>
            <a:round/>
            <a:headEnd/>
            <a:tailEnd/>
          </a:ln>
          <a:effectLst/>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2450050" y="3679105"/>
            <a:ext cx="2032881" cy="1048955"/>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lumMod val="75000"/>
            </a:schemeClr>
          </a:solidFill>
          <a:ln w="12700">
            <a:noFill/>
            <a:round/>
            <a:headEnd/>
            <a:tailEnd/>
          </a:ln>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612877" y="3652290"/>
            <a:ext cx="2495140" cy="2532438"/>
          </a:xfrm>
          <a:prstGeom prst="ellipse">
            <a:avLst/>
          </a:prstGeom>
          <a:solidFill>
            <a:schemeClr val="accent1"/>
          </a:solidFill>
          <a:ln w="12700">
            <a:noFill/>
            <a:round/>
            <a:headEnd/>
            <a:tailEnd/>
          </a:ln>
          <a:effectLst/>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827848" y="5629050"/>
            <a:ext cx="2065200" cy="555678"/>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lumMod val="75000"/>
            </a:schemeClr>
          </a:solidFill>
          <a:ln w="12700">
            <a:noFill/>
            <a:round/>
            <a:headEnd/>
            <a:tailEnd/>
          </a:ln>
        </p:spPr>
        <p:txBody>
          <a:bodyPr wrap="none" lIns="90947" tIns="45475" rIns="90947" bIns="45475" anchor="ctr"/>
          <a:lstStyle/>
          <a:p>
            <a:endParaRPr lang="ko-KR" altLang="en-US" sz="2394">
              <a:solidFill>
                <a:srgbClr val="000000"/>
              </a:solidFill>
              <a:latin typeface="굴림" pitchFamily="34" charset="-127"/>
              <a:ea typeface="굴림" pitchFamily="34" charset="-127"/>
            </a:endParaRPr>
          </a:p>
        </p:txBody>
      </p:sp>
      <p:sp>
        <p:nvSpPr>
          <p:cNvPr id="10" name="TextBox 9"/>
          <p:cNvSpPr txBox="1"/>
          <p:nvPr/>
        </p:nvSpPr>
        <p:spPr>
          <a:xfrm>
            <a:off x="1058773" y="4659294"/>
            <a:ext cx="1607137" cy="518430"/>
          </a:xfrm>
          <a:prstGeom prst="rect">
            <a:avLst/>
          </a:prstGeom>
          <a:noFill/>
        </p:spPr>
        <p:txBody>
          <a:bodyPr wrap="none" lIns="90947" tIns="45475" rIns="90947" bIns="45475" rtlCol="0" anchor="ctr">
            <a:spAutoFit/>
          </a:bodyPr>
          <a:lstStyle/>
          <a:p>
            <a:r>
              <a:rPr lang="zh-CN" altLang="en-US" sz="2772" dirty="0">
                <a:solidFill>
                  <a:schemeClr val="bg1"/>
                </a:solidFill>
                <a:latin typeface="微软雅黑" pitchFamily="34" charset="-122"/>
                <a:ea typeface="微软雅黑" pitchFamily="34" charset="-122"/>
              </a:rPr>
              <a:t>添加文字</a:t>
            </a:r>
          </a:p>
        </p:txBody>
      </p:sp>
      <p:sp>
        <p:nvSpPr>
          <p:cNvPr id="11" name="TextBox 10"/>
          <p:cNvSpPr txBox="1"/>
          <p:nvPr/>
        </p:nvSpPr>
        <p:spPr>
          <a:xfrm>
            <a:off x="2774473" y="3077086"/>
            <a:ext cx="1414777" cy="460272"/>
          </a:xfrm>
          <a:prstGeom prst="rect">
            <a:avLst/>
          </a:prstGeom>
          <a:noFill/>
        </p:spPr>
        <p:txBody>
          <a:bodyPr wrap="none" lIns="90947" tIns="45475" rIns="90947" bIns="45475" rtlCol="0" anchor="ctr">
            <a:spAutoFit/>
          </a:bodyPr>
          <a:lstStyle/>
          <a:p>
            <a:r>
              <a:rPr lang="zh-CN" altLang="en-US" sz="2394" dirty="0">
                <a:solidFill>
                  <a:schemeClr val="bg1"/>
                </a:solidFill>
                <a:latin typeface="微软雅黑" pitchFamily="34" charset="-122"/>
                <a:ea typeface="微软雅黑" pitchFamily="34" charset="-122"/>
              </a:rPr>
              <a:t>添加文字</a:t>
            </a:r>
          </a:p>
        </p:txBody>
      </p:sp>
      <p:sp>
        <p:nvSpPr>
          <p:cNvPr id="12" name="TextBox 11"/>
          <p:cNvSpPr txBox="1"/>
          <p:nvPr/>
        </p:nvSpPr>
        <p:spPr>
          <a:xfrm>
            <a:off x="4231924" y="2520962"/>
            <a:ext cx="1414777" cy="460272"/>
          </a:xfrm>
          <a:prstGeom prst="rect">
            <a:avLst/>
          </a:prstGeom>
          <a:noFill/>
        </p:spPr>
        <p:txBody>
          <a:bodyPr wrap="none" lIns="90947" tIns="45475" rIns="90947" bIns="45475" rtlCol="0" anchor="ctr">
            <a:spAutoFit/>
          </a:bodyPr>
          <a:lstStyle/>
          <a:p>
            <a:r>
              <a:rPr lang="zh-CN" altLang="en-US" sz="2394" dirty="0">
                <a:solidFill>
                  <a:schemeClr val="bg1"/>
                </a:solidFill>
                <a:latin typeface="微软雅黑" pitchFamily="34" charset="-122"/>
                <a:ea typeface="微软雅黑" pitchFamily="34" charset="-122"/>
              </a:rPr>
              <a:t>添加文字</a:t>
            </a:r>
          </a:p>
        </p:txBody>
      </p:sp>
      <p:cxnSp>
        <p:nvCxnSpPr>
          <p:cNvPr id="13" name="直接连接符 12"/>
          <p:cNvCxnSpPr/>
          <p:nvPr/>
        </p:nvCxnSpPr>
        <p:spPr>
          <a:xfrm>
            <a:off x="5951162" y="2124561"/>
            <a:ext cx="1060133"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4819601" y="3046851"/>
            <a:ext cx="2191694"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3419824" y="4097646"/>
            <a:ext cx="3591471"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860445" y="5192356"/>
            <a:ext cx="5150849"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6"/>
          <p:cNvSpPr txBox="1"/>
          <p:nvPr/>
        </p:nvSpPr>
        <p:spPr>
          <a:xfrm>
            <a:off x="7094433" y="4918510"/>
            <a:ext cx="3817981" cy="696876"/>
          </a:xfrm>
          <a:prstGeom prst="rect">
            <a:avLst/>
          </a:prstGeom>
          <a:noFill/>
        </p:spPr>
        <p:txBody>
          <a:bodyPr wrap="square" lIns="90947" tIns="45475" rIns="90947" bIns="45475" rtlCol="0">
            <a:spAutoFit/>
          </a:body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p>
        </p:txBody>
      </p:sp>
      <p:sp>
        <p:nvSpPr>
          <p:cNvPr id="18" name="TextBox 17"/>
          <p:cNvSpPr txBox="1"/>
          <p:nvPr/>
        </p:nvSpPr>
        <p:spPr>
          <a:xfrm>
            <a:off x="7094433" y="3840621"/>
            <a:ext cx="3817981" cy="696876"/>
          </a:xfrm>
          <a:prstGeom prst="rect">
            <a:avLst/>
          </a:prstGeom>
          <a:noFill/>
        </p:spPr>
        <p:txBody>
          <a:bodyPr wrap="square" lIns="90947" tIns="45475" rIns="90947" bIns="45475" rtlCol="0">
            <a:spAutoFit/>
          </a:body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p>
        </p:txBody>
      </p:sp>
      <p:sp>
        <p:nvSpPr>
          <p:cNvPr id="19" name="TextBox 18"/>
          <p:cNvSpPr txBox="1"/>
          <p:nvPr/>
        </p:nvSpPr>
        <p:spPr>
          <a:xfrm>
            <a:off x="7094433" y="2762734"/>
            <a:ext cx="3817981" cy="696876"/>
          </a:xfrm>
          <a:prstGeom prst="rect">
            <a:avLst/>
          </a:prstGeom>
          <a:noFill/>
        </p:spPr>
        <p:txBody>
          <a:bodyPr wrap="square" lIns="90947" tIns="45475" rIns="90947" bIns="45475" rtlCol="0">
            <a:spAutoFit/>
          </a:body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094433" y="1892053"/>
            <a:ext cx="3817981" cy="696876"/>
          </a:xfrm>
          <a:prstGeom prst="rect">
            <a:avLst/>
          </a:prstGeom>
          <a:noFill/>
        </p:spPr>
        <p:txBody>
          <a:bodyPr wrap="square" lIns="90947" tIns="45475" rIns="90947" bIns="45475" rtlCol="0">
            <a:spAutoFit/>
          </a:body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5453923" y="1792356"/>
            <a:ext cx="959524" cy="324531"/>
          </a:xfrm>
          <a:prstGeom prst="rect">
            <a:avLst/>
          </a:prstGeom>
          <a:noFill/>
        </p:spPr>
        <p:txBody>
          <a:bodyPr wrap="none" lIns="90947" tIns="45475" rIns="90947" bIns="45475" rtlCol="0" anchor="ctr">
            <a:spAutoFit/>
          </a:bodyPr>
          <a:lstStyle/>
          <a:p>
            <a:r>
              <a:rPr lang="zh-CN" altLang="en-US" sz="1512" dirty="0">
                <a:solidFill>
                  <a:schemeClr val="bg1"/>
                </a:solidFill>
                <a:latin typeface="微软雅黑" pitchFamily="34" charset="-122"/>
                <a:ea typeface="微软雅黑" pitchFamily="34" charset="-122"/>
              </a:rPr>
              <a:t>添加文字</a:t>
            </a:r>
          </a:p>
        </p:txBody>
      </p:sp>
      <p:sp>
        <p:nvSpPr>
          <p:cNvPr id="22"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23" name="Freeform 5"/>
          <p:cNvSpPr>
            <a:spLocks noEditPoints="1"/>
          </p:cNvSpPr>
          <p:nvPr/>
        </p:nvSpPr>
        <p:spPr bwMode="auto">
          <a:xfrm>
            <a:off x="4135753" y="162534"/>
            <a:ext cx="2064976"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4" name="飞哥PPT眉头"/>
          <p:cNvSpPr txBox="1"/>
          <p:nvPr/>
        </p:nvSpPr>
        <p:spPr>
          <a:xfrm>
            <a:off x="196895" y="26931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25" name="飞哥PPT眉头"/>
          <p:cNvSpPr txBox="1"/>
          <p:nvPr/>
        </p:nvSpPr>
        <p:spPr>
          <a:xfrm>
            <a:off x="2131634"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26" name="飞哥PPT眉头"/>
          <p:cNvSpPr txBox="1"/>
          <p:nvPr/>
        </p:nvSpPr>
        <p:spPr>
          <a:xfrm>
            <a:off x="4134766" y="27139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7" name="飞哥PPT眉头"/>
          <p:cNvSpPr txBox="1"/>
          <p:nvPr/>
        </p:nvSpPr>
        <p:spPr>
          <a:xfrm>
            <a:off x="6106977"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232347953"/>
      </p:ext>
    </p:extLst>
  </p:cSld>
  <p:clrMapOvr>
    <a:masterClrMapping/>
  </p:clrMapOvr>
  <mc:AlternateContent xmlns:mc="http://schemas.openxmlformats.org/markup-compatibility/2006" xmlns:p14="http://schemas.microsoft.com/office/powerpoint/2010/main">
    <mc:Choice Requires="p14">
      <p:transition spd="slow" p14:dur="900" advClick="0" advTm="13674">
        <p14:warp dir="in"/>
      </p:transition>
    </mc:Choice>
    <mc:Fallback xmlns="">
      <p:transition spd="slow" advClick="0" advTm="1367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 presetClass="entr" presetSubtype="1" fill="hold" grpId="0" nodeType="afterEffect" p14:presetBounceEnd="42000">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14:bounceEnd="42000">
                                          <p:cBhvr additive="base">
                                            <p:cTn id="32"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33" dur="500" fill="hold"/>
                                            <p:tgtEl>
                                              <p:spTgt spid="2"/>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2000">
                                      <p:stCondLst>
                                        <p:cond delay="200"/>
                                      </p:stCondLst>
                                      <p:childTnLst>
                                        <p:set>
                                          <p:cBhvr>
                                            <p:cTn id="35" dur="1" fill="hold">
                                              <p:stCondLst>
                                                <p:cond delay="0"/>
                                              </p:stCondLst>
                                            </p:cTn>
                                            <p:tgtEl>
                                              <p:spTgt spid="4"/>
                                            </p:tgtEl>
                                            <p:attrNameLst>
                                              <p:attrName>style.visibility</p:attrName>
                                            </p:attrNameLst>
                                          </p:cBhvr>
                                          <p:to>
                                            <p:strVal val="visible"/>
                                          </p:to>
                                        </p:set>
                                        <p:anim calcmode="lin" valueType="num" p14:bounceEnd="42000">
                                          <p:cBhvr additive="base">
                                            <p:cTn id="36"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37" dur="500" fill="hold"/>
                                            <p:tgtEl>
                                              <p:spTgt spid="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2000">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14:bounceEnd="42000">
                                          <p:cBhvr additive="base">
                                            <p:cTn id="40"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41" dur="500" fill="hold"/>
                                            <p:tgtEl>
                                              <p:spTgt spid="6"/>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2000">
                                      <p:stCondLst>
                                        <p:cond delay="600"/>
                                      </p:stCondLst>
                                      <p:childTnLst>
                                        <p:set>
                                          <p:cBhvr>
                                            <p:cTn id="43" dur="1" fill="hold">
                                              <p:stCondLst>
                                                <p:cond delay="0"/>
                                              </p:stCondLst>
                                            </p:cTn>
                                            <p:tgtEl>
                                              <p:spTgt spid="8"/>
                                            </p:tgtEl>
                                            <p:attrNameLst>
                                              <p:attrName>style.visibility</p:attrName>
                                            </p:attrNameLst>
                                          </p:cBhvr>
                                          <p:to>
                                            <p:strVal val="visible"/>
                                          </p:to>
                                        </p:set>
                                        <p:anim calcmode="lin" valueType="num" p14:bounceEnd="42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45" dur="5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2600"/>
                                </p:stCondLst>
                                <p:childTnLst>
                                  <p:par>
                                    <p:cTn id="47" presetID="2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childTnLst>
                              </p:cTn>
                            </p:par>
                            <p:par>
                              <p:cTn id="50" fill="hold">
                                <p:stCondLst>
                                  <p:cond delay="31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par>
                              <p:cTn id="60" fill="hold">
                                <p:stCondLst>
                                  <p:cond delay="46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51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600"/>
                                </p:stCondLst>
                                <p:childTnLst>
                                  <p:par>
                                    <p:cTn id="69" presetID="42" presetClass="entr" presetSubtype="0"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childTnLst>
                              </p:cTn>
                            </p:par>
                            <p:par>
                              <p:cTn id="74" fill="hold">
                                <p:stCondLst>
                                  <p:cond delay="6600"/>
                                </p:stCondLst>
                                <p:childTnLst>
                                  <p:par>
                                    <p:cTn id="75" presetID="22" presetClass="entr" presetSubtype="8" fill="hold"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childTnLst>
                              </p:cTn>
                            </p:par>
                            <p:par>
                              <p:cTn id="78" fill="hold">
                                <p:stCondLst>
                                  <p:cond delay="7100"/>
                                </p:stCondLst>
                                <p:childTnLst>
                                  <p:par>
                                    <p:cTn id="79" presetID="22" presetClass="entr" presetSubtype="8"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left)">
                                          <p:cBhvr>
                                            <p:cTn id="81" dur="500"/>
                                            <p:tgtEl>
                                              <p:spTgt spid="18"/>
                                            </p:tgtEl>
                                          </p:cBhvr>
                                        </p:animEffect>
                                      </p:childTnLst>
                                    </p:cTn>
                                  </p:par>
                                </p:childTnLst>
                              </p:cTn>
                            </p:par>
                            <p:par>
                              <p:cTn id="82" fill="hold">
                                <p:stCondLst>
                                  <p:cond delay="7600"/>
                                </p:stCondLst>
                                <p:childTnLst>
                                  <p:par>
                                    <p:cTn id="83" presetID="22" presetClass="entr" presetSubtype="4"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down)">
                                          <p:cBhvr>
                                            <p:cTn id="85" dur="500"/>
                                            <p:tgtEl>
                                              <p:spTgt spid="5"/>
                                            </p:tgtEl>
                                          </p:cBhvr>
                                        </p:animEffect>
                                      </p:childTnLst>
                                    </p:cTn>
                                  </p:par>
                                </p:childTnLst>
                              </p:cTn>
                            </p:par>
                            <p:par>
                              <p:cTn id="86" fill="hold">
                                <p:stCondLst>
                                  <p:cond delay="8100"/>
                                </p:stCondLst>
                                <p:childTnLst>
                                  <p:par>
                                    <p:cTn id="87" presetID="42" presetClass="entr" presetSubtype="0"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childTnLst>
                              </p:cTn>
                            </p:par>
                            <p:par>
                              <p:cTn id="92" fill="hold">
                                <p:stCondLst>
                                  <p:cond delay="9100"/>
                                </p:stCondLst>
                                <p:childTnLst>
                                  <p:par>
                                    <p:cTn id="93" presetID="22" presetClass="entr" presetSubtype="8" fill="hold" nodeType="after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wipe(left)">
                                          <p:cBhvr>
                                            <p:cTn id="95" dur="500"/>
                                            <p:tgtEl>
                                              <p:spTgt spid="14"/>
                                            </p:tgtEl>
                                          </p:cBhvr>
                                        </p:animEffect>
                                      </p:childTnLst>
                                    </p:cTn>
                                  </p:par>
                                </p:childTnLst>
                              </p:cTn>
                            </p:par>
                            <p:par>
                              <p:cTn id="96" fill="hold">
                                <p:stCondLst>
                                  <p:cond delay="9600"/>
                                </p:stCondLst>
                                <p:childTnLst>
                                  <p:par>
                                    <p:cTn id="97" presetID="22" presetClass="entr" presetSubtype="8" fill="hold" grpId="0" nodeType="after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wipe(left)">
                                          <p:cBhvr>
                                            <p:cTn id="99" dur="500"/>
                                            <p:tgtEl>
                                              <p:spTgt spid="19"/>
                                            </p:tgtEl>
                                          </p:cBhvr>
                                        </p:animEffect>
                                      </p:childTnLst>
                                    </p:cTn>
                                  </p:par>
                                </p:childTnLst>
                              </p:cTn>
                            </p:par>
                            <p:par>
                              <p:cTn id="100" fill="hold">
                                <p:stCondLst>
                                  <p:cond delay="10100"/>
                                </p:stCondLst>
                                <p:childTnLst>
                                  <p:par>
                                    <p:cTn id="101" presetID="22" presetClass="entr" presetSubtype="4" fill="hold" grpId="0" nodeType="after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wipe(down)">
                                          <p:cBhvr>
                                            <p:cTn id="103" dur="500"/>
                                            <p:tgtEl>
                                              <p:spTgt spid="3"/>
                                            </p:tgtEl>
                                          </p:cBhvr>
                                        </p:animEffect>
                                      </p:childTnLst>
                                    </p:cTn>
                                  </p:par>
                                </p:childTnLst>
                              </p:cTn>
                            </p:par>
                            <p:par>
                              <p:cTn id="104" fill="hold">
                                <p:stCondLst>
                                  <p:cond delay="10600"/>
                                </p:stCondLst>
                                <p:childTnLst>
                                  <p:par>
                                    <p:cTn id="105" presetID="42" presetClass="entr" presetSubtype="0"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1000"/>
                                            <p:tgtEl>
                                              <p:spTgt spid="21"/>
                                            </p:tgtEl>
                                          </p:cBhvr>
                                        </p:animEffect>
                                        <p:anim calcmode="lin" valueType="num">
                                          <p:cBhvr>
                                            <p:cTn id="108" dur="1000" fill="hold"/>
                                            <p:tgtEl>
                                              <p:spTgt spid="21"/>
                                            </p:tgtEl>
                                            <p:attrNameLst>
                                              <p:attrName>ppt_x</p:attrName>
                                            </p:attrNameLst>
                                          </p:cBhvr>
                                          <p:tavLst>
                                            <p:tav tm="0">
                                              <p:val>
                                                <p:strVal val="#ppt_x"/>
                                              </p:val>
                                            </p:tav>
                                            <p:tav tm="100000">
                                              <p:val>
                                                <p:strVal val="#ppt_x"/>
                                              </p:val>
                                            </p:tav>
                                          </p:tavLst>
                                        </p:anim>
                                        <p:anim calcmode="lin" valueType="num">
                                          <p:cBhvr>
                                            <p:cTn id="109" dur="1000" fill="hold"/>
                                            <p:tgtEl>
                                              <p:spTgt spid="21"/>
                                            </p:tgtEl>
                                            <p:attrNameLst>
                                              <p:attrName>ppt_y</p:attrName>
                                            </p:attrNameLst>
                                          </p:cBhvr>
                                          <p:tavLst>
                                            <p:tav tm="0">
                                              <p:val>
                                                <p:strVal val="#ppt_y+.1"/>
                                              </p:val>
                                            </p:tav>
                                            <p:tav tm="100000">
                                              <p:val>
                                                <p:strVal val="#ppt_y"/>
                                              </p:val>
                                            </p:tav>
                                          </p:tavLst>
                                        </p:anim>
                                      </p:childTnLst>
                                    </p:cTn>
                                  </p:par>
                                </p:childTnLst>
                              </p:cTn>
                            </p:par>
                            <p:par>
                              <p:cTn id="110" fill="hold">
                                <p:stCondLst>
                                  <p:cond delay="11600"/>
                                </p:stCondLst>
                                <p:childTnLst>
                                  <p:par>
                                    <p:cTn id="111" presetID="22" presetClass="entr" presetSubtype="8"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left)">
                                          <p:cBhvr>
                                            <p:cTn id="113" dur="500"/>
                                            <p:tgtEl>
                                              <p:spTgt spid="13"/>
                                            </p:tgtEl>
                                          </p:cBhvr>
                                        </p:animEffect>
                                      </p:childTnLst>
                                    </p:cTn>
                                  </p:par>
                                </p:childTnLst>
                              </p:cTn>
                            </p:par>
                            <p:par>
                              <p:cTn id="114" fill="hold">
                                <p:stCondLst>
                                  <p:cond delay="12100"/>
                                </p:stCondLst>
                                <p:childTnLst>
                                  <p:par>
                                    <p:cTn id="115" presetID="22" presetClass="entr" presetSubtype="8"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left)">
                                          <p:cBhvr>
                                            <p:cTn id="1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P spid="22" grpId="0" animBg="1"/>
          <p:bldP spid="23" grpId="0" animBg="1"/>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2600"/>
                                </p:stCondLst>
                                <p:childTnLst>
                                  <p:par>
                                    <p:cTn id="47" presetID="2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childTnLst>
                              </p:cTn>
                            </p:par>
                            <p:par>
                              <p:cTn id="50" fill="hold">
                                <p:stCondLst>
                                  <p:cond delay="31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par>
                              <p:cTn id="60" fill="hold">
                                <p:stCondLst>
                                  <p:cond delay="46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51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600"/>
                                </p:stCondLst>
                                <p:childTnLst>
                                  <p:par>
                                    <p:cTn id="69" presetID="42" presetClass="entr" presetSubtype="0"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childTnLst>
                              </p:cTn>
                            </p:par>
                            <p:par>
                              <p:cTn id="74" fill="hold">
                                <p:stCondLst>
                                  <p:cond delay="6600"/>
                                </p:stCondLst>
                                <p:childTnLst>
                                  <p:par>
                                    <p:cTn id="75" presetID="22" presetClass="entr" presetSubtype="8" fill="hold"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childTnLst>
                              </p:cTn>
                            </p:par>
                            <p:par>
                              <p:cTn id="78" fill="hold">
                                <p:stCondLst>
                                  <p:cond delay="7100"/>
                                </p:stCondLst>
                                <p:childTnLst>
                                  <p:par>
                                    <p:cTn id="79" presetID="22" presetClass="entr" presetSubtype="8"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left)">
                                          <p:cBhvr>
                                            <p:cTn id="81" dur="500"/>
                                            <p:tgtEl>
                                              <p:spTgt spid="18"/>
                                            </p:tgtEl>
                                          </p:cBhvr>
                                        </p:animEffect>
                                      </p:childTnLst>
                                    </p:cTn>
                                  </p:par>
                                </p:childTnLst>
                              </p:cTn>
                            </p:par>
                            <p:par>
                              <p:cTn id="82" fill="hold">
                                <p:stCondLst>
                                  <p:cond delay="7600"/>
                                </p:stCondLst>
                                <p:childTnLst>
                                  <p:par>
                                    <p:cTn id="83" presetID="22" presetClass="entr" presetSubtype="4"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down)">
                                          <p:cBhvr>
                                            <p:cTn id="85" dur="500"/>
                                            <p:tgtEl>
                                              <p:spTgt spid="5"/>
                                            </p:tgtEl>
                                          </p:cBhvr>
                                        </p:animEffect>
                                      </p:childTnLst>
                                    </p:cTn>
                                  </p:par>
                                </p:childTnLst>
                              </p:cTn>
                            </p:par>
                            <p:par>
                              <p:cTn id="86" fill="hold">
                                <p:stCondLst>
                                  <p:cond delay="8100"/>
                                </p:stCondLst>
                                <p:childTnLst>
                                  <p:par>
                                    <p:cTn id="87" presetID="42" presetClass="entr" presetSubtype="0"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childTnLst>
                              </p:cTn>
                            </p:par>
                            <p:par>
                              <p:cTn id="92" fill="hold">
                                <p:stCondLst>
                                  <p:cond delay="9100"/>
                                </p:stCondLst>
                                <p:childTnLst>
                                  <p:par>
                                    <p:cTn id="93" presetID="22" presetClass="entr" presetSubtype="8" fill="hold" nodeType="after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wipe(left)">
                                          <p:cBhvr>
                                            <p:cTn id="95" dur="500"/>
                                            <p:tgtEl>
                                              <p:spTgt spid="14"/>
                                            </p:tgtEl>
                                          </p:cBhvr>
                                        </p:animEffect>
                                      </p:childTnLst>
                                    </p:cTn>
                                  </p:par>
                                </p:childTnLst>
                              </p:cTn>
                            </p:par>
                            <p:par>
                              <p:cTn id="96" fill="hold">
                                <p:stCondLst>
                                  <p:cond delay="9600"/>
                                </p:stCondLst>
                                <p:childTnLst>
                                  <p:par>
                                    <p:cTn id="97" presetID="22" presetClass="entr" presetSubtype="8" fill="hold" grpId="0" nodeType="after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wipe(left)">
                                          <p:cBhvr>
                                            <p:cTn id="99" dur="500"/>
                                            <p:tgtEl>
                                              <p:spTgt spid="19"/>
                                            </p:tgtEl>
                                          </p:cBhvr>
                                        </p:animEffect>
                                      </p:childTnLst>
                                    </p:cTn>
                                  </p:par>
                                </p:childTnLst>
                              </p:cTn>
                            </p:par>
                            <p:par>
                              <p:cTn id="100" fill="hold">
                                <p:stCondLst>
                                  <p:cond delay="10100"/>
                                </p:stCondLst>
                                <p:childTnLst>
                                  <p:par>
                                    <p:cTn id="101" presetID="22" presetClass="entr" presetSubtype="4" fill="hold" grpId="0" nodeType="after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wipe(down)">
                                          <p:cBhvr>
                                            <p:cTn id="103" dur="500"/>
                                            <p:tgtEl>
                                              <p:spTgt spid="3"/>
                                            </p:tgtEl>
                                          </p:cBhvr>
                                        </p:animEffect>
                                      </p:childTnLst>
                                    </p:cTn>
                                  </p:par>
                                </p:childTnLst>
                              </p:cTn>
                            </p:par>
                            <p:par>
                              <p:cTn id="104" fill="hold">
                                <p:stCondLst>
                                  <p:cond delay="10600"/>
                                </p:stCondLst>
                                <p:childTnLst>
                                  <p:par>
                                    <p:cTn id="105" presetID="42" presetClass="entr" presetSubtype="0"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1000"/>
                                            <p:tgtEl>
                                              <p:spTgt spid="21"/>
                                            </p:tgtEl>
                                          </p:cBhvr>
                                        </p:animEffect>
                                        <p:anim calcmode="lin" valueType="num">
                                          <p:cBhvr>
                                            <p:cTn id="108" dur="1000" fill="hold"/>
                                            <p:tgtEl>
                                              <p:spTgt spid="21"/>
                                            </p:tgtEl>
                                            <p:attrNameLst>
                                              <p:attrName>ppt_x</p:attrName>
                                            </p:attrNameLst>
                                          </p:cBhvr>
                                          <p:tavLst>
                                            <p:tav tm="0">
                                              <p:val>
                                                <p:strVal val="#ppt_x"/>
                                              </p:val>
                                            </p:tav>
                                            <p:tav tm="100000">
                                              <p:val>
                                                <p:strVal val="#ppt_x"/>
                                              </p:val>
                                            </p:tav>
                                          </p:tavLst>
                                        </p:anim>
                                        <p:anim calcmode="lin" valueType="num">
                                          <p:cBhvr>
                                            <p:cTn id="109" dur="1000" fill="hold"/>
                                            <p:tgtEl>
                                              <p:spTgt spid="21"/>
                                            </p:tgtEl>
                                            <p:attrNameLst>
                                              <p:attrName>ppt_y</p:attrName>
                                            </p:attrNameLst>
                                          </p:cBhvr>
                                          <p:tavLst>
                                            <p:tav tm="0">
                                              <p:val>
                                                <p:strVal val="#ppt_y+.1"/>
                                              </p:val>
                                            </p:tav>
                                            <p:tav tm="100000">
                                              <p:val>
                                                <p:strVal val="#ppt_y"/>
                                              </p:val>
                                            </p:tav>
                                          </p:tavLst>
                                        </p:anim>
                                      </p:childTnLst>
                                    </p:cTn>
                                  </p:par>
                                </p:childTnLst>
                              </p:cTn>
                            </p:par>
                            <p:par>
                              <p:cTn id="110" fill="hold">
                                <p:stCondLst>
                                  <p:cond delay="11600"/>
                                </p:stCondLst>
                                <p:childTnLst>
                                  <p:par>
                                    <p:cTn id="111" presetID="22" presetClass="entr" presetSubtype="8"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left)">
                                          <p:cBhvr>
                                            <p:cTn id="113" dur="500"/>
                                            <p:tgtEl>
                                              <p:spTgt spid="13"/>
                                            </p:tgtEl>
                                          </p:cBhvr>
                                        </p:animEffect>
                                      </p:childTnLst>
                                    </p:cTn>
                                  </p:par>
                                </p:childTnLst>
                              </p:cTn>
                            </p:par>
                            <p:par>
                              <p:cTn id="114" fill="hold">
                                <p:stCondLst>
                                  <p:cond delay="12100"/>
                                </p:stCondLst>
                                <p:childTnLst>
                                  <p:par>
                                    <p:cTn id="115" presetID="22" presetClass="entr" presetSubtype="8"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left)">
                                          <p:cBhvr>
                                            <p:cTn id="1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P spid="22" grpId="0" animBg="1"/>
          <p:bldP spid="23" grpId="0" animBg="1"/>
          <p:bldP spid="24" grpId="0"/>
          <p:bldP spid="25" grpId="0"/>
          <p:bldP spid="26" grpId="0"/>
          <p:bldP spid="2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a:spLocks noChangeArrowheads="1"/>
          </p:cNvSpPr>
          <p:nvPr/>
        </p:nvSpPr>
        <p:spPr bwMode="auto">
          <a:xfrm>
            <a:off x="1370672" y="1433622"/>
            <a:ext cx="871499" cy="5236755"/>
          </a:xfrm>
          <a:custGeom>
            <a:avLst/>
            <a:gdLst>
              <a:gd name="T0" fmla="*/ 1175879 w 4318"/>
              <a:gd name="T1" fmla="*/ 9237591 h 25939"/>
              <a:gd name="T2" fmla="*/ 1147444 w 4318"/>
              <a:gd name="T3" fmla="*/ 0 h 25939"/>
              <a:gd name="T4" fmla="*/ 1083378 w 4318"/>
              <a:gd name="T5" fmla="*/ 634655 h 25939"/>
              <a:gd name="T6" fmla="*/ 434791 w 4318"/>
              <a:gd name="T7" fmla="*/ 35639 h 25939"/>
              <a:gd name="T8" fmla="*/ 370724 w 4318"/>
              <a:gd name="T9" fmla="*/ 1383065 h 25939"/>
              <a:gd name="T10" fmla="*/ 0 w 4318"/>
              <a:gd name="T11" fmla="*/ 9308868 h 25939"/>
              <a:gd name="T12" fmla="*/ 434791 w 4318"/>
              <a:gd name="T13" fmla="*/ 8745851 h 25939"/>
              <a:gd name="T14" fmla="*/ 1118650 w 4318"/>
              <a:gd name="T15" fmla="*/ 9308868 h 25939"/>
              <a:gd name="T16" fmla="*/ 1517808 w 4318"/>
              <a:gd name="T17" fmla="*/ 9273230 h 25939"/>
              <a:gd name="T18" fmla="*/ 1118650 w 4318"/>
              <a:gd name="T19" fmla="*/ 734371 h 25939"/>
              <a:gd name="T20" fmla="*/ 434791 w 4318"/>
              <a:gd name="T21" fmla="*/ 1076357 h 25939"/>
              <a:gd name="T22" fmla="*/ 1118650 w 4318"/>
              <a:gd name="T23" fmla="*/ 8617696 h 25939"/>
              <a:gd name="T24" fmla="*/ 434791 w 4318"/>
              <a:gd name="T25" fmla="*/ 8275349 h 25939"/>
              <a:gd name="T26" fmla="*/ 1118650 w 4318"/>
              <a:gd name="T27" fmla="*/ 8617696 h 25939"/>
              <a:gd name="T28" fmla="*/ 470423 w 4318"/>
              <a:gd name="T29" fmla="*/ 8182473 h 25939"/>
              <a:gd name="T30" fmla="*/ 1083378 w 4318"/>
              <a:gd name="T31" fmla="*/ 7776409 h 25939"/>
              <a:gd name="T32" fmla="*/ 1118650 w 4318"/>
              <a:gd name="T33" fmla="*/ 7676693 h 25939"/>
              <a:gd name="T34" fmla="*/ 434791 w 4318"/>
              <a:gd name="T35" fmla="*/ 7334347 h 25939"/>
              <a:gd name="T36" fmla="*/ 1118650 w 4318"/>
              <a:gd name="T37" fmla="*/ 7676693 h 25939"/>
              <a:gd name="T38" fmla="*/ 470423 w 4318"/>
              <a:gd name="T39" fmla="*/ 7234631 h 25939"/>
              <a:gd name="T40" fmla="*/ 1083378 w 4318"/>
              <a:gd name="T41" fmla="*/ 6828207 h 25939"/>
              <a:gd name="T42" fmla="*/ 1118650 w 4318"/>
              <a:gd name="T43" fmla="*/ 6735691 h 25939"/>
              <a:gd name="T44" fmla="*/ 434791 w 4318"/>
              <a:gd name="T45" fmla="*/ 6393705 h 25939"/>
              <a:gd name="T46" fmla="*/ 1118650 w 4318"/>
              <a:gd name="T47" fmla="*/ 6735691 h 25939"/>
              <a:gd name="T48" fmla="*/ 470423 w 4318"/>
              <a:gd name="T49" fmla="*/ 6293629 h 25939"/>
              <a:gd name="T50" fmla="*/ 1083378 w 4318"/>
              <a:gd name="T51" fmla="*/ 5887565 h 25939"/>
              <a:gd name="T52" fmla="*/ 1118650 w 4318"/>
              <a:gd name="T53" fmla="*/ 5787489 h 25939"/>
              <a:gd name="T54" fmla="*/ 434791 w 4318"/>
              <a:gd name="T55" fmla="*/ 5445502 h 25939"/>
              <a:gd name="T56" fmla="*/ 1118650 w 4318"/>
              <a:gd name="T57" fmla="*/ 5787489 h 25939"/>
              <a:gd name="T58" fmla="*/ 470423 w 4318"/>
              <a:gd name="T59" fmla="*/ 5352986 h 25939"/>
              <a:gd name="T60" fmla="*/ 1083378 w 4318"/>
              <a:gd name="T61" fmla="*/ 4946562 h 25939"/>
              <a:gd name="T62" fmla="*/ 1118650 w 4318"/>
              <a:gd name="T63" fmla="*/ 4846846 h 25939"/>
              <a:gd name="T64" fmla="*/ 434791 w 4318"/>
              <a:gd name="T65" fmla="*/ 4504860 h 25939"/>
              <a:gd name="T66" fmla="*/ 1118650 w 4318"/>
              <a:gd name="T67" fmla="*/ 4846846 h 25939"/>
              <a:gd name="T68" fmla="*/ 470423 w 4318"/>
              <a:gd name="T69" fmla="*/ 4412344 h 25939"/>
              <a:gd name="T70" fmla="*/ 1083378 w 4318"/>
              <a:gd name="T71" fmla="*/ 3999080 h 25939"/>
              <a:gd name="T72" fmla="*/ 1118650 w 4318"/>
              <a:gd name="T73" fmla="*/ 3906204 h 25939"/>
              <a:gd name="T74" fmla="*/ 434791 w 4318"/>
              <a:gd name="T75" fmla="*/ 3563858 h 25939"/>
              <a:gd name="T76" fmla="*/ 1118650 w 4318"/>
              <a:gd name="T77" fmla="*/ 3906204 h 25939"/>
              <a:gd name="T78" fmla="*/ 470423 w 4318"/>
              <a:gd name="T79" fmla="*/ 3464502 h 25939"/>
              <a:gd name="T80" fmla="*/ 1083378 w 4318"/>
              <a:gd name="T81" fmla="*/ 3058078 h 25939"/>
              <a:gd name="T82" fmla="*/ 1118650 w 4318"/>
              <a:gd name="T83" fmla="*/ 2965202 h 25939"/>
              <a:gd name="T84" fmla="*/ 434791 w 4318"/>
              <a:gd name="T85" fmla="*/ 2623215 h 25939"/>
              <a:gd name="T86" fmla="*/ 1118650 w 4318"/>
              <a:gd name="T87" fmla="*/ 2965202 h 25939"/>
              <a:gd name="T88" fmla="*/ 470423 w 4318"/>
              <a:gd name="T89" fmla="*/ 2523499 h 25939"/>
              <a:gd name="T90" fmla="*/ 1083378 w 4318"/>
              <a:gd name="T91" fmla="*/ 2117075 h 25939"/>
              <a:gd name="T92" fmla="*/ 1118650 w 4318"/>
              <a:gd name="T93" fmla="*/ 2017359 h 25939"/>
              <a:gd name="T94" fmla="*/ 434791 w 4318"/>
              <a:gd name="T95" fmla="*/ 1675013 h 25939"/>
              <a:gd name="T96" fmla="*/ 1118650 w 4318"/>
              <a:gd name="T97" fmla="*/ 2017359 h 25939"/>
              <a:gd name="T98" fmla="*/ 470423 w 4318"/>
              <a:gd name="T99" fmla="*/ 1582497 h 25939"/>
              <a:gd name="T100" fmla="*/ 470423 w 4318"/>
              <a:gd name="T101" fmla="*/ 1176073 h 25939"/>
              <a:gd name="T102" fmla="*/ 1118650 w 4318"/>
              <a:gd name="T103" fmla="*/ 1546858 h 2593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318" h="25939">
                <a:moveTo>
                  <a:pt x="4217" y="25760"/>
                </a:moveTo>
                <a:lnTo>
                  <a:pt x="4217" y="25760"/>
                </a:lnTo>
                <a:cubicBezTo>
                  <a:pt x="3366" y="25760"/>
                  <a:pt x="3366" y="25760"/>
                  <a:pt x="3366" y="25760"/>
                </a:cubicBezTo>
                <a:cubicBezTo>
                  <a:pt x="3307" y="25760"/>
                  <a:pt x="3267" y="25720"/>
                  <a:pt x="3267" y="25661"/>
                </a:cubicBezTo>
                <a:cubicBezTo>
                  <a:pt x="3267" y="3842"/>
                  <a:pt x="3267" y="3842"/>
                  <a:pt x="3267" y="3842"/>
                </a:cubicBezTo>
                <a:cubicBezTo>
                  <a:pt x="3267" y="1406"/>
                  <a:pt x="3267" y="1406"/>
                  <a:pt x="3267" y="1406"/>
                </a:cubicBezTo>
                <a:cubicBezTo>
                  <a:pt x="3267" y="99"/>
                  <a:pt x="3267" y="99"/>
                  <a:pt x="3267" y="99"/>
                </a:cubicBezTo>
                <a:cubicBezTo>
                  <a:pt x="3267" y="40"/>
                  <a:pt x="3228" y="0"/>
                  <a:pt x="3188" y="0"/>
                </a:cubicBezTo>
                <a:cubicBezTo>
                  <a:pt x="3148" y="0"/>
                  <a:pt x="3108" y="40"/>
                  <a:pt x="3108" y="99"/>
                </a:cubicBezTo>
                <a:cubicBezTo>
                  <a:pt x="3108" y="1406"/>
                  <a:pt x="3108" y="1406"/>
                  <a:pt x="3108" y="1406"/>
                </a:cubicBezTo>
                <a:cubicBezTo>
                  <a:pt x="3108" y="1684"/>
                  <a:pt x="3108" y="1684"/>
                  <a:pt x="3108" y="1684"/>
                </a:cubicBezTo>
                <a:cubicBezTo>
                  <a:pt x="3108" y="1723"/>
                  <a:pt x="3050" y="1763"/>
                  <a:pt x="3010" y="1763"/>
                </a:cubicBezTo>
                <a:cubicBezTo>
                  <a:pt x="1307" y="1763"/>
                  <a:pt x="1307" y="1763"/>
                  <a:pt x="1307" y="1763"/>
                </a:cubicBezTo>
                <a:cubicBezTo>
                  <a:pt x="1248" y="1763"/>
                  <a:pt x="1208" y="1723"/>
                  <a:pt x="1208" y="1684"/>
                </a:cubicBezTo>
                <a:cubicBezTo>
                  <a:pt x="1208" y="1406"/>
                  <a:pt x="1208" y="1406"/>
                  <a:pt x="1208" y="1406"/>
                </a:cubicBezTo>
                <a:cubicBezTo>
                  <a:pt x="1208" y="99"/>
                  <a:pt x="1208" y="99"/>
                  <a:pt x="1208" y="99"/>
                </a:cubicBezTo>
                <a:cubicBezTo>
                  <a:pt x="1208" y="40"/>
                  <a:pt x="1168" y="0"/>
                  <a:pt x="1128" y="0"/>
                </a:cubicBezTo>
                <a:cubicBezTo>
                  <a:pt x="1070" y="0"/>
                  <a:pt x="1030" y="40"/>
                  <a:pt x="1030" y="99"/>
                </a:cubicBezTo>
                <a:cubicBezTo>
                  <a:pt x="1030" y="1406"/>
                  <a:pt x="1030" y="1406"/>
                  <a:pt x="1030" y="1406"/>
                </a:cubicBezTo>
                <a:cubicBezTo>
                  <a:pt x="1030" y="3842"/>
                  <a:pt x="1030" y="3842"/>
                  <a:pt x="1030" y="3842"/>
                </a:cubicBezTo>
                <a:cubicBezTo>
                  <a:pt x="1030" y="25661"/>
                  <a:pt x="1030" y="25661"/>
                  <a:pt x="1030" y="25661"/>
                </a:cubicBezTo>
                <a:cubicBezTo>
                  <a:pt x="1030" y="25720"/>
                  <a:pt x="990" y="25760"/>
                  <a:pt x="950" y="25760"/>
                </a:cubicBezTo>
                <a:cubicBezTo>
                  <a:pt x="99" y="25760"/>
                  <a:pt x="99" y="25760"/>
                  <a:pt x="99" y="25760"/>
                </a:cubicBezTo>
                <a:cubicBezTo>
                  <a:pt x="40" y="25760"/>
                  <a:pt x="0" y="25800"/>
                  <a:pt x="0" y="25859"/>
                </a:cubicBezTo>
                <a:cubicBezTo>
                  <a:pt x="0" y="25898"/>
                  <a:pt x="40" y="25938"/>
                  <a:pt x="99" y="25938"/>
                </a:cubicBezTo>
                <a:cubicBezTo>
                  <a:pt x="1128" y="25938"/>
                  <a:pt x="1128" y="25938"/>
                  <a:pt x="1128" y="25938"/>
                </a:cubicBezTo>
                <a:cubicBezTo>
                  <a:pt x="1168" y="25938"/>
                  <a:pt x="1208" y="25898"/>
                  <a:pt x="1208" y="25859"/>
                </a:cubicBezTo>
                <a:cubicBezTo>
                  <a:pt x="1208" y="24295"/>
                  <a:pt x="1208" y="24295"/>
                  <a:pt x="1208" y="24295"/>
                </a:cubicBezTo>
                <a:cubicBezTo>
                  <a:pt x="1208" y="24255"/>
                  <a:pt x="1248" y="24216"/>
                  <a:pt x="1307" y="24216"/>
                </a:cubicBezTo>
                <a:cubicBezTo>
                  <a:pt x="3010" y="24216"/>
                  <a:pt x="3010" y="24216"/>
                  <a:pt x="3010" y="24216"/>
                </a:cubicBezTo>
                <a:cubicBezTo>
                  <a:pt x="3050" y="24216"/>
                  <a:pt x="3108" y="24255"/>
                  <a:pt x="3108" y="24295"/>
                </a:cubicBezTo>
                <a:cubicBezTo>
                  <a:pt x="3108" y="25859"/>
                  <a:pt x="3108" y="25859"/>
                  <a:pt x="3108" y="25859"/>
                </a:cubicBezTo>
                <a:cubicBezTo>
                  <a:pt x="3108" y="25898"/>
                  <a:pt x="3148" y="25938"/>
                  <a:pt x="3188" y="25938"/>
                </a:cubicBezTo>
                <a:cubicBezTo>
                  <a:pt x="4217" y="25938"/>
                  <a:pt x="4217" y="25938"/>
                  <a:pt x="4217" y="25938"/>
                </a:cubicBezTo>
                <a:cubicBezTo>
                  <a:pt x="4277" y="25938"/>
                  <a:pt x="4317" y="25898"/>
                  <a:pt x="4317" y="25859"/>
                </a:cubicBezTo>
                <a:cubicBezTo>
                  <a:pt x="4317" y="25800"/>
                  <a:pt x="4277" y="25760"/>
                  <a:pt x="4217" y="25760"/>
                </a:cubicBezTo>
                <a:close/>
                <a:moveTo>
                  <a:pt x="1307" y="1941"/>
                </a:moveTo>
                <a:lnTo>
                  <a:pt x="1307" y="1941"/>
                </a:lnTo>
                <a:cubicBezTo>
                  <a:pt x="3010" y="1941"/>
                  <a:pt x="3010" y="1941"/>
                  <a:pt x="3010" y="1941"/>
                </a:cubicBezTo>
                <a:cubicBezTo>
                  <a:pt x="3050" y="1941"/>
                  <a:pt x="3108" y="1980"/>
                  <a:pt x="3108" y="2040"/>
                </a:cubicBezTo>
                <a:cubicBezTo>
                  <a:pt x="3108" y="2990"/>
                  <a:pt x="3108" y="2990"/>
                  <a:pt x="3108" y="2990"/>
                </a:cubicBezTo>
                <a:cubicBezTo>
                  <a:pt x="3108" y="3029"/>
                  <a:pt x="3050" y="3089"/>
                  <a:pt x="3010" y="3089"/>
                </a:cubicBezTo>
                <a:cubicBezTo>
                  <a:pt x="1307" y="3089"/>
                  <a:pt x="1307" y="3089"/>
                  <a:pt x="1307" y="3089"/>
                </a:cubicBezTo>
                <a:cubicBezTo>
                  <a:pt x="1248" y="3089"/>
                  <a:pt x="1208" y="3029"/>
                  <a:pt x="1208" y="2990"/>
                </a:cubicBezTo>
                <a:cubicBezTo>
                  <a:pt x="1208" y="2040"/>
                  <a:pt x="1208" y="2040"/>
                  <a:pt x="1208" y="2040"/>
                </a:cubicBezTo>
                <a:cubicBezTo>
                  <a:pt x="1208" y="1980"/>
                  <a:pt x="1248" y="1941"/>
                  <a:pt x="1307" y="1941"/>
                </a:cubicBezTo>
                <a:close/>
                <a:moveTo>
                  <a:pt x="3108" y="23939"/>
                </a:moveTo>
                <a:lnTo>
                  <a:pt x="3108" y="23939"/>
                </a:lnTo>
                <a:cubicBezTo>
                  <a:pt x="3108" y="23998"/>
                  <a:pt x="3050" y="24037"/>
                  <a:pt x="3010" y="24037"/>
                </a:cubicBezTo>
                <a:cubicBezTo>
                  <a:pt x="1307" y="24037"/>
                  <a:pt x="1307" y="24037"/>
                  <a:pt x="1307" y="24037"/>
                </a:cubicBezTo>
                <a:cubicBezTo>
                  <a:pt x="1248" y="24037"/>
                  <a:pt x="1208" y="23998"/>
                  <a:pt x="1208" y="23939"/>
                </a:cubicBezTo>
                <a:cubicBezTo>
                  <a:pt x="1208" y="22988"/>
                  <a:pt x="1208" y="22988"/>
                  <a:pt x="1208" y="22988"/>
                </a:cubicBezTo>
                <a:cubicBezTo>
                  <a:pt x="1208" y="22948"/>
                  <a:pt x="1248" y="22909"/>
                  <a:pt x="1307" y="22909"/>
                </a:cubicBezTo>
                <a:cubicBezTo>
                  <a:pt x="3010" y="22909"/>
                  <a:pt x="3010" y="22909"/>
                  <a:pt x="3010" y="22909"/>
                </a:cubicBezTo>
                <a:cubicBezTo>
                  <a:pt x="3050" y="22909"/>
                  <a:pt x="3108" y="22948"/>
                  <a:pt x="3108" y="22988"/>
                </a:cubicBezTo>
                <a:lnTo>
                  <a:pt x="3108" y="23939"/>
                </a:lnTo>
                <a:close/>
                <a:moveTo>
                  <a:pt x="3108" y="22631"/>
                </a:moveTo>
                <a:lnTo>
                  <a:pt x="3108" y="22631"/>
                </a:lnTo>
                <a:cubicBezTo>
                  <a:pt x="3108" y="22691"/>
                  <a:pt x="3050" y="22730"/>
                  <a:pt x="3010" y="22730"/>
                </a:cubicBezTo>
                <a:cubicBezTo>
                  <a:pt x="1307" y="22730"/>
                  <a:pt x="1307" y="22730"/>
                  <a:pt x="1307" y="22730"/>
                </a:cubicBezTo>
                <a:cubicBezTo>
                  <a:pt x="1248" y="22730"/>
                  <a:pt x="1208" y="22691"/>
                  <a:pt x="1208" y="22631"/>
                </a:cubicBezTo>
                <a:cubicBezTo>
                  <a:pt x="1208" y="21681"/>
                  <a:pt x="1208" y="21681"/>
                  <a:pt x="1208" y="21681"/>
                </a:cubicBezTo>
                <a:cubicBezTo>
                  <a:pt x="1208" y="21642"/>
                  <a:pt x="1248" y="21602"/>
                  <a:pt x="1307" y="21602"/>
                </a:cubicBezTo>
                <a:cubicBezTo>
                  <a:pt x="3010" y="21602"/>
                  <a:pt x="3010" y="21602"/>
                  <a:pt x="3010" y="21602"/>
                </a:cubicBezTo>
                <a:cubicBezTo>
                  <a:pt x="3050" y="21602"/>
                  <a:pt x="3108" y="21642"/>
                  <a:pt x="3108" y="21681"/>
                </a:cubicBezTo>
                <a:lnTo>
                  <a:pt x="3108" y="22631"/>
                </a:lnTo>
                <a:close/>
                <a:moveTo>
                  <a:pt x="3108" y="21325"/>
                </a:moveTo>
                <a:lnTo>
                  <a:pt x="3108" y="21325"/>
                </a:lnTo>
                <a:cubicBezTo>
                  <a:pt x="3108" y="21384"/>
                  <a:pt x="3050" y="21424"/>
                  <a:pt x="3010" y="21424"/>
                </a:cubicBezTo>
                <a:cubicBezTo>
                  <a:pt x="1307" y="21424"/>
                  <a:pt x="1307" y="21424"/>
                  <a:pt x="1307" y="21424"/>
                </a:cubicBezTo>
                <a:cubicBezTo>
                  <a:pt x="1248" y="21424"/>
                  <a:pt x="1208" y="21384"/>
                  <a:pt x="1208" y="21325"/>
                </a:cubicBezTo>
                <a:cubicBezTo>
                  <a:pt x="1208" y="20374"/>
                  <a:pt x="1208" y="20374"/>
                  <a:pt x="1208" y="20374"/>
                </a:cubicBezTo>
                <a:cubicBezTo>
                  <a:pt x="1208" y="20315"/>
                  <a:pt x="1248" y="20275"/>
                  <a:pt x="1307" y="20275"/>
                </a:cubicBezTo>
                <a:cubicBezTo>
                  <a:pt x="3010" y="20275"/>
                  <a:pt x="3010" y="20275"/>
                  <a:pt x="3010" y="20275"/>
                </a:cubicBezTo>
                <a:cubicBezTo>
                  <a:pt x="3050" y="20275"/>
                  <a:pt x="3108" y="20315"/>
                  <a:pt x="3108" y="20374"/>
                </a:cubicBezTo>
                <a:lnTo>
                  <a:pt x="3108" y="21325"/>
                </a:lnTo>
                <a:close/>
                <a:moveTo>
                  <a:pt x="3108" y="20018"/>
                </a:moveTo>
                <a:lnTo>
                  <a:pt x="3108" y="20018"/>
                </a:lnTo>
                <a:cubicBezTo>
                  <a:pt x="3108" y="20058"/>
                  <a:pt x="3050" y="20097"/>
                  <a:pt x="3010" y="20097"/>
                </a:cubicBezTo>
                <a:cubicBezTo>
                  <a:pt x="1307" y="20097"/>
                  <a:pt x="1307" y="20097"/>
                  <a:pt x="1307" y="20097"/>
                </a:cubicBezTo>
                <a:cubicBezTo>
                  <a:pt x="1248" y="20097"/>
                  <a:pt x="1208" y="20058"/>
                  <a:pt x="1208" y="20018"/>
                </a:cubicBezTo>
                <a:cubicBezTo>
                  <a:pt x="1208" y="19067"/>
                  <a:pt x="1208" y="19067"/>
                  <a:pt x="1208" y="19067"/>
                </a:cubicBezTo>
                <a:cubicBezTo>
                  <a:pt x="1208" y="19008"/>
                  <a:pt x="1248" y="18968"/>
                  <a:pt x="1307" y="18968"/>
                </a:cubicBezTo>
                <a:cubicBezTo>
                  <a:pt x="3010" y="18968"/>
                  <a:pt x="3010" y="18968"/>
                  <a:pt x="3010" y="18968"/>
                </a:cubicBezTo>
                <a:cubicBezTo>
                  <a:pt x="3050" y="18968"/>
                  <a:pt x="3108" y="19008"/>
                  <a:pt x="3108" y="19067"/>
                </a:cubicBezTo>
                <a:lnTo>
                  <a:pt x="3108" y="20018"/>
                </a:lnTo>
                <a:close/>
                <a:moveTo>
                  <a:pt x="3108" y="18711"/>
                </a:moveTo>
                <a:lnTo>
                  <a:pt x="3108" y="18711"/>
                </a:lnTo>
                <a:cubicBezTo>
                  <a:pt x="3108" y="18751"/>
                  <a:pt x="3050" y="18790"/>
                  <a:pt x="3010" y="18790"/>
                </a:cubicBezTo>
                <a:cubicBezTo>
                  <a:pt x="1307" y="18790"/>
                  <a:pt x="1307" y="18790"/>
                  <a:pt x="1307" y="18790"/>
                </a:cubicBezTo>
                <a:cubicBezTo>
                  <a:pt x="1248" y="18790"/>
                  <a:pt x="1208" y="18751"/>
                  <a:pt x="1208" y="18711"/>
                </a:cubicBezTo>
                <a:cubicBezTo>
                  <a:pt x="1208" y="17761"/>
                  <a:pt x="1208" y="17761"/>
                  <a:pt x="1208" y="17761"/>
                </a:cubicBezTo>
                <a:cubicBezTo>
                  <a:pt x="1208" y="17701"/>
                  <a:pt x="1248" y="17661"/>
                  <a:pt x="1307" y="17661"/>
                </a:cubicBezTo>
                <a:cubicBezTo>
                  <a:pt x="3010" y="17661"/>
                  <a:pt x="3010" y="17661"/>
                  <a:pt x="3010" y="17661"/>
                </a:cubicBezTo>
                <a:cubicBezTo>
                  <a:pt x="3050" y="17661"/>
                  <a:pt x="3108" y="17701"/>
                  <a:pt x="3108" y="17761"/>
                </a:cubicBezTo>
                <a:lnTo>
                  <a:pt x="3108" y="18711"/>
                </a:lnTo>
                <a:close/>
                <a:moveTo>
                  <a:pt x="3108" y="17404"/>
                </a:moveTo>
                <a:lnTo>
                  <a:pt x="3108" y="17404"/>
                </a:lnTo>
                <a:cubicBezTo>
                  <a:pt x="3108" y="17444"/>
                  <a:pt x="3050" y="17483"/>
                  <a:pt x="3010" y="17483"/>
                </a:cubicBezTo>
                <a:cubicBezTo>
                  <a:pt x="1307" y="17483"/>
                  <a:pt x="1307" y="17483"/>
                  <a:pt x="1307" y="17483"/>
                </a:cubicBezTo>
                <a:cubicBezTo>
                  <a:pt x="1248" y="17483"/>
                  <a:pt x="1208" y="17444"/>
                  <a:pt x="1208" y="17404"/>
                </a:cubicBezTo>
                <a:cubicBezTo>
                  <a:pt x="1208" y="16434"/>
                  <a:pt x="1208" y="16434"/>
                  <a:pt x="1208" y="16434"/>
                </a:cubicBezTo>
                <a:cubicBezTo>
                  <a:pt x="1208" y="16394"/>
                  <a:pt x="1248" y="16355"/>
                  <a:pt x="1307" y="16355"/>
                </a:cubicBezTo>
                <a:cubicBezTo>
                  <a:pt x="3010" y="16355"/>
                  <a:pt x="3010" y="16355"/>
                  <a:pt x="3010" y="16355"/>
                </a:cubicBezTo>
                <a:cubicBezTo>
                  <a:pt x="3050" y="16355"/>
                  <a:pt x="3108" y="16394"/>
                  <a:pt x="3108" y="16434"/>
                </a:cubicBezTo>
                <a:lnTo>
                  <a:pt x="3108" y="17404"/>
                </a:lnTo>
                <a:close/>
                <a:moveTo>
                  <a:pt x="3108" y="16077"/>
                </a:moveTo>
                <a:lnTo>
                  <a:pt x="3108" y="16077"/>
                </a:lnTo>
                <a:cubicBezTo>
                  <a:pt x="3108" y="16137"/>
                  <a:pt x="3050" y="16177"/>
                  <a:pt x="3010" y="16177"/>
                </a:cubicBezTo>
                <a:cubicBezTo>
                  <a:pt x="1307" y="16177"/>
                  <a:pt x="1307" y="16177"/>
                  <a:pt x="1307" y="16177"/>
                </a:cubicBezTo>
                <a:cubicBezTo>
                  <a:pt x="1248" y="16177"/>
                  <a:pt x="1208" y="16137"/>
                  <a:pt x="1208" y="16077"/>
                </a:cubicBezTo>
                <a:cubicBezTo>
                  <a:pt x="1208" y="15127"/>
                  <a:pt x="1208" y="15127"/>
                  <a:pt x="1208" y="15127"/>
                </a:cubicBezTo>
                <a:cubicBezTo>
                  <a:pt x="1208" y="15088"/>
                  <a:pt x="1248" y="15048"/>
                  <a:pt x="1307" y="15048"/>
                </a:cubicBezTo>
                <a:cubicBezTo>
                  <a:pt x="3010" y="15048"/>
                  <a:pt x="3010" y="15048"/>
                  <a:pt x="3010" y="15048"/>
                </a:cubicBezTo>
                <a:cubicBezTo>
                  <a:pt x="3050" y="15048"/>
                  <a:pt x="3108" y="15088"/>
                  <a:pt x="3108" y="15127"/>
                </a:cubicBezTo>
                <a:lnTo>
                  <a:pt x="3108" y="16077"/>
                </a:lnTo>
                <a:close/>
                <a:moveTo>
                  <a:pt x="3108" y="14771"/>
                </a:moveTo>
                <a:lnTo>
                  <a:pt x="3108" y="14771"/>
                </a:lnTo>
                <a:cubicBezTo>
                  <a:pt x="3108" y="14830"/>
                  <a:pt x="3050" y="14870"/>
                  <a:pt x="3010" y="14870"/>
                </a:cubicBezTo>
                <a:cubicBezTo>
                  <a:pt x="1307" y="14870"/>
                  <a:pt x="1307" y="14870"/>
                  <a:pt x="1307" y="14870"/>
                </a:cubicBezTo>
                <a:cubicBezTo>
                  <a:pt x="1248" y="14870"/>
                  <a:pt x="1208" y="14830"/>
                  <a:pt x="1208" y="14771"/>
                </a:cubicBezTo>
                <a:cubicBezTo>
                  <a:pt x="1208" y="13820"/>
                  <a:pt x="1208" y="13820"/>
                  <a:pt x="1208" y="13820"/>
                </a:cubicBezTo>
                <a:cubicBezTo>
                  <a:pt x="1208" y="13780"/>
                  <a:pt x="1248" y="13741"/>
                  <a:pt x="1307" y="13741"/>
                </a:cubicBezTo>
                <a:cubicBezTo>
                  <a:pt x="3010" y="13741"/>
                  <a:pt x="3010" y="13741"/>
                  <a:pt x="3010" y="13741"/>
                </a:cubicBezTo>
                <a:cubicBezTo>
                  <a:pt x="3050" y="13741"/>
                  <a:pt x="3108" y="13780"/>
                  <a:pt x="3108" y="13820"/>
                </a:cubicBezTo>
                <a:lnTo>
                  <a:pt x="3108" y="14771"/>
                </a:lnTo>
                <a:close/>
                <a:moveTo>
                  <a:pt x="3108" y="13464"/>
                </a:moveTo>
                <a:lnTo>
                  <a:pt x="3108" y="13464"/>
                </a:lnTo>
                <a:cubicBezTo>
                  <a:pt x="3108" y="13523"/>
                  <a:pt x="3050" y="13562"/>
                  <a:pt x="3010" y="13562"/>
                </a:cubicBezTo>
                <a:cubicBezTo>
                  <a:pt x="1307" y="13562"/>
                  <a:pt x="1307" y="13562"/>
                  <a:pt x="1307" y="13562"/>
                </a:cubicBezTo>
                <a:cubicBezTo>
                  <a:pt x="1248" y="13562"/>
                  <a:pt x="1208" y="13523"/>
                  <a:pt x="1208" y="13464"/>
                </a:cubicBezTo>
                <a:cubicBezTo>
                  <a:pt x="1208" y="12514"/>
                  <a:pt x="1208" y="12514"/>
                  <a:pt x="1208" y="12514"/>
                </a:cubicBezTo>
                <a:cubicBezTo>
                  <a:pt x="1208" y="12475"/>
                  <a:pt x="1248" y="12435"/>
                  <a:pt x="1307" y="12435"/>
                </a:cubicBezTo>
                <a:cubicBezTo>
                  <a:pt x="3010" y="12435"/>
                  <a:pt x="3010" y="12435"/>
                  <a:pt x="3010" y="12435"/>
                </a:cubicBezTo>
                <a:cubicBezTo>
                  <a:pt x="3050" y="12435"/>
                  <a:pt x="3108" y="12475"/>
                  <a:pt x="3108" y="12514"/>
                </a:cubicBezTo>
                <a:lnTo>
                  <a:pt x="3108" y="13464"/>
                </a:lnTo>
                <a:close/>
                <a:moveTo>
                  <a:pt x="3108" y="12158"/>
                </a:moveTo>
                <a:lnTo>
                  <a:pt x="3108" y="12158"/>
                </a:lnTo>
                <a:cubicBezTo>
                  <a:pt x="3108" y="12218"/>
                  <a:pt x="3050" y="12257"/>
                  <a:pt x="3010" y="12257"/>
                </a:cubicBezTo>
                <a:cubicBezTo>
                  <a:pt x="1307" y="12257"/>
                  <a:pt x="1307" y="12257"/>
                  <a:pt x="1307" y="12257"/>
                </a:cubicBezTo>
                <a:cubicBezTo>
                  <a:pt x="1248" y="12257"/>
                  <a:pt x="1208" y="12218"/>
                  <a:pt x="1208" y="12158"/>
                </a:cubicBezTo>
                <a:cubicBezTo>
                  <a:pt x="1208" y="11208"/>
                  <a:pt x="1208" y="11208"/>
                  <a:pt x="1208" y="11208"/>
                </a:cubicBezTo>
                <a:cubicBezTo>
                  <a:pt x="1208" y="11148"/>
                  <a:pt x="1248" y="11109"/>
                  <a:pt x="1307" y="11109"/>
                </a:cubicBezTo>
                <a:cubicBezTo>
                  <a:pt x="3010" y="11109"/>
                  <a:pt x="3010" y="11109"/>
                  <a:pt x="3010" y="11109"/>
                </a:cubicBezTo>
                <a:cubicBezTo>
                  <a:pt x="3050" y="11109"/>
                  <a:pt x="3108" y="11148"/>
                  <a:pt x="3108" y="11208"/>
                </a:cubicBezTo>
                <a:lnTo>
                  <a:pt x="3108" y="12158"/>
                </a:lnTo>
                <a:close/>
                <a:moveTo>
                  <a:pt x="3108" y="10851"/>
                </a:moveTo>
                <a:lnTo>
                  <a:pt x="3108" y="10851"/>
                </a:lnTo>
                <a:cubicBezTo>
                  <a:pt x="3108" y="10891"/>
                  <a:pt x="3050" y="10930"/>
                  <a:pt x="3010" y="10930"/>
                </a:cubicBezTo>
                <a:cubicBezTo>
                  <a:pt x="1307" y="10930"/>
                  <a:pt x="1307" y="10930"/>
                  <a:pt x="1307" y="10930"/>
                </a:cubicBezTo>
                <a:cubicBezTo>
                  <a:pt x="1248" y="10930"/>
                  <a:pt x="1208" y="10891"/>
                  <a:pt x="1208" y="10851"/>
                </a:cubicBezTo>
                <a:cubicBezTo>
                  <a:pt x="1208" y="9900"/>
                  <a:pt x="1208" y="9900"/>
                  <a:pt x="1208" y="9900"/>
                </a:cubicBezTo>
                <a:cubicBezTo>
                  <a:pt x="1208" y="9841"/>
                  <a:pt x="1248" y="9802"/>
                  <a:pt x="1307" y="9802"/>
                </a:cubicBezTo>
                <a:cubicBezTo>
                  <a:pt x="3010" y="9802"/>
                  <a:pt x="3010" y="9802"/>
                  <a:pt x="3010" y="9802"/>
                </a:cubicBezTo>
                <a:cubicBezTo>
                  <a:pt x="3050" y="9802"/>
                  <a:pt x="3108" y="9841"/>
                  <a:pt x="3108" y="9900"/>
                </a:cubicBezTo>
                <a:lnTo>
                  <a:pt x="3108" y="10851"/>
                </a:lnTo>
                <a:close/>
                <a:moveTo>
                  <a:pt x="3108" y="9544"/>
                </a:moveTo>
                <a:lnTo>
                  <a:pt x="3108" y="9544"/>
                </a:lnTo>
                <a:cubicBezTo>
                  <a:pt x="3108" y="9584"/>
                  <a:pt x="3050" y="9624"/>
                  <a:pt x="3010" y="9624"/>
                </a:cubicBezTo>
                <a:cubicBezTo>
                  <a:pt x="1307" y="9624"/>
                  <a:pt x="1307" y="9624"/>
                  <a:pt x="1307" y="9624"/>
                </a:cubicBezTo>
                <a:cubicBezTo>
                  <a:pt x="1248" y="9624"/>
                  <a:pt x="1208" y="9584"/>
                  <a:pt x="1208" y="9544"/>
                </a:cubicBezTo>
                <a:cubicBezTo>
                  <a:pt x="1208" y="8594"/>
                  <a:pt x="1208" y="8594"/>
                  <a:pt x="1208" y="8594"/>
                </a:cubicBezTo>
                <a:cubicBezTo>
                  <a:pt x="1208" y="8534"/>
                  <a:pt x="1248" y="8495"/>
                  <a:pt x="1307" y="8495"/>
                </a:cubicBezTo>
                <a:cubicBezTo>
                  <a:pt x="3010" y="8495"/>
                  <a:pt x="3010" y="8495"/>
                  <a:pt x="3010" y="8495"/>
                </a:cubicBezTo>
                <a:cubicBezTo>
                  <a:pt x="3050" y="8495"/>
                  <a:pt x="3108" y="8534"/>
                  <a:pt x="3108" y="8594"/>
                </a:cubicBezTo>
                <a:lnTo>
                  <a:pt x="3108" y="9544"/>
                </a:lnTo>
                <a:close/>
                <a:moveTo>
                  <a:pt x="3108" y="8237"/>
                </a:moveTo>
                <a:lnTo>
                  <a:pt x="3108" y="8237"/>
                </a:lnTo>
                <a:cubicBezTo>
                  <a:pt x="3108" y="8277"/>
                  <a:pt x="3050" y="8316"/>
                  <a:pt x="3010" y="8316"/>
                </a:cubicBezTo>
                <a:cubicBezTo>
                  <a:pt x="1307" y="8316"/>
                  <a:pt x="1307" y="8316"/>
                  <a:pt x="1307" y="8316"/>
                </a:cubicBezTo>
                <a:cubicBezTo>
                  <a:pt x="1248" y="8316"/>
                  <a:pt x="1208" y="8277"/>
                  <a:pt x="1208" y="8237"/>
                </a:cubicBezTo>
                <a:cubicBezTo>
                  <a:pt x="1208" y="7287"/>
                  <a:pt x="1208" y="7287"/>
                  <a:pt x="1208" y="7287"/>
                </a:cubicBezTo>
                <a:cubicBezTo>
                  <a:pt x="1208" y="7228"/>
                  <a:pt x="1248" y="7188"/>
                  <a:pt x="1307" y="7188"/>
                </a:cubicBezTo>
                <a:cubicBezTo>
                  <a:pt x="3010" y="7188"/>
                  <a:pt x="3010" y="7188"/>
                  <a:pt x="3010" y="7188"/>
                </a:cubicBezTo>
                <a:cubicBezTo>
                  <a:pt x="3050" y="7188"/>
                  <a:pt x="3108" y="7228"/>
                  <a:pt x="3108" y="7287"/>
                </a:cubicBezTo>
                <a:lnTo>
                  <a:pt x="3108" y="8237"/>
                </a:lnTo>
                <a:close/>
                <a:moveTo>
                  <a:pt x="3108" y="6911"/>
                </a:moveTo>
                <a:lnTo>
                  <a:pt x="3108" y="6911"/>
                </a:lnTo>
                <a:cubicBezTo>
                  <a:pt x="3108" y="6970"/>
                  <a:pt x="3050" y="7010"/>
                  <a:pt x="3010" y="7010"/>
                </a:cubicBezTo>
                <a:cubicBezTo>
                  <a:pt x="1307" y="7010"/>
                  <a:pt x="1307" y="7010"/>
                  <a:pt x="1307" y="7010"/>
                </a:cubicBezTo>
                <a:cubicBezTo>
                  <a:pt x="1248" y="7010"/>
                  <a:pt x="1208" y="6970"/>
                  <a:pt x="1208" y="6911"/>
                </a:cubicBezTo>
                <a:cubicBezTo>
                  <a:pt x="1208" y="5961"/>
                  <a:pt x="1208" y="5961"/>
                  <a:pt x="1208" y="5961"/>
                </a:cubicBezTo>
                <a:cubicBezTo>
                  <a:pt x="1208" y="5921"/>
                  <a:pt x="1248" y="5881"/>
                  <a:pt x="1307" y="5881"/>
                </a:cubicBezTo>
                <a:cubicBezTo>
                  <a:pt x="3010" y="5881"/>
                  <a:pt x="3010" y="5881"/>
                  <a:pt x="3010" y="5881"/>
                </a:cubicBezTo>
                <a:cubicBezTo>
                  <a:pt x="3050" y="5881"/>
                  <a:pt x="3108" y="5921"/>
                  <a:pt x="3108" y="5961"/>
                </a:cubicBezTo>
                <a:lnTo>
                  <a:pt x="3108" y="6911"/>
                </a:lnTo>
                <a:close/>
                <a:moveTo>
                  <a:pt x="3108" y="5604"/>
                </a:moveTo>
                <a:lnTo>
                  <a:pt x="3108" y="5604"/>
                </a:lnTo>
                <a:cubicBezTo>
                  <a:pt x="3108" y="5663"/>
                  <a:pt x="3050" y="5703"/>
                  <a:pt x="3010" y="5703"/>
                </a:cubicBezTo>
                <a:cubicBezTo>
                  <a:pt x="1307" y="5703"/>
                  <a:pt x="1307" y="5703"/>
                  <a:pt x="1307" y="5703"/>
                </a:cubicBezTo>
                <a:cubicBezTo>
                  <a:pt x="1248" y="5703"/>
                  <a:pt x="1208" y="5663"/>
                  <a:pt x="1208" y="5604"/>
                </a:cubicBezTo>
                <a:cubicBezTo>
                  <a:pt x="1208" y="4653"/>
                  <a:pt x="1208" y="4653"/>
                  <a:pt x="1208" y="4653"/>
                </a:cubicBezTo>
                <a:cubicBezTo>
                  <a:pt x="1208" y="4614"/>
                  <a:pt x="1248" y="4574"/>
                  <a:pt x="1307" y="4574"/>
                </a:cubicBezTo>
                <a:cubicBezTo>
                  <a:pt x="3010" y="4574"/>
                  <a:pt x="3010" y="4574"/>
                  <a:pt x="3010" y="4574"/>
                </a:cubicBezTo>
                <a:cubicBezTo>
                  <a:pt x="3050" y="4574"/>
                  <a:pt x="3108" y="4614"/>
                  <a:pt x="3108" y="4653"/>
                </a:cubicBezTo>
                <a:lnTo>
                  <a:pt x="3108" y="5604"/>
                </a:lnTo>
                <a:close/>
                <a:moveTo>
                  <a:pt x="3108" y="4297"/>
                </a:moveTo>
                <a:lnTo>
                  <a:pt x="3108" y="4297"/>
                </a:lnTo>
                <a:cubicBezTo>
                  <a:pt x="3108" y="4356"/>
                  <a:pt x="3050" y="4396"/>
                  <a:pt x="3010" y="4396"/>
                </a:cubicBezTo>
                <a:cubicBezTo>
                  <a:pt x="1307" y="4396"/>
                  <a:pt x="1307" y="4396"/>
                  <a:pt x="1307" y="4396"/>
                </a:cubicBezTo>
                <a:cubicBezTo>
                  <a:pt x="1248" y="4396"/>
                  <a:pt x="1208" y="4356"/>
                  <a:pt x="1208" y="4297"/>
                </a:cubicBezTo>
                <a:cubicBezTo>
                  <a:pt x="1208" y="3842"/>
                  <a:pt x="1208" y="3842"/>
                  <a:pt x="1208" y="3842"/>
                </a:cubicBezTo>
                <a:cubicBezTo>
                  <a:pt x="1208" y="3346"/>
                  <a:pt x="1208" y="3346"/>
                  <a:pt x="1208" y="3346"/>
                </a:cubicBezTo>
                <a:cubicBezTo>
                  <a:pt x="1208" y="3307"/>
                  <a:pt x="1248" y="3267"/>
                  <a:pt x="1307" y="3267"/>
                </a:cubicBezTo>
                <a:cubicBezTo>
                  <a:pt x="3010" y="3267"/>
                  <a:pt x="3010" y="3267"/>
                  <a:pt x="3010" y="3267"/>
                </a:cubicBezTo>
                <a:cubicBezTo>
                  <a:pt x="3050" y="3267"/>
                  <a:pt x="3108" y="3307"/>
                  <a:pt x="3108" y="3346"/>
                </a:cubicBezTo>
                <a:cubicBezTo>
                  <a:pt x="3108" y="3842"/>
                  <a:pt x="3108" y="3842"/>
                  <a:pt x="3108" y="3842"/>
                </a:cubicBezTo>
                <a:lnTo>
                  <a:pt x="3108" y="4297"/>
                </a:lnTo>
                <a:close/>
              </a:path>
            </a:pathLst>
          </a:custGeom>
          <a:solidFill>
            <a:schemeClr val="accent1"/>
          </a:solidFill>
          <a:ln>
            <a:noFill/>
          </a:ln>
          <a:effectLst/>
          <a:extLst/>
        </p:spPr>
        <p:txBody>
          <a:bodyPr wrap="none" anchor="ctr"/>
          <a:lstStyle/>
          <a:p>
            <a:endParaRPr lang="zh-CN" altLang="en-US" sz="2394"/>
          </a:p>
        </p:txBody>
      </p:sp>
      <p:grpSp>
        <p:nvGrpSpPr>
          <p:cNvPr id="3" name="组合 2"/>
          <p:cNvGrpSpPr/>
          <p:nvPr/>
        </p:nvGrpSpPr>
        <p:grpSpPr>
          <a:xfrm>
            <a:off x="1596410" y="2744340"/>
            <a:ext cx="1725285" cy="2594513"/>
            <a:chOff x="1323437" y="1292240"/>
            <a:chExt cx="1575993" cy="2370006"/>
          </a:xfrm>
        </p:grpSpPr>
        <p:sp>
          <p:nvSpPr>
            <p:cNvPr id="4" name="Freeform 2"/>
            <p:cNvSpPr>
              <a:spLocks noChangeArrowheads="1"/>
            </p:cNvSpPr>
            <p:nvPr/>
          </p:nvSpPr>
          <p:spPr bwMode="auto">
            <a:xfrm>
              <a:off x="1323437" y="1329066"/>
              <a:ext cx="1131671" cy="2333180"/>
            </a:xfrm>
            <a:custGeom>
              <a:avLst/>
              <a:gdLst>
                <a:gd name="T0" fmla="*/ 1988522 w 6099"/>
                <a:gd name="T1" fmla="*/ 1211674 h 12573"/>
                <a:gd name="T2" fmla="*/ 1988522 w 6099"/>
                <a:gd name="T3" fmla="*/ 1211674 h 12573"/>
                <a:gd name="T4" fmla="*/ 1753096 w 6099"/>
                <a:gd name="T5" fmla="*/ 1247312 h 12573"/>
                <a:gd name="T6" fmla="*/ 727157 w 6099"/>
                <a:gd name="T7" fmla="*/ 50036 h 12573"/>
                <a:gd name="T8" fmla="*/ 556167 w 6099"/>
                <a:gd name="T9" fmla="*/ 35637 h 12573"/>
                <a:gd name="T10" fmla="*/ 548967 w 6099"/>
                <a:gd name="T11" fmla="*/ 206985 h 12573"/>
                <a:gd name="T12" fmla="*/ 1518030 w 6099"/>
                <a:gd name="T13" fmla="*/ 1332986 h 12573"/>
                <a:gd name="T14" fmla="*/ 1061937 w 6099"/>
                <a:gd name="T15" fmla="*/ 1218874 h 12573"/>
                <a:gd name="T16" fmla="*/ 684319 w 6099"/>
                <a:gd name="T17" fmla="*/ 641475 h 12573"/>
                <a:gd name="T18" fmla="*/ 520169 w 6099"/>
                <a:gd name="T19" fmla="*/ 605837 h 12573"/>
                <a:gd name="T20" fmla="*/ 484891 w 6099"/>
                <a:gd name="T21" fmla="*/ 769626 h 12573"/>
                <a:gd name="T22" fmla="*/ 890947 w 6099"/>
                <a:gd name="T23" fmla="*/ 1382662 h 12573"/>
                <a:gd name="T24" fmla="*/ 955383 w 6099"/>
                <a:gd name="T25" fmla="*/ 1432699 h 12573"/>
                <a:gd name="T26" fmla="*/ 1589306 w 6099"/>
                <a:gd name="T27" fmla="*/ 1589648 h 12573"/>
                <a:gd name="T28" fmla="*/ 1339841 w 6099"/>
                <a:gd name="T29" fmla="*/ 2337675 h 12573"/>
                <a:gd name="T30" fmla="*/ 748396 w 6099"/>
                <a:gd name="T31" fmla="*/ 2002898 h 12573"/>
                <a:gd name="T32" fmla="*/ 584605 w 6099"/>
                <a:gd name="T33" fmla="*/ 2038536 h 12573"/>
                <a:gd name="T34" fmla="*/ 35638 w 6099"/>
                <a:gd name="T35" fmla="*/ 2822200 h 12573"/>
                <a:gd name="T36" fmla="*/ 64076 w 6099"/>
                <a:gd name="T37" fmla="*/ 3000388 h 12573"/>
                <a:gd name="T38" fmla="*/ 242626 w 6099"/>
                <a:gd name="T39" fmla="*/ 2971950 h 12573"/>
                <a:gd name="T40" fmla="*/ 719957 w 6099"/>
                <a:gd name="T41" fmla="*/ 2273599 h 12573"/>
                <a:gd name="T42" fmla="*/ 1261365 w 6099"/>
                <a:gd name="T43" fmla="*/ 2580298 h 12573"/>
                <a:gd name="T44" fmla="*/ 1254166 w 6099"/>
                <a:gd name="T45" fmla="*/ 2608736 h 12573"/>
                <a:gd name="T46" fmla="*/ 1275764 w 6099"/>
                <a:gd name="T47" fmla="*/ 2815001 h 12573"/>
                <a:gd name="T48" fmla="*/ 442054 w 6099"/>
                <a:gd name="T49" fmla="*/ 4340573 h 12573"/>
                <a:gd name="T50" fmla="*/ 491731 w 6099"/>
                <a:gd name="T51" fmla="*/ 4504362 h 12573"/>
                <a:gd name="T52" fmla="*/ 548967 w 6099"/>
                <a:gd name="T53" fmla="*/ 4525600 h 12573"/>
                <a:gd name="T54" fmla="*/ 662721 w 6099"/>
                <a:gd name="T55" fmla="*/ 4454685 h 12573"/>
                <a:gd name="T56" fmla="*/ 1489232 w 6099"/>
                <a:gd name="T57" fmla="*/ 2943152 h 12573"/>
                <a:gd name="T58" fmla="*/ 1496791 w 6099"/>
                <a:gd name="T59" fmla="*/ 2943152 h 12573"/>
                <a:gd name="T60" fmla="*/ 1738697 w 6099"/>
                <a:gd name="T61" fmla="*/ 2772524 h 12573"/>
                <a:gd name="T62" fmla="*/ 2152313 w 6099"/>
                <a:gd name="T63" fmla="*/ 1539611 h 12573"/>
                <a:gd name="T64" fmla="*/ 1988522 w 6099"/>
                <a:gd name="T65" fmla="*/ 1211674 h 125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99" h="12573">
                  <a:moveTo>
                    <a:pt x="5524" y="3366"/>
                  </a:moveTo>
                  <a:lnTo>
                    <a:pt x="5524" y="3366"/>
                  </a:lnTo>
                  <a:cubicBezTo>
                    <a:pt x="5286" y="3287"/>
                    <a:pt x="5048" y="3347"/>
                    <a:pt x="4870" y="3465"/>
                  </a:cubicBezTo>
                  <a:cubicBezTo>
                    <a:pt x="2020" y="139"/>
                    <a:pt x="2020" y="139"/>
                    <a:pt x="2020" y="139"/>
                  </a:cubicBezTo>
                  <a:cubicBezTo>
                    <a:pt x="1901" y="0"/>
                    <a:pt x="1683" y="0"/>
                    <a:pt x="1545" y="99"/>
                  </a:cubicBezTo>
                  <a:cubicBezTo>
                    <a:pt x="1426" y="218"/>
                    <a:pt x="1406" y="436"/>
                    <a:pt x="1525" y="575"/>
                  </a:cubicBezTo>
                  <a:cubicBezTo>
                    <a:pt x="4217" y="3703"/>
                    <a:pt x="4217" y="3703"/>
                    <a:pt x="4217" y="3703"/>
                  </a:cubicBezTo>
                  <a:cubicBezTo>
                    <a:pt x="2950" y="3386"/>
                    <a:pt x="2950" y="3386"/>
                    <a:pt x="2950" y="3386"/>
                  </a:cubicBezTo>
                  <a:cubicBezTo>
                    <a:pt x="1901" y="1782"/>
                    <a:pt x="1901" y="1782"/>
                    <a:pt x="1901" y="1782"/>
                  </a:cubicBezTo>
                  <a:cubicBezTo>
                    <a:pt x="1802" y="1624"/>
                    <a:pt x="1604" y="1584"/>
                    <a:pt x="1445" y="1683"/>
                  </a:cubicBezTo>
                  <a:cubicBezTo>
                    <a:pt x="1287" y="1782"/>
                    <a:pt x="1248" y="1980"/>
                    <a:pt x="1347" y="2138"/>
                  </a:cubicBezTo>
                  <a:cubicBezTo>
                    <a:pt x="2475" y="3841"/>
                    <a:pt x="2475" y="3841"/>
                    <a:pt x="2475" y="3841"/>
                  </a:cubicBezTo>
                  <a:cubicBezTo>
                    <a:pt x="2515" y="3921"/>
                    <a:pt x="2575" y="3960"/>
                    <a:pt x="2654" y="3980"/>
                  </a:cubicBezTo>
                  <a:cubicBezTo>
                    <a:pt x="4415" y="4416"/>
                    <a:pt x="4415" y="4416"/>
                    <a:pt x="4415" y="4416"/>
                  </a:cubicBezTo>
                  <a:cubicBezTo>
                    <a:pt x="3722" y="6494"/>
                    <a:pt x="3722" y="6494"/>
                    <a:pt x="3722" y="6494"/>
                  </a:cubicBezTo>
                  <a:cubicBezTo>
                    <a:pt x="2079" y="5564"/>
                    <a:pt x="2079" y="5564"/>
                    <a:pt x="2079" y="5564"/>
                  </a:cubicBezTo>
                  <a:cubicBezTo>
                    <a:pt x="1921" y="5465"/>
                    <a:pt x="1723" y="5524"/>
                    <a:pt x="1624" y="5663"/>
                  </a:cubicBezTo>
                  <a:cubicBezTo>
                    <a:pt x="99" y="7840"/>
                    <a:pt x="99" y="7840"/>
                    <a:pt x="99" y="7840"/>
                  </a:cubicBezTo>
                  <a:cubicBezTo>
                    <a:pt x="0" y="7998"/>
                    <a:pt x="20" y="8216"/>
                    <a:pt x="178" y="8335"/>
                  </a:cubicBezTo>
                  <a:cubicBezTo>
                    <a:pt x="337" y="8434"/>
                    <a:pt x="555" y="8415"/>
                    <a:pt x="674" y="8256"/>
                  </a:cubicBezTo>
                  <a:cubicBezTo>
                    <a:pt x="2000" y="6316"/>
                    <a:pt x="2000" y="6316"/>
                    <a:pt x="2000" y="6316"/>
                  </a:cubicBezTo>
                  <a:cubicBezTo>
                    <a:pt x="3504" y="7168"/>
                    <a:pt x="3504" y="7168"/>
                    <a:pt x="3504" y="7168"/>
                  </a:cubicBezTo>
                  <a:cubicBezTo>
                    <a:pt x="3484" y="7247"/>
                    <a:pt x="3484" y="7247"/>
                    <a:pt x="3484" y="7247"/>
                  </a:cubicBezTo>
                  <a:cubicBezTo>
                    <a:pt x="3406" y="7445"/>
                    <a:pt x="3445" y="7662"/>
                    <a:pt x="3544" y="7820"/>
                  </a:cubicBezTo>
                  <a:cubicBezTo>
                    <a:pt x="1228" y="12058"/>
                    <a:pt x="1228" y="12058"/>
                    <a:pt x="1228" y="12058"/>
                  </a:cubicBezTo>
                  <a:cubicBezTo>
                    <a:pt x="1129" y="12216"/>
                    <a:pt x="1188" y="12434"/>
                    <a:pt x="1366" y="12513"/>
                  </a:cubicBezTo>
                  <a:cubicBezTo>
                    <a:pt x="1426" y="12553"/>
                    <a:pt x="1485" y="12572"/>
                    <a:pt x="1525" y="12572"/>
                  </a:cubicBezTo>
                  <a:cubicBezTo>
                    <a:pt x="1663" y="12572"/>
                    <a:pt x="1783" y="12493"/>
                    <a:pt x="1841" y="12375"/>
                  </a:cubicBezTo>
                  <a:cubicBezTo>
                    <a:pt x="4137" y="8176"/>
                    <a:pt x="4137" y="8176"/>
                    <a:pt x="4137" y="8176"/>
                  </a:cubicBezTo>
                  <a:cubicBezTo>
                    <a:pt x="4137" y="8176"/>
                    <a:pt x="4137" y="8176"/>
                    <a:pt x="4158" y="8176"/>
                  </a:cubicBezTo>
                  <a:cubicBezTo>
                    <a:pt x="4454" y="8176"/>
                    <a:pt x="4732" y="7998"/>
                    <a:pt x="4830" y="7702"/>
                  </a:cubicBezTo>
                  <a:cubicBezTo>
                    <a:pt x="5979" y="4277"/>
                    <a:pt x="5979" y="4277"/>
                    <a:pt x="5979" y="4277"/>
                  </a:cubicBezTo>
                  <a:cubicBezTo>
                    <a:pt x="6098" y="3901"/>
                    <a:pt x="5900" y="3485"/>
                    <a:pt x="5524" y="3366"/>
                  </a:cubicBezTo>
                </a:path>
              </a:pathLst>
            </a:custGeom>
            <a:solidFill>
              <a:srgbClr val="7F7F7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2394"/>
            </a:p>
          </p:txBody>
        </p:sp>
        <p:sp>
          <p:nvSpPr>
            <p:cNvPr id="5" name="Freeform 3"/>
            <p:cNvSpPr>
              <a:spLocks noChangeArrowheads="1"/>
            </p:cNvSpPr>
            <p:nvPr/>
          </p:nvSpPr>
          <p:spPr bwMode="auto">
            <a:xfrm>
              <a:off x="2009968" y="1402720"/>
              <a:ext cx="805181" cy="842105"/>
            </a:xfrm>
            <a:custGeom>
              <a:avLst/>
              <a:gdLst>
                <a:gd name="T0" fmla="*/ 492005 w 4337"/>
                <a:gd name="T1" fmla="*/ 285221 h 4536"/>
                <a:gd name="T2" fmla="*/ 492005 w 4337"/>
                <a:gd name="T3" fmla="*/ 285221 h 4536"/>
                <a:gd name="T4" fmla="*/ 499209 w 4337"/>
                <a:gd name="T5" fmla="*/ 285221 h 4536"/>
                <a:gd name="T6" fmla="*/ 527663 w 4337"/>
                <a:gd name="T7" fmla="*/ 242365 h 4536"/>
                <a:gd name="T8" fmla="*/ 1283680 w 4337"/>
                <a:gd name="T9" fmla="*/ 199510 h 4536"/>
                <a:gd name="T10" fmla="*/ 1369403 w 4337"/>
                <a:gd name="T11" fmla="*/ 991069 h 4536"/>
                <a:gd name="T12" fmla="*/ 0 w 4337"/>
                <a:gd name="T13" fmla="*/ 848459 h 4536"/>
                <a:gd name="T14" fmla="*/ 221150 w 4337"/>
                <a:gd name="T15" fmla="*/ 591689 h 4536"/>
                <a:gd name="T16" fmla="*/ 64112 w 4337"/>
                <a:gd name="T17" fmla="*/ 456281 h 4536"/>
                <a:gd name="T18" fmla="*/ 492005 w 4337"/>
                <a:gd name="T19" fmla="*/ 285221 h 4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37" h="4536">
                  <a:moveTo>
                    <a:pt x="1366" y="792"/>
                  </a:moveTo>
                  <a:lnTo>
                    <a:pt x="1366" y="792"/>
                  </a:lnTo>
                  <a:cubicBezTo>
                    <a:pt x="1386" y="792"/>
                    <a:pt x="1386" y="792"/>
                    <a:pt x="1386" y="792"/>
                  </a:cubicBezTo>
                  <a:cubicBezTo>
                    <a:pt x="1406" y="753"/>
                    <a:pt x="1445" y="713"/>
                    <a:pt x="1465" y="673"/>
                  </a:cubicBezTo>
                  <a:cubicBezTo>
                    <a:pt x="2019" y="59"/>
                    <a:pt x="2950" y="0"/>
                    <a:pt x="3564" y="554"/>
                  </a:cubicBezTo>
                  <a:cubicBezTo>
                    <a:pt x="4316" y="1247"/>
                    <a:pt x="4336" y="2138"/>
                    <a:pt x="3802" y="2752"/>
                  </a:cubicBezTo>
                  <a:cubicBezTo>
                    <a:pt x="2218" y="4535"/>
                    <a:pt x="0" y="2356"/>
                    <a:pt x="0" y="2356"/>
                  </a:cubicBezTo>
                  <a:cubicBezTo>
                    <a:pt x="614" y="1643"/>
                    <a:pt x="614" y="1643"/>
                    <a:pt x="614" y="1643"/>
                  </a:cubicBezTo>
                  <a:cubicBezTo>
                    <a:pt x="178" y="1267"/>
                    <a:pt x="178" y="1267"/>
                    <a:pt x="178" y="1267"/>
                  </a:cubicBezTo>
                  <a:lnTo>
                    <a:pt x="1366" y="792"/>
                  </a:lnTo>
                </a:path>
              </a:pathLst>
            </a:custGeom>
            <a:solidFill>
              <a:srgbClr val="F7C58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2394"/>
            </a:p>
          </p:txBody>
        </p:sp>
        <p:sp>
          <p:nvSpPr>
            <p:cNvPr id="6" name="Freeform 4"/>
            <p:cNvSpPr>
              <a:spLocks noChangeArrowheads="1"/>
            </p:cNvSpPr>
            <p:nvPr/>
          </p:nvSpPr>
          <p:spPr bwMode="auto">
            <a:xfrm>
              <a:off x="2377372" y="1292240"/>
              <a:ext cx="522058" cy="801186"/>
            </a:xfrm>
            <a:custGeom>
              <a:avLst/>
              <a:gdLst>
                <a:gd name="T0" fmla="*/ 135427 w 2812"/>
                <a:gd name="T1" fmla="*/ 834142 h 4317"/>
                <a:gd name="T2" fmla="*/ 135427 w 2812"/>
                <a:gd name="T3" fmla="*/ 834142 h 4317"/>
                <a:gd name="T4" fmla="*/ 249604 w 2812"/>
                <a:gd name="T5" fmla="*/ 441732 h 4317"/>
                <a:gd name="T6" fmla="*/ 121020 w 2812"/>
                <a:gd name="T7" fmla="*/ 0 h 4317"/>
                <a:gd name="T8" fmla="*/ 363781 w 2812"/>
                <a:gd name="T9" fmla="*/ 213846 h 4317"/>
                <a:gd name="T10" fmla="*/ 820128 w 2812"/>
                <a:gd name="T11" fmla="*/ 1097669 h 4317"/>
                <a:gd name="T12" fmla="*/ 171085 w 2812"/>
                <a:gd name="T13" fmla="*/ 1553801 h 4317"/>
                <a:gd name="T14" fmla="*/ 242401 w 2812"/>
                <a:gd name="T15" fmla="*/ 1147710 h 4317"/>
                <a:gd name="T16" fmla="*/ 356577 w 2812"/>
                <a:gd name="T17" fmla="*/ 905424 h 4317"/>
                <a:gd name="T18" fmla="*/ 135427 w 2812"/>
                <a:gd name="T19" fmla="*/ 1012347 h 4317"/>
                <a:gd name="T20" fmla="*/ 7204 w 2812"/>
                <a:gd name="T21" fmla="*/ 926664 h 4317"/>
                <a:gd name="T22" fmla="*/ 135427 w 2812"/>
                <a:gd name="T23" fmla="*/ 834142 h 43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12" h="4317">
                  <a:moveTo>
                    <a:pt x="376" y="2317"/>
                  </a:moveTo>
                  <a:lnTo>
                    <a:pt x="376" y="2317"/>
                  </a:lnTo>
                  <a:cubicBezTo>
                    <a:pt x="376" y="2317"/>
                    <a:pt x="1208" y="1703"/>
                    <a:pt x="693" y="1227"/>
                  </a:cubicBezTo>
                  <a:cubicBezTo>
                    <a:pt x="158" y="773"/>
                    <a:pt x="0" y="534"/>
                    <a:pt x="336" y="0"/>
                  </a:cubicBezTo>
                  <a:cubicBezTo>
                    <a:pt x="336" y="0"/>
                    <a:pt x="456" y="277"/>
                    <a:pt x="1010" y="594"/>
                  </a:cubicBezTo>
                  <a:cubicBezTo>
                    <a:pt x="1564" y="891"/>
                    <a:pt x="2811" y="1703"/>
                    <a:pt x="2277" y="3049"/>
                  </a:cubicBezTo>
                  <a:cubicBezTo>
                    <a:pt x="2277" y="3049"/>
                    <a:pt x="1921" y="3960"/>
                    <a:pt x="475" y="4316"/>
                  </a:cubicBezTo>
                  <a:cubicBezTo>
                    <a:pt x="475" y="4316"/>
                    <a:pt x="119" y="3485"/>
                    <a:pt x="673" y="3188"/>
                  </a:cubicBezTo>
                  <a:cubicBezTo>
                    <a:pt x="1129" y="2931"/>
                    <a:pt x="1227" y="2594"/>
                    <a:pt x="990" y="2515"/>
                  </a:cubicBezTo>
                  <a:cubicBezTo>
                    <a:pt x="713" y="2416"/>
                    <a:pt x="376" y="2812"/>
                    <a:pt x="376" y="2812"/>
                  </a:cubicBezTo>
                  <a:cubicBezTo>
                    <a:pt x="20" y="2574"/>
                    <a:pt x="20" y="2574"/>
                    <a:pt x="20" y="2574"/>
                  </a:cubicBezTo>
                  <a:lnTo>
                    <a:pt x="376" y="2317"/>
                  </a:ln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2394"/>
            </a:p>
          </p:txBody>
        </p:sp>
        <p:sp>
          <p:nvSpPr>
            <p:cNvPr id="7" name="Freeform 5"/>
            <p:cNvSpPr>
              <a:spLocks noChangeArrowheads="1"/>
            </p:cNvSpPr>
            <p:nvPr/>
          </p:nvSpPr>
          <p:spPr bwMode="auto">
            <a:xfrm>
              <a:off x="2270996" y="1612223"/>
              <a:ext cx="51552" cy="51558"/>
            </a:xfrm>
            <a:custGeom>
              <a:avLst/>
              <a:gdLst>
                <a:gd name="T0" fmla="*/ 28421 w 278"/>
                <a:gd name="T1" fmla="*/ 7195 h 278"/>
                <a:gd name="T2" fmla="*/ 28421 w 278"/>
                <a:gd name="T3" fmla="*/ 7195 h 278"/>
                <a:gd name="T4" fmla="*/ 7195 w 278"/>
                <a:gd name="T5" fmla="*/ 71232 h 278"/>
                <a:gd name="T6" fmla="*/ 71232 w 278"/>
                <a:gd name="T7" fmla="*/ 85623 h 278"/>
                <a:gd name="T8" fmla="*/ 85623 w 278"/>
                <a:gd name="T9" fmla="*/ 28421 h 278"/>
                <a:gd name="T10" fmla="*/ 28421 w 278"/>
                <a:gd name="T11" fmla="*/ 7195 h 2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8" h="278">
                  <a:moveTo>
                    <a:pt x="79" y="20"/>
                  </a:moveTo>
                  <a:lnTo>
                    <a:pt x="79" y="20"/>
                  </a:lnTo>
                  <a:cubicBezTo>
                    <a:pt x="20" y="59"/>
                    <a:pt x="0" y="138"/>
                    <a:pt x="20" y="198"/>
                  </a:cubicBezTo>
                  <a:cubicBezTo>
                    <a:pt x="59" y="257"/>
                    <a:pt x="138" y="277"/>
                    <a:pt x="198" y="238"/>
                  </a:cubicBezTo>
                  <a:cubicBezTo>
                    <a:pt x="257" y="217"/>
                    <a:pt x="277" y="138"/>
                    <a:pt x="238" y="79"/>
                  </a:cubicBezTo>
                  <a:cubicBezTo>
                    <a:pt x="198" y="20"/>
                    <a:pt x="138" y="0"/>
                    <a:pt x="79" y="20"/>
                  </a:cubicBez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2394"/>
            </a:p>
          </p:txBody>
        </p:sp>
        <p:sp>
          <p:nvSpPr>
            <p:cNvPr id="8" name="Freeform 6"/>
            <p:cNvSpPr>
              <a:spLocks noChangeArrowheads="1"/>
            </p:cNvSpPr>
            <p:nvPr/>
          </p:nvSpPr>
          <p:spPr bwMode="auto">
            <a:xfrm>
              <a:off x="2288999" y="1560667"/>
              <a:ext cx="84282" cy="85111"/>
            </a:xfrm>
            <a:custGeom>
              <a:avLst/>
              <a:gdLst>
                <a:gd name="T0" fmla="*/ 13985 w 456"/>
                <a:gd name="T1" fmla="*/ 7225 h 457"/>
                <a:gd name="T2" fmla="*/ 13985 w 456"/>
                <a:gd name="T3" fmla="*/ 7225 h 457"/>
                <a:gd name="T4" fmla="*/ 6813 w 456"/>
                <a:gd name="T5" fmla="*/ 35766 h 457"/>
                <a:gd name="T6" fmla="*/ 120483 w 456"/>
                <a:gd name="T7" fmla="*/ 157513 h 457"/>
                <a:gd name="T8" fmla="*/ 148811 w 456"/>
                <a:gd name="T9" fmla="*/ 157513 h 457"/>
                <a:gd name="T10" fmla="*/ 148811 w 456"/>
                <a:gd name="T11" fmla="*/ 157513 h 457"/>
                <a:gd name="T12" fmla="*/ 155983 w 456"/>
                <a:gd name="T13" fmla="*/ 128973 h 457"/>
                <a:gd name="T14" fmla="*/ 42313 w 456"/>
                <a:gd name="T15" fmla="*/ 7225 h 457"/>
                <a:gd name="T16" fmla="*/ 13985 w 456"/>
                <a:gd name="T17" fmla="*/ 7225 h 4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6" h="457">
                  <a:moveTo>
                    <a:pt x="39" y="20"/>
                  </a:moveTo>
                  <a:lnTo>
                    <a:pt x="39" y="20"/>
                  </a:lnTo>
                  <a:cubicBezTo>
                    <a:pt x="0" y="40"/>
                    <a:pt x="0" y="80"/>
                    <a:pt x="19" y="99"/>
                  </a:cubicBezTo>
                  <a:cubicBezTo>
                    <a:pt x="336" y="436"/>
                    <a:pt x="336" y="436"/>
                    <a:pt x="336" y="436"/>
                  </a:cubicBezTo>
                  <a:cubicBezTo>
                    <a:pt x="376" y="456"/>
                    <a:pt x="396" y="456"/>
                    <a:pt x="415" y="436"/>
                  </a:cubicBezTo>
                  <a:cubicBezTo>
                    <a:pt x="455" y="396"/>
                    <a:pt x="455" y="377"/>
                    <a:pt x="435" y="357"/>
                  </a:cubicBezTo>
                  <a:cubicBezTo>
                    <a:pt x="118" y="20"/>
                    <a:pt x="118" y="20"/>
                    <a:pt x="118" y="20"/>
                  </a:cubicBezTo>
                  <a:cubicBezTo>
                    <a:pt x="79" y="0"/>
                    <a:pt x="59" y="0"/>
                    <a:pt x="39" y="20"/>
                  </a:cubicBez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2394"/>
            </a:p>
          </p:txBody>
        </p:sp>
        <p:sp>
          <p:nvSpPr>
            <p:cNvPr id="9" name="Freeform 7"/>
            <p:cNvSpPr>
              <a:spLocks noChangeArrowheads="1"/>
            </p:cNvSpPr>
            <p:nvPr/>
          </p:nvSpPr>
          <p:spPr bwMode="auto">
            <a:xfrm>
              <a:off x="2090979" y="1725978"/>
              <a:ext cx="113740" cy="70380"/>
            </a:xfrm>
            <a:custGeom>
              <a:avLst/>
              <a:gdLst>
                <a:gd name="T0" fmla="*/ 220304 w 615"/>
                <a:gd name="T1" fmla="*/ 114493 h 378"/>
                <a:gd name="T2" fmla="*/ 220304 w 615"/>
                <a:gd name="T3" fmla="*/ 114493 h 378"/>
                <a:gd name="T4" fmla="*/ 199135 w 615"/>
                <a:gd name="T5" fmla="*/ 93184 h 378"/>
                <a:gd name="T6" fmla="*/ 35880 w 615"/>
                <a:gd name="T7" fmla="*/ 0 h 378"/>
                <a:gd name="T8" fmla="*/ 0 w 615"/>
                <a:gd name="T9" fmla="*/ 36118 h 378"/>
                <a:gd name="T10" fmla="*/ 14352 w 615"/>
                <a:gd name="T11" fmla="*/ 50204 h 378"/>
                <a:gd name="T12" fmla="*/ 191959 w 615"/>
                <a:gd name="T13" fmla="*/ 136164 h 378"/>
                <a:gd name="T14" fmla="*/ 220304 w 615"/>
                <a:gd name="T15" fmla="*/ 114493 h 3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5" h="378">
                  <a:moveTo>
                    <a:pt x="614" y="317"/>
                  </a:moveTo>
                  <a:lnTo>
                    <a:pt x="614" y="317"/>
                  </a:lnTo>
                  <a:cubicBezTo>
                    <a:pt x="614" y="297"/>
                    <a:pt x="595" y="258"/>
                    <a:pt x="555" y="258"/>
                  </a:cubicBezTo>
                  <a:cubicBezTo>
                    <a:pt x="317" y="199"/>
                    <a:pt x="159" y="60"/>
                    <a:pt x="100" y="0"/>
                  </a:cubicBezTo>
                  <a:cubicBezTo>
                    <a:pt x="0" y="100"/>
                    <a:pt x="0" y="100"/>
                    <a:pt x="0" y="100"/>
                  </a:cubicBezTo>
                  <a:cubicBezTo>
                    <a:pt x="21" y="119"/>
                    <a:pt x="40" y="119"/>
                    <a:pt x="40" y="139"/>
                  </a:cubicBezTo>
                  <a:cubicBezTo>
                    <a:pt x="139" y="218"/>
                    <a:pt x="297" y="337"/>
                    <a:pt x="535" y="377"/>
                  </a:cubicBezTo>
                  <a:cubicBezTo>
                    <a:pt x="575" y="377"/>
                    <a:pt x="614" y="357"/>
                    <a:pt x="614" y="317"/>
                  </a:cubicBez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2394"/>
            </a:p>
          </p:txBody>
        </p:sp>
      </p:grpSp>
      <p:cxnSp>
        <p:nvCxnSpPr>
          <p:cNvPr id="10" name="直接连接符 9"/>
          <p:cNvCxnSpPr/>
          <p:nvPr/>
        </p:nvCxnSpPr>
        <p:spPr>
          <a:xfrm flipV="1">
            <a:off x="4173853" y="4042986"/>
            <a:ext cx="6123938" cy="15815"/>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147068" y="2381945"/>
            <a:ext cx="5763570" cy="1473537"/>
          </a:xfrm>
          <a:prstGeom prst="rect">
            <a:avLst/>
          </a:prstGeom>
          <a:noFill/>
        </p:spPr>
        <p:txBody>
          <a:bodyPr wrap="square" lIns="86416" tIns="43208" rIns="86416" bIns="43208"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lang="en-US" altLang="zh-CN" sz="1386" dirty="0">
                <a:solidFill>
                  <a:schemeClr val="tx1">
                    <a:lumMod val="65000"/>
                    <a:lumOff val="35000"/>
                  </a:schemeClr>
                </a:solidFill>
                <a:latin typeface="微软雅黑" pitchFamily="34" charset="-122"/>
                <a:ea typeface="微软雅黑" pitchFamily="34" charset="-122"/>
              </a:rPr>
              <a:t>,</a:t>
            </a: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4147068" y="4496661"/>
            <a:ext cx="5763570" cy="1473537"/>
          </a:xfrm>
          <a:prstGeom prst="rect">
            <a:avLst/>
          </a:prstGeom>
          <a:noFill/>
        </p:spPr>
        <p:txBody>
          <a:bodyPr wrap="square" lIns="86416" tIns="43208" rIns="86416" bIns="43208"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lang="en-US" altLang="zh-CN" sz="1386" dirty="0">
                <a:solidFill>
                  <a:schemeClr val="tx1">
                    <a:lumMod val="65000"/>
                    <a:lumOff val="35000"/>
                  </a:schemeClr>
                </a:solidFill>
                <a:latin typeface="微软雅黑" pitchFamily="34" charset="-122"/>
                <a:ea typeface="微软雅黑" pitchFamily="34" charset="-122"/>
              </a:rPr>
              <a:t>,</a:t>
            </a: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 Placeholder 2"/>
          <p:cNvSpPr txBox="1">
            <a:spLocks/>
          </p:cNvSpPr>
          <p:nvPr/>
        </p:nvSpPr>
        <p:spPr bwMode="auto">
          <a:xfrm>
            <a:off x="3983632" y="2047961"/>
            <a:ext cx="1919958" cy="338229"/>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14" name="Text Placeholder 2"/>
          <p:cNvSpPr txBox="1">
            <a:spLocks/>
          </p:cNvSpPr>
          <p:nvPr/>
        </p:nvSpPr>
        <p:spPr bwMode="auto">
          <a:xfrm>
            <a:off x="3983632" y="4201712"/>
            <a:ext cx="1919958" cy="338229"/>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29"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30" name="Freeform 5"/>
          <p:cNvSpPr>
            <a:spLocks noEditPoints="1"/>
          </p:cNvSpPr>
          <p:nvPr/>
        </p:nvSpPr>
        <p:spPr bwMode="auto">
          <a:xfrm>
            <a:off x="3886186" y="174365"/>
            <a:ext cx="2201294"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1" name="飞哥PPT眉头"/>
          <p:cNvSpPr txBox="1"/>
          <p:nvPr/>
        </p:nvSpPr>
        <p:spPr>
          <a:xfrm>
            <a:off x="72405" y="26586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32" name="飞哥PPT眉头"/>
          <p:cNvSpPr txBox="1"/>
          <p:nvPr/>
        </p:nvSpPr>
        <p:spPr>
          <a:xfrm>
            <a:off x="1975903" y="26586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33" name="飞哥PPT眉头"/>
          <p:cNvSpPr txBox="1"/>
          <p:nvPr/>
        </p:nvSpPr>
        <p:spPr>
          <a:xfrm>
            <a:off x="3983632" y="26603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34" name="飞哥PPT眉头"/>
          <p:cNvSpPr txBox="1"/>
          <p:nvPr/>
        </p:nvSpPr>
        <p:spPr>
          <a:xfrm>
            <a:off x="6087480" y="26603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2165613968"/>
      </p:ext>
    </p:extLst>
  </p:cSld>
  <p:clrMapOvr>
    <a:masterClrMapping/>
  </p:clrMapOvr>
  <mc:AlternateContent xmlns:mc="http://schemas.openxmlformats.org/markup-compatibility/2006" xmlns:p14="http://schemas.microsoft.com/office/powerpoint/2010/main">
    <mc:Choice Requires="p14">
      <p:transition spd="slow" p14:dur="900" advClick="0" advTm="9278">
        <p14:warp dir="in"/>
      </p:transition>
    </mc:Choice>
    <mc:Fallback xmlns="">
      <p:transition spd="slow" advClick="0" advTm="927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 presetClass="entr" presetSubtype="4" fill="hold" nodeType="afterEffect" p14:presetBounceEnd="42000">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14:bounceEnd="42000">
                                          <p:cBhvr additive="base">
                                            <p:cTn id="38"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350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strVal val="#ppt_w+.3"/>
                                              </p:val>
                                            </p:tav>
                                            <p:tav tm="100000">
                                              <p:val>
                                                <p:strVal val="#ppt_w"/>
                                              </p:val>
                                            </p:tav>
                                          </p:tavLst>
                                        </p:anim>
                                        <p:anim calcmode="lin" valueType="num">
                                          <p:cBhvr>
                                            <p:cTn id="48" dur="500" fill="hold"/>
                                            <p:tgtEl>
                                              <p:spTgt spid="13"/>
                                            </p:tgtEl>
                                            <p:attrNameLst>
                                              <p:attrName>ppt_h</p:attrName>
                                            </p:attrNameLst>
                                          </p:cBhvr>
                                          <p:tavLst>
                                            <p:tav tm="0">
                                              <p:val>
                                                <p:strVal val="#ppt_h"/>
                                              </p:val>
                                            </p:tav>
                                            <p:tav tm="100000">
                                              <p:val>
                                                <p:strVal val="#ppt_h"/>
                                              </p:val>
                                            </p:tav>
                                          </p:tavLst>
                                        </p:anim>
                                        <p:animEffect transition="in" filter="fade">
                                          <p:cBhvr>
                                            <p:cTn id="49" dur="500"/>
                                            <p:tgtEl>
                                              <p:spTgt spid="13"/>
                                            </p:tgtEl>
                                          </p:cBhvr>
                                        </p:animEffect>
                                      </p:childTnLst>
                                    </p:cTn>
                                  </p:par>
                                  <p:par>
                                    <p:cTn id="50" presetID="50" presetClass="entr" presetSubtype="0" decel="100000" fill="hold" grpId="0" nodeType="with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strVal val="#ppt_w+.3"/>
                                              </p:val>
                                            </p:tav>
                                            <p:tav tm="100000">
                                              <p:val>
                                                <p:strVal val="#ppt_w"/>
                                              </p:val>
                                            </p:tav>
                                          </p:tavLst>
                                        </p:anim>
                                        <p:anim calcmode="lin" valueType="num">
                                          <p:cBhvr>
                                            <p:cTn id="53" dur="500" fill="hold"/>
                                            <p:tgtEl>
                                              <p:spTgt spid="14"/>
                                            </p:tgtEl>
                                            <p:attrNameLst>
                                              <p:attrName>ppt_h</p:attrName>
                                            </p:attrNameLst>
                                          </p:cBhvr>
                                          <p:tavLst>
                                            <p:tav tm="0">
                                              <p:val>
                                                <p:strVal val="#ppt_h"/>
                                              </p:val>
                                            </p:tav>
                                            <p:tav tm="100000">
                                              <p:val>
                                                <p:strVal val="#ppt_h"/>
                                              </p:val>
                                            </p:tav>
                                          </p:tavLst>
                                        </p:anim>
                                        <p:animEffect transition="in" filter="fade">
                                          <p:cBhvr>
                                            <p:cTn id="54" dur="500"/>
                                            <p:tgtEl>
                                              <p:spTgt spid="14"/>
                                            </p:tgtEl>
                                          </p:cBhvr>
                                        </p:animEffect>
                                      </p:childTnLst>
                                    </p:cTn>
                                  </p:par>
                                </p:childTnLst>
                              </p:cTn>
                            </p:par>
                            <p:par>
                              <p:cTn id="55" fill="hold">
                                <p:stCondLst>
                                  <p:cond delay="4250"/>
                                </p:stCondLst>
                                <p:childTnLst>
                                  <p:par>
                                    <p:cTn id="56" presetID="22" presetClass="entr" presetSubtype="8" fill="hold" grpId="0" nodeType="afterEffect">
                                      <p:stCondLst>
                                        <p:cond delay="0"/>
                                      </p:stCondLst>
                                      <p:iterate type="lt">
                                        <p:tmPct val="30000"/>
                                      </p:iterate>
                                      <p:childTnLst>
                                        <p:set>
                                          <p:cBhvr>
                                            <p:cTn id="57" dur="1" fill="hold">
                                              <p:stCondLst>
                                                <p:cond delay="0"/>
                                              </p:stCondLst>
                                            </p:cTn>
                                            <p:tgtEl>
                                              <p:spTgt spid="11"/>
                                            </p:tgtEl>
                                            <p:attrNameLst>
                                              <p:attrName>style.visibility</p:attrName>
                                            </p:attrNameLst>
                                          </p:cBhvr>
                                          <p:to>
                                            <p:strVal val="visible"/>
                                          </p:to>
                                        </p:set>
                                        <p:animEffect transition="in" filter="wipe(left)">
                                          <p:cBhvr>
                                            <p:cTn id="58" dur="100"/>
                                            <p:tgtEl>
                                              <p:spTgt spid="11"/>
                                            </p:tgtEl>
                                          </p:cBhvr>
                                        </p:animEffect>
                                      </p:childTnLst>
                                    </p:cTn>
                                  </p:par>
                                  <p:par>
                                    <p:cTn id="59" presetID="36" presetClass="emph" presetSubtype="0" fill="hold" grpId="1" nodeType="withEffect">
                                      <p:stCondLst>
                                        <p:cond delay="0"/>
                                      </p:stCondLst>
                                      <p:iterate type="lt">
                                        <p:tmPct val="30000"/>
                                      </p:iterate>
                                      <p:childTnLst>
                                        <p:animScale>
                                          <p:cBhvr>
                                            <p:cTn id="60" dur="50" autoRev="1" fill="hold">
                                              <p:stCondLst>
                                                <p:cond delay="0"/>
                                              </p:stCondLst>
                                            </p:cTn>
                                            <p:tgtEl>
                                              <p:spTgt spid="11"/>
                                            </p:tgtEl>
                                          </p:cBhvr>
                                          <p:to x="80000" y="100000"/>
                                        </p:animScale>
                                        <p:anim by="(#ppt_w*0.10)" calcmode="lin" valueType="num">
                                          <p:cBhvr>
                                            <p:cTn id="61" dur="50" autoRev="1" fill="hold">
                                              <p:stCondLst>
                                                <p:cond delay="0"/>
                                              </p:stCondLst>
                                            </p:cTn>
                                            <p:tgtEl>
                                              <p:spTgt spid="11"/>
                                            </p:tgtEl>
                                            <p:attrNameLst>
                                              <p:attrName>ppt_x</p:attrName>
                                            </p:attrNameLst>
                                          </p:cBhvr>
                                        </p:anim>
                                        <p:anim by="(-#ppt_w*0.10)" calcmode="lin" valueType="num">
                                          <p:cBhvr>
                                            <p:cTn id="62" dur="50" autoRev="1" fill="hold">
                                              <p:stCondLst>
                                                <p:cond delay="0"/>
                                              </p:stCondLst>
                                            </p:cTn>
                                            <p:tgtEl>
                                              <p:spTgt spid="11"/>
                                            </p:tgtEl>
                                            <p:attrNameLst>
                                              <p:attrName>ppt_y</p:attrName>
                                            </p:attrNameLst>
                                          </p:cBhvr>
                                        </p:anim>
                                        <p:animRot by="-480000">
                                          <p:cBhvr>
                                            <p:cTn id="63" dur="50" autoRev="1" fill="hold">
                                              <p:stCondLst>
                                                <p:cond delay="0"/>
                                              </p:stCondLst>
                                            </p:cTn>
                                            <p:tgtEl>
                                              <p:spTgt spid="11"/>
                                            </p:tgtEl>
                                            <p:attrNameLst>
                                              <p:attrName>r</p:attrName>
                                            </p:attrNameLst>
                                          </p:cBhvr>
                                        </p:animRot>
                                      </p:childTnLst>
                                    </p:cTn>
                                  </p:par>
                                  <p:par>
                                    <p:cTn id="64" presetID="22" presetClass="entr" presetSubtype="8" fill="hold" grpId="0" nodeType="withEffect">
                                      <p:stCondLst>
                                        <p:cond delay="300"/>
                                      </p:stCondLst>
                                      <p:iterate type="lt">
                                        <p:tmPct val="30000"/>
                                      </p:iterate>
                                      <p:childTnLst>
                                        <p:set>
                                          <p:cBhvr>
                                            <p:cTn id="65" dur="1" fill="hold">
                                              <p:stCondLst>
                                                <p:cond delay="0"/>
                                              </p:stCondLst>
                                            </p:cTn>
                                            <p:tgtEl>
                                              <p:spTgt spid="12"/>
                                            </p:tgtEl>
                                            <p:attrNameLst>
                                              <p:attrName>style.visibility</p:attrName>
                                            </p:attrNameLst>
                                          </p:cBhvr>
                                          <p:to>
                                            <p:strVal val="visible"/>
                                          </p:to>
                                        </p:set>
                                        <p:animEffect transition="in" filter="wipe(left)">
                                          <p:cBhvr>
                                            <p:cTn id="66" dur="100"/>
                                            <p:tgtEl>
                                              <p:spTgt spid="12"/>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2"/>
                                            </p:tgtEl>
                                          </p:cBhvr>
                                          <p:to x="80000" y="100000"/>
                                        </p:animScale>
                                        <p:anim by="(#ppt_w*0.10)" calcmode="lin" valueType="num">
                                          <p:cBhvr>
                                            <p:cTn id="69" dur="50" autoRev="1" fill="hold">
                                              <p:stCondLst>
                                                <p:cond delay="0"/>
                                              </p:stCondLst>
                                            </p:cTn>
                                            <p:tgtEl>
                                              <p:spTgt spid="12"/>
                                            </p:tgtEl>
                                            <p:attrNameLst>
                                              <p:attrName>ppt_x</p:attrName>
                                            </p:attrNameLst>
                                          </p:cBhvr>
                                        </p:anim>
                                        <p:anim by="(-#ppt_w*0.10)" calcmode="lin" valueType="num">
                                          <p:cBhvr>
                                            <p:cTn id="70" dur="50" autoRev="1" fill="hold">
                                              <p:stCondLst>
                                                <p:cond delay="0"/>
                                              </p:stCondLst>
                                            </p:cTn>
                                            <p:tgtEl>
                                              <p:spTgt spid="12"/>
                                            </p:tgtEl>
                                            <p:attrNameLst>
                                              <p:attrName>ppt_y</p:attrName>
                                            </p:attrNameLst>
                                          </p:cBhvr>
                                        </p:anim>
                                        <p:animRot by="-480000">
                                          <p:cBhvr>
                                            <p:cTn id="71"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1" grpId="1"/>
          <p:bldP spid="12" grpId="0"/>
          <p:bldP spid="12" grpId="1"/>
          <p:bldP spid="13" grpId="0"/>
          <p:bldP spid="14" grpId="0"/>
          <p:bldP spid="29" grpId="0" animBg="1"/>
          <p:bldP spid="30" grpId="0" animBg="1"/>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 presetClass="entr" presetSubtype="4"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350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strVal val="#ppt_w+.3"/>
                                              </p:val>
                                            </p:tav>
                                            <p:tav tm="100000">
                                              <p:val>
                                                <p:strVal val="#ppt_w"/>
                                              </p:val>
                                            </p:tav>
                                          </p:tavLst>
                                        </p:anim>
                                        <p:anim calcmode="lin" valueType="num">
                                          <p:cBhvr>
                                            <p:cTn id="48" dur="500" fill="hold"/>
                                            <p:tgtEl>
                                              <p:spTgt spid="13"/>
                                            </p:tgtEl>
                                            <p:attrNameLst>
                                              <p:attrName>ppt_h</p:attrName>
                                            </p:attrNameLst>
                                          </p:cBhvr>
                                          <p:tavLst>
                                            <p:tav tm="0">
                                              <p:val>
                                                <p:strVal val="#ppt_h"/>
                                              </p:val>
                                            </p:tav>
                                            <p:tav tm="100000">
                                              <p:val>
                                                <p:strVal val="#ppt_h"/>
                                              </p:val>
                                            </p:tav>
                                          </p:tavLst>
                                        </p:anim>
                                        <p:animEffect transition="in" filter="fade">
                                          <p:cBhvr>
                                            <p:cTn id="49" dur="500"/>
                                            <p:tgtEl>
                                              <p:spTgt spid="13"/>
                                            </p:tgtEl>
                                          </p:cBhvr>
                                        </p:animEffect>
                                      </p:childTnLst>
                                    </p:cTn>
                                  </p:par>
                                  <p:par>
                                    <p:cTn id="50" presetID="50" presetClass="entr" presetSubtype="0" decel="100000" fill="hold" grpId="0" nodeType="with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strVal val="#ppt_w+.3"/>
                                              </p:val>
                                            </p:tav>
                                            <p:tav tm="100000">
                                              <p:val>
                                                <p:strVal val="#ppt_w"/>
                                              </p:val>
                                            </p:tav>
                                          </p:tavLst>
                                        </p:anim>
                                        <p:anim calcmode="lin" valueType="num">
                                          <p:cBhvr>
                                            <p:cTn id="53" dur="500" fill="hold"/>
                                            <p:tgtEl>
                                              <p:spTgt spid="14"/>
                                            </p:tgtEl>
                                            <p:attrNameLst>
                                              <p:attrName>ppt_h</p:attrName>
                                            </p:attrNameLst>
                                          </p:cBhvr>
                                          <p:tavLst>
                                            <p:tav tm="0">
                                              <p:val>
                                                <p:strVal val="#ppt_h"/>
                                              </p:val>
                                            </p:tav>
                                            <p:tav tm="100000">
                                              <p:val>
                                                <p:strVal val="#ppt_h"/>
                                              </p:val>
                                            </p:tav>
                                          </p:tavLst>
                                        </p:anim>
                                        <p:animEffect transition="in" filter="fade">
                                          <p:cBhvr>
                                            <p:cTn id="54" dur="500"/>
                                            <p:tgtEl>
                                              <p:spTgt spid="14"/>
                                            </p:tgtEl>
                                          </p:cBhvr>
                                        </p:animEffect>
                                      </p:childTnLst>
                                    </p:cTn>
                                  </p:par>
                                </p:childTnLst>
                              </p:cTn>
                            </p:par>
                            <p:par>
                              <p:cTn id="55" fill="hold">
                                <p:stCondLst>
                                  <p:cond delay="4250"/>
                                </p:stCondLst>
                                <p:childTnLst>
                                  <p:par>
                                    <p:cTn id="56" presetID="22" presetClass="entr" presetSubtype="8" fill="hold" grpId="0" nodeType="afterEffect">
                                      <p:stCondLst>
                                        <p:cond delay="0"/>
                                      </p:stCondLst>
                                      <p:iterate type="lt">
                                        <p:tmPct val="30000"/>
                                      </p:iterate>
                                      <p:childTnLst>
                                        <p:set>
                                          <p:cBhvr>
                                            <p:cTn id="57" dur="1" fill="hold">
                                              <p:stCondLst>
                                                <p:cond delay="0"/>
                                              </p:stCondLst>
                                            </p:cTn>
                                            <p:tgtEl>
                                              <p:spTgt spid="11"/>
                                            </p:tgtEl>
                                            <p:attrNameLst>
                                              <p:attrName>style.visibility</p:attrName>
                                            </p:attrNameLst>
                                          </p:cBhvr>
                                          <p:to>
                                            <p:strVal val="visible"/>
                                          </p:to>
                                        </p:set>
                                        <p:animEffect transition="in" filter="wipe(left)">
                                          <p:cBhvr>
                                            <p:cTn id="58" dur="100"/>
                                            <p:tgtEl>
                                              <p:spTgt spid="11"/>
                                            </p:tgtEl>
                                          </p:cBhvr>
                                        </p:animEffect>
                                      </p:childTnLst>
                                    </p:cTn>
                                  </p:par>
                                  <p:par>
                                    <p:cTn id="59" presetID="36" presetClass="emph" presetSubtype="0" fill="hold" grpId="1" nodeType="withEffect">
                                      <p:stCondLst>
                                        <p:cond delay="0"/>
                                      </p:stCondLst>
                                      <p:iterate type="lt">
                                        <p:tmPct val="30000"/>
                                      </p:iterate>
                                      <p:childTnLst>
                                        <p:animScale>
                                          <p:cBhvr>
                                            <p:cTn id="60" dur="50" autoRev="1" fill="hold">
                                              <p:stCondLst>
                                                <p:cond delay="0"/>
                                              </p:stCondLst>
                                            </p:cTn>
                                            <p:tgtEl>
                                              <p:spTgt spid="11"/>
                                            </p:tgtEl>
                                          </p:cBhvr>
                                          <p:to x="80000" y="100000"/>
                                        </p:animScale>
                                        <p:anim by="(#ppt_w*0.10)" calcmode="lin" valueType="num">
                                          <p:cBhvr>
                                            <p:cTn id="61" dur="50" autoRev="1" fill="hold">
                                              <p:stCondLst>
                                                <p:cond delay="0"/>
                                              </p:stCondLst>
                                            </p:cTn>
                                            <p:tgtEl>
                                              <p:spTgt spid="11"/>
                                            </p:tgtEl>
                                            <p:attrNameLst>
                                              <p:attrName>ppt_x</p:attrName>
                                            </p:attrNameLst>
                                          </p:cBhvr>
                                        </p:anim>
                                        <p:anim by="(-#ppt_w*0.10)" calcmode="lin" valueType="num">
                                          <p:cBhvr>
                                            <p:cTn id="62" dur="50" autoRev="1" fill="hold">
                                              <p:stCondLst>
                                                <p:cond delay="0"/>
                                              </p:stCondLst>
                                            </p:cTn>
                                            <p:tgtEl>
                                              <p:spTgt spid="11"/>
                                            </p:tgtEl>
                                            <p:attrNameLst>
                                              <p:attrName>ppt_y</p:attrName>
                                            </p:attrNameLst>
                                          </p:cBhvr>
                                        </p:anim>
                                        <p:animRot by="-480000">
                                          <p:cBhvr>
                                            <p:cTn id="63" dur="50" autoRev="1" fill="hold">
                                              <p:stCondLst>
                                                <p:cond delay="0"/>
                                              </p:stCondLst>
                                            </p:cTn>
                                            <p:tgtEl>
                                              <p:spTgt spid="11"/>
                                            </p:tgtEl>
                                            <p:attrNameLst>
                                              <p:attrName>r</p:attrName>
                                            </p:attrNameLst>
                                          </p:cBhvr>
                                        </p:animRot>
                                      </p:childTnLst>
                                    </p:cTn>
                                  </p:par>
                                  <p:par>
                                    <p:cTn id="64" presetID="22" presetClass="entr" presetSubtype="8" fill="hold" grpId="0" nodeType="withEffect">
                                      <p:stCondLst>
                                        <p:cond delay="300"/>
                                      </p:stCondLst>
                                      <p:iterate type="lt">
                                        <p:tmPct val="30000"/>
                                      </p:iterate>
                                      <p:childTnLst>
                                        <p:set>
                                          <p:cBhvr>
                                            <p:cTn id="65" dur="1" fill="hold">
                                              <p:stCondLst>
                                                <p:cond delay="0"/>
                                              </p:stCondLst>
                                            </p:cTn>
                                            <p:tgtEl>
                                              <p:spTgt spid="12"/>
                                            </p:tgtEl>
                                            <p:attrNameLst>
                                              <p:attrName>style.visibility</p:attrName>
                                            </p:attrNameLst>
                                          </p:cBhvr>
                                          <p:to>
                                            <p:strVal val="visible"/>
                                          </p:to>
                                        </p:set>
                                        <p:animEffect transition="in" filter="wipe(left)">
                                          <p:cBhvr>
                                            <p:cTn id="66" dur="100"/>
                                            <p:tgtEl>
                                              <p:spTgt spid="12"/>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2"/>
                                            </p:tgtEl>
                                          </p:cBhvr>
                                          <p:to x="80000" y="100000"/>
                                        </p:animScale>
                                        <p:anim by="(#ppt_w*0.10)" calcmode="lin" valueType="num">
                                          <p:cBhvr>
                                            <p:cTn id="69" dur="50" autoRev="1" fill="hold">
                                              <p:stCondLst>
                                                <p:cond delay="0"/>
                                              </p:stCondLst>
                                            </p:cTn>
                                            <p:tgtEl>
                                              <p:spTgt spid="12"/>
                                            </p:tgtEl>
                                            <p:attrNameLst>
                                              <p:attrName>ppt_x</p:attrName>
                                            </p:attrNameLst>
                                          </p:cBhvr>
                                        </p:anim>
                                        <p:anim by="(-#ppt_w*0.10)" calcmode="lin" valueType="num">
                                          <p:cBhvr>
                                            <p:cTn id="70" dur="50" autoRev="1" fill="hold">
                                              <p:stCondLst>
                                                <p:cond delay="0"/>
                                              </p:stCondLst>
                                            </p:cTn>
                                            <p:tgtEl>
                                              <p:spTgt spid="12"/>
                                            </p:tgtEl>
                                            <p:attrNameLst>
                                              <p:attrName>ppt_y</p:attrName>
                                            </p:attrNameLst>
                                          </p:cBhvr>
                                        </p:anim>
                                        <p:animRot by="-480000">
                                          <p:cBhvr>
                                            <p:cTn id="71"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1" grpId="1"/>
          <p:bldP spid="12" grpId="0"/>
          <p:bldP spid="12" grpId="1"/>
          <p:bldP spid="13" grpId="0"/>
          <p:bldP spid="14" grpId="0"/>
          <p:bldP spid="29" grpId="0" animBg="1"/>
          <p:bldP spid="30" grpId="0" animBg="1"/>
          <p:bldP spid="31" grpId="0"/>
          <p:bldP spid="32" grpId="0"/>
          <p:bldP spid="33" grpId="0"/>
          <p:bldP spid="3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4610" y="1597326"/>
            <a:ext cx="3629379" cy="438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r>
              <a:rPr lang="zh-CN" altLang="en-US" sz="2394" dirty="0">
                <a:latin typeface="微软雅黑" pitchFamily="34" charset="-122"/>
                <a:ea typeface="微软雅黑" pitchFamily="34" charset="-122"/>
              </a:rPr>
              <a:t>点击添加小标题</a:t>
            </a:r>
          </a:p>
        </p:txBody>
      </p:sp>
      <p:sp>
        <p:nvSpPr>
          <p:cNvPr id="3" name="椭圆 2"/>
          <p:cNvSpPr/>
          <p:nvPr/>
        </p:nvSpPr>
        <p:spPr>
          <a:xfrm>
            <a:off x="1596462" y="2835477"/>
            <a:ext cx="1592403" cy="159240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t> </a:t>
            </a:r>
            <a:endParaRPr lang="zh-CN" altLang="en-US" sz="2394" dirty="0"/>
          </a:p>
        </p:txBody>
      </p:sp>
      <p:sp>
        <p:nvSpPr>
          <p:cNvPr id="4" name="Freeform 5"/>
          <p:cNvSpPr>
            <a:spLocks/>
          </p:cNvSpPr>
          <p:nvPr/>
        </p:nvSpPr>
        <p:spPr bwMode="auto">
          <a:xfrm>
            <a:off x="1652199" y="3800030"/>
            <a:ext cx="1480929" cy="591266"/>
          </a:xfrm>
          <a:custGeom>
            <a:avLst/>
            <a:gdLst>
              <a:gd name="T0" fmla="*/ 536 w 536"/>
              <a:gd name="T1" fmla="*/ 0 h 214"/>
              <a:gd name="T2" fmla="*/ 536 w 536"/>
              <a:gd name="T3" fmla="*/ 0 h 214"/>
              <a:gd name="T4" fmla="*/ 530 w 536"/>
              <a:gd name="T5" fmla="*/ 22 h 214"/>
              <a:gd name="T6" fmla="*/ 522 w 536"/>
              <a:gd name="T7" fmla="*/ 44 h 214"/>
              <a:gd name="T8" fmla="*/ 512 w 536"/>
              <a:gd name="T9" fmla="*/ 66 h 214"/>
              <a:gd name="T10" fmla="*/ 500 w 536"/>
              <a:gd name="T11" fmla="*/ 86 h 214"/>
              <a:gd name="T12" fmla="*/ 488 w 536"/>
              <a:gd name="T13" fmla="*/ 104 h 214"/>
              <a:gd name="T14" fmla="*/ 472 w 536"/>
              <a:gd name="T15" fmla="*/ 122 h 214"/>
              <a:gd name="T16" fmla="*/ 458 w 536"/>
              <a:gd name="T17" fmla="*/ 138 h 214"/>
              <a:gd name="T18" fmla="*/ 440 w 536"/>
              <a:gd name="T19" fmla="*/ 152 h 214"/>
              <a:gd name="T20" fmla="*/ 422 w 536"/>
              <a:gd name="T21" fmla="*/ 166 h 214"/>
              <a:gd name="T22" fmla="*/ 402 w 536"/>
              <a:gd name="T23" fmla="*/ 178 h 214"/>
              <a:gd name="T24" fmla="*/ 382 w 536"/>
              <a:gd name="T25" fmla="*/ 188 h 214"/>
              <a:gd name="T26" fmla="*/ 360 w 536"/>
              <a:gd name="T27" fmla="*/ 198 h 214"/>
              <a:gd name="T28" fmla="*/ 338 w 536"/>
              <a:gd name="T29" fmla="*/ 204 h 214"/>
              <a:gd name="T30" fmla="*/ 316 w 536"/>
              <a:gd name="T31" fmla="*/ 210 h 214"/>
              <a:gd name="T32" fmla="*/ 292 w 536"/>
              <a:gd name="T33" fmla="*/ 212 h 214"/>
              <a:gd name="T34" fmla="*/ 268 w 536"/>
              <a:gd name="T35" fmla="*/ 214 h 214"/>
              <a:gd name="T36" fmla="*/ 268 w 536"/>
              <a:gd name="T37" fmla="*/ 214 h 214"/>
              <a:gd name="T38" fmla="*/ 244 w 536"/>
              <a:gd name="T39" fmla="*/ 212 h 214"/>
              <a:gd name="T40" fmla="*/ 220 w 536"/>
              <a:gd name="T41" fmla="*/ 210 h 214"/>
              <a:gd name="T42" fmla="*/ 196 w 536"/>
              <a:gd name="T43" fmla="*/ 204 h 214"/>
              <a:gd name="T44" fmla="*/ 174 w 536"/>
              <a:gd name="T45" fmla="*/ 198 h 214"/>
              <a:gd name="T46" fmla="*/ 154 w 536"/>
              <a:gd name="T47" fmla="*/ 188 h 214"/>
              <a:gd name="T48" fmla="*/ 132 w 536"/>
              <a:gd name="T49" fmla="*/ 178 h 214"/>
              <a:gd name="T50" fmla="*/ 114 w 536"/>
              <a:gd name="T51" fmla="*/ 166 h 214"/>
              <a:gd name="T52" fmla="*/ 94 w 536"/>
              <a:gd name="T53" fmla="*/ 152 h 214"/>
              <a:gd name="T54" fmla="*/ 78 w 536"/>
              <a:gd name="T55" fmla="*/ 138 h 214"/>
              <a:gd name="T56" fmla="*/ 62 w 536"/>
              <a:gd name="T57" fmla="*/ 122 h 214"/>
              <a:gd name="T58" fmla="*/ 48 w 536"/>
              <a:gd name="T59" fmla="*/ 104 h 214"/>
              <a:gd name="T60" fmla="*/ 34 w 536"/>
              <a:gd name="T61" fmla="*/ 86 h 214"/>
              <a:gd name="T62" fmla="*/ 24 w 536"/>
              <a:gd name="T63" fmla="*/ 66 h 214"/>
              <a:gd name="T64" fmla="*/ 14 w 536"/>
              <a:gd name="T65" fmla="*/ 44 h 214"/>
              <a:gd name="T66" fmla="*/ 6 w 536"/>
              <a:gd name="T67" fmla="*/ 22 h 214"/>
              <a:gd name="T68" fmla="*/ 0 w 536"/>
              <a:gd name="T69" fmla="*/ 0 h 214"/>
              <a:gd name="T70" fmla="*/ 536 w 536"/>
              <a:gd name="T7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214">
                <a:moveTo>
                  <a:pt x="536" y="0"/>
                </a:moveTo>
                <a:lnTo>
                  <a:pt x="536" y="0"/>
                </a:lnTo>
                <a:lnTo>
                  <a:pt x="530" y="22"/>
                </a:lnTo>
                <a:lnTo>
                  <a:pt x="522" y="44"/>
                </a:lnTo>
                <a:lnTo>
                  <a:pt x="512" y="66"/>
                </a:lnTo>
                <a:lnTo>
                  <a:pt x="500" y="86"/>
                </a:lnTo>
                <a:lnTo>
                  <a:pt x="488" y="104"/>
                </a:lnTo>
                <a:lnTo>
                  <a:pt x="472" y="122"/>
                </a:lnTo>
                <a:lnTo>
                  <a:pt x="458" y="138"/>
                </a:lnTo>
                <a:lnTo>
                  <a:pt x="440" y="152"/>
                </a:lnTo>
                <a:lnTo>
                  <a:pt x="422" y="166"/>
                </a:lnTo>
                <a:lnTo>
                  <a:pt x="402" y="178"/>
                </a:lnTo>
                <a:lnTo>
                  <a:pt x="382" y="188"/>
                </a:lnTo>
                <a:lnTo>
                  <a:pt x="360" y="198"/>
                </a:lnTo>
                <a:lnTo>
                  <a:pt x="338" y="204"/>
                </a:lnTo>
                <a:lnTo>
                  <a:pt x="316" y="210"/>
                </a:lnTo>
                <a:lnTo>
                  <a:pt x="292" y="212"/>
                </a:lnTo>
                <a:lnTo>
                  <a:pt x="268" y="214"/>
                </a:lnTo>
                <a:lnTo>
                  <a:pt x="268" y="214"/>
                </a:lnTo>
                <a:lnTo>
                  <a:pt x="244" y="212"/>
                </a:lnTo>
                <a:lnTo>
                  <a:pt x="220" y="210"/>
                </a:lnTo>
                <a:lnTo>
                  <a:pt x="196" y="204"/>
                </a:lnTo>
                <a:lnTo>
                  <a:pt x="174" y="198"/>
                </a:lnTo>
                <a:lnTo>
                  <a:pt x="154" y="188"/>
                </a:lnTo>
                <a:lnTo>
                  <a:pt x="132" y="178"/>
                </a:lnTo>
                <a:lnTo>
                  <a:pt x="114" y="166"/>
                </a:lnTo>
                <a:lnTo>
                  <a:pt x="94" y="152"/>
                </a:lnTo>
                <a:lnTo>
                  <a:pt x="78" y="138"/>
                </a:lnTo>
                <a:lnTo>
                  <a:pt x="62" y="122"/>
                </a:lnTo>
                <a:lnTo>
                  <a:pt x="48" y="104"/>
                </a:lnTo>
                <a:lnTo>
                  <a:pt x="34" y="86"/>
                </a:lnTo>
                <a:lnTo>
                  <a:pt x="24" y="66"/>
                </a:lnTo>
                <a:lnTo>
                  <a:pt x="14" y="44"/>
                </a:lnTo>
                <a:lnTo>
                  <a:pt x="6" y="22"/>
                </a:lnTo>
                <a:lnTo>
                  <a:pt x="0" y="0"/>
                </a:lnTo>
                <a:lnTo>
                  <a:pt x="536" y="0"/>
                </a:lnTo>
                <a:close/>
              </a:path>
            </a:pathLst>
          </a:custGeom>
          <a:solidFill>
            <a:schemeClr val="accent2"/>
          </a:solidFill>
          <a:ln>
            <a:noFill/>
          </a:ln>
          <a:extLst/>
        </p:spPr>
        <p:txBody>
          <a:bodyPr vert="horz" wrap="square" lIns="115221" tIns="57610" rIns="115221" bIns="57610" numCol="1" anchor="t" anchorCtr="0" compatLnSpc="1">
            <a:prstTxWarp prst="textNoShape">
              <a:avLst/>
            </a:prstTxWarp>
          </a:bodyPr>
          <a:lstStyle/>
          <a:p>
            <a:endParaRPr lang="zh-CN" altLang="en-US" sz="2394"/>
          </a:p>
        </p:txBody>
      </p:sp>
      <p:sp>
        <p:nvSpPr>
          <p:cNvPr id="5" name="TextBox 4"/>
          <p:cNvSpPr txBox="1"/>
          <p:nvPr/>
        </p:nvSpPr>
        <p:spPr>
          <a:xfrm>
            <a:off x="1693573" y="3398987"/>
            <a:ext cx="1431802" cy="460767"/>
          </a:xfrm>
          <a:prstGeom prst="rect">
            <a:avLst/>
          </a:prstGeom>
          <a:noFill/>
        </p:spPr>
        <p:txBody>
          <a:bodyPr wrap="none" rtlCol="0">
            <a:spAutoFit/>
          </a:bodyPr>
          <a:lstStyle/>
          <a:p>
            <a:r>
              <a:rPr lang="zh-CN" altLang="en-US" sz="2394" dirty="0">
                <a:solidFill>
                  <a:schemeClr val="tx1">
                    <a:lumMod val="75000"/>
                    <a:lumOff val="25000"/>
                  </a:schemeClr>
                </a:solidFill>
                <a:latin typeface="微软雅黑" pitchFamily="34" charset="-122"/>
                <a:ea typeface="微软雅黑" pitchFamily="34" charset="-122"/>
              </a:rPr>
              <a:t>投入</a:t>
            </a:r>
            <a:r>
              <a:rPr lang="en-US" altLang="zh-CN" sz="2394" dirty="0">
                <a:solidFill>
                  <a:schemeClr val="tx1">
                    <a:lumMod val="75000"/>
                    <a:lumOff val="25000"/>
                  </a:schemeClr>
                </a:solidFill>
                <a:latin typeface="微软雅黑" pitchFamily="34" charset="-122"/>
                <a:ea typeface="微软雅黑" pitchFamily="34" charset="-122"/>
              </a:rPr>
              <a:t>20%</a:t>
            </a:r>
          </a:p>
        </p:txBody>
      </p:sp>
      <p:sp>
        <p:nvSpPr>
          <p:cNvPr id="6" name="椭圆 5"/>
          <p:cNvSpPr/>
          <p:nvPr/>
        </p:nvSpPr>
        <p:spPr>
          <a:xfrm>
            <a:off x="3842044" y="2835477"/>
            <a:ext cx="1592403" cy="1592403"/>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t> </a:t>
            </a:r>
            <a:endParaRPr lang="zh-CN" altLang="en-US" sz="2394" dirty="0"/>
          </a:p>
        </p:txBody>
      </p:sp>
      <p:sp>
        <p:nvSpPr>
          <p:cNvPr id="7" name="Freeform 6"/>
          <p:cNvSpPr>
            <a:spLocks/>
          </p:cNvSpPr>
          <p:nvPr/>
        </p:nvSpPr>
        <p:spPr bwMode="auto">
          <a:xfrm>
            <a:off x="3878441" y="3645304"/>
            <a:ext cx="1519610" cy="745991"/>
          </a:xfrm>
          <a:custGeom>
            <a:avLst/>
            <a:gdLst>
              <a:gd name="T0" fmla="*/ 550 w 550"/>
              <a:gd name="T1" fmla="*/ 0 h 270"/>
              <a:gd name="T2" fmla="*/ 550 w 550"/>
              <a:gd name="T3" fmla="*/ 0 h 270"/>
              <a:gd name="T4" fmla="*/ 548 w 550"/>
              <a:gd name="T5" fmla="*/ 26 h 270"/>
              <a:gd name="T6" fmla="*/ 544 w 550"/>
              <a:gd name="T7" fmla="*/ 54 h 270"/>
              <a:gd name="T8" fmla="*/ 536 w 550"/>
              <a:gd name="T9" fmla="*/ 80 h 270"/>
              <a:gd name="T10" fmla="*/ 526 w 550"/>
              <a:gd name="T11" fmla="*/ 104 h 270"/>
              <a:gd name="T12" fmla="*/ 514 w 550"/>
              <a:gd name="T13" fmla="*/ 128 h 270"/>
              <a:gd name="T14" fmla="*/ 502 w 550"/>
              <a:gd name="T15" fmla="*/ 150 h 270"/>
              <a:gd name="T16" fmla="*/ 486 w 550"/>
              <a:gd name="T17" fmla="*/ 172 h 270"/>
              <a:gd name="T18" fmla="*/ 468 w 550"/>
              <a:gd name="T19" fmla="*/ 190 h 270"/>
              <a:gd name="T20" fmla="*/ 448 w 550"/>
              <a:gd name="T21" fmla="*/ 208 h 270"/>
              <a:gd name="T22" fmla="*/ 428 w 550"/>
              <a:gd name="T23" fmla="*/ 224 h 270"/>
              <a:gd name="T24" fmla="*/ 404 w 550"/>
              <a:gd name="T25" fmla="*/ 238 h 270"/>
              <a:gd name="T26" fmla="*/ 380 w 550"/>
              <a:gd name="T27" fmla="*/ 248 h 270"/>
              <a:gd name="T28" fmla="*/ 356 w 550"/>
              <a:gd name="T29" fmla="*/ 258 h 270"/>
              <a:gd name="T30" fmla="*/ 330 w 550"/>
              <a:gd name="T31" fmla="*/ 264 h 270"/>
              <a:gd name="T32" fmla="*/ 302 w 550"/>
              <a:gd name="T33" fmla="*/ 268 h 270"/>
              <a:gd name="T34" fmla="*/ 274 w 550"/>
              <a:gd name="T35" fmla="*/ 270 h 270"/>
              <a:gd name="T36" fmla="*/ 274 w 550"/>
              <a:gd name="T37" fmla="*/ 270 h 270"/>
              <a:gd name="T38" fmla="*/ 246 w 550"/>
              <a:gd name="T39" fmla="*/ 268 h 270"/>
              <a:gd name="T40" fmla="*/ 220 w 550"/>
              <a:gd name="T41" fmla="*/ 264 h 270"/>
              <a:gd name="T42" fmla="*/ 194 w 550"/>
              <a:gd name="T43" fmla="*/ 258 h 270"/>
              <a:gd name="T44" fmla="*/ 168 w 550"/>
              <a:gd name="T45" fmla="*/ 248 h 270"/>
              <a:gd name="T46" fmla="*/ 144 w 550"/>
              <a:gd name="T47" fmla="*/ 238 h 270"/>
              <a:gd name="T48" fmla="*/ 122 w 550"/>
              <a:gd name="T49" fmla="*/ 224 h 270"/>
              <a:gd name="T50" fmla="*/ 102 w 550"/>
              <a:gd name="T51" fmla="*/ 208 h 270"/>
              <a:gd name="T52" fmla="*/ 82 w 550"/>
              <a:gd name="T53" fmla="*/ 190 h 270"/>
              <a:gd name="T54" fmla="*/ 64 w 550"/>
              <a:gd name="T55" fmla="*/ 172 h 270"/>
              <a:gd name="T56" fmla="*/ 48 w 550"/>
              <a:gd name="T57" fmla="*/ 150 h 270"/>
              <a:gd name="T58" fmla="*/ 34 w 550"/>
              <a:gd name="T59" fmla="*/ 128 h 270"/>
              <a:gd name="T60" fmla="*/ 22 w 550"/>
              <a:gd name="T61" fmla="*/ 104 h 270"/>
              <a:gd name="T62" fmla="*/ 14 w 550"/>
              <a:gd name="T63" fmla="*/ 80 h 270"/>
              <a:gd name="T64" fmla="*/ 6 w 550"/>
              <a:gd name="T65" fmla="*/ 54 h 270"/>
              <a:gd name="T66" fmla="*/ 2 w 550"/>
              <a:gd name="T67" fmla="*/ 26 h 270"/>
              <a:gd name="T68" fmla="*/ 0 w 550"/>
              <a:gd name="T69" fmla="*/ 0 h 270"/>
              <a:gd name="T70" fmla="*/ 550 w 550"/>
              <a:gd name="T7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0" h="270">
                <a:moveTo>
                  <a:pt x="550" y="0"/>
                </a:moveTo>
                <a:lnTo>
                  <a:pt x="550" y="0"/>
                </a:lnTo>
                <a:lnTo>
                  <a:pt x="548" y="26"/>
                </a:lnTo>
                <a:lnTo>
                  <a:pt x="544" y="54"/>
                </a:lnTo>
                <a:lnTo>
                  <a:pt x="536" y="80"/>
                </a:lnTo>
                <a:lnTo>
                  <a:pt x="526" y="104"/>
                </a:lnTo>
                <a:lnTo>
                  <a:pt x="514" y="128"/>
                </a:lnTo>
                <a:lnTo>
                  <a:pt x="502" y="150"/>
                </a:lnTo>
                <a:lnTo>
                  <a:pt x="486" y="172"/>
                </a:lnTo>
                <a:lnTo>
                  <a:pt x="468" y="190"/>
                </a:lnTo>
                <a:lnTo>
                  <a:pt x="448" y="208"/>
                </a:lnTo>
                <a:lnTo>
                  <a:pt x="428" y="224"/>
                </a:lnTo>
                <a:lnTo>
                  <a:pt x="404" y="238"/>
                </a:lnTo>
                <a:lnTo>
                  <a:pt x="380" y="248"/>
                </a:lnTo>
                <a:lnTo>
                  <a:pt x="356" y="258"/>
                </a:lnTo>
                <a:lnTo>
                  <a:pt x="330" y="264"/>
                </a:lnTo>
                <a:lnTo>
                  <a:pt x="302" y="268"/>
                </a:lnTo>
                <a:lnTo>
                  <a:pt x="274" y="270"/>
                </a:lnTo>
                <a:lnTo>
                  <a:pt x="274" y="270"/>
                </a:lnTo>
                <a:lnTo>
                  <a:pt x="246" y="268"/>
                </a:lnTo>
                <a:lnTo>
                  <a:pt x="220" y="264"/>
                </a:lnTo>
                <a:lnTo>
                  <a:pt x="194" y="258"/>
                </a:lnTo>
                <a:lnTo>
                  <a:pt x="168" y="248"/>
                </a:lnTo>
                <a:lnTo>
                  <a:pt x="144" y="238"/>
                </a:lnTo>
                <a:lnTo>
                  <a:pt x="122" y="224"/>
                </a:lnTo>
                <a:lnTo>
                  <a:pt x="102" y="208"/>
                </a:lnTo>
                <a:lnTo>
                  <a:pt x="82" y="190"/>
                </a:lnTo>
                <a:lnTo>
                  <a:pt x="64" y="172"/>
                </a:lnTo>
                <a:lnTo>
                  <a:pt x="48" y="150"/>
                </a:lnTo>
                <a:lnTo>
                  <a:pt x="34" y="128"/>
                </a:lnTo>
                <a:lnTo>
                  <a:pt x="22" y="104"/>
                </a:lnTo>
                <a:lnTo>
                  <a:pt x="14" y="80"/>
                </a:lnTo>
                <a:lnTo>
                  <a:pt x="6" y="54"/>
                </a:lnTo>
                <a:lnTo>
                  <a:pt x="2" y="26"/>
                </a:lnTo>
                <a:lnTo>
                  <a:pt x="0" y="0"/>
                </a:lnTo>
                <a:lnTo>
                  <a:pt x="550" y="0"/>
                </a:lnTo>
                <a:close/>
              </a:path>
            </a:pathLst>
          </a:custGeom>
          <a:solidFill>
            <a:schemeClr val="accent3"/>
          </a:solidFill>
          <a:ln>
            <a:noFill/>
          </a:ln>
          <a:extLst/>
        </p:spPr>
        <p:txBody>
          <a:bodyPr vert="horz" wrap="square" lIns="115221" tIns="57610" rIns="115221" bIns="57610" numCol="1" anchor="t" anchorCtr="0" compatLnSpc="1">
            <a:prstTxWarp prst="textNoShape">
              <a:avLst/>
            </a:prstTxWarp>
          </a:bodyPr>
          <a:lstStyle/>
          <a:p>
            <a:endParaRPr lang="zh-CN" altLang="en-US" sz="2394"/>
          </a:p>
        </p:txBody>
      </p:sp>
      <p:sp>
        <p:nvSpPr>
          <p:cNvPr id="8" name="TextBox 7"/>
          <p:cNvSpPr txBox="1"/>
          <p:nvPr/>
        </p:nvSpPr>
        <p:spPr>
          <a:xfrm>
            <a:off x="3968634" y="3398987"/>
            <a:ext cx="1431802" cy="460767"/>
          </a:xfrm>
          <a:prstGeom prst="rect">
            <a:avLst/>
          </a:prstGeom>
          <a:noFill/>
        </p:spPr>
        <p:txBody>
          <a:bodyPr wrap="none" rtlCol="0">
            <a:spAutoFit/>
          </a:bodyPr>
          <a:lstStyle/>
          <a:p>
            <a:r>
              <a:rPr lang="zh-CN" altLang="en-US" sz="2394" dirty="0">
                <a:solidFill>
                  <a:schemeClr val="tx1">
                    <a:lumMod val="75000"/>
                    <a:lumOff val="25000"/>
                  </a:schemeClr>
                </a:solidFill>
                <a:latin typeface="微软雅黑" pitchFamily="34" charset="-122"/>
                <a:ea typeface="微软雅黑" pitchFamily="34" charset="-122"/>
              </a:rPr>
              <a:t>支出</a:t>
            </a:r>
            <a:r>
              <a:rPr lang="en-US" altLang="zh-CN" sz="2394" dirty="0">
                <a:solidFill>
                  <a:schemeClr val="tx1">
                    <a:lumMod val="75000"/>
                    <a:lumOff val="25000"/>
                  </a:schemeClr>
                </a:solidFill>
                <a:latin typeface="微软雅黑" pitchFamily="34" charset="-122"/>
                <a:ea typeface="微软雅黑" pitchFamily="34" charset="-122"/>
              </a:rPr>
              <a:t>40%</a:t>
            </a:r>
          </a:p>
        </p:txBody>
      </p:sp>
      <p:sp>
        <p:nvSpPr>
          <p:cNvPr id="9" name="椭圆 8"/>
          <p:cNvSpPr/>
          <p:nvPr/>
        </p:nvSpPr>
        <p:spPr>
          <a:xfrm>
            <a:off x="6087627" y="2835477"/>
            <a:ext cx="1592403" cy="159240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t> </a:t>
            </a:r>
            <a:endParaRPr lang="zh-CN" altLang="en-US" sz="2394" dirty="0"/>
          </a:p>
        </p:txBody>
      </p:sp>
      <p:sp>
        <p:nvSpPr>
          <p:cNvPr id="10" name="Freeform 7"/>
          <p:cNvSpPr>
            <a:spLocks/>
          </p:cNvSpPr>
          <p:nvPr/>
        </p:nvSpPr>
        <p:spPr bwMode="auto">
          <a:xfrm>
            <a:off x="6124024" y="3429796"/>
            <a:ext cx="1519610" cy="961499"/>
          </a:xfrm>
          <a:custGeom>
            <a:avLst/>
            <a:gdLst>
              <a:gd name="T0" fmla="*/ 540 w 550"/>
              <a:gd name="T1" fmla="*/ 0 h 348"/>
              <a:gd name="T2" fmla="*/ 540 w 550"/>
              <a:gd name="T3" fmla="*/ 0 h 348"/>
              <a:gd name="T4" fmla="*/ 544 w 550"/>
              <a:gd name="T5" fmla="*/ 18 h 348"/>
              <a:gd name="T6" fmla="*/ 546 w 550"/>
              <a:gd name="T7" fmla="*/ 36 h 348"/>
              <a:gd name="T8" fmla="*/ 548 w 550"/>
              <a:gd name="T9" fmla="*/ 54 h 348"/>
              <a:gd name="T10" fmla="*/ 550 w 550"/>
              <a:gd name="T11" fmla="*/ 74 h 348"/>
              <a:gd name="T12" fmla="*/ 550 w 550"/>
              <a:gd name="T13" fmla="*/ 74 h 348"/>
              <a:gd name="T14" fmla="*/ 548 w 550"/>
              <a:gd name="T15" fmla="*/ 102 h 348"/>
              <a:gd name="T16" fmla="*/ 544 w 550"/>
              <a:gd name="T17" fmla="*/ 128 h 348"/>
              <a:gd name="T18" fmla="*/ 536 w 550"/>
              <a:gd name="T19" fmla="*/ 154 h 348"/>
              <a:gd name="T20" fmla="*/ 528 w 550"/>
              <a:gd name="T21" fmla="*/ 180 h 348"/>
              <a:gd name="T22" fmla="*/ 516 w 550"/>
              <a:gd name="T23" fmla="*/ 204 h 348"/>
              <a:gd name="T24" fmla="*/ 502 w 550"/>
              <a:gd name="T25" fmla="*/ 226 h 348"/>
              <a:gd name="T26" fmla="*/ 486 w 550"/>
              <a:gd name="T27" fmla="*/ 248 h 348"/>
              <a:gd name="T28" fmla="*/ 468 w 550"/>
              <a:gd name="T29" fmla="*/ 268 h 348"/>
              <a:gd name="T30" fmla="*/ 450 w 550"/>
              <a:gd name="T31" fmla="*/ 286 h 348"/>
              <a:gd name="T32" fmla="*/ 428 w 550"/>
              <a:gd name="T33" fmla="*/ 300 h 348"/>
              <a:gd name="T34" fmla="*/ 406 w 550"/>
              <a:gd name="T35" fmla="*/ 314 h 348"/>
              <a:gd name="T36" fmla="*/ 382 w 550"/>
              <a:gd name="T37" fmla="*/ 326 h 348"/>
              <a:gd name="T38" fmla="*/ 356 w 550"/>
              <a:gd name="T39" fmla="*/ 336 h 348"/>
              <a:gd name="T40" fmla="*/ 330 w 550"/>
              <a:gd name="T41" fmla="*/ 342 h 348"/>
              <a:gd name="T42" fmla="*/ 302 w 550"/>
              <a:gd name="T43" fmla="*/ 346 h 348"/>
              <a:gd name="T44" fmla="*/ 274 w 550"/>
              <a:gd name="T45" fmla="*/ 348 h 348"/>
              <a:gd name="T46" fmla="*/ 274 w 550"/>
              <a:gd name="T47" fmla="*/ 348 h 348"/>
              <a:gd name="T48" fmla="*/ 246 w 550"/>
              <a:gd name="T49" fmla="*/ 346 h 348"/>
              <a:gd name="T50" fmla="*/ 220 w 550"/>
              <a:gd name="T51" fmla="*/ 342 h 348"/>
              <a:gd name="T52" fmla="*/ 192 w 550"/>
              <a:gd name="T53" fmla="*/ 336 h 348"/>
              <a:gd name="T54" fmla="*/ 168 w 550"/>
              <a:gd name="T55" fmla="*/ 326 h 348"/>
              <a:gd name="T56" fmla="*/ 144 w 550"/>
              <a:gd name="T57" fmla="*/ 314 h 348"/>
              <a:gd name="T58" fmla="*/ 120 w 550"/>
              <a:gd name="T59" fmla="*/ 300 h 348"/>
              <a:gd name="T60" fmla="*/ 100 w 550"/>
              <a:gd name="T61" fmla="*/ 286 h 348"/>
              <a:gd name="T62" fmla="*/ 80 w 550"/>
              <a:gd name="T63" fmla="*/ 268 h 348"/>
              <a:gd name="T64" fmla="*/ 62 w 550"/>
              <a:gd name="T65" fmla="*/ 248 h 348"/>
              <a:gd name="T66" fmla="*/ 46 w 550"/>
              <a:gd name="T67" fmla="*/ 226 h 348"/>
              <a:gd name="T68" fmla="*/ 32 w 550"/>
              <a:gd name="T69" fmla="*/ 204 h 348"/>
              <a:gd name="T70" fmla="*/ 22 w 550"/>
              <a:gd name="T71" fmla="*/ 180 h 348"/>
              <a:gd name="T72" fmla="*/ 12 w 550"/>
              <a:gd name="T73" fmla="*/ 154 h 348"/>
              <a:gd name="T74" fmla="*/ 6 w 550"/>
              <a:gd name="T75" fmla="*/ 128 h 348"/>
              <a:gd name="T76" fmla="*/ 2 w 550"/>
              <a:gd name="T77" fmla="*/ 102 h 348"/>
              <a:gd name="T78" fmla="*/ 0 w 550"/>
              <a:gd name="T79" fmla="*/ 74 h 348"/>
              <a:gd name="T80" fmla="*/ 0 w 550"/>
              <a:gd name="T81" fmla="*/ 74 h 348"/>
              <a:gd name="T82" fmla="*/ 0 w 550"/>
              <a:gd name="T83" fmla="*/ 54 h 348"/>
              <a:gd name="T84" fmla="*/ 2 w 550"/>
              <a:gd name="T85" fmla="*/ 36 h 348"/>
              <a:gd name="T86" fmla="*/ 6 w 550"/>
              <a:gd name="T87" fmla="*/ 18 h 348"/>
              <a:gd name="T88" fmla="*/ 10 w 550"/>
              <a:gd name="T89" fmla="*/ 0 h 348"/>
              <a:gd name="T90" fmla="*/ 540 w 550"/>
              <a:gd name="T9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0" h="348">
                <a:moveTo>
                  <a:pt x="540" y="0"/>
                </a:moveTo>
                <a:lnTo>
                  <a:pt x="540" y="0"/>
                </a:lnTo>
                <a:lnTo>
                  <a:pt x="544" y="18"/>
                </a:lnTo>
                <a:lnTo>
                  <a:pt x="546" y="36"/>
                </a:lnTo>
                <a:lnTo>
                  <a:pt x="548" y="54"/>
                </a:lnTo>
                <a:lnTo>
                  <a:pt x="550" y="74"/>
                </a:lnTo>
                <a:lnTo>
                  <a:pt x="550" y="74"/>
                </a:lnTo>
                <a:lnTo>
                  <a:pt x="548" y="102"/>
                </a:lnTo>
                <a:lnTo>
                  <a:pt x="544" y="128"/>
                </a:lnTo>
                <a:lnTo>
                  <a:pt x="536" y="154"/>
                </a:lnTo>
                <a:lnTo>
                  <a:pt x="528" y="180"/>
                </a:lnTo>
                <a:lnTo>
                  <a:pt x="516" y="204"/>
                </a:lnTo>
                <a:lnTo>
                  <a:pt x="502" y="226"/>
                </a:lnTo>
                <a:lnTo>
                  <a:pt x="486" y="248"/>
                </a:lnTo>
                <a:lnTo>
                  <a:pt x="468" y="268"/>
                </a:lnTo>
                <a:lnTo>
                  <a:pt x="450" y="286"/>
                </a:lnTo>
                <a:lnTo>
                  <a:pt x="428" y="300"/>
                </a:lnTo>
                <a:lnTo>
                  <a:pt x="406" y="314"/>
                </a:lnTo>
                <a:lnTo>
                  <a:pt x="382" y="326"/>
                </a:lnTo>
                <a:lnTo>
                  <a:pt x="356" y="336"/>
                </a:lnTo>
                <a:lnTo>
                  <a:pt x="330" y="342"/>
                </a:lnTo>
                <a:lnTo>
                  <a:pt x="302" y="346"/>
                </a:lnTo>
                <a:lnTo>
                  <a:pt x="274" y="348"/>
                </a:lnTo>
                <a:lnTo>
                  <a:pt x="274" y="348"/>
                </a:lnTo>
                <a:lnTo>
                  <a:pt x="246" y="346"/>
                </a:lnTo>
                <a:lnTo>
                  <a:pt x="220" y="342"/>
                </a:lnTo>
                <a:lnTo>
                  <a:pt x="192" y="336"/>
                </a:lnTo>
                <a:lnTo>
                  <a:pt x="168" y="326"/>
                </a:lnTo>
                <a:lnTo>
                  <a:pt x="144" y="314"/>
                </a:lnTo>
                <a:lnTo>
                  <a:pt x="120" y="300"/>
                </a:lnTo>
                <a:lnTo>
                  <a:pt x="100" y="286"/>
                </a:lnTo>
                <a:lnTo>
                  <a:pt x="80" y="268"/>
                </a:lnTo>
                <a:lnTo>
                  <a:pt x="62" y="248"/>
                </a:lnTo>
                <a:lnTo>
                  <a:pt x="46" y="226"/>
                </a:lnTo>
                <a:lnTo>
                  <a:pt x="32" y="204"/>
                </a:lnTo>
                <a:lnTo>
                  <a:pt x="22" y="180"/>
                </a:lnTo>
                <a:lnTo>
                  <a:pt x="12" y="154"/>
                </a:lnTo>
                <a:lnTo>
                  <a:pt x="6" y="128"/>
                </a:lnTo>
                <a:lnTo>
                  <a:pt x="2" y="102"/>
                </a:lnTo>
                <a:lnTo>
                  <a:pt x="0" y="74"/>
                </a:lnTo>
                <a:lnTo>
                  <a:pt x="0" y="74"/>
                </a:lnTo>
                <a:lnTo>
                  <a:pt x="0" y="54"/>
                </a:lnTo>
                <a:lnTo>
                  <a:pt x="2" y="36"/>
                </a:lnTo>
                <a:lnTo>
                  <a:pt x="6" y="18"/>
                </a:lnTo>
                <a:lnTo>
                  <a:pt x="10" y="0"/>
                </a:lnTo>
                <a:lnTo>
                  <a:pt x="540" y="0"/>
                </a:lnTo>
                <a:close/>
              </a:path>
            </a:pathLst>
          </a:custGeom>
          <a:solidFill>
            <a:schemeClr val="accent4"/>
          </a:solidFill>
          <a:ln>
            <a:noFill/>
          </a:ln>
          <a:extLst/>
        </p:spPr>
        <p:txBody>
          <a:bodyPr vert="horz" wrap="square" lIns="115221" tIns="57610" rIns="115221" bIns="57610" numCol="1" anchor="t" anchorCtr="0" compatLnSpc="1">
            <a:prstTxWarp prst="textNoShape">
              <a:avLst/>
            </a:prstTxWarp>
          </a:bodyPr>
          <a:lstStyle/>
          <a:p>
            <a:endParaRPr lang="zh-CN" altLang="en-US" sz="2394"/>
          </a:p>
        </p:txBody>
      </p:sp>
      <p:sp>
        <p:nvSpPr>
          <p:cNvPr id="11" name="TextBox 10"/>
          <p:cNvSpPr txBox="1"/>
          <p:nvPr/>
        </p:nvSpPr>
        <p:spPr>
          <a:xfrm>
            <a:off x="6192413" y="3398987"/>
            <a:ext cx="1431802" cy="460767"/>
          </a:xfrm>
          <a:prstGeom prst="rect">
            <a:avLst/>
          </a:prstGeom>
          <a:noFill/>
        </p:spPr>
        <p:txBody>
          <a:bodyPr wrap="none" rtlCol="0">
            <a:spAutoFit/>
          </a:bodyPr>
          <a:lstStyle/>
          <a:p>
            <a:r>
              <a:rPr lang="zh-CN" altLang="en-US" sz="2394" dirty="0">
                <a:solidFill>
                  <a:schemeClr val="bg1"/>
                </a:solidFill>
                <a:latin typeface="微软雅黑" pitchFamily="34" charset="-122"/>
                <a:ea typeface="微软雅黑" pitchFamily="34" charset="-122"/>
              </a:rPr>
              <a:t>利润</a:t>
            </a:r>
            <a:r>
              <a:rPr lang="en-US" altLang="zh-CN" sz="2394" dirty="0">
                <a:solidFill>
                  <a:schemeClr val="bg1"/>
                </a:solidFill>
                <a:latin typeface="微软雅黑" pitchFamily="34" charset="-122"/>
                <a:ea typeface="微软雅黑" pitchFamily="34" charset="-122"/>
              </a:rPr>
              <a:t>60%</a:t>
            </a:r>
          </a:p>
        </p:txBody>
      </p:sp>
      <p:sp>
        <p:nvSpPr>
          <p:cNvPr id="12" name="椭圆 11"/>
          <p:cNvSpPr/>
          <p:nvPr/>
        </p:nvSpPr>
        <p:spPr>
          <a:xfrm>
            <a:off x="8333210" y="2835477"/>
            <a:ext cx="1592403" cy="1592403"/>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t> </a:t>
            </a:r>
            <a:endParaRPr lang="zh-CN" altLang="en-US" sz="2394" dirty="0"/>
          </a:p>
        </p:txBody>
      </p:sp>
      <p:sp>
        <p:nvSpPr>
          <p:cNvPr id="13" name="Freeform 8"/>
          <p:cNvSpPr>
            <a:spLocks/>
          </p:cNvSpPr>
          <p:nvPr/>
        </p:nvSpPr>
        <p:spPr bwMode="auto">
          <a:xfrm>
            <a:off x="8369609" y="3131399"/>
            <a:ext cx="1519610" cy="1259896"/>
          </a:xfrm>
          <a:custGeom>
            <a:avLst/>
            <a:gdLst>
              <a:gd name="T0" fmla="*/ 482 w 550"/>
              <a:gd name="T1" fmla="*/ 0 h 456"/>
              <a:gd name="T2" fmla="*/ 482 w 550"/>
              <a:gd name="T3" fmla="*/ 0 h 456"/>
              <a:gd name="T4" fmla="*/ 496 w 550"/>
              <a:gd name="T5" fmla="*/ 18 h 456"/>
              <a:gd name="T6" fmla="*/ 510 w 550"/>
              <a:gd name="T7" fmla="*/ 38 h 456"/>
              <a:gd name="T8" fmla="*/ 522 w 550"/>
              <a:gd name="T9" fmla="*/ 60 h 456"/>
              <a:gd name="T10" fmla="*/ 532 w 550"/>
              <a:gd name="T11" fmla="*/ 82 h 456"/>
              <a:gd name="T12" fmla="*/ 540 w 550"/>
              <a:gd name="T13" fmla="*/ 106 h 456"/>
              <a:gd name="T14" fmla="*/ 546 w 550"/>
              <a:gd name="T15" fmla="*/ 130 h 456"/>
              <a:gd name="T16" fmla="*/ 550 w 550"/>
              <a:gd name="T17" fmla="*/ 156 h 456"/>
              <a:gd name="T18" fmla="*/ 550 w 550"/>
              <a:gd name="T19" fmla="*/ 182 h 456"/>
              <a:gd name="T20" fmla="*/ 550 w 550"/>
              <a:gd name="T21" fmla="*/ 182 h 456"/>
              <a:gd name="T22" fmla="*/ 548 w 550"/>
              <a:gd name="T23" fmla="*/ 210 h 456"/>
              <a:gd name="T24" fmla="*/ 544 w 550"/>
              <a:gd name="T25" fmla="*/ 236 h 456"/>
              <a:gd name="T26" fmla="*/ 538 w 550"/>
              <a:gd name="T27" fmla="*/ 262 h 456"/>
              <a:gd name="T28" fmla="*/ 528 w 550"/>
              <a:gd name="T29" fmla="*/ 288 h 456"/>
              <a:gd name="T30" fmla="*/ 518 w 550"/>
              <a:gd name="T31" fmla="*/ 312 h 456"/>
              <a:gd name="T32" fmla="*/ 504 w 550"/>
              <a:gd name="T33" fmla="*/ 334 h 456"/>
              <a:gd name="T34" fmla="*/ 488 w 550"/>
              <a:gd name="T35" fmla="*/ 356 h 456"/>
              <a:gd name="T36" fmla="*/ 470 w 550"/>
              <a:gd name="T37" fmla="*/ 376 h 456"/>
              <a:gd name="T38" fmla="*/ 450 w 550"/>
              <a:gd name="T39" fmla="*/ 394 h 456"/>
              <a:gd name="T40" fmla="*/ 430 w 550"/>
              <a:gd name="T41" fmla="*/ 408 h 456"/>
              <a:gd name="T42" fmla="*/ 406 w 550"/>
              <a:gd name="T43" fmla="*/ 422 h 456"/>
              <a:gd name="T44" fmla="*/ 382 w 550"/>
              <a:gd name="T45" fmla="*/ 434 h 456"/>
              <a:gd name="T46" fmla="*/ 358 w 550"/>
              <a:gd name="T47" fmla="*/ 444 h 456"/>
              <a:gd name="T48" fmla="*/ 330 w 550"/>
              <a:gd name="T49" fmla="*/ 450 h 456"/>
              <a:gd name="T50" fmla="*/ 304 w 550"/>
              <a:gd name="T51" fmla="*/ 454 h 456"/>
              <a:gd name="T52" fmla="*/ 276 w 550"/>
              <a:gd name="T53" fmla="*/ 456 h 456"/>
              <a:gd name="T54" fmla="*/ 276 w 550"/>
              <a:gd name="T55" fmla="*/ 456 h 456"/>
              <a:gd name="T56" fmla="*/ 248 w 550"/>
              <a:gd name="T57" fmla="*/ 454 h 456"/>
              <a:gd name="T58" fmla="*/ 220 w 550"/>
              <a:gd name="T59" fmla="*/ 450 h 456"/>
              <a:gd name="T60" fmla="*/ 194 w 550"/>
              <a:gd name="T61" fmla="*/ 444 h 456"/>
              <a:gd name="T62" fmla="*/ 168 w 550"/>
              <a:gd name="T63" fmla="*/ 434 h 456"/>
              <a:gd name="T64" fmla="*/ 144 w 550"/>
              <a:gd name="T65" fmla="*/ 422 h 456"/>
              <a:gd name="T66" fmla="*/ 122 w 550"/>
              <a:gd name="T67" fmla="*/ 408 h 456"/>
              <a:gd name="T68" fmla="*/ 100 w 550"/>
              <a:gd name="T69" fmla="*/ 394 h 456"/>
              <a:gd name="T70" fmla="*/ 82 w 550"/>
              <a:gd name="T71" fmla="*/ 376 h 456"/>
              <a:gd name="T72" fmla="*/ 64 w 550"/>
              <a:gd name="T73" fmla="*/ 356 h 456"/>
              <a:gd name="T74" fmla="*/ 48 w 550"/>
              <a:gd name="T75" fmla="*/ 334 h 456"/>
              <a:gd name="T76" fmla="*/ 34 w 550"/>
              <a:gd name="T77" fmla="*/ 312 h 456"/>
              <a:gd name="T78" fmla="*/ 22 w 550"/>
              <a:gd name="T79" fmla="*/ 288 h 456"/>
              <a:gd name="T80" fmla="*/ 14 w 550"/>
              <a:gd name="T81" fmla="*/ 262 h 456"/>
              <a:gd name="T82" fmla="*/ 6 w 550"/>
              <a:gd name="T83" fmla="*/ 236 h 456"/>
              <a:gd name="T84" fmla="*/ 2 w 550"/>
              <a:gd name="T85" fmla="*/ 210 h 456"/>
              <a:gd name="T86" fmla="*/ 0 w 550"/>
              <a:gd name="T87" fmla="*/ 182 h 456"/>
              <a:gd name="T88" fmla="*/ 0 w 550"/>
              <a:gd name="T89" fmla="*/ 182 h 456"/>
              <a:gd name="T90" fmla="*/ 2 w 550"/>
              <a:gd name="T91" fmla="*/ 156 h 456"/>
              <a:gd name="T92" fmla="*/ 6 w 550"/>
              <a:gd name="T93" fmla="*/ 130 h 456"/>
              <a:gd name="T94" fmla="*/ 12 w 550"/>
              <a:gd name="T95" fmla="*/ 106 h 456"/>
              <a:gd name="T96" fmla="*/ 20 w 550"/>
              <a:gd name="T97" fmla="*/ 82 h 456"/>
              <a:gd name="T98" fmla="*/ 30 w 550"/>
              <a:gd name="T99" fmla="*/ 60 h 456"/>
              <a:gd name="T100" fmla="*/ 40 w 550"/>
              <a:gd name="T101" fmla="*/ 38 h 456"/>
              <a:gd name="T102" fmla="*/ 54 w 550"/>
              <a:gd name="T103" fmla="*/ 18 h 456"/>
              <a:gd name="T104" fmla="*/ 70 w 550"/>
              <a:gd name="T105" fmla="*/ 0 h 456"/>
              <a:gd name="T106" fmla="*/ 482 w 550"/>
              <a:gd name="T10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0" h="456">
                <a:moveTo>
                  <a:pt x="482" y="0"/>
                </a:moveTo>
                <a:lnTo>
                  <a:pt x="482" y="0"/>
                </a:lnTo>
                <a:lnTo>
                  <a:pt x="496" y="18"/>
                </a:lnTo>
                <a:lnTo>
                  <a:pt x="510" y="38"/>
                </a:lnTo>
                <a:lnTo>
                  <a:pt x="522" y="60"/>
                </a:lnTo>
                <a:lnTo>
                  <a:pt x="532" y="82"/>
                </a:lnTo>
                <a:lnTo>
                  <a:pt x="540" y="106"/>
                </a:lnTo>
                <a:lnTo>
                  <a:pt x="546" y="130"/>
                </a:lnTo>
                <a:lnTo>
                  <a:pt x="550" y="156"/>
                </a:lnTo>
                <a:lnTo>
                  <a:pt x="550" y="182"/>
                </a:lnTo>
                <a:lnTo>
                  <a:pt x="550" y="182"/>
                </a:lnTo>
                <a:lnTo>
                  <a:pt x="548" y="210"/>
                </a:lnTo>
                <a:lnTo>
                  <a:pt x="544" y="236"/>
                </a:lnTo>
                <a:lnTo>
                  <a:pt x="538" y="262"/>
                </a:lnTo>
                <a:lnTo>
                  <a:pt x="528" y="288"/>
                </a:lnTo>
                <a:lnTo>
                  <a:pt x="518" y="312"/>
                </a:lnTo>
                <a:lnTo>
                  <a:pt x="504" y="334"/>
                </a:lnTo>
                <a:lnTo>
                  <a:pt x="488" y="356"/>
                </a:lnTo>
                <a:lnTo>
                  <a:pt x="470" y="376"/>
                </a:lnTo>
                <a:lnTo>
                  <a:pt x="450" y="394"/>
                </a:lnTo>
                <a:lnTo>
                  <a:pt x="430" y="408"/>
                </a:lnTo>
                <a:lnTo>
                  <a:pt x="406" y="422"/>
                </a:lnTo>
                <a:lnTo>
                  <a:pt x="382" y="434"/>
                </a:lnTo>
                <a:lnTo>
                  <a:pt x="358" y="444"/>
                </a:lnTo>
                <a:lnTo>
                  <a:pt x="330" y="450"/>
                </a:lnTo>
                <a:lnTo>
                  <a:pt x="304" y="454"/>
                </a:lnTo>
                <a:lnTo>
                  <a:pt x="276" y="456"/>
                </a:lnTo>
                <a:lnTo>
                  <a:pt x="276" y="456"/>
                </a:lnTo>
                <a:lnTo>
                  <a:pt x="248" y="454"/>
                </a:lnTo>
                <a:lnTo>
                  <a:pt x="220" y="450"/>
                </a:lnTo>
                <a:lnTo>
                  <a:pt x="194" y="444"/>
                </a:lnTo>
                <a:lnTo>
                  <a:pt x="168" y="434"/>
                </a:lnTo>
                <a:lnTo>
                  <a:pt x="144" y="422"/>
                </a:lnTo>
                <a:lnTo>
                  <a:pt x="122" y="408"/>
                </a:lnTo>
                <a:lnTo>
                  <a:pt x="100" y="394"/>
                </a:lnTo>
                <a:lnTo>
                  <a:pt x="82" y="376"/>
                </a:lnTo>
                <a:lnTo>
                  <a:pt x="64" y="356"/>
                </a:lnTo>
                <a:lnTo>
                  <a:pt x="48" y="334"/>
                </a:lnTo>
                <a:lnTo>
                  <a:pt x="34" y="312"/>
                </a:lnTo>
                <a:lnTo>
                  <a:pt x="22" y="288"/>
                </a:lnTo>
                <a:lnTo>
                  <a:pt x="14" y="262"/>
                </a:lnTo>
                <a:lnTo>
                  <a:pt x="6" y="236"/>
                </a:lnTo>
                <a:lnTo>
                  <a:pt x="2" y="210"/>
                </a:lnTo>
                <a:lnTo>
                  <a:pt x="0" y="182"/>
                </a:lnTo>
                <a:lnTo>
                  <a:pt x="0" y="182"/>
                </a:lnTo>
                <a:lnTo>
                  <a:pt x="2" y="156"/>
                </a:lnTo>
                <a:lnTo>
                  <a:pt x="6" y="130"/>
                </a:lnTo>
                <a:lnTo>
                  <a:pt x="12" y="106"/>
                </a:lnTo>
                <a:lnTo>
                  <a:pt x="20" y="82"/>
                </a:lnTo>
                <a:lnTo>
                  <a:pt x="30" y="60"/>
                </a:lnTo>
                <a:lnTo>
                  <a:pt x="40" y="38"/>
                </a:lnTo>
                <a:lnTo>
                  <a:pt x="54" y="18"/>
                </a:lnTo>
                <a:lnTo>
                  <a:pt x="70" y="0"/>
                </a:lnTo>
                <a:lnTo>
                  <a:pt x="482" y="0"/>
                </a:lnTo>
                <a:close/>
              </a:path>
            </a:pathLst>
          </a:custGeom>
          <a:solidFill>
            <a:schemeClr val="accent5"/>
          </a:solidFill>
          <a:ln>
            <a:noFill/>
          </a:ln>
          <a:extLst/>
        </p:spPr>
        <p:txBody>
          <a:bodyPr vert="horz" wrap="square" lIns="115221" tIns="57610" rIns="115221" bIns="57610" numCol="1" anchor="t" anchorCtr="0" compatLnSpc="1">
            <a:prstTxWarp prst="textNoShape">
              <a:avLst/>
            </a:prstTxWarp>
          </a:bodyPr>
          <a:lstStyle/>
          <a:p>
            <a:endParaRPr lang="zh-CN" altLang="en-US" sz="2394"/>
          </a:p>
        </p:txBody>
      </p:sp>
      <p:sp>
        <p:nvSpPr>
          <p:cNvPr id="14" name="TextBox 13"/>
          <p:cNvSpPr txBox="1"/>
          <p:nvPr/>
        </p:nvSpPr>
        <p:spPr>
          <a:xfrm>
            <a:off x="8455643" y="3398987"/>
            <a:ext cx="1431802" cy="460767"/>
          </a:xfrm>
          <a:prstGeom prst="rect">
            <a:avLst/>
          </a:prstGeom>
          <a:noFill/>
        </p:spPr>
        <p:txBody>
          <a:bodyPr wrap="none" rtlCol="0">
            <a:spAutoFit/>
          </a:bodyPr>
          <a:lstStyle/>
          <a:p>
            <a:r>
              <a:rPr lang="zh-CN" altLang="en-US" sz="2394" dirty="0">
                <a:solidFill>
                  <a:schemeClr val="bg1"/>
                </a:solidFill>
                <a:latin typeface="微软雅黑" pitchFamily="34" charset="-122"/>
                <a:ea typeface="微软雅黑" pitchFamily="34" charset="-122"/>
              </a:rPr>
              <a:t>完成</a:t>
            </a:r>
            <a:r>
              <a:rPr lang="en-US" altLang="zh-CN" sz="2394" dirty="0">
                <a:solidFill>
                  <a:schemeClr val="bg1"/>
                </a:solidFill>
                <a:latin typeface="微软雅黑" pitchFamily="34" charset="-122"/>
                <a:ea typeface="微软雅黑" pitchFamily="34" charset="-122"/>
              </a:rPr>
              <a:t>80%</a:t>
            </a:r>
          </a:p>
        </p:txBody>
      </p:sp>
      <p:grpSp>
        <p:nvGrpSpPr>
          <p:cNvPr id="15" name="组合 14"/>
          <p:cNvGrpSpPr/>
          <p:nvPr/>
        </p:nvGrpSpPr>
        <p:grpSpPr>
          <a:xfrm>
            <a:off x="1022084" y="4661126"/>
            <a:ext cx="2672774" cy="855576"/>
            <a:chOff x="794684" y="3476935"/>
            <a:chExt cx="2121132" cy="678991"/>
          </a:xfrm>
        </p:grpSpPr>
        <p:sp>
          <p:nvSpPr>
            <p:cNvPr id="16" name="Text Placeholder 2"/>
            <p:cNvSpPr txBox="1">
              <a:spLocks/>
            </p:cNvSpPr>
            <p:nvPr/>
          </p:nvSpPr>
          <p:spPr bwMode="auto">
            <a:xfrm>
              <a:off x="10934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17" name="Text Placeholder 2"/>
            <p:cNvSpPr txBox="1">
              <a:spLocks/>
            </p:cNvSpPr>
            <p:nvPr/>
          </p:nvSpPr>
          <p:spPr bwMode="auto">
            <a:xfrm>
              <a:off x="7946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3290461" y="4661126"/>
            <a:ext cx="2672774" cy="855576"/>
            <a:chOff x="2627784" y="3476935"/>
            <a:chExt cx="2121132" cy="678991"/>
          </a:xfrm>
        </p:grpSpPr>
        <p:sp>
          <p:nvSpPr>
            <p:cNvPr id="19" name="Text Placeholder 2"/>
            <p:cNvSpPr txBox="1">
              <a:spLocks/>
            </p:cNvSpPr>
            <p:nvPr/>
          </p:nvSpPr>
          <p:spPr bwMode="auto">
            <a:xfrm>
              <a:off x="29265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20" name="Text Placeholder 2"/>
            <p:cNvSpPr txBox="1">
              <a:spLocks/>
            </p:cNvSpPr>
            <p:nvPr/>
          </p:nvSpPr>
          <p:spPr bwMode="auto">
            <a:xfrm>
              <a:off x="26277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grpSp>
        <p:nvGrpSpPr>
          <p:cNvPr id="21" name="组合 20"/>
          <p:cNvGrpSpPr/>
          <p:nvPr/>
        </p:nvGrpSpPr>
        <p:grpSpPr>
          <a:xfrm>
            <a:off x="5558839" y="4661126"/>
            <a:ext cx="2672774" cy="855576"/>
            <a:chOff x="4427984" y="3476935"/>
            <a:chExt cx="2121132" cy="678991"/>
          </a:xfrm>
        </p:grpSpPr>
        <p:sp>
          <p:nvSpPr>
            <p:cNvPr id="22" name="Text Placeholder 2"/>
            <p:cNvSpPr txBox="1">
              <a:spLocks/>
            </p:cNvSpPr>
            <p:nvPr/>
          </p:nvSpPr>
          <p:spPr bwMode="auto">
            <a:xfrm>
              <a:off x="47267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23" name="Text Placeholder 2"/>
            <p:cNvSpPr txBox="1">
              <a:spLocks/>
            </p:cNvSpPr>
            <p:nvPr/>
          </p:nvSpPr>
          <p:spPr bwMode="auto">
            <a:xfrm>
              <a:off x="44279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grpSp>
        <p:nvGrpSpPr>
          <p:cNvPr id="24" name="组合 23"/>
          <p:cNvGrpSpPr/>
          <p:nvPr/>
        </p:nvGrpSpPr>
        <p:grpSpPr>
          <a:xfrm>
            <a:off x="7827216" y="4661126"/>
            <a:ext cx="2672774" cy="855576"/>
            <a:chOff x="6195284" y="3476935"/>
            <a:chExt cx="2121132" cy="678991"/>
          </a:xfrm>
        </p:grpSpPr>
        <p:sp>
          <p:nvSpPr>
            <p:cNvPr id="25" name="Text Placeholder 2"/>
            <p:cNvSpPr txBox="1">
              <a:spLocks/>
            </p:cNvSpPr>
            <p:nvPr/>
          </p:nvSpPr>
          <p:spPr bwMode="auto">
            <a:xfrm>
              <a:off x="64940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26" name="Text Placeholder 2"/>
            <p:cNvSpPr txBox="1">
              <a:spLocks/>
            </p:cNvSpPr>
            <p:nvPr/>
          </p:nvSpPr>
          <p:spPr bwMode="auto">
            <a:xfrm>
              <a:off x="61952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sp>
        <p:nvSpPr>
          <p:cNvPr id="27"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28" name="Freeform 5"/>
          <p:cNvSpPr>
            <a:spLocks noEditPoints="1"/>
          </p:cNvSpPr>
          <p:nvPr/>
        </p:nvSpPr>
        <p:spPr bwMode="auto">
          <a:xfrm>
            <a:off x="3983731" y="157416"/>
            <a:ext cx="2286113"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9" name="飞哥PPT眉头"/>
          <p:cNvSpPr txBox="1"/>
          <p:nvPr/>
        </p:nvSpPr>
        <p:spPr>
          <a:xfrm>
            <a:off x="216421" y="27657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30" name="飞哥PPT眉头"/>
          <p:cNvSpPr txBox="1"/>
          <p:nvPr/>
        </p:nvSpPr>
        <p:spPr>
          <a:xfrm>
            <a:off x="2031028" y="28880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31" name="飞哥PPT眉头"/>
          <p:cNvSpPr txBox="1"/>
          <p:nvPr/>
        </p:nvSpPr>
        <p:spPr>
          <a:xfrm>
            <a:off x="4162959" y="27657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32" name="飞哥PPT眉头"/>
          <p:cNvSpPr txBox="1"/>
          <p:nvPr/>
        </p:nvSpPr>
        <p:spPr>
          <a:xfrm>
            <a:off x="6172299" y="25122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016118783"/>
      </p:ext>
    </p:extLst>
  </p:cSld>
  <p:clrMapOvr>
    <a:masterClrMapping/>
  </p:clrMapOvr>
  <mc:AlternateContent xmlns:mc="http://schemas.openxmlformats.org/markup-compatibility/2006" xmlns:p14="http://schemas.microsoft.com/office/powerpoint/2010/main">
    <mc:Choice Requires="p14">
      <p:transition spd="slow" p14:dur="900" advClick="0" advTm="9808">
        <p14:warp dir="in"/>
      </p:transition>
    </mc:Choice>
    <mc:Fallback xmlns="">
      <p:transition spd="slow" advClick="0" advTm="98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par>
                          <p:cTn id="29" fill="hold">
                            <p:stCondLst>
                              <p:cond delay="1500"/>
                            </p:stCondLst>
                            <p:childTnLst>
                              <p:par>
                                <p:cTn id="30" presetID="16" presetClass="entr" presetSubtype="37"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outVertical)">
                                      <p:cBhvr>
                                        <p:cTn id="32" dur="500"/>
                                        <p:tgtEl>
                                          <p:spTgt spid="2"/>
                                        </p:tgtEl>
                                      </p:cBhvr>
                                    </p:animEffect>
                                  </p:childTnLst>
                                </p:cTn>
                              </p:par>
                            </p:childTnLst>
                          </p:cTn>
                        </p:par>
                        <p:par>
                          <p:cTn id="33" fill="hold">
                            <p:stCondLst>
                              <p:cond delay="2000"/>
                            </p:stCondLst>
                            <p:childTnLst>
                              <p:par>
                                <p:cTn id="34" presetID="15" presetClass="entr" presetSubtype="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3"/>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2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6"/>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40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9"/>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60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ppt_w</p:attrName>
                                        </p:attrNameLst>
                                      </p:cBhvr>
                                      <p:tavLst>
                                        <p:tav tm="0">
                                          <p:val>
                                            <p:fltVal val="0"/>
                                          </p:val>
                                        </p:tav>
                                        <p:tav tm="100000">
                                          <p:val>
                                            <p:strVal val="#ppt_w"/>
                                          </p:val>
                                        </p:tav>
                                      </p:tavLst>
                                    </p:anim>
                                    <p:anim calcmode="lin" valueType="num">
                                      <p:cBhvr>
                                        <p:cTn id="55" dur="1000" fill="hold"/>
                                        <p:tgtEl>
                                          <p:spTgt spid="12"/>
                                        </p:tgtEl>
                                        <p:attrNameLst>
                                          <p:attrName>ppt_h</p:attrName>
                                        </p:attrNameLst>
                                      </p:cBhvr>
                                      <p:tavLst>
                                        <p:tav tm="0">
                                          <p:val>
                                            <p:fltVal val="0"/>
                                          </p:val>
                                        </p:tav>
                                        <p:tav tm="100000">
                                          <p:val>
                                            <p:strVal val="#ppt_h"/>
                                          </p:val>
                                        </p:tav>
                                      </p:tavLst>
                                    </p:anim>
                                    <p:anim calcmode="lin" valueType="num">
                                      <p:cBhvr>
                                        <p:cTn id="56"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3600"/>
                            </p:stCondLst>
                            <p:childTnLst>
                              <p:par>
                                <p:cTn id="59" presetID="2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down)">
                                      <p:cBhvr>
                                        <p:cTn id="61" dur="500"/>
                                        <p:tgtEl>
                                          <p:spTgt spid="4"/>
                                        </p:tgtEl>
                                      </p:cBhvr>
                                    </p:animEffect>
                                  </p:childTnLst>
                                </p:cTn>
                              </p:par>
                            </p:childTnLst>
                          </p:cTn>
                        </p:par>
                        <p:par>
                          <p:cTn id="62" fill="hold">
                            <p:stCondLst>
                              <p:cond delay="4100"/>
                            </p:stCondLst>
                            <p:childTnLst>
                              <p:par>
                                <p:cTn id="63" presetID="2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left)">
                                      <p:cBhvr>
                                        <p:cTn id="65" dur="500"/>
                                        <p:tgtEl>
                                          <p:spTgt spid="5"/>
                                        </p:tgtEl>
                                      </p:cBhvr>
                                    </p:animEffect>
                                  </p:childTnLst>
                                </p:cTn>
                              </p:par>
                            </p:childTnLst>
                          </p:cTn>
                        </p:par>
                        <p:par>
                          <p:cTn id="66" fill="hold">
                            <p:stCondLst>
                              <p:cond delay="4600"/>
                            </p:stCondLst>
                            <p:childTnLst>
                              <p:par>
                                <p:cTn id="67" presetID="22" presetClass="entr" presetSubtype="4"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down)">
                                      <p:cBhvr>
                                        <p:cTn id="69" dur="500"/>
                                        <p:tgtEl>
                                          <p:spTgt spid="7"/>
                                        </p:tgtEl>
                                      </p:cBhvr>
                                    </p:animEffect>
                                  </p:childTnLst>
                                </p:cTn>
                              </p:par>
                            </p:childTnLst>
                          </p:cTn>
                        </p:par>
                        <p:par>
                          <p:cTn id="70" fill="hold">
                            <p:stCondLst>
                              <p:cond delay="5100"/>
                            </p:stCondLst>
                            <p:childTnLst>
                              <p:par>
                                <p:cTn id="71" presetID="22" presetClass="entr" presetSubtype="8"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left)">
                                      <p:cBhvr>
                                        <p:cTn id="73" dur="500"/>
                                        <p:tgtEl>
                                          <p:spTgt spid="8"/>
                                        </p:tgtEl>
                                      </p:cBhvr>
                                    </p:animEffect>
                                  </p:childTnLst>
                                </p:cTn>
                              </p:par>
                            </p:childTnLst>
                          </p:cTn>
                        </p:par>
                        <p:par>
                          <p:cTn id="74" fill="hold">
                            <p:stCondLst>
                              <p:cond delay="5600"/>
                            </p:stCondLst>
                            <p:childTnLst>
                              <p:par>
                                <p:cTn id="75" presetID="22" presetClass="entr" presetSubtype="4"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down)">
                                      <p:cBhvr>
                                        <p:cTn id="77" dur="500"/>
                                        <p:tgtEl>
                                          <p:spTgt spid="10"/>
                                        </p:tgtEl>
                                      </p:cBhvr>
                                    </p:animEffect>
                                  </p:childTnLst>
                                </p:cTn>
                              </p:par>
                            </p:childTnLst>
                          </p:cTn>
                        </p:par>
                        <p:par>
                          <p:cTn id="78" fill="hold">
                            <p:stCondLst>
                              <p:cond delay="6100"/>
                            </p:stCondLst>
                            <p:childTnLst>
                              <p:par>
                                <p:cTn id="79" presetID="22" presetClass="entr" presetSubtype="8"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left)">
                                      <p:cBhvr>
                                        <p:cTn id="81" dur="500"/>
                                        <p:tgtEl>
                                          <p:spTgt spid="11"/>
                                        </p:tgtEl>
                                      </p:cBhvr>
                                    </p:animEffect>
                                  </p:childTnLst>
                                </p:cTn>
                              </p:par>
                            </p:childTnLst>
                          </p:cTn>
                        </p:par>
                        <p:par>
                          <p:cTn id="82" fill="hold">
                            <p:stCondLst>
                              <p:cond delay="6600"/>
                            </p:stCondLst>
                            <p:childTnLst>
                              <p:par>
                                <p:cTn id="83" presetID="22" presetClass="entr" presetSubtype="4"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down)">
                                      <p:cBhvr>
                                        <p:cTn id="85" dur="500"/>
                                        <p:tgtEl>
                                          <p:spTgt spid="13"/>
                                        </p:tgtEl>
                                      </p:cBhvr>
                                    </p:animEffect>
                                  </p:childTnLst>
                                </p:cTn>
                              </p:par>
                            </p:childTnLst>
                          </p:cTn>
                        </p:par>
                        <p:par>
                          <p:cTn id="86" fill="hold">
                            <p:stCondLst>
                              <p:cond delay="7100"/>
                            </p:stCondLst>
                            <p:childTnLst>
                              <p:par>
                                <p:cTn id="87" presetID="22" presetClass="entr" presetSubtype="8"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left)">
                                      <p:cBhvr>
                                        <p:cTn id="89" dur="500"/>
                                        <p:tgtEl>
                                          <p:spTgt spid="14"/>
                                        </p:tgtEl>
                                      </p:cBhvr>
                                    </p:animEffect>
                                  </p:childTnLst>
                                </p:cTn>
                              </p:par>
                            </p:childTnLst>
                          </p:cTn>
                        </p:par>
                        <p:par>
                          <p:cTn id="90" fill="hold">
                            <p:stCondLst>
                              <p:cond delay="7600"/>
                            </p:stCondLst>
                            <p:childTnLst>
                              <p:par>
                                <p:cTn id="91" presetID="42" presetClass="entr" presetSubtype="0" fill="hold"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fade">
                                      <p:cBhvr>
                                        <p:cTn id="93" dur="1000"/>
                                        <p:tgtEl>
                                          <p:spTgt spid="15"/>
                                        </p:tgtEl>
                                      </p:cBhvr>
                                    </p:animEffect>
                                    <p:anim calcmode="lin" valueType="num">
                                      <p:cBhvr>
                                        <p:cTn id="94" dur="1000" fill="hold"/>
                                        <p:tgtEl>
                                          <p:spTgt spid="15"/>
                                        </p:tgtEl>
                                        <p:attrNameLst>
                                          <p:attrName>ppt_x</p:attrName>
                                        </p:attrNameLst>
                                      </p:cBhvr>
                                      <p:tavLst>
                                        <p:tav tm="0">
                                          <p:val>
                                            <p:strVal val="#ppt_x"/>
                                          </p:val>
                                        </p:tav>
                                        <p:tav tm="100000">
                                          <p:val>
                                            <p:strVal val="#ppt_x"/>
                                          </p:val>
                                        </p:tav>
                                      </p:tavLst>
                                    </p:anim>
                                    <p:anim calcmode="lin" valueType="num">
                                      <p:cBhvr>
                                        <p:cTn id="95" dur="1000" fill="hold"/>
                                        <p:tgtEl>
                                          <p:spTgt spid="15"/>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20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40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0"/>
                                        <p:tgtEl>
                                          <p:spTgt spid="21"/>
                                        </p:tgtEl>
                                      </p:cBhvr>
                                    </p:animEffect>
                                    <p:anim calcmode="lin" valueType="num">
                                      <p:cBhvr>
                                        <p:cTn id="104" dur="1000" fill="hold"/>
                                        <p:tgtEl>
                                          <p:spTgt spid="21"/>
                                        </p:tgtEl>
                                        <p:attrNameLst>
                                          <p:attrName>ppt_x</p:attrName>
                                        </p:attrNameLst>
                                      </p:cBhvr>
                                      <p:tavLst>
                                        <p:tav tm="0">
                                          <p:val>
                                            <p:strVal val="#ppt_x"/>
                                          </p:val>
                                        </p:tav>
                                        <p:tav tm="100000">
                                          <p:val>
                                            <p:strVal val="#ppt_x"/>
                                          </p:val>
                                        </p:tav>
                                      </p:tavLst>
                                    </p:anim>
                                    <p:anim calcmode="lin" valueType="num">
                                      <p:cBhvr>
                                        <p:cTn id="105" dur="1000" fill="hold"/>
                                        <p:tgtEl>
                                          <p:spTgt spid="21"/>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60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1000"/>
                                        <p:tgtEl>
                                          <p:spTgt spid="24"/>
                                        </p:tgtEl>
                                      </p:cBhvr>
                                    </p:animEffect>
                                    <p:anim calcmode="lin" valueType="num">
                                      <p:cBhvr>
                                        <p:cTn id="109" dur="1000" fill="hold"/>
                                        <p:tgtEl>
                                          <p:spTgt spid="24"/>
                                        </p:tgtEl>
                                        <p:attrNameLst>
                                          <p:attrName>ppt_x</p:attrName>
                                        </p:attrNameLst>
                                      </p:cBhvr>
                                      <p:tavLst>
                                        <p:tav tm="0">
                                          <p:val>
                                            <p:strVal val="#ppt_x"/>
                                          </p:val>
                                        </p:tav>
                                        <p:tav tm="100000">
                                          <p:val>
                                            <p:strVal val="#ppt_x"/>
                                          </p:val>
                                        </p:tav>
                                      </p:tavLst>
                                    </p:anim>
                                    <p:anim calcmode="lin" valueType="num">
                                      <p:cBhvr>
                                        <p:cTn id="11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P spid="27" grpId="0" animBg="1"/>
      <p:bldP spid="28" grpId="0" animBg="1"/>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74629" y="1906107"/>
            <a:ext cx="7852745" cy="3805324"/>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394"/>
          </a:p>
        </p:txBody>
      </p:sp>
      <p:sp>
        <p:nvSpPr>
          <p:cNvPr id="3" name="椭圆 2"/>
          <p:cNvSpPr/>
          <p:nvPr/>
        </p:nvSpPr>
        <p:spPr>
          <a:xfrm>
            <a:off x="1072503" y="3041030"/>
            <a:ext cx="1528886" cy="15354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890">
                <a:latin typeface="微软雅黑" pitchFamily="34" charset="-122"/>
                <a:ea typeface="微软雅黑" pitchFamily="34" charset="-122"/>
              </a:rPr>
              <a:t>点击添加文本</a:t>
            </a:r>
          </a:p>
        </p:txBody>
      </p:sp>
      <p:sp>
        <p:nvSpPr>
          <p:cNvPr id="4" name="椭圆 3"/>
          <p:cNvSpPr/>
          <p:nvPr/>
        </p:nvSpPr>
        <p:spPr>
          <a:xfrm>
            <a:off x="8925247" y="3041030"/>
            <a:ext cx="1528886" cy="15354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1890">
                <a:latin typeface="微软雅黑" pitchFamily="34" charset="-122"/>
                <a:ea typeface="微软雅黑" pitchFamily="34" charset="-122"/>
              </a:rPr>
              <a:t>点击添加文本</a:t>
            </a:r>
          </a:p>
        </p:txBody>
      </p:sp>
      <p:sp>
        <p:nvSpPr>
          <p:cNvPr id="5" name="矩形 4"/>
          <p:cNvSpPr/>
          <p:nvPr/>
        </p:nvSpPr>
        <p:spPr>
          <a:xfrm>
            <a:off x="5051644" y="3032412"/>
            <a:ext cx="1719250" cy="395587"/>
          </a:xfrm>
          <a:prstGeom prst="rect">
            <a:avLst/>
          </a:prstGeom>
        </p:spPr>
        <p:txBody>
          <a:bodyPr wrap="none" lIns="84549" tIns="42274" rIns="84549" bIns="42274">
            <a:spAutoFit/>
          </a:bodyPr>
          <a:lstStyle/>
          <a:p>
            <a:r>
              <a:rPr lang="zh-CN" altLang="en-US" sz="2016"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zh-CN" altLang="en-US" sz="2016" dirty="0">
              <a:solidFill>
                <a:schemeClr val="tx1">
                  <a:lumMod val="65000"/>
                  <a:lumOff val="35000"/>
                </a:schemeClr>
              </a:solidFill>
            </a:endParaRPr>
          </a:p>
        </p:txBody>
      </p:sp>
      <p:sp>
        <p:nvSpPr>
          <p:cNvPr id="6" name="矩形 5"/>
          <p:cNvSpPr/>
          <p:nvPr/>
        </p:nvSpPr>
        <p:spPr>
          <a:xfrm>
            <a:off x="5051644" y="4242710"/>
            <a:ext cx="1719250" cy="395587"/>
          </a:xfrm>
          <a:prstGeom prst="rect">
            <a:avLst/>
          </a:prstGeom>
        </p:spPr>
        <p:txBody>
          <a:bodyPr wrap="none" lIns="84549" tIns="42274" rIns="84549" bIns="42274">
            <a:spAutoFit/>
          </a:bodyPr>
          <a:lstStyle/>
          <a:p>
            <a:r>
              <a:rPr lang="zh-CN" altLang="en-US" sz="2016">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zh-CN" altLang="en-US" sz="2016">
              <a:solidFill>
                <a:schemeClr val="tx1">
                  <a:lumMod val="65000"/>
                  <a:lumOff val="35000"/>
                </a:schemeClr>
              </a:solidFill>
            </a:endParaRPr>
          </a:p>
        </p:txBody>
      </p:sp>
      <p:sp>
        <p:nvSpPr>
          <p:cNvPr id="7" name="上箭头 6"/>
          <p:cNvSpPr/>
          <p:nvPr/>
        </p:nvSpPr>
        <p:spPr>
          <a:xfrm>
            <a:off x="5103032" y="2268983"/>
            <a:ext cx="1395939" cy="667601"/>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394"/>
          </a:p>
        </p:txBody>
      </p:sp>
      <p:sp>
        <p:nvSpPr>
          <p:cNvPr id="8" name="上箭头 7"/>
          <p:cNvSpPr/>
          <p:nvPr/>
        </p:nvSpPr>
        <p:spPr>
          <a:xfrm flipV="1">
            <a:off x="5103032" y="4710032"/>
            <a:ext cx="1395939" cy="667601"/>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394"/>
          </a:p>
        </p:txBody>
      </p:sp>
      <p:sp>
        <p:nvSpPr>
          <p:cNvPr id="9" name="矩形 8"/>
          <p:cNvSpPr/>
          <p:nvPr/>
        </p:nvSpPr>
        <p:spPr>
          <a:xfrm>
            <a:off x="3649003" y="5511153"/>
            <a:ext cx="4187819" cy="4005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2016">
                <a:latin typeface="微软雅黑" pitchFamily="34" charset="-122"/>
                <a:ea typeface="微软雅黑" pitchFamily="34" charset="-122"/>
              </a:rPr>
              <a:t>点击添加文本</a:t>
            </a:r>
          </a:p>
        </p:txBody>
      </p:sp>
      <p:sp>
        <p:nvSpPr>
          <p:cNvPr id="10" name="矩形 9"/>
          <p:cNvSpPr/>
          <p:nvPr/>
        </p:nvSpPr>
        <p:spPr>
          <a:xfrm>
            <a:off x="3649003" y="1705827"/>
            <a:ext cx="4187819" cy="4005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r>
              <a:rPr lang="zh-CN" altLang="en-US" sz="2016" dirty="0">
                <a:latin typeface="微软雅黑" pitchFamily="34" charset="-122"/>
                <a:ea typeface="微软雅黑" pitchFamily="34" charset="-122"/>
              </a:rPr>
              <a:t>点击添加文本</a:t>
            </a:r>
          </a:p>
        </p:txBody>
      </p:sp>
      <p:sp>
        <p:nvSpPr>
          <p:cNvPr id="11" name="五边形 2"/>
          <p:cNvSpPr/>
          <p:nvPr/>
        </p:nvSpPr>
        <p:spPr>
          <a:xfrm>
            <a:off x="3067287" y="3858840"/>
            <a:ext cx="5467431" cy="300421"/>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394"/>
          </a:p>
        </p:txBody>
      </p:sp>
      <p:sp>
        <p:nvSpPr>
          <p:cNvPr id="12" name="五边形 2"/>
          <p:cNvSpPr/>
          <p:nvPr/>
        </p:nvSpPr>
        <p:spPr>
          <a:xfrm flipH="1">
            <a:off x="3067287" y="3458279"/>
            <a:ext cx="5467431" cy="300421"/>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4549" tIns="42274" rIns="84549" bIns="42274" rtlCol="0" anchor="ctr"/>
          <a:lstStyle/>
          <a:p>
            <a:pPr algn="ctr"/>
            <a:endParaRPr lang="zh-CN" altLang="en-US" sz="2394"/>
          </a:p>
        </p:txBody>
      </p:sp>
      <p:sp>
        <p:nvSpPr>
          <p:cNvPr id="13"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14" name="Freeform 5"/>
          <p:cNvSpPr>
            <a:spLocks noEditPoints="1"/>
          </p:cNvSpPr>
          <p:nvPr/>
        </p:nvSpPr>
        <p:spPr bwMode="auto">
          <a:xfrm>
            <a:off x="4030202" y="174123"/>
            <a:ext cx="2162883"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5" name="飞哥PPT眉头"/>
          <p:cNvSpPr txBox="1"/>
          <p:nvPr/>
        </p:nvSpPr>
        <p:spPr>
          <a:xfrm>
            <a:off x="216421"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16" name="飞哥PPT眉头"/>
          <p:cNvSpPr txBox="1"/>
          <p:nvPr/>
        </p:nvSpPr>
        <p:spPr>
          <a:xfrm>
            <a:off x="2074196" y="27819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17" name="飞哥PPT眉头"/>
          <p:cNvSpPr txBox="1"/>
          <p:nvPr/>
        </p:nvSpPr>
        <p:spPr>
          <a:xfrm>
            <a:off x="4148995" y="266313"/>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18" name="飞哥PPT眉头"/>
          <p:cNvSpPr txBox="1"/>
          <p:nvPr/>
        </p:nvSpPr>
        <p:spPr>
          <a:xfrm>
            <a:off x="6193085" y="24828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451126720"/>
      </p:ext>
    </p:extLst>
  </p:cSld>
  <p:clrMapOvr>
    <a:masterClrMapping/>
  </p:clrMapOvr>
  <mc:AlternateContent xmlns:mc="http://schemas.openxmlformats.org/markup-compatibility/2006" xmlns:p14="http://schemas.microsoft.com/office/powerpoint/2010/main">
    <mc:Choice Requires="p14">
      <p:transition spd="slow" p14:dur="900" advClick="0" advTm="5693">
        <p14:warp dir="in"/>
      </p:transition>
    </mc:Choice>
    <mc:Fallback xmlns="">
      <p:transition spd="slow" advClick="0" advTm="56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right)">
                                      <p:cBhvr>
                                        <p:cTn id="46" dur="500"/>
                                        <p:tgtEl>
                                          <p:spTgt spid="12"/>
                                        </p:tgtEl>
                                      </p:cBhvr>
                                    </p:animEffect>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1000"/>
                                        <p:tgtEl>
                                          <p:spTgt spid="5"/>
                                        </p:tgtEl>
                                      </p:cBhvr>
                                    </p:animEffect>
                                    <p:anim calcmode="lin" valueType="num">
                                      <p:cBhvr>
                                        <p:cTn id="56" dur="1000" fill="hold"/>
                                        <p:tgtEl>
                                          <p:spTgt spid="5"/>
                                        </p:tgtEl>
                                        <p:attrNameLst>
                                          <p:attrName>ppt_x</p:attrName>
                                        </p:attrNameLst>
                                      </p:cBhvr>
                                      <p:tavLst>
                                        <p:tav tm="0">
                                          <p:val>
                                            <p:strVal val="#ppt_x"/>
                                          </p:val>
                                        </p:tav>
                                        <p:tav tm="100000">
                                          <p:val>
                                            <p:strVal val="#ppt_x"/>
                                          </p:val>
                                        </p:tav>
                                      </p:tavLst>
                                    </p:anim>
                                    <p:anim calcmode="lin" valueType="num">
                                      <p:cBhvr>
                                        <p:cTn id="57" dur="1000" fill="hold"/>
                                        <p:tgtEl>
                                          <p:spTgt spid="5"/>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up)">
                                      <p:cBhvr>
                                        <p:cTn id="64" dur="500"/>
                                        <p:tgtEl>
                                          <p:spTgt spid="8"/>
                                        </p:tgtEl>
                                      </p:cBhvr>
                                    </p:animEffect>
                                  </p:childTnLst>
                                </p:cTn>
                              </p:par>
                            </p:childTnLst>
                          </p:cTn>
                        </p:par>
                        <p:par>
                          <p:cTn id="65" fill="hold">
                            <p:stCondLst>
                              <p:cond delay="4000"/>
                            </p:stCondLst>
                            <p:childTnLst>
                              <p:par>
                                <p:cTn id="66" presetID="16" presetClass="entr" presetSubtype="37"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barn(outVertical)">
                                      <p:cBhvr>
                                        <p:cTn id="68" dur="500"/>
                                        <p:tgtEl>
                                          <p:spTgt spid="10"/>
                                        </p:tgtEl>
                                      </p:cBhvr>
                                    </p:animEffect>
                                  </p:childTnLst>
                                </p:cTn>
                              </p:par>
                              <p:par>
                                <p:cTn id="69" presetID="16" presetClass="entr" presetSubtype="37"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barn(outVertical)">
                                      <p:cBhvr>
                                        <p:cTn id="71" dur="500"/>
                                        <p:tgtEl>
                                          <p:spTgt spid="9"/>
                                        </p:tgtEl>
                                      </p:cBhvr>
                                    </p:animEffect>
                                  </p:childTnLst>
                                </p:cTn>
                              </p:par>
                            </p:childTnLst>
                          </p:cTn>
                        </p:par>
                        <p:par>
                          <p:cTn id="72" fill="hold">
                            <p:stCondLst>
                              <p:cond delay="4500"/>
                            </p:stCondLst>
                            <p:childTnLst>
                              <p:par>
                                <p:cTn id="73" presetID="16" presetClass="entr" presetSubtype="37" fill="hold" grpId="0" nodeType="after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barn(outVertical)">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406253" y="3152431"/>
            <a:ext cx="1046188" cy="1048189"/>
            <a:chOff x="1005742" y="1959743"/>
            <a:chExt cx="1189994" cy="1189994"/>
          </a:xfrm>
        </p:grpSpPr>
        <p:sp>
          <p:nvSpPr>
            <p:cNvPr id="3" name="椭圆 2"/>
            <p:cNvSpPr/>
            <p:nvPr/>
          </p:nvSpPr>
          <p:spPr>
            <a:xfrm>
              <a:off x="1060350" y="2014246"/>
              <a:ext cx="1080778" cy="1080987"/>
            </a:xfrm>
            <a:prstGeom prst="ellipse">
              <a:avLst/>
            </a:prstGeom>
            <a:solidFill>
              <a:schemeClr val="accent1"/>
            </a:solidFill>
            <a:ln w="25400" cap="flat" cmpd="sng" algn="ctr">
              <a:noFill/>
              <a:prstDash val="solid"/>
            </a:ln>
            <a:effectLst/>
          </p:spPr>
          <p:txBody>
            <a:bodyPr anchor="ctr"/>
            <a:lstStyle/>
            <a:p>
              <a:pPr algn="ctr">
                <a:defRPr/>
              </a:pPr>
              <a:r>
                <a:rPr lang="zh-CN" altLang="en-US" sz="1512" kern="0" dirty="0">
                  <a:solidFill>
                    <a:sysClr val="window" lastClr="FFFFFF"/>
                  </a:solidFill>
                  <a:latin typeface="Bodoni MT"/>
                  <a:ea typeface="微软雅黑"/>
                </a:rPr>
                <a:t>内容</a:t>
              </a:r>
              <a:endParaRPr lang="en-US" altLang="zh-CN" sz="1512" kern="0" dirty="0">
                <a:solidFill>
                  <a:sysClr val="window" lastClr="FFFFFF"/>
                </a:solidFill>
                <a:latin typeface="Bodoni MT"/>
                <a:ea typeface="微软雅黑"/>
              </a:endParaRPr>
            </a:p>
            <a:p>
              <a:pPr algn="ctr">
                <a:defRPr/>
              </a:pPr>
              <a:r>
                <a:rPr lang="zh-CN" altLang="en-US" sz="1512" kern="0" dirty="0">
                  <a:solidFill>
                    <a:sysClr val="window" lastClr="FFFFFF"/>
                  </a:solidFill>
                  <a:latin typeface="Bodoni MT"/>
                  <a:ea typeface="微软雅黑"/>
                </a:rPr>
                <a:t>说明</a:t>
              </a:r>
            </a:p>
          </p:txBody>
        </p:sp>
        <p:sp>
          <p:nvSpPr>
            <p:cNvPr id="4" name="椭圆 3"/>
            <p:cNvSpPr/>
            <p:nvPr/>
          </p:nvSpPr>
          <p:spPr>
            <a:xfrm>
              <a:off x="1005742" y="1959743"/>
              <a:ext cx="1189994" cy="1189994"/>
            </a:xfrm>
            <a:prstGeom prst="ellipse">
              <a:avLst/>
            </a:prstGeom>
            <a:noFill/>
            <a:ln w="12700" cap="flat" cmpd="sng" algn="ctr">
              <a:solidFill>
                <a:schemeClr val="accent1"/>
              </a:solidFill>
              <a:prstDash val="solid"/>
            </a:ln>
            <a:effectLst/>
          </p:spPr>
          <p:txBody>
            <a:bodyPr anchor="ctr"/>
            <a:lstStyle/>
            <a:p>
              <a:pPr algn="ctr">
                <a:defRPr/>
              </a:pPr>
              <a:endParaRPr lang="zh-CN" altLang="en-US" sz="2394" kern="0">
                <a:solidFill>
                  <a:sysClr val="window" lastClr="FFFFFF"/>
                </a:solidFill>
                <a:latin typeface="Bodoni MT"/>
                <a:ea typeface="微软雅黑"/>
              </a:endParaRPr>
            </a:p>
          </p:txBody>
        </p:sp>
      </p:grpSp>
      <p:grpSp>
        <p:nvGrpSpPr>
          <p:cNvPr id="5" name="组合 4"/>
          <p:cNvGrpSpPr>
            <a:grpSpLocks/>
          </p:cNvGrpSpPr>
          <p:nvPr/>
        </p:nvGrpSpPr>
        <p:grpSpPr bwMode="auto">
          <a:xfrm>
            <a:off x="3240583" y="2458307"/>
            <a:ext cx="1048189" cy="1046188"/>
            <a:chOff x="3750551" y="1408378"/>
            <a:chExt cx="1111514" cy="1111514"/>
          </a:xfrm>
        </p:grpSpPr>
        <p:sp>
          <p:nvSpPr>
            <p:cNvPr id="6" name="椭圆 5"/>
            <p:cNvSpPr/>
            <p:nvPr/>
          </p:nvSpPr>
          <p:spPr>
            <a:xfrm>
              <a:off x="3801460" y="1459384"/>
              <a:ext cx="1009696" cy="1009501"/>
            </a:xfrm>
            <a:prstGeom prst="ellipse">
              <a:avLst/>
            </a:prstGeom>
            <a:solidFill>
              <a:schemeClr val="accent2"/>
            </a:solidFill>
            <a:ln w="25400" cap="flat" cmpd="sng" algn="ctr">
              <a:noFill/>
              <a:prstDash val="solid"/>
            </a:ln>
            <a:effectLst/>
          </p:spPr>
          <p:txBody>
            <a:bodyPr anchor="ctr"/>
            <a:lstStyle/>
            <a:p>
              <a:pPr algn="ctr">
                <a:defRPr/>
              </a:pPr>
              <a:r>
                <a:rPr lang="zh-CN" altLang="en-US" sz="1512" kern="0" dirty="0">
                  <a:solidFill>
                    <a:sysClr val="window" lastClr="FFFFFF"/>
                  </a:solidFill>
                  <a:latin typeface="Bodoni MT"/>
                  <a:ea typeface="微软雅黑"/>
                </a:rPr>
                <a:t>内容</a:t>
              </a:r>
              <a:endParaRPr lang="en-US" altLang="zh-CN" sz="1512" kern="0" dirty="0">
                <a:solidFill>
                  <a:sysClr val="window" lastClr="FFFFFF"/>
                </a:solidFill>
                <a:latin typeface="Bodoni MT"/>
                <a:ea typeface="微软雅黑"/>
              </a:endParaRPr>
            </a:p>
            <a:p>
              <a:pPr algn="ctr">
                <a:defRPr/>
              </a:pPr>
              <a:r>
                <a:rPr lang="zh-CN" altLang="en-US" sz="1512" kern="0" dirty="0">
                  <a:solidFill>
                    <a:sysClr val="window" lastClr="FFFFFF"/>
                  </a:solidFill>
                  <a:latin typeface="Bodoni MT"/>
                  <a:ea typeface="微软雅黑"/>
                </a:rPr>
                <a:t>说明</a:t>
              </a:r>
            </a:p>
          </p:txBody>
        </p:sp>
        <p:sp>
          <p:nvSpPr>
            <p:cNvPr id="7" name="椭圆 6"/>
            <p:cNvSpPr/>
            <p:nvPr/>
          </p:nvSpPr>
          <p:spPr>
            <a:xfrm>
              <a:off x="3750551" y="1408378"/>
              <a:ext cx="1111514" cy="1111514"/>
            </a:xfrm>
            <a:prstGeom prst="ellipse">
              <a:avLst/>
            </a:prstGeom>
            <a:noFill/>
            <a:ln w="12700" cap="flat" cmpd="sng" algn="ctr">
              <a:solidFill>
                <a:schemeClr val="accent2"/>
              </a:solidFill>
              <a:prstDash val="solid"/>
            </a:ln>
            <a:effectLst/>
          </p:spPr>
          <p:txBody>
            <a:bodyPr anchor="ctr"/>
            <a:lstStyle/>
            <a:p>
              <a:pPr algn="ctr">
                <a:defRPr/>
              </a:pPr>
              <a:endParaRPr lang="zh-CN" altLang="en-US" sz="2394" kern="0">
                <a:solidFill>
                  <a:sysClr val="window" lastClr="FFFFFF"/>
                </a:solidFill>
                <a:latin typeface="Bodoni MT"/>
                <a:ea typeface="微软雅黑"/>
              </a:endParaRPr>
            </a:p>
          </p:txBody>
        </p:sp>
      </p:grpSp>
      <p:grpSp>
        <p:nvGrpSpPr>
          <p:cNvPr id="8" name="组合 7"/>
          <p:cNvGrpSpPr>
            <a:grpSpLocks/>
          </p:cNvGrpSpPr>
          <p:nvPr/>
        </p:nvGrpSpPr>
        <p:grpSpPr bwMode="auto">
          <a:xfrm>
            <a:off x="3240583" y="3940574"/>
            <a:ext cx="1048189" cy="1046189"/>
            <a:chOff x="1005742" y="1959742"/>
            <a:chExt cx="1189994" cy="1189994"/>
          </a:xfrm>
        </p:grpSpPr>
        <p:sp>
          <p:nvSpPr>
            <p:cNvPr id="9" name="椭圆 8"/>
            <p:cNvSpPr/>
            <p:nvPr/>
          </p:nvSpPr>
          <p:spPr>
            <a:xfrm>
              <a:off x="1060246" y="2014350"/>
              <a:ext cx="1080987" cy="1080779"/>
            </a:xfrm>
            <a:prstGeom prst="ellipse">
              <a:avLst/>
            </a:prstGeom>
            <a:solidFill>
              <a:schemeClr val="accent3"/>
            </a:solidFill>
            <a:ln w="25400" cap="flat" cmpd="sng" algn="ctr">
              <a:noFill/>
              <a:prstDash val="solid"/>
            </a:ln>
            <a:effectLst/>
          </p:spPr>
          <p:txBody>
            <a:bodyPr anchor="ctr"/>
            <a:lstStyle/>
            <a:p>
              <a:pPr algn="ctr">
                <a:defRPr/>
              </a:pPr>
              <a:r>
                <a:rPr lang="zh-CN" altLang="en-US" sz="1512" kern="0" dirty="0">
                  <a:solidFill>
                    <a:sysClr val="window" lastClr="FFFFFF"/>
                  </a:solidFill>
                  <a:latin typeface="Bodoni MT"/>
                  <a:ea typeface="微软雅黑"/>
                </a:rPr>
                <a:t>内容</a:t>
              </a:r>
              <a:endParaRPr lang="en-US" altLang="zh-CN" sz="1512" kern="0" dirty="0">
                <a:solidFill>
                  <a:sysClr val="window" lastClr="FFFFFF"/>
                </a:solidFill>
                <a:latin typeface="Bodoni MT"/>
                <a:ea typeface="微软雅黑"/>
              </a:endParaRPr>
            </a:p>
            <a:p>
              <a:pPr algn="ctr">
                <a:defRPr/>
              </a:pPr>
              <a:r>
                <a:rPr lang="zh-CN" altLang="en-US" sz="1512" kern="0" dirty="0">
                  <a:solidFill>
                    <a:sysClr val="window" lastClr="FFFFFF"/>
                  </a:solidFill>
                  <a:latin typeface="Bodoni MT"/>
                  <a:ea typeface="微软雅黑"/>
                </a:rPr>
                <a:t>说明</a:t>
              </a:r>
            </a:p>
          </p:txBody>
        </p:sp>
        <p:sp>
          <p:nvSpPr>
            <p:cNvPr id="10" name="椭圆 9"/>
            <p:cNvSpPr/>
            <p:nvPr/>
          </p:nvSpPr>
          <p:spPr>
            <a:xfrm>
              <a:off x="1005742" y="1959742"/>
              <a:ext cx="1189994" cy="1189994"/>
            </a:xfrm>
            <a:prstGeom prst="ellipse">
              <a:avLst/>
            </a:prstGeom>
            <a:noFill/>
            <a:ln w="12700" cap="flat" cmpd="sng" algn="ctr">
              <a:solidFill>
                <a:schemeClr val="accent3"/>
              </a:solidFill>
              <a:prstDash val="solid"/>
            </a:ln>
            <a:effectLst/>
          </p:spPr>
          <p:txBody>
            <a:bodyPr anchor="ctr"/>
            <a:lstStyle/>
            <a:p>
              <a:pPr algn="ctr">
                <a:defRPr/>
              </a:pPr>
              <a:endParaRPr lang="zh-CN" altLang="en-US" sz="2394" kern="0">
                <a:solidFill>
                  <a:sysClr val="window" lastClr="FFFFFF"/>
                </a:solidFill>
                <a:latin typeface="Bodoni MT"/>
                <a:ea typeface="微软雅黑"/>
              </a:endParaRPr>
            </a:p>
          </p:txBody>
        </p:sp>
      </p:grpSp>
      <p:grpSp>
        <p:nvGrpSpPr>
          <p:cNvPr id="11" name="组合 10"/>
          <p:cNvGrpSpPr>
            <a:grpSpLocks/>
          </p:cNvGrpSpPr>
          <p:nvPr/>
        </p:nvGrpSpPr>
        <p:grpSpPr bwMode="auto">
          <a:xfrm>
            <a:off x="5190935" y="1698170"/>
            <a:ext cx="1046188" cy="1048189"/>
            <a:chOff x="1005742" y="1959742"/>
            <a:chExt cx="1189994" cy="1189994"/>
          </a:xfrm>
        </p:grpSpPr>
        <p:sp>
          <p:nvSpPr>
            <p:cNvPr id="12" name="椭圆 11"/>
            <p:cNvSpPr/>
            <p:nvPr/>
          </p:nvSpPr>
          <p:spPr>
            <a:xfrm>
              <a:off x="1060350" y="2014246"/>
              <a:ext cx="1080778" cy="1080987"/>
            </a:xfrm>
            <a:prstGeom prst="ellipse">
              <a:avLst/>
            </a:prstGeom>
            <a:solidFill>
              <a:schemeClr val="accent4"/>
            </a:solidFill>
            <a:ln w="25400" cap="flat" cmpd="sng" algn="ctr">
              <a:noFill/>
              <a:prstDash val="solid"/>
            </a:ln>
            <a:effectLst/>
          </p:spPr>
          <p:txBody>
            <a:bodyPr anchor="ctr"/>
            <a:lstStyle/>
            <a:p>
              <a:pPr algn="ctr">
                <a:defRPr/>
              </a:pPr>
              <a:r>
                <a:rPr lang="zh-CN" altLang="en-US" sz="1512" kern="0" dirty="0">
                  <a:solidFill>
                    <a:sysClr val="window" lastClr="FFFFFF"/>
                  </a:solidFill>
                  <a:latin typeface="Bodoni MT"/>
                  <a:ea typeface="微软雅黑"/>
                </a:rPr>
                <a:t>内容</a:t>
              </a:r>
              <a:endParaRPr lang="en-US" altLang="zh-CN" sz="1512" kern="0" dirty="0">
                <a:solidFill>
                  <a:sysClr val="window" lastClr="FFFFFF"/>
                </a:solidFill>
                <a:latin typeface="Bodoni MT"/>
                <a:ea typeface="微软雅黑"/>
              </a:endParaRPr>
            </a:p>
            <a:p>
              <a:pPr algn="ctr">
                <a:defRPr/>
              </a:pPr>
              <a:r>
                <a:rPr lang="zh-CN" altLang="en-US" sz="1512" kern="0" dirty="0">
                  <a:solidFill>
                    <a:sysClr val="window" lastClr="FFFFFF"/>
                  </a:solidFill>
                  <a:latin typeface="Bodoni MT"/>
                  <a:ea typeface="微软雅黑"/>
                </a:rPr>
                <a:t>说明</a:t>
              </a:r>
            </a:p>
          </p:txBody>
        </p:sp>
        <p:sp>
          <p:nvSpPr>
            <p:cNvPr id="13" name="椭圆 12"/>
            <p:cNvSpPr/>
            <p:nvPr/>
          </p:nvSpPr>
          <p:spPr>
            <a:xfrm>
              <a:off x="1005742" y="1959742"/>
              <a:ext cx="1189994" cy="1189994"/>
            </a:xfrm>
            <a:prstGeom prst="ellipse">
              <a:avLst/>
            </a:prstGeom>
            <a:noFill/>
            <a:ln w="12700" cap="flat" cmpd="sng" algn="ctr">
              <a:solidFill>
                <a:schemeClr val="accent4"/>
              </a:solidFill>
              <a:prstDash val="solid"/>
            </a:ln>
            <a:effectLst/>
          </p:spPr>
          <p:txBody>
            <a:bodyPr anchor="ctr"/>
            <a:lstStyle/>
            <a:p>
              <a:pPr algn="ctr">
                <a:defRPr/>
              </a:pPr>
              <a:endParaRPr lang="zh-CN" altLang="en-US" sz="2394" kern="0">
                <a:solidFill>
                  <a:sysClr val="window" lastClr="FFFFFF"/>
                </a:solidFill>
                <a:latin typeface="Bodoni MT"/>
                <a:ea typeface="微软雅黑"/>
              </a:endParaRPr>
            </a:p>
          </p:txBody>
        </p:sp>
      </p:grpSp>
      <p:grpSp>
        <p:nvGrpSpPr>
          <p:cNvPr id="14" name="组合 13"/>
          <p:cNvGrpSpPr>
            <a:grpSpLocks/>
          </p:cNvGrpSpPr>
          <p:nvPr/>
        </p:nvGrpSpPr>
        <p:grpSpPr bwMode="auto">
          <a:xfrm>
            <a:off x="5202937" y="4742718"/>
            <a:ext cx="1048189" cy="1046188"/>
            <a:chOff x="1005742" y="2208327"/>
            <a:chExt cx="1189994" cy="1189994"/>
          </a:xfrm>
        </p:grpSpPr>
        <p:sp>
          <p:nvSpPr>
            <p:cNvPr id="15" name="椭圆 14"/>
            <p:cNvSpPr/>
            <p:nvPr/>
          </p:nvSpPr>
          <p:spPr>
            <a:xfrm>
              <a:off x="1060246" y="2262935"/>
              <a:ext cx="1080987" cy="1080778"/>
            </a:xfrm>
            <a:prstGeom prst="ellipse">
              <a:avLst/>
            </a:prstGeom>
            <a:solidFill>
              <a:schemeClr val="accent6"/>
            </a:solidFill>
            <a:ln w="25400" cap="flat" cmpd="sng" algn="ctr">
              <a:noFill/>
              <a:prstDash val="solid"/>
            </a:ln>
            <a:effectLst/>
          </p:spPr>
          <p:txBody>
            <a:bodyPr anchor="ctr"/>
            <a:lstStyle/>
            <a:p>
              <a:pPr algn="ctr">
                <a:defRPr/>
              </a:pPr>
              <a:r>
                <a:rPr lang="zh-CN" altLang="en-US" sz="1512" kern="0" dirty="0">
                  <a:solidFill>
                    <a:sysClr val="window" lastClr="FFFFFF"/>
                  </a:solidFill>
                  <a:latin typeface="Bodoni MT"/>
                  <a:ea typeface="微软雅黑"/>
                </a:rPr>
                <a:t>内容</a:t>
              </a:r>
              <a:endParaRPr lang="en-US" altLang="zh-CN" sz="1512" kern="0" dirty="0">
                <a:solidFill>
                  <a:sysClr val="window" lastClr="FFFFFF"/>
                </a:solidFill>
                <a:latin typeface="Bodoni MT"/>
                <a:ea typeface="微软雅黑"/>
              </a:endParaRPr>
            </a:p>
            <a:p>
              <a:pPr algn="ctr">
                <a:defRPr/>
              </a:pPr>
              <a:r>
                <a:rPr lang="zh-CN" altLang="en-US" sz="1512" kern="0" dirty="0">
                  <a:solidFill>
                    <a:sysClr val="window" lastClr="FFFFFF"/>
                  </a:solidFill>
                  <a:latin typeface="Bodoni MT"/>
                  <a:ea typeface="微软雅黑"/>
                </a:rPr>
                <a:t>说明</a:t>
              </a:r>
            </a:p>
          </p:txBody>
        </p:sp>
        <p:sp>
          <p:nvSpPr>
            <p:cNvPr id="16" name="椭圆 15"/>
            <p:cNvSpPr/>
            <p:nvPr/>
          </p:nvSpPr>
          <p:spPr>
            <a:xfrm>
              <a:off x="1005742" y="2208327"/>
              <a:ext cx="1189994" cy="1189994"/>
            </a:xfrm>
            <a:prstGeom prst="ellipse">
              <a:avLst/>
            </a:prstGeom>
            <a:noFill/>
            <a:ln w="12700" cap="flat" cmpd="sng" algn="ctr">
              <a:solidFill>
                <a:schemeClr val="accent6"/>
              </a:solidFill>
              <a:prstDash val="solid"/>
            </a:ln>
            <a:effectLst/>
          </p:spPr>
          <p:txBody>
            <a:bodyPr anchor="ctr"/>
            <a:lstStyle/>
            <a:p>
              <a:pPr algn="ctr">
                <a:defRPr/>
              </a:pPr>
              <a:endParaRPr lang="zh-CN" altLang="en-US" sz="2394" kern="0">
                <a:solidFill>
                  <a:sysClr val="window" lastClr="FFFFFF"/>
                </a:solidFill>
                <a:latin typeface="Bodoni MT"/>
                <a:ea typeface="微软雅黑"/>
              </a:endParaRPr>
            </a:p>
          </p:txBody>
        </p:sp>
      </p:grpSp>
      <p:grpSp>
        <p:nvGrpSpPr>
          <p:cNvPr id="17" name="组合 16"/>
          <p:cNvGrpSpPr>
            <a:grpSpLocks/>
          </p:cNvGrpSpPr>
          <p:nvPr/>
        </p:nvGrpSpPr>
        <p:grpSpPr bwMode="auto">
          <a:xfrm>
            <a:off x="5190935" y="3220444"/>
            <a:ext cx="1046188" cy="1046189"/>
            <a:chOff x="1005742" y="1959742"/>
            <a:chExt cx="1189994" cy="1189994"/>
          </a:xfrm>
        </p:grpSpPr>
        <p:sp>
          <p:nvSpPr>
            <p:cNvPr id="18" name="椭圆 17"/>
            <p:cNvSpPr/>
            <p:nvPr/>
          </p:nvSpPr>
          <p:spPr>
            <a:xfrm>
              <a:off x="1060350" y="2014350"/>
              <a:ext cx="1080778" cy="1080779"/>
            </a:xfrm>
            <a:prstGeom prst="ellipse">
              <a:avLst/>
            </a:prstGeom>
            <a:solidFill>
              <a:schemeClr val="accent5"/>
            </a:solidFill>
            <a:ln w="25400" cap="flat" cmpd="sng" algn="ctr">
              <a:noFill/>
              <a:prstDash val="solid"/>
            </a:ln>
            <a:effectLst/>
          </p:spPr>
          <p:txBody>
            <a:bodyPr anchor="ctr"/>
            <a:lstStyle/>
            <a:p>
              <a:pPr algn="ctr">
                <a:defRPr/>
              </a:pPr>
              <a:r>
                <a:rPr lang="zh-CN" altLang="en-US" sz="1512" kern="0" dirty="0">
                  <a:solidFill>
                    <a:sysClr val="window" lastClr="FFFFFF"/>
                  </a:solidFill>
                  <a:latin typeface="Bodoni MT"/>
                  <a:ea typeface="微软雅黑"/>
                </a:rPr>
                <a:t>内容</a:t>
              </a:r>
              <a:endParaRPr lang="en-US" altLang="zh-CN" sz="1512" kern="0" dirty="0">
                <a:solidFill>
                  <a:sysClr val="window" lastClr="FFFFFF"/>
                </a:solidFill>
                <a:latin typeface="Bodoni MT"/>
                <a:ea typeface="微软雅黑"/>
              </a:endParaRPr>
            </a:p>
            <a:p>
              <a:pPr algn="ctr">
                <a:defRPr/>
              </a:pPr>
              <a:r>
                <a:rPr lang="zh-CN" altLang="en-US" sz="1512" kern="0" dirty="0">
                  <a:solidFill>
                    <a:sysClr val="window" lastClr="FFFFFF"/>
                  </a:solidFill>
                  <a:latin typeface="Bodoni MT"/>
                  <a:ea typeface="微软雅黑"/>
                </a:rPr>
                <a:t>说明</a:t>
              </a:r>
            </a:p>
          </p:txBody>
        </p:sp>
        <p:sp>
          <p:nvSpPr>
            <p:cNvPr id="19" name="椭圆 18"/>
            <p:cNvSpPr/>
            <p:nvPr/>
          </p:nvSpPr>
          <p:spPr>
            <a:xfrm>
              <a:off x="1005742" y="1959742"/>
              <a:ext cx="1189994" cy="1189994"/>
            </a:xfrm>
            <a:prstGeom prst="ellipse">
              <a:avLst/>
            </a:prstGeom>
            <a:noFill/>
            <a:ln w="12700" cap="flat" cmpd="sng" algn="ctr">
              <a:solidFill>
                <a:schemeClr val="accent5"/>
              </a:solidFill>
              <a:prstDash val="solid"/>
            </a:ln>
            <a:effectLst/>
          </p:spPr>
          <p:txBody>
            <a:bodyPr anchor="ctr"/>
            <a:lstStyle/>
            <a:p>
              <a:pPr algn="ctr">
                <a:defRPr/>
              </a:pPr>
              <a:endParaRPr lang="zh-CN" altLang="en-US" sz="2394" kern="0">
                <a:solidFill>
                  <a:sysClr val="window" lastClr="FFFFFF"/>
                </a:solidFill>
                <a:latin typeface="Bodoni MT"/>
                <a:ea typeface="微软雅黑"/>
              </a:endParaRPr>
            </a:p>
          </p:txBody>
        </p:sp>
      </p:grpSp>
      <p:cxnSp>
        <p:nvCxnSpPr>
          <p:cNvPr id="20" name="直接连接符 19"/>
          <p:cNvCxnSpPr>
            <a:cxnSpLocks noChangeShapeType="1"/>
            <a:stCxn id="4" idx="7"/>
            <a:endCxn id="7" idx="2"/>
          </p:cNvCxnSpPr>
          <p:nvPr/>
        </p:nvCxnSpPr>
        <p:spPr bwMode="auto">
          <a:xfrm flipV="1">
            <a:off x="2298414" y="2982402"/>
            <a:ext cx="942169" cy="324058"/>
          </a:xfrm>
          <a:prstGeom prst="line">
            <a:avLst/>
          </a:prstGeom>
          <a:noFill/>
          <a:ln w="9525" algn="ctr">
            <a:solidFill>
              <a:schemeClr val="tx1">
                <a:lumMod val="65000"/>
                <a:lumOff val="35000"/>
              </a:schemeClr>
            </a:solidFill>
            <a:prstDash val="sysDot"/>
            <a:round/>
            <a:headEnd/>
            <a:tailEnd/>
          </a:ln>
        </p:spPr>
      </p:cxnSp>
      <p:cxnSp>
        <p:nvCxnSpPr>
          <p:cNvPr id="21" name="直接连接符 20"/>
          <p:cNvCxnSpPr>
            <a:cxnSpLocks noChangeShapeType="1"/>
            <a:stCxn id="4" idx="5"/>
            <a:endCxn id="10" idx="2"/>
          </p:cNvCxnSpPr>
          <p:nvPr/>
        </p:nvCxnSpPr>
        <p:spPr bwMode="auto">
          <a:xfrm>
            <a:off x="2298414" y="4046593"/>
            <a:ext cx="942169" cy="416075"/>
          </a:xfrm>
          <a:prstGeom prst="line">
            <a:avLst/>
          </a:prstGeom>
          <a:noFill/>
          <a:ln w="9525" algn="ctr">
            <a:solidFill>
              <a:schemeClr val="tx1">
                <a:lumMod val="65000"/>
                <a:lumOff val="35000"/>
              </a:schemeClr>
            </a:solidFill>
            <a:prstDash val="sysDot"/>
            <a:round/>
            <a:headEnd/>
            <a:tailEnd/>
          </a:ln>
        </p:spPr>
      </p:cxnSp>
      <p:cxnSp>
        <p:nvCxnSpPr>
          <p:cNvPr id="22" name="直接连接符 21"/>
          <p:cNvCxnSpPr>
            <a:cxnSpLocks noChangeShapeType="1"/>
            <a:stCxn id="10" idx="5"/>
            <a:endCxn id="16" idx="2"/>
          </p:cNvCxnSpPr>
          <p:nvPr/>
        </p:nvCxnSpPr>
        <p:spPr bwMode="auto">
          <a:xfrm>
            <a:off x="4134746" y="4832734"/>
            <a:ext cx="1068192" cy="432078"/>
          </a:xfrm>
          <a:prstGeom prst="line">
            <a:avLst/>
          </a:prstGeom>
          <a:noFill/>
          <a:ln w="9525" algn="ctr">
            <a:solidFill>
              <a:schemeClr val="tx1">
                <a:lumMod val="65000"/>
                <a:lumOff val="35000"/>
              </a:schemeClr>
            </a:solidFill>
            <a:prstDash val="sysDot"/>
            <a:round/>
            <a:headEnd/>
            <a:tailEnd/>
          </a:ln>
        </p:spPr>
      </p:cxnSp>
      <p:cxnSp>
        <p:nvCxnSpPr>
          <p:cNvPr id="23" name="直接连接符 22"/>
          <p:cNvCxnSpPr>
            <a:cxnSpLocks noChangeShapeType="1"/>
            <a:stCxn id="7" idx="7"/>
            <a:endCxn id="13" idx="2"/>
          </p:cNvCxnSpPr>
          <p:nvPr/>
        </p:nvCxnSpPr>
        <p:spPr bwMode="auto">
          <a:xfrm flipV="1">
            <a:off x="4134745" y="2222264"/>
            <a:ext cx="1056190" cy="390070"/>
          </a:xfrm>
          <a:prstGeom prst="line">
            <a:avLst/>
          </a:prstGeom>
          <a:noFill/>
          <a:ln w="9525" algn="ctr">
            <a:solidFill>
              <a:schemeClr val="tx1">
                <a:lumMod val="65000"/>
                <a:lumOff val="35000"/>
              </a:schemeClr>
            </a:solidFill>
            <a:prstDash val="sysDot"/>
            <a:round/>
            <a:headEnd/>
            <a:tailEnd/>
          </a:ln>
        </p:spPr>
      </p:cxnSp>
      <p:cxnSp>
        <p:nvCxnSpPr>
          <p:cNvPr id="24" name="直接连接符 23"/>
          <p:cNvCxnSpPr>
            <a:cxnSpLocks noChangeShapeType="1"/>
            <a:stCxn id="7" idx="6"/>
            <a:endCxn id="19" idx="1"/>
          </p:cNvCxnSpPr>
          <p:nvPr/>
        </p:nvCxnSpPr>
        <p:spPr bwMode="auto">
          <a:xfrm>
            <a:off x="4288773" y="2982401"/>
            <a:ext cx="1054190" cy="392071"/>
          </a:xfrm>
          <a:prstGeom prst="line">
            <a:avLst/>
          </a:prstGeom>
          <a:noFill/>
          <a:ln w="9525" algn="ctr">
            <a:solidFill>
              <a:schemeClr val="tx1">
                <a:lumMod val="65000"/>
                <a:lumOff val="35000"/>
              </a:schemeClr>
            </a:solidFill>
            <a:prstDash val="sysDot"/>
            <a:round/>
            <a:headEnd/>
            <a:tailEnd/>
          </a:ln>
        </p:spPr>
      </p:cxnSp>
      <p:cxnSp>
        <p:nvCxnSpPr>
          <p:cNvPr id="25" name="直接连接符 24"/>
          <p:cNvCxnSpPr>
            <a:cxnSpLocks noChangeShapeType="1"/>
            <a:stCxn id="10" idx="6"/>
            <a:endCxn id="19" idx="3"/>
          </p:cNvCxnSpPr>
          <p:nvPr/>
        </p:nvCxnSpPr>
        <p:spPr bwMode="auto">
          <a:xfrm flipV="1">
            <a:off x="4288773" y="4114606"/>
            <a:ext cx="1054190" cy="348063"/>
          </a:xfrm>
          <a:prstGeom prst="line">
            <a:avLst/>
          </a:prstGeom>
          <a:noFill/>
          <a:ln w="9525" algn="ctr">
            <a:solidFill>
              <a:schemeClr val="tx1">
                <a:lumMod val="65000"/>
                <a:lumOff val="35000"/>
              </a:schemeClr>
            </a:solidFill>
            <a:prstDash val="sysDot"/>
            <a:round/>
            <a:headEnd/>
            <a:tailEnd/>
          </a:ln>
        </p:spPr>
      </p:cxnSp>
      <p:sp>
        <p:nvSpPr>
          <p:cNvPr id="26" name="矩形 25"/>
          <p:cNvSpPr>
            <a:spLocks noChangeArrowheads="1"/>
          </p:cNvSpPr>
          <p:nvPr/>
        </p:nvSpPr>
        <p:spPr bwMode="auto">
          <a:xfrm>
            <a:off x="6659200" y="2013039"/>
            <a:ext cx="3457121" cy="579646"/>
          </a:xfrm>
          <a:prstGeom prst="rect">
            <a:avLst/>
          </a:prstGeom>
          <a:noFill/>
          <a:ln w="9525">
            <a:noFill/>
            <a:miter lim="800000"/>
            <a:headEnd/>
            <a:tailEnd/>
          </a:ln>
        </p:spPr>
        <p:txBody>
          <a:bodyPr wrap="square">
            <a:spAutoFit/>
          </a:bodyPr>
          <a:lstStyle/>
          <a:p>
            <a:pPr algn="just">
              <a:lnSpc>
                <a:spcPts val="1890"/>
              </a:lnSpc>
            </a:pPr>
            <a:r>
              <a:rPr lang="zh-CN" altLang="en-US" sz="1512"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r>
              <a:rPr lang="en-US" altLang="zh-CN" sz="1512" dirty="0">
                <a:solidFill>
                  <a:schemeClr val="tx1">
                    <a:lumMod val="65000"/>
                    <a:lumOff val="35000"/>
                  </a:schemeClr>
                </a:solidFill>
                <a:latin typeface="微软雅黑" pitchFamily="34" charset="-122"/>
                <a:ea typeface="微软雅黑" pitchFamily="34" charset="-122"/>
              </a:rPr>
              <a:t>……</a:t>
            </a:r>
            <a:endParaRPr lang="zh-CN" altLang="en-US" sz="1512" dirty="0">
              <a:latin typeface="微软雅黑" pitchFamily="34" charset="-122"/>
              <a:ea typeface="微软雅黑" pitchFamily="34" charset="-122"/>
            </a:endParaRPr>
          </a:p>
        </p:txBody>
      </p:sp>
      <p:sp>
        <p:nvSpPr>
          <p:cNvPr id="27" name="矩形 26"/>
          <p:cNvSpPr>
            <a:spLocks noChangeArrowheads="1"/>
          </p:cNvSpPr>
          <p:nvPr/>
        </p:nvSpPr>
        <p:spPr bwMode="auto">
          <a:xfrm>
            <a:off x="6659200" y="3498393"/>
            <a:ext cx="3457121" cy="579646"/>
          </a:xfrm>
          <a:prstGeom prst="rect">
            <a:avLst/>
          </a:prstGeom>
          <a:noFill/>
          <a:ln w="9525">
            <a:noFill/>
            <a:miter lim="800000"/>
            <a:headEnd/>
            <a:tailEnd/>
          </a:ln>
        </p:spPr>
        <p:txBody>
          <a:bodyPr wrap="square">
            <a:spAutoFit/>
          </a:bodyPr>
          <a:lstStyle/>
          <a:p>
            <a:pPr algn="just">
              <a:lnSpc>
                <a:spcPts val="1890"/>
              </a:lnSpc>
            </a:pPr>
            <a:r>
              <a:rPr lang="zh-CN" altLang="en-US" sz="1512"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r>
              <a:rPr lang="en-US" altLang="zh-CN" sz="1512" dirty="0">
                <a:solidFill>
                  <a:schemeClr val="tx1">
                    <a:lumMod val="65000"/>
                    <a:lumOff val="35000"/>
                  </a:schemeClr>
                </a:solidFill>
                <a:latin typeface="微软雅黑" pitchFamily="34" charset="-122"/>
                <a:ea typeface="微软雅黑" pitchFamily="34" charset="-122"/>
              </a:rPr>
              <a:t>……</a:t>
            </a:r>
            <a:endParaRPr lang="zh-CN" altLang="en-US" sz="1512" dirty="0">
              <a:latin typeface="微软雅黑" pitchFamily="34" charset="-122"/>
              <a:ea typeface="微软雅黑" pitchFamily="34" charset="-122"/>
            </a:endParaRPr>
          </a:p>
        </p:txBody>
      </p:sp>
      <p:sp>
        <p:nvSpPr>
          <p:cNvPr id="28" name="矩形 27"/>
          <p:cNvSpPr>
            <a:spLocks noChangeArrowheads="1"/>
          </p:cNvSpPr>
          <p:nvPr/>
        </p:nvSpPr>
        <p:spPr bwMode="auto">
          <a:xfrm>
            <a:off x="6659200" y="4984761"/>
            <a:ext cx="3366386" cy="579646"/>
          </a:xfrm>
          <a:prstGeom prst="rect">
            <a:avLst/>
          </a:prstGeom>
          <a:noFill/>
          <a:ln w="9525">
            <a:noFill/>
            <a:miter lim="800000"/>
            <a:headEnd/>
            <a:tailEnd/>
          </a:ln>
        </p:spPr>
        <p:txBody>
          <a:bodyPr wrap="square">
            <a:spAutoFit/>
          </a:bodyPr>
          <a:lstStyle/>
          <a:p>
            <a:pPr algn="just">
              <a:lnSpc>
                <a:spcPts val="1890"/>
              </a:lnSpc>
            </a:pPr>
            <a:r>
              <a:rPr lang="zh-CN" altLang="en-US" sz="1512"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r>
              <a:rPr lang="en-US" altLang="zh-CN" sz="1512" dirty="0">
                <a:solidFill>
                  <a:schemeClr val="tx1">
                    <a:lumMod val="65000"/>
                    <a:lumOff val="35000"/>
                  </a:schemeClr>
                </a:solidFill>
                <a:latin typeface="微软雅黑" pitchFamily="34" charset="-122"/>
                <a:ea typeface="微软雅黑" pitchFamily="34" charset="-122"/>
              </a:rPr>
              <a:t>……</a:t>
            </a:r>
            <a:endParaRPr lang="zh-CN" altLang="en-US" sz="1512" dirty="0">
              <a:latin typeface="微软雅黑" pitchFamily="34" charset="-122"/>
              <a:ea typeface="微软雅黑" pitchFamily="34" charset="-122"/>
            </a:endParaRPr>
          </a:p>
        </p:txBody>
      </p:sp>
      <p:sp>
        <p:nvSpPr>
          <p:cNvPr id="29"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30" name="Freeform 5"/>
          <p:cNvSpPr>
            <a:spLocks noEditPoints="1"/>
          </p:cNvSpPr>
          <p:nvPr/>
        </p:nvSpPr>
        <p:spPr bwMode="auto">
          <a:xfrm>
            <a:off x="4825693" y="195898"/>
            <a:ext cx="2182216"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1"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32" name="飞哥PPT眉头"/>
          <p:cNvSpPr txBox="1"/>
          <p:nvPr/>
        </p:nvSpPr>
        <p:spPr>
          <a:xfrm>
            <a:off x="2590981" y="27087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33" name="飞哥PPT眉头"/>
          <p:cNvSpPr txBox="1"/>
          <p:nvPr/>
        </p:nvSpPr>
        <p:spPr>
          <a:xfrm>
            <a:off x="7099080"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34" name="飞哥PPT眉头"/>
          <p:cNvSpPr txBox="1"/>
          <p:nvPr/>
        </p:nvSpPr>
        <p:spPr>
          <a:xfrm>
            <a:off x="4943073" y="27087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657636234"/>
      </p:ext>
    </p:extLst>
  </p:cSld>
  <p:clrMapOvr>
    <a:masterClrMapping/>
  </p:clrMapOvr>
  <mc:AlternateContent xmlns:mc="http://schemas.openxmlformats.org/markup-compatibility/2006" xmlns:p14="http://schemas.microsoft.com/office/powerpoint/2010/main">
    <mc:Choice Requires="p14">
      <p:transition spd="slow" p14:dur="900" advClick="0" advTm="7203">
        <p14:warp dir="in"/>
      </p:transition>
    </mc:Choice>
    <mc:Fallback xmlns="">
      <p:transition spd="slow" advClick="0" advTm="72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0-#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200" fill="hold"/>
                                        <p:tgtEl>
                                          <p:spTgt spid="2"/>
                                        </p:tgtEl>
                                        <p:attrNameLst>
                                          <p:attrName>ppt_w</p:attrName>
                                        </p:attrNameLst>
                                      </p:cBhvr>
                                      <p:tavLst>
                                        <p:tav tm="0">
                                          <p:val>
                                            <p:fltVal val="0"/>
                                          </p:val>
                                        </p:tav>
                                        <p:tav tm="100000">
                                          <p:val>
                                            <p:strVal val="#ppt_w"/>
                                          </p:val>
                                        </p:tav>
                                      </p:tavLst>
                                    </p:anim>
                                    <p:anim calcmode="lin" valueType="num">
                                      <p:cBhvr>
                                        <p:cTn id="33" dur="200" fill="hold"/>
                                        <p:tgtEl>
                                          <p:spTgt spid="2"/>
                                        </p:tgtEl>
                                        <p:attrNameLst>
                                          <p:attrName>ppt_h</p:attrName>
                                        </p:attrNameLst>
                                      </p:cBhvr>
                                      <p:tavLst>
                                        <p:tav tm="0">
                                          <p:val>
                                            <p:fltVal val="0"/>
                                          </p:val>
                                        </p:tav>
                                        <p:tav tm="100000">
                                          <p:val>
                                            <p:strVal val="#ppt_h"/>
                                          </p:val>
                                        </p:tav>
                                      </p:tavLst>
                                    </p:anim>
                                    <p:animEffect transition="in" filter="fade">
                                      <p:cBhvr>
                                        <p:cTn id="34" dur="200"/>
                                        <p:tgtEl>
                                          <p:spTgt spid="2"/>
                                        </p:tgtEl>
                                      </p:cBhvr>
                                    </p:animEffect>
                                  </p:childTnLst>
                                </p:cTn>
                              </p:par>
                              <p:par>
                                <p:cTn id="35" presetID="6" presetClass="emph" presetSubtype="0" autoRev="1" fill="hold" nodeType="withEffect">
                                  <p:stCondLst>
                                    <p:cond delay="200"/>
                                  </p:stCondLst>
                                  <p:childTnLst>
                                    <p:animScale>
                                      <p:cBhvr>
                                        <p:cTn id="36" dur="200" fill="hold"/>
                                        <p:tgtEl>
                                          <p:spTgt spid="2"/>
                                        </p:tgtEl>
                                      </p:cBhvr>
                                      <p:by x="130000" y="130000"/>
                                    </p:animScale>
                                  </p:childTnLst>
                                </p:cTn>
                              </p:par>
                            </p:childTnLst>
                          </p:cTn>
                        </p:par>
                        <p:par>
                          <p:cTn id="37" fill="hold">
                            <p:stCondLst>
                              <p:cond delay="21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2600"/>
                            </p:stCondLst>
                            <p:childTnLst>
                              <p:par>
                                <p:cTn id="45" presetID="53" presetClass="entr" presetSubtype="1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00" fill="hold"/>
                                        <p:tgtEl>
                                          <p:spTgt spid="5"/>
                                        </p:tgtEl>
                                        <p:attrNameLst>
                                          <p:attrName>ppt_w</p:attrName>
                                        </p:attrNameLst>
                                      </p:cBhvr>
                                      <p:tavLst>
                                        <p:tav tm="0">
                                          <p:val>
                                            <p:fltVal val="0"/>
                                          </p:val>
                                        </p:tav>
                                        <p:tav tm="100000">
                                          <p:val>
                                            <p:strVal val="#ppt_w"/>
                                          </p:val>
                                        </p:tav>
                                      </p:tavLst>
                                    </p:anim>
                                    <p:anim calcmode="lin" valueType="num">
                                      <p:cBhvr>
                                        <p:cTn id="48" dur="200" fill="hold"/>
                                        <p:tgtEl>
                                          <p:spTgt spid="5"/>
                                        </p:tgtEl>
                                        <p:attrNameLst>
                                          <p:attrName>ppt_h</p:attrName>
                                        </p:attrNameLst>
                                      </p:cBhvr>
                                      <p:tavLst>
                                        <p:tav tm="0">
                                          <p:val>
                                            <p:fltVal val="0"/>
                                          </p:val>
                                        </p:tav>
                                        <p:tav tm="100000">
                                          <p:val>
                                            <p:strVal val="#ppt_h"/>
                                          </p:val>
                                        </p:tav>
                                      </p:tavLst>
                                    </p:anim>
                                    <p:animEffect transition="in" filter="fade">
                                      <p:cBhvr>
                                        <p:cTn id="49" dur="200"/>
                                        <p:tgtEl>
                                          <p:spTgt spid="5"/>
                                        </p:tgtEl>
                                      </p:cBhvr>
                                    </p:animEffect>
                                  </p:childTnLst>
                                </p:cTn>
                              </p:par>
                              <p:par>
                                <p:cTn id="50" presetID="6" presetClass="emph" presetSubtype="0" autoRev="1" fill="hold" nodeType="withEffect">
                                  <p:stCondLst>
                                    <p:cond delay="200"/>
                                  </p:stCondLst>
                                  <p:childTnLst>
                                    <p:animScale>
                                      <p:cBhvr>
                                        <p:cTn id="51" dur="200" fill="hold"/>
                                        <p:tgtEl>
                                          <p:spTgt spid="5"/>
                                        </p:tgtEl>
                                      </p:cBhvr>
                                      <p:by x="130000" y="130000"/>
                                    </p:animScale>
                                  </p:childTnLst>
                                </p:cTn>
                              </p:par>
                            </p:childTnLst>
                          </p:cTn>
                        </p:par>
                        <p:par>
                          <p:cTn id="52" fill="hold">
                            <p:stCondLst>
                              <p:cond delay="3200"/>
                            </p:stCondLst>
                            <p:childTnLst>
                              <p:par>
                                <p:cTn id="53" presetID="53" presetClass="entr" presetSubtype="16"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200" fill="hold"/>
                                        <p:tgtEl>
                                          <p:spTgt spid="8"/>
                                        </p:tgtEl>
                                        <p:attrNameLst>
                                          <p:attrName>ppt_w</p:attrName>
                                        </p:attrNameLst>
                                      </p:cBhvr>
                                      <p:tavLst>
                                        <p:tav tm="0">
                                          <p:val>
                                            <p:fltVal val="0"/>
                                          </p:val>
                                        </p:tav>
                                        <p:tav tm="100000">
                                          <p:val>
                                            <p:strVal val="#ppt_w"/>
                                          </p:val>
                                        </p:tav>
                                      </p:tavLst>
                                    </p:anim>
                                    <p:anim calcmode="lin" valueType="num">
                                      <p:cBhvr>
                                        <p:cTn id="56" dur="200" fill="hold"/>
                                        <p:tgtEl>
                                          <p:spTgt spid="8"/>
                                        </p:tgtEl>
                                        <p:attrNameLst>
                                          <p:attrName>ppt_h</p:attrName>
                                        </p:attrNameLst>
                                      </p:cBhvr>
                                      <p:tavLst>
                                        <p:tav tm="0">
                                          <p:val>
                                            <p:fltVal val="0"/>
                                          </p:val>
                                        </p:tav>
                                        <p:tav tm="100000">
                                          <p:val>
                                            <p:strVal val="#ppt_h"/>
                                          </p:val>
                                        </p:tav>
                                      </p:tavLst>
                                    </p:anim>
                                    <p:animEffect transition="in" filter="fade">
                                      <p:cBhvr>
                                        <p:cTn id="57" dur="200"/>
                                        <p:tgtEl>
                                          <p:spTgt spid="8"/>
                                        </p:tgtEl>
                                      </p:cBhvr>
                                    </p:animEffect>
                                  </p:childTnLst>
                                </p:cTn>
                              </p:par>
                              <p:par>
                                <p:cTn id="58" presetID="6" presetClass="emph" presetSubtype="0" autoRev="1" fill="hold" nodeType="withEffect">
                                  <p:stCondLst>
                                    <p:cond delay="200"/>
                                  </p:stCondLst>
                                  <p:childTnLst>
                                    <p:animScale>
                                      <p:cBhvr>
                                        <p:cTn id="59" dur="200" fill="hold"/>
                                        <p:tgtEl>
                                          <p:spTgt spid="8"/>
                                        </p:tgtEl>
                                      </p:cBhvr>
                                      <p:by x="130000" y="130000"/>
                                    </p:animScale>
                                  </p:childTnLst>
                                </p:cTn>
                              </p:par>
                            </p:childTnLst>
                          </p:cTn>
                        </p:par>
                        <p:par>
                          <p:cTn id="60" fill="hold">
                            <p:stCondLst>
                              <p:cond delay="3800"/>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200"/>
                                        <p:tgtEl>
                                          <p:spTgt spid="23"/>
                                        </p:tgtEl>
                                      </p:cBhvr>
                                    </p:animEffect>
                                  </p:childTnLst>
                                </p:cTn>
                              </p:par>
                              <p:par>
                                <p:cTn id="64" presetID="22" presetClass="entr" presetSubtype="8"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200"/>
                                        <p:tgtEl>
                                          <p:spTgt spid="24"/>
                                        </p:tgtEl>
                                      </p:cBhvr>
                                    </p:animEffect>
                                  </p:childTnLst>
                                </p:cTn>
                              </p:par>
                              <p:par>
                                <p:cTn id="67" presetID="22" presetClass="entr" presetSubtype="8" fill="hold"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200"/>
                                        <p:tgtEl>
                                          <p:spTgt spid="25"/>
                                        </p:tgtEl>
                                      </p:cBhvr>
                                    </p:animEffect>
                                  </p:childTnLst>
                                </p:cTn>
                              </p:par>
                              <p:par>
                                <p:cTn id="70" presetID="22" presetClass="entr" presetSubtype="8"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200"/>
                                        <p:tgtEl>
                                          <p:spTgt spid="22"/>
                                        </p:tgtEl>
                                      </p:cBhvr>
                                    </p:animEffect>
                                  </p:childTnLst>
                                </p:cTn>
                              </p:par>
                            </p:childTnLst>
                          </p:cTn>
                        </p:par>
                        <p:par>
                          <p:cTn id="73" fill="hold">
                            <p:stCondLst>
                              <p:cond delay="4000"/>
                            </p:stCondLst>
                            <p:childTnLst>
                              <p:par>
                                <p:cTn id="74" presetID="53" presetClass="entr" presetSubtype="16"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200" fill="hold"/>
                                        <p:tgtEl>
                                          <p:spTgt spid="11"/>
                                        </p:tgtEl>
                                        <p:attrNameLst>
                                          <p:attrName>ppt_w</p:attrName>
                                        </p:attrNameLst>
                                      </p:cBhvr>
                                      <p:tavLst>
                                        <p:tav tm="0">
                                          <p:val>
                                            <p:fltVal val="0"/>
                                          </p:val>
                                        </p:tav>
                                        <p:tav tm="100000">
                                          <p:val>
                                            <p:strVal val="#ppt_w"/>
                                          </p:val>
                                        </p:tav>
                                      </p:tavLst>
                                    </p:anim>
                                    <p:anim calcmode="lin" valueType="num">
                                      <p:cBhvr>
                                        <p:cTn id="77" dur="200" fill="hold"/>
                                        <p:tgtEl>
                                          <p:spTgt spid="11"/>
                                        </p:tgtEl>
                                        <p:attrNameLst>
                                          <p:attrName>ppt_h</p:attrName>
                                        </p:attrNameLst>
                                      </p:cBhvr>
                                      <p:tavLst>
                                        <p:tav tm="0">
                                          <p:val>
                                            <p:fltVal val="0"/>
                                          </p:val>
                                        </p:tav>
                                        <p:tav tm="100000">
                                          <p:val>
                                            <p:strVal val="#ppt_h"/>
                                          </p:val>
                                        </p:tav>
                                      </p:tavLst>
                                    </p:anim>
                                    <p:animEffect transition="in" filter="fade">
                                      <p:cBhvr>
                                        <p:cTn id="78" dur="200"/>
                                        <p:tgtEl>
                                          <p:spTgt spid="11"/>
                                        </p:tgtEl>
                                      </p:cBhvr>
                                    </p:animEffect>
                                  </p:childTnLst>
                                </p:cTn>
                              </p:par>
                              <p:par>
                                <p:cTn id="79" presetID="6" presetClass="emph" presetSubtype="0" autoRev="1" fill="hold" nodeType="withEffect">
                                  <p:stCondLst>
                                    <p:cond delay="200"/>
                                  </p:stCondLst>
                                  <p:childTnLst>
                                    <p:animScale>
                                      <p:cBhvr>
                                        <p:cTn id="80" dur="200" fill="hold"/>
                                        <p:tgtEl>
                                          <p:spTgt spid="11"/>
                                        </p:tgtEl>
                                      </p:cBhvr>
                                      <p:by x="130000" y="130000"/>
                                    </p:animScale>
                                  </p:childTnLst>
                                </p:cTn>
                              </p:par>
                            </p:childTnLst>
                          </p:cTn>
                        </p:par>
                        <p:par>
                          <p:cTn id="81" fill="hold">
                            <p:stCondLst>
                              <p:cond delay="4600"/>
                            </p:stCondLst>
                            <p:childTnLst>
                              <p:par>
                                <p:cTn id="82" presetID="53" presetClass="entr" presetSubtype="16"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200" fill="hold"/>
                                        <p:tgtEl>
                                          <p:spTgt spid="17"/>
                                        </p:tgtEl>
                                        <p:attrNameLst>
                                          <p:attrName>ppt_w</p:attrName>
                                        </p:attrNameLst>
                                      </p:cBhvr>
                                      <p:tavLst>
                                        <p:tav tm="0">
                                          <p:val>
                                            <p:fltVal val="0"/>
                                          </p:val>
                                        </p:tav>
                                        <p:tav tm="100000">
                                          <p:val>
                                            <p:strVal val="#ppt_w"/>
                                          </p:val>
                                        </p:tav>
                                      </p:tavLst>
                                    </p:anim>
                                    <p:anim calcmode="lin" valueType="num">
                                      <p:cBhvr>
                                        <p:cTn id="85" dur="200" fill="hold"/>
                                        <p:tgtEl>
                                          <p:spTgt spid="17"/>
                                        </p:tgtEl>
                                        <p:attrNameLst>
                                          <p:attrName>ppt_h</p:attrName>
                                        </p:attrNameLst>
                                      </p:cBhvr>
                                      <p:tavLst>
                                        <p:tav tm="0">
                                          <p:val>
                                            <p:fltVal val="0"/>
                                          </p:val>
                                        </p:tav>
                                        <p:tav tm="100000">
                                          <p:val>
                                            <p:strVal val="#ppt_h"/>
                                          </p:val>
                                        </p:tav>
                                      </p:tavLst>
                                    </p:anim>
                                    <p:animEffect transition="in" filter="fade">
                                      <p:cBhvr>
                                        <p:cTn id="86" dur="200"/>
                                        <p:tgtEl>
                                          <p:spTgt spid="17"/>
                                        </p:tgtEl>
                                      </p:cBhvr>
                                    </p:animEffect>
                                  </p:childTnLst>
                                </p:cTn>
                              </p:par>
                              <p:par>
                                <p:cTn id="87" presetID="6" presetClass="emph" presetSubtype="0" autoRev="1" fill="hold" nodeType="withEffect">
                                  <p:stCondLst>
                                    <p:cond delay="200"/>
                                  </p:stCondLst>
                                  <p:childTnLst>
                                    <p:animScale>
                                      <p:cBhvr>
                                        <p:cTn id="88" dur="200" fill="hold"/>
                                        <p:tgtEl>
                                          <p:spTgt spid="17"/>
                                        </p:tgtEl>
                                      </p:cBhvr>
                                      <p:by x="130000" y="130000"/>
                                    </p:animScale>
                                  </p:childTnLst>
                                </p:cTn>
                              </p:par>
                            </p:childTnLst>
                          </p:cTn>
                        </p:par>
                        <p:par>
                          <p:cTn id="89" fill="hold">
                            <p:stCondLst>
                              <p:cond delay="5200"/>
                            </p:stCondLst>
                            <p:childTnLst>
                              <p:par>
                                <p:cTn id="90" presetID="53" presetClass="entr" presetSubtype="16" fill="hold"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200" fill="hold"/>
                                        <p:tgtEl>
                                          <p:spTgt spid="14"/>
                                        </p:tgtEl>
                                        <p:attrNameLst>
                                          <p:attrName>ppt_w</p:attrName>
                                        </p:attrNameLst>
                                      </p:cBhvr>
                                      <p:tavLst>
                                        <p:tav tm="0">
                                          <p:val>
                                            <p:fltVal val="0"/>
                                          </p:val>
                                        </p:tav>
                                        <p:tav tm="100000">
                                          <p:val>
                                            <p:strVal val="#ppt_w"/>
                                          </p:val>
                                        </p:tav>
                                      </p:tavLst>
                                    </p:anim>
                                    <p:anim calcmode="lin" valueType="num">
                                      <p:cBhvr>
                                        <p:cTn id="93" dur="200" fill="hold"/>
                                        <p:tgtEl>
                                          <p:spTgt spid="14"/>
                                        </p:tgtEl>
                                        <p:attrNameLst>
                                          <p:attrName>ppt_h</p:attrName>
                                        </p:attrNameLst>
                                      </p:cBhvr>
                                      <p:tavLst>
                                        <p:tav tm="0">
                                          <p:val>
                                            <p:fltVal val="0"/>
                                          </p:val>
                                        </p:tav>
                                        <p:tav tm="100000">
                                          <p:val>
                                            <p:strVal val="#ppt_h"/>
                                          </p:val>
                                        </p:tav>
                                      </p:tavLst>
                                    </p:anim>
                                    <p:animEffect transition="in" filter="fade">
                                      <p:cBhvr>
                                        <p:cTn id="94" dur="200"/>
                                        <p:tgtEl>
                                          <p:spTgt spid="14"/>
                                        </p:tgtEl>
                                      </p:cBhvr>
                                    </p:animEffect>
                                  </p:childTnLst>
                                </p:cTn>
                              </p:par>
                              <p:par>
                                <p:cTn id="95" presetID="6" presetClass="emph" presetSubtype="0" autoRev="1" fill="hold" nodeType="withEffect">
                                  <p:stCondLst>
                                    <p:cond delay="200"/>
                                  </p:stCondLst>
                                  <p:childTnLst>
                                    <p:animScale>
                                      <p:cBhvr>
                                        <p:cTn id="96" dur="200" fill="hold"/>
                                        <p:tgtEl>
                                          <p:spTgt spid="14"/>
                                        </p:tgtEl>
                                      </p:cBhvr>
                                      <p:by x="130000" y="130000"/>
                                    </p:animScale>
                                  </p:childTnLst>
                                </p:cTn>
                              </p:par>
                            </p:childTnLst>
                          </p:cTn>
                        </p:par>
                        <p:par>
                          <p:cTn id="97" fill="hold">
                            <p:stCondLst>
                              <p:cond delay="5800"/>
                            </p:stCondLst>
                            <p:childTnLst>
                              <p:par>
                                <p:cTn id="98" presetID="12" presetClass="entr" presetSubtype="1"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300"/>
                                        <p:tgtEl>
                                          <p:spTgt spid="26"/>
                                        </p:tgtEl>
                                        <p:attrNameLst>
                                          <p:attrName>ppt_y</p:attrName>
                                        </p:attrNameLst>
                                      </p:cBhvr>
                                      <p:tavLst>
                                        <p:tav tm="0">
                                          <p:val>
                                            <p:strVal val="#ppt_y-#ppt_h*1.125000"/>
                                          </p:val>
                                        </p:tav>
                                        <p:tav tm="100000">
                                          <p:val>
                                            <p:strVal val="#ppt_y"/>
                                          </p:val>
                                        </p:tav>
                                      </p:tavLst>
                                    </p:anim>
                                    <p:animEffect transition="in" filter="wipe(down)">
                                      <p:cBhvr>
                                        <p:cTn id="101" dur="300"/>
                                        <p:tgtEl>
                                          <p:spTgt spid="26"/>
                                        </p:tgtEl>
                                      </p:cBhvr>
                                    </p:animEffect>
                                  </p:childTnLst>
                                </p:cTn>
                              </p:par>
                            </p:childTnLst>
                          </p:cTn>
                        </p:par>
                        <p:par>
                          <p:cTn id="102" fill="hold">
                            <p:stCondLst>
                              <p:cond delay="6100"/>
                            </p:stCondLst>
                            <p:childTnLst>
                              <p:par>
                                <p:cTn id="103" presetID="12" presetClass="entr" presetSubtype="1"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additive="base">
                                        <p:cTn id="105" dur="300"/>
                                        <p:tgtEl>
                                          <p:spTgt spid="27"/>
                                        </p:tgtEl>
                                        <p:attrNameLst>
                                          <p:attrName>ppt_y</p:attrName>
                                        </p:attrNameLst>
                                      </p:cBhvr>
                                      <p:tavLst>
                                        <p:tav tm="0">
                                          <p:val>
                                            <p:strVal val="#ppt_y-#ppt_h*1.125000"/>
                                          </p:val>
                                        </p:tav>
                                        <p:tav tm="100000">
                                          <p:val>
                                            <p:strVal val="#ppt_y"/>
                                          </p:val>
                                        </p:tav>
                                      </p:tavLst>
                                    </p:anim>
                                    <p:animEffect transition="in" filter="wipe(down)">
                                      <p:cBhvr>
                                        <p:cTn id="106" dur="300"/>
                                        <p:tgtEl>
                                          <p:spTgt spid="27"/>
                                        </p:tgtEl>
                                      </p:cBhvr>
                                    </p:animEffect>
                                  </p:childTnLst>
                                </p:cTn>
                              </p:par>
                            </p:childTnLst>
                          </p:cTn>
                        </p:par>
                        <p:par>
                          <p:cTn id="107" fill="hold">
                            <p:stCondLst>
                              <p:cond delay="6400"/>
                            </p:stCondLst>
                            <p:childTnLst>
                              <p:par>
                                <p:cTn id="108" presetID="12" presetClass="entr" presetSubtype="1"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300"/>
                                        <p:tgtEl>
                                          <p:spTgt spid="28"/>
                                        </p:tgtEl>
                                        <p:attrNameLst>
                                          <p:attrName>ppt_y</p:attrName>
                                        </p:attrNameLst>
                                      </p:cBhvr>
                                      <p:tavLst>
                                        <p:tav tm="0">
                                          <p:val>
                                            <p:strVal val="#ppt_y-#ppt_h*1.125000"/>
                                          </p:val>
                                        </p:tav>
                                        <p:tav tm="100000">
                                          <p:val>
                                            <p:strVal val="#ppt_y"/>
                                          </p:val>
                                        </p:tav>
                                      </p:tavLst>
                                    </p:anim>
                                    <p:animEffect transition="in" filter="wipe(down)">
                                      <p:cBhvr>
                                        <p:cTn id="111"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animBg="1"/>
      <p:bldP spid="30" grpId="0" animBg="1"/>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5826" y="5802809"/>
            <a:ext cx="1242945" cy="325025"/>
          </a:xfrm>
          <a:prstGeom prst="rect">
            <a:avLst/>
          </a:prstGeom>
          <a:noFill/>
        </p:spPr>
        <p:txBody>
          <a:bodyPr wrap="square" rtlCol="0">
            <a:spAutoFit/>
          </a:bodyPr>
          <a:lstStyle/>
          <a:p>
            <a:pPr algn="ctr"/>
            <a:r>
              <a:rPr lang="zh-CN" altLang="en-US" sz="1512" dirty="0">
                <a:solidFill>
                  <a:schemeClr val="tx1">
                    <a:lumMod val="65000"/>
                    <a:lumOff val="35000"/>
                  </a:schemeClr>
                </a:solidFill>
                <a:latin typeface="微软雅黑" pitchFamily="34" charset="-122"/>
                <a:ea typeface="微软雅黑" pitchFamily="34" charset="-122"/>
              </a:rPr>
              <a:t>收入来源一</a:t>
            </a:r>
          </a:p>
        </p:txBody>
      </p:sp>
      <p:sp>
        <p:nvSpPr>
          <p:cNvPr id="3" name="TextBox 2"/>
          <p:cNvSpPr txBox="1"/>
          <p:nvPr/>
        </p:nvSpPr>
        <p:spPr>
          <a:xfrm>
            <a:off x="1119011" y="5159796"/>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100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2984605" y="5802809"/>
            <a:ext cx="1242945" cy="325025"/>
          </a:xfrm>
          <a:prstGeom prst="rect">
            <a:avLst/>
          </a:prstGeom>
          <a:noFill/>
        </p:spPr>
        <p:txBody>
          <a:bodyPr wrap="square" rtlCol="0">
            <a:spAutoFit/>
          </a:bodyPr>
          <a:lstStyle/>
          <a:p>
            <a:pPr algn="ctr"/>
            <a:r>
              <a:rPr lang="zh-CN" altLang="en-US" sz="1512" dirty="0">
                <a:solidFill>
                  <a:schemeClr val="tx1">
                    <a:lumMod val="65000"/>
                    <a:lumOff val="35000"/>
                  </a:schemeClr>
                </a:solidFill>
                <a:latin typeface="微软雅黑" pitchFamily="34" charset="-122"/>
                <a:ea typeface="微软雅黑" pitchFamily="34" charset="-122"/>
              </a:rPr>
              <a:t>收入来源二</a:t>
            </a:r>
          </a:p>
        </p:txBody>
      </p:sp>
      <p:sp>
        <p:nvSpPr>
          <p:cNvPr id="5" name="TextBox 4"/>
          <p:cNvSpPr txBox="1"/>
          <p:nvPr/>
        </p:nvSpPr>
        <p:spPr>
          <a:xfrm>
            <a:off x="4384181" y="5802809"/>
            <a:ext cx="1242945" cy="325025"/>
          </a:xfrm>
          <a:prstGeom prst="rect">
            <a:avLst/>
          </a:prstGeom>
          <a:noFill/>
        </p:spPr>
        <p:txBody>
          <a:bodyPr wrap="square" rtlCol="0">
            <a:spAutoFit/>
          </a:bodyPr>
          <a:lstStyle/>
          <a:p>
            <a:pPr algn="ctr"/>
            <a:r>
              <a:rPr lang="zh-CN" altLang="en-US" sz="1512" dirty="0">
                <a:solidFill>
                  <a:schemeClr val="tx1">
                    <a:lumMod val="65000"/>
                    <a:lumOff val="35000"/>
                  </a:schemeClr>
                </a:solidFill>
                <a:latin typeface="微软雅黑" pitchFamily="34" charset="-122"/>
                <a:ea typeface="微软雅黑" pitchFamily="34" charset="-122"/>
              </a:rPr>
              <a:t>收入来源三</a:t>
            </a:r>
          </a:p>
        </p:txBody>
      </p:sp>
      <p:sp>
        <p:nvSpPr>
          <p:cNvPr id="6" name="TextBox 5"/>
          <p:cNvSpPr txBox="1"/>
          <p:nvPr/>
        </p:nvSpPr>
        <p:spPr>
          <a:xfrm>
            <a:off x="5783757" y="5802809"/>
            <a:ext cx="1242945" cy="325025"/>
          </a:xfrm>
          <a:prstGeom prst="rect">
            <a:avLst/>
          </a:prstGeom>
          <a:noFill/>
        </p:spPr>
        <p:txBody>
          <a:bodyPr wrap="square" rtlCol="0">
            <a:spAutoFit/>
          </a:bodyPr>
          <a:lstStyle/>
          <a:p>
            <a:pPr algn="ctr"/>
            <a:r>
              <a:rPr lang="zh-CN" altLang="en-US" sz="1512" dirty="0">
                <a:solidFill>
                  <a:schemeClr val="tx1">
                    <a:lumMod val="65000"/>
                    <a:lumOff val="35000"/>
                  </a:schemeClr>
                </a:solidFill>
                <a:latin typeface="微软雅黑" pitchFamily="34" charset="-122"/>
                <a:ea typeface="微软雅黑" pitchFamily="34" charset="-122"/>
              </a:rPr>
              <a:t>收入来源四</a:t>
            </a:r>
          </a:p>
        </p:txBody>
      </p:sp>
      <p:sp>
        <p:nvSpPr>
          <p:cNvPr id="7" name="TextBox 6"/>
          <p:cNvSpPr txBox="1"/>
          <p:nvPr/>
        </p:nvSpPr>
        <p:spPr>
          <a:xfrm>
            <a:off x="1119011" y="4694779"/>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200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8" name="TextBox 7"/>
          <p:cNvSpPr txBox="1"/>
          <p:nvPr/>
        </p:nvSpPr>
        <p:spPr>
          <a:xfrm>
            <a:off x="1119011" y="4229762"/>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300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9" name="TextBox 8"/>
          <p:cNvSpPr txBox="1"/>
          <p:nvPr/>
        </p:nvSpPr>
        <p:spPr>
          <a:xfrm>
            <a:off x="1119011" y="3764745"/>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400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1119011" y="3299727"/>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500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1119011" y="2834710"/>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600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1119011" y="2361826"/>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700</a:t>
            </a:r>
            <a:endParaRPr lang="zh-CN" altLang="en-US" sz="1134" dirty="0">
              <a:solidFill>
                <a:schemeClr val="tx1">
                  <a:lumMod val="65000"/>
                  <a:lumOff val="35000"/>
                </a:schemeClr>
              </a:solidFill>
              <a:latin typeface="微软雅黑" pitchFamily="34" charset="-122"/>
              <a:ea typeface="微软雅黑" pitchFamily="34" charset="-122"/>
            </a:endParaRPr>
          </a:p>
        </p:txBody>
      </p:sp>
      <p:grpSp>
        <p:nvGrpSpPr>
          <p:cNvPr id="13" name="组合 12"/>
          <p:cNvGrpSpPr/>
          <p:nvPr/>
        </p:nvGrpSpPr>
        <p:grpSpPr>
          <a:xfrm>
            <a:off x="1481951" y="1991935"/>
            <a:ext cx="5625575" cy="372013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19011" y="1904675"/>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800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119011" y="5624814"/>
            <a:ext cx="272205" cy="174535"/>
          </a:xfrm>
          <a:prstGeom prst="rect">
            <a:avLst/>
          </a:prstGeom>
          <a:noFill/>
        </p:spPr>
        <p:txBody>
          <a:bodyPr wrap="square" lIns="0" tIns="0" rIns="0" bIns="0" rtlCol="0">
            <a:spAutoFit/>
          </a:bodyPr>
          <a:lstStyle/>
          <a:p>
            <a:pPr algn="just"/>
            <a:r>
              <a:rPr lang="en-US" altLang="zh-CN" sz="1134" dirty="0">
                <a:solidFill>
                  <a:schemeClr val="tx1">
                    <a:lumMod val="65000"/>
                    <a:lumOff val="35000"/>
                  </a:schemeClr>
                </a:solidFill>
                <a:latin typeface="微软雅黑" pitchFamily="34" charset="-122"/>
                <a:ea typeface="微软雅黑" pitchFamily="34" charset="-122"/>
              </a:rPr>
              <a:t>0</a:t>
            </a:r>
            <a:endParaRPr lang="zh-CN" altLang="en-US" sz="1134" dirty="0">
              <a:solidFill>
                <a:schemeClr val="tx1">
                  <a:lumMod val="65000"/>
                  <a:lumOff val="35000"/>
                </a:schemeClr>
              </a:solidFill>
              <a:latin typeface="微软雅黑" pitchFamily="34" charset="-122"/>
              <a:ea typeface="微软雅黑" pitchFamily="34" charset="-122"/>
            </a:endParaRPr>
          </a:p>
        </p:txBody>
      </p:sp>
      <p:sp>
        <p:nvSpPr>
          <p:cNvPr id="25" name="矩形 24"/>
          <p:cNvSpPr/>
          <p:nvPr/>
        </p:nvSpPr>
        <p:spPr>
          <a:xfrm>
            <a:off x="1810620" y="2456953"/>
            <a:ext cx="816616" cy="3255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26" name="矩形 25"/>
          <p:cNvSpPr/>
          <p:nvPr/>
        </p:nvSpPr>
        <p:spPr>
          <a:xfrm>
            <a:off x="1810620" y="2684712"/>
            <a:ext cx="816616" cy="302736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27" name="矩形 26"/>
          <p:cNvSpPr/>
          <p:nvPr/>
        </p:nvSpPr>
        <p:spPr>
          <a:xfrm>
            <a:off x="3197770" y="3386988"/>
            <a:ext cx="816616" cy="23250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28" name="矩形 27"/>
          <p:cNvSpPr/>
          <p:nvPr/>
        </p:nvSpPr>
        <p:spPr>
          <a:xfrm>
            <a:off x="3197770" y="3764746"/>
            <a:ext cx="816616" cy="194733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29" name="矩形 28"/>
          <p:cNvSpPr/>
          <p:nvPr/>
        </p:nvSpPr>
        <p:spPr>
          <a:xfrm>
            <a:off x="4597345" y="4084514"/>
            <a:ext cx="816616" cy="16275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30" name="矩形 29"/>
          <p:cNvSpPr/>
          <p:nvPr/>
        </p:nvSpPr>
        <p:spPr>
          <a:xfrm>
            <a:off x="4597345" y="4694779"/>
            <a:ext cx="816616" cy="101729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31" name="矩形 30"/>
          <p:cNvSpPr/>
          <p:nvPr/>
        </p:nvSpPr>
        <p:spPr>
          <a:xfrm>
            <a:off x="6004437" y="4317023"/>
            <a:ext cx="816616" cy="13950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32" name="矩形 31"/>
          <p:cNvSpPr/>
          <p:nvPr/>
        </p:nvSpPr>
        <p:spPr>
          <a:xfrm>
            <a:off x="6004437" y="4619778"/>
            <a:ext cx="816616" cy="1092297"/>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ea typeface="微软雅黑" pitchFamily="34" charset="-122"/>
            </a:endParaRPr>
          </a:p>
        </p:txBody>
      </p:sp>
      <p:sp>
        <p:nvSpPr>
          <p:cNvPr id="33" name="TextBox 32"/>
          <p:cNvSpPr txBox="1"/>
          <p:nvPr/>
        </p:nvSpPr>
        <p:spPr>
          <a:xfrm>
            <a:off x="7666474" y="2442135"/>
            <a:ext cx="3084993" cy="1279517"/>
          </a:xfrm>
          <a:prstGeom prst="rect">
            <a:avLst/>
          </a:prstGeom>
          <a:noFill/>
        </p:spPr>
        <p:txBody>
          <a:bodyPr wrap="square" lIns="0" tIns="0" rIns="0" bIns="0" rtlCol="0">
            <a:spAutoFit/>
          </a:bodyPr>
          <a:lstStyle/>
          <a:p>
            <a:pPr algn="just">
              <a:lnSpc>
                <a:spcPct val="120000"/>
              </a:lnSpc>
            </a:pPr>
            <a:r>
              <a:rPr lang="zh-CN" altLang="en-US" sz="1386" dirty="0">
                <a:solidFill>
                  <a:schemeClr val="tx1">
                    <a:lumMod val="65000"/>
                    <a:lumOff val="35000"/>
                  </a:schemeClr>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4" name="TextBox 33"/>
          <p:cNvSpPr txBox="1"/>
          <p:nvPr/>
        </p:nvSpPr>
        <p:spPr>
          <a:xfrm>
            <a:off x="7666474" y="1831942"/>
            <a:ext cx="2594915" cy="387798"/>
          </a:xfrm>
          <a:prstGeom prst="rect">
            <a:avLst/>
          </a:prstGeom>
          <a:noFill/>
        </p:spPr>
        <p:txBody>
          <a:bodyPr wrap="square" lIns="0" tIns="0" rIns="0" bIns="0" rtlCol="0">
            <a:spAutoFit/>
          </a:bodyPr>
          <a:lstStyle/>
          <a:p>
            <a:r>
              <a:rPr lang="zh-CN" altLang="en-US" sz="2520" dirty="0">
                <a:solidFill>
                  <a:schemeClr val="tx1">
                    <a:lumMod val="65000"/>
                    <a:lumOff val="35000"/>
                  </a:schemeClr>
                </a:solidFill>
                <a:latin typeface="微软雅黑" pitchFamily="34" charset="-122"/>
                <a:ea typeface="微软雅黑" pitchFamily="34" charset="-122"/>
              </a:rPr>
              <a:t>点击输入标题文本</a:t>
            </a:r>
          </a:p>
        </p:txBody>
      </p:sp>
      <p:sp>
        <p:nvSpPr>
          <p:cNvPr id="35" name="TextBox 34"/>
          <p:cNvSpPr txBox="1"/>
          <p:nvPr/>
        </p:nvSpPr>
        <p:spPr>
          <a:xfrm>
            <a:off x="7637669" y="4219518"/>
            <a:ext cx="2867120" cy="581698"/>
          </a:xfrm>
          <a:prstGeom prst="rect">
            <a:avLst/>
          </a:prstGeom>
          <a:noFill/>
        </p:spPr>
        <p:txBody>
          <a:bodyPr wrap="square" lIns="0" tIns="0" rIns="0" bIns="0" rtlCol="0">
            <a:spAutoFit/>
          </a:bodyPr>
          <a:lstStyle/>
          <a:p>
            <a:r>
              <a:rPr lang="en-US" altLang="zh-CN" sz="3780" dirty="0">
                <a:solidFill>
                  <a:schemeClr val="tx1">
                    <a:lumMod val="65000"/>
                    <a:lumOff val="35000"/>
                  </a:schemeClr>
                </a:solidFill>
                <a:latin typeface="微软雅黑" pitchFamily="34" charset="-122"/>
                <a:ea typeface="微软雅黑" pitchFamily="34" charset="-122"/>
              </a:rPr>
              <a:t>18,888,666</a:t>
            </a:r>
            <a:endParaRPr lang="zh-CN" altLang="en-US" sz="378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7666473" y="3920675"/>
            <a:ext cx="1814702" cy="271485"/>
          </a:xfrm>
          <a:prstGeom prst="rect">
            <a:avLst/>
          </a:prstGeom>
          <a:noFill/>
        </p:spPr>
        <p:txBody>
          <a:bodyPr wrap="square" lIns="0" tIns="0" rIns="0" bIns="0" rtlCol="0">
            <a:spAutoFit/>
          </a:bodyPr>
          <a:lstStyle/>
          <a:p>
            <a:r>
              <a:rPr lang="zh-CN" altLang="en-US" sz="1764" b="1" dirty="0">
                <a:solidFill>
                  <a:schemeClr val="tx1">
                    <a:lumMod val="65000"/>
                    <a:lumOff val="35000"/>
                  </a:schemeClr>
                </a:solidFill>
                <a:latin typeface="微软雅黑" pitchFamily="34" charset="-122"/>
                <a:ea typeface="微软雅黑" pitchFamily="34" charset="-122"/>
              </a:rPr>
              <a:t>全年总额：</a:t>
            </a:r>
          </a:p>
        </p:txBody>
      </p:sp>
      <p:sp>
        <p:nvSpPr>
          <p:cNvPr id="37" name="TextBox 36"/>
          <p:cNvSpPr txBox="1"/>
          <p:nvPr/>
        </p:nvSpPr>
        <p:spPr>
          <a:xfrm>
            <a:off x="7680210" y="5366225"/>
            <a:ext cx="800053" cy="271485"/>
          </a:xfrm>
          <a:prstGeom prst="rect">
            <a:avLst/>
          </a:prstGeom>
          <a:noFill/>
        </p:spPr>
        <p:txBody>
          <a:bodyPr wrap="square" lIns="0" tIns="0" rIns="0" bIns="0" rtlCol="0">
            <a:spAutoFit/>
          </a:bodyPr>
          <a:lstStyle/>
          <a:p>
            <a:r>
              <a:rPr lang="zh-CN" altLang="en-US" sz="1764" dirty="0">
                <a:solidFill>
                  <a:schemeClr val="tx1">
                    <a:lumMod val="65000"/>
                    <a:lumOff val="35000"/>
                  </a:schemeClr>
                </a:solidFill>
                <a:latin typeface="微软雅黑" pitchFamily="34" charset="-122"/>
                <a:ea typeface="微软雅黑" pitchFamily="34" charset="-122"/>
              </a:rPr>
              <a:t>毛利润</a:t>
            </a:r>
          </a:p>
        </p:txBody>
      </p:sp>
      <p:sp>
        <p:nvSpPr>
          <p:cNvPr id="38" name="TextBox 37"/>
          <p:cNvSpPr txBox="1"/>
          <p:nvPr/>
        </p:nvSpPr>
        <p:spPr>
          <a:xfrm>
            <a:off x="7680210" y="5800064"/>
            <a:ext cx="800053" cy="271485"/>
          </a:xfrm>
          <a:prstGeom prst="rect">
            <a:avLst/>
          </a:prstGeom>
          <a:noFill/>
        </p:spPr>
        <p:txBody>
          <a:bodyPr wrap="square" lIns="0" tIns="0" rIns="0" bIns="0" rtlCol="0">
            <a:spAutoFit/>
          </a:bodyPr>
          <a:lstStyle/>
          <a:p>
            <a:r>
              <a:rPr lang="zh-CN" altLang="en-US" sz="1764" dirty="0">
                <a:solidFill>
                  <a:schemeClr val="tx1">
                    <a:lumMod val="65000"/>
                    <a:lumOff val="35000"/>
                  </a:schemeClr>
                </a:solidFill>
                <a:latin typeface="微软雅黑" pitchFamily="34" charset="-122"/>
                <a:ea typeface="微软雅黑" pitchFamily="34" charset="-122"/>
              </a:rPr>
              <a:t>纯利润</a:t>
            </a:r>
          </a:p>
        </p:txBody>
      </p:sp>
      <p:sp>
        <p:nvSpPr>
          <p:cNvPr id="39" name="TextBox 9"/>
          <p:cNvSpPr txBox="1">
            <a:spLocks noChangeArrowheads="1"/>
          </p:cNvSpPr>
          <p:nvPr/>
        </p:nvSpPr>
        <p:spPr bwMode="auto">
          <a:xfrm>
            <a:off x="4671294" y="3733001"/>
            <a:ext cx="689291"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890" b="1" dirty="0">
                <a:solidFill>
                  <a:schemeClr val="tx1">
                    <a:lumMod val="65000"/>
                    <a:lumOff val="35000"/>
                  </a:schemeClr>
                </a:solidFill>
                <a:latin typeface="微软雅黑" pitchFamily="34" charset="-122"/>
                <a:ea typeface="微软雅黑" pitchFamily="34" charset="-122"/>
              </a:rPr>
              <a:t>500</a:t>
            </a:r>
            <a:r>
              <a:rPr lang="zh-CN" altLang="en-US" sz="1890" b="1" dirty="0">
                <a:solidFill>
                  <a:schemeClr val="tx1">
                    <a:lumMod val="65000"/>
                    <a:lumOff val="35000"/>
                  </a:schemeClr>
                </a:solidFill>
                <a:latin typeface="微软雅黑" pitchFamily="34" charset="-122"/>
                <a:ea typeface="微软雅黑" pitchFamily="34" charset="-122"/>
              </a:rPr>
              <a:t>万</a:t>
            </a:r>
          </a:p>
        </p:txBody>
      </p:sp>
      <p:sp>
        <p:nvSpPr>
          <p:cNvPr id="40" name="TextBox 9"/>
          <p:cNvSpPr txBox="1">
            <a:spLocks noChangeArrowheads="1"/>
          </p:cNvSpPr>
          <p:nvPr/>
        </p:nvSpPr>
        <p:spPr bwMode="auto">
          <a:xfrm>
            <a:off x="3261433" y="3058622"/>
            <a:ext cx="689291"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890" b="1" dirty="0">
                <a:solidFill>
                  <a:schemeClr val="tx1">
                    <a:lumMod val="65000"/>
                    <a:lumOff val="35000"/>
                  </a:schemeClr>
                </a:solidFill>
                <a:latin typeface="微软雅黑" pitchFamily="34" charset="-122"/>
                <a:ea typeface="微软雅黑" pitchFamily="34" charset="-122"/>
              </a:rPr>
              <a:t>600</a:t>
            </a:r>
            <a:r>
              <a:rPr lang="zh-CN" altLang="en-US" sz="1890" b="1" dirty="0">
                <a:solidFill>
                  <a:schemeClr val="tx1">
                    <a:lumMod val="65000"/>
                    <a:lumOff val="35000"/>
                  </a:schemeClr>
                </a:solidFill>
                <a:latin typeface="微软雅黑" pitchFamily="34" charset="-122"/>
                <a:ea typeface="微软雅黑" pitchFamily="34" charset="-122"/>
              </a:rPr>
              <a:t>万</a:t>
            </a:r>
          </a:p>
        </p:txBody>
      </p:sp>
      <p:sp>
        <p:nvSpPr>
          <p:cNvPr id="41" name="TextBox 9"/>
          <p:cNvSpPr txBox="1">
            <a:spLocks noChangeArrowheads="1"/>
          </p:cNvSpPr>
          <p:nvPr/>
        </p:nvSpPr>
        <p:spPr bwMode="auto">
          <a:xfrm>
            <a:off x="6064101" y="3996835"/>
            <a:ext cx="689291"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890" b="1" dirty="0">
                <a:solidFill>
                  <a:schemeClr val="tx1">
                    <a:lumMod val="65000"/>
                    <a:lumOff val="35000"/>
                  </a:schemeClr>
                </a:solidFill>
                <a:latin typeface="微软雅黑" pitchFamily="34" charset="-122"/>
                <a:ea typeface="微软雅黑" pitchFamily="34" charset="-122"/>
              </a:rPr>
              <a:t>300</a:t>
            </a:r>
            <a:r>
              <a:rPr lang="zh-CN" altLang="en-US" sz="1890" b="1" dirty="0">
                <a:solidFill>
                  <a:schemeClr val="tx1">
                    <a:lumMod val="65000"/>
                    <a:lumOff val="35000"/>
                  </a:schemeClr>
                </a:solidFill>
                <a:latin typeface="微软雅黑" pitchFamily="34" charset="-122"/>
                <a:ea typeface="微软雅黑" pitchFamily="34" charset="-122"/>
              </a:rPr>
              <a:t>万</a:t>
            </a:r>
          </a:p>
        </p:txBody>
      </p:sp>
      <p:sp>
        <p:nvSpPr>
          <p:cNvPr id="42" name="TextBox 41"/>
          <p:cNvSpPr txBox="1"/>
          <p:nvPr/>
        </p:nvSpPr>
        <p:spPr>
          <a:xfrm>
            <a:off x="899851" y="5831895"/>
            <a:ext cx="665976" cy="266868"/>
          </a:xfrm>
          <a:prstGeom prst="rect">
            <a:avLst/>
          </a:prstGeom>
          <a:noFill/>
        </p:spPr>
        <p:txBody>
          <a:bodyPr wrap="square" rtlCol="0">
            <a:spAutoFit/>
          </a:bodyPr>
          <a:lstStyle/>
          <a:p>
            <a:pPr algn="ctr"/>
            <a:r>
              <a:rPr lang="zh-CN" altLang="en-US" sz="1134" dirty="0">
                <a:solidFill>
                  <a:schemeClr val="tx1">
                    <a:lumMod val="65000"/>
                    <a:lumOff val="35000"/>
                  </a:schemeClr>
                </a:solidFill>
                <a:latin typeface="微软雅黑" pitchFamily="34" charset="-122"/>
                <a:ea typeface="微软雅黑" pitchFamily="34" charset="-122"/>
              </a:rPr>
              <a:t>（万元）</a:t>
            </a:r>
          </a:p>
        </p:txBody>
      </p:sp>
      <p:sp>
        <p:nvSpPr>
          <p:cNvPr id="43" name="TextBox 9"/>
          <p:cNvSpPr txBox="1">
            <a:spLocks noChangeArrowheads="1"/>
          </p:cNvSpPr>
          <p:nvPr/>
        </p:nvSpPr>
        <p:spPr bwMode="auto">
          <a:xfrm>
            <a:off x="1951227" y="2805076"/>
            <a:ext cx="535403" cy="23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12" dirty="0">
                <a:solidFill>
                  <a:schemeClr val="bg1"/>
                </a:solidFill>
                <a:latin typeface="微软雅黑" pitchFamily="34" charset="-122"/>
                <a:ea typeface="微软雅黑" pitchFamily="34" charset="-122"/>
              </a:rPr>
              <a:t>650</a:t>
            </a:r>
            <a:r>
              <a:rPr lang="zh-CN" altLang="en-US" sz="1512" dirty="0">
                <a:solidFill>
                  <a:schemeClr val="bg1"/>
                </a:solidFill>
                <a:latin typeface="微软雅黑" pitchFamily="34" charset="-122"/>
                <a:ea typeface="微软雅黑" pitchFamily="34" charset="-122"/>
              </a:rPr>
              <a:t>万</a:t>
            </a:r>
          </a:p>
        </p:txBody>
      </p:sp>
      <p:sp>
        <p:nvSpPr>
          <p:cNvPr id="44" name="TextBox 9"/>
          <p:cNvSpPr txBox="1">
            <a:spLocks noChangeArrowheads="1"/>
          </p:cNvSpPr>
          <p:nvPr/>
        </p:nvSpPr>
        <p:spPr bwMode="auto">
          <a:xfrm>
            <a:off x="3338376" y="3864300"/>
            <a:ext cx="535403" cy="23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12" dirty="0">
                <a:solidFill>
                  <a:schemeClr val="bg1"/>
                </a:solidFill>
                <a:latin typeface="微软雅黑" pitchFamily="34" charset="-122"/>
                <a:ea typeface="微软雅黑" pitchFamily="34" charset="-122"/>
              </a:rPr>
              <a:t>420</a:t>
            </a:r>
            <a:r>
              <a:rPr lang="zh-CN" altLang="en-US" sz="1512" dirty="0">
                <a:solidFill>
                  <a:schemeClr val="bg1"/>
                </a:solidFill>
                <a:latin typeface="微软雅黑" pitchFamily="34" charset="-122"/>
                <a:ea typeface="微软雅黑" pitchFamily="34" charset="-122"/>
              </a:rPr>
              <a:t>万</a:t>
            </a:r>
          </a:p>
        </p:txBody>
      </p:sp>
      <p:sp>
        <p:nvSpPr>
          <p:cNvPr id="45" name="TextBox 9"/>
          <p:cNvSpPr txBox="1">
            <a:spLocks noChangeArrowheads="1"/>
          </p:cNvSpPr>
          <p:nvPr/>
        </p:nvSpPr>
        <p:spPr bwMode="auto">
          <a:xfrm>
            <a:off x="4737952" y="4782039"/>
            <a:ext cx="535403" cy="23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12" dirty="0">
                <a:solidFill>
                  <a:schemeClr val="bg1"/>
                </a:solidFill>
                <a:latin typeface="微软雅黑" pitchFamily="34" charset="-122"/>
                <a:ea typeface="微软雅黑" pitchFamily="34" charset="-122"/>
              </a:rPr>
              <a:t>220</a:t>
            </a:r>
            <a:r>
              <a:rPr lang="zh-CN" altLang="en-US" sz="1512" dirty="0">
                <a:solidFill>
                  <a:schemeClr val="bg1"/>
                </a:solidFill>
                <a:latin typeface="微软雅黑" pitchFamily="34" charset="-122"/>
                <a:ea typeface="微软雅黑" pitchFamily="34" charset="-122"/>
              </a:rPr>
              <a:t>万</a:t>
            </a:r>
          </a:p>
        </p:txBody>
      </p:sp>
      <p:sp>
        <p:nvSpPr>
          <p:cNvPr id="46" name="TextBox 9"/>
          <p:cNvSpPr txBox="1">
            <a:spLocks noChangeArrowheads="1"/>
          </p:cNvSpPr>
          <p:nvPr/>
        </p:nvSpPr>
        <p:spPr bwMode="auto">
          <a:xfrm>
            <a:off x="6115683" y="4752951"/>
            <a:ext cx="535403" cy="23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12" dirty="0">
                <a:solidFill>
                  <a:schemeClr val="bg1"/>
                </a:solidFill>
                <a:latin typeface="微软雅黑" pitchFamily="34" charset="-122"/>
                <a:ea typeface="微软雅黑" pitchFamily="34" charset="-122"/>
              </a:rPr>
              <a:t>240</a:t>
            </a:r>
            <a:r>
              <a:rPr lang="zh-CN" altLang="en-US" sz="1512" dirty="0">
                <a:solidFill>
                  <a:schemeClr val="bg1"/>
                </a:solidFill>
                <a:latin typeface="微软雅黑" pitchFamily="34" charset="-122"/>
                <a:ea typeface="微软雅黑" pitchFamily="34" charset="-122"/>
              </a:rPr>
              <a:t>万</a:t>
            </a:r>
          </a:p>
        </p:txBody>
      </p:sp>
      <p:sp>
        <p:nvSpPr>
          <p:cNvPr id="47" name="矩形 46"/>
          <p:cNvSpPr/>
          <p:nvPr/>
        </p:nvSpPr>
        <p:spPr>
          <a:xfrm>
            <a:off x="8480263" y="5398980"/>
            <a:ext cx="483668" cy="2323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p>
        </p:txBody>
      </p:sp>
      <p:sp>
        <p:nvSpPr>
          <p:cNvPr id="48" name="矩形 47"/>
          <p:cNvSpPr/>
          <p:nvPr/>
        </p:nvSpPr>
        <p:spPr>
          <a:xfrm>
            <a:off x="8480263" y="5819639"/>
            <a:ext cx="483668" cy="232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p>
        </p:txBody>
      </p:sp>
      <p:sp>
        <p:nvSpPr>
          <p:cNvPr id="49" name="TextBox 9"/>
          <p:cNvSpPr txBox="1">
            <a:spLocks noChangeArrowheads="1"/>
          </p:cNvSpPr>
          <p:nvPr/>
        </p:nvSpPr>
        <p:spPr bwMode="auto">
          <a:xfrm>
            <a:off x="1890213" y="2151271"/>
            <a:ext cx="689291"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890" b="1" dirty="0">
                <a:solidFill>
                  <a:schemeClr val="tx1">
                    <a:lumMod val="65000"/>
                    <a:lumOff val="35000"/>
                  </a:schemeClr>
                </a:solidFill>
                <a:latin typeface="微软雅黑" pitchFamily="34" charset="-122"/>
                <a:ea typeface="微软雅黑" pitchFamily="34" charset="-122"/>
              </a:rPr>
              <a:t>800</a:t>
            </a:r>
            <a:r>
              <a:rPr lang="zh-CN" altLang="en-US" sz="1890" b="1" dirty="0">
                <a:solidFill>
                  <a:schemeClr val="tx1">
                    <a:lumMod val="65000"/>
                    <a:lumOff val="35000"/>
                  </a:schemeClr>
                </a:solidFill>
                <a:latin typeface="微软雅黑" pitchFamily="34" charset="-122"/>
                <a:ea typeface="微软雅黑" pitchFamily="34" charset="-122"/>
              </a:rPr>
              <a:t>万</a:t>
            </a:r>
          </a:p>
        </p:txBody>
      </p:sp>
      <p:sp>
        <p:nvSpPr>
          <p:cNvPr id="57"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58" name="Freeform 5"/>
          <p:cNvSpPr>
            <a:spLocks noEditPoints="1"/>
          </p:cNvSpPr>
          <p:nvPr/>
        </p:nvSpPr>
        <p:spPr bwMode="auto">
          <a:xfrm>
            <a:off x="5670302" y="174365"/>
            <a:ext cx="1772142"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59"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60" name="飞哥PPT眉头"/>
          <p:cNvSpPr txBox="1"/>
          <p:nvPr/>
        </p:nvSpPr>
        <p:spPr>
          <a:xfrm>
            <a:off x="2131634"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61" name="飞哥PPT眉头"/>
          <p:cNvSpPr txBox="1"/>
          <p:nvPr/>
        </p:nvSpPr>
        <p:spPr>
          <a:xfrm>
            <a:off x="387421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62" name="飞哥PPT眉头"/>
          <p:cNvSpPr txBox="1"/>
          <p:nvPr/>
        </p:nvSpPr>
        <p:spPr>
          <a:xfrm>
            <a:off x="5664146"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696496832"/>
      </p:ext>
    </p:extLst>
  </p:cSld>
  <p:clrMapOvr>
    <a:masterClrMapping/>
  </p:clrMapOvr>
  <mc:AlternateContent xmlns:mc="http://schemas.openxmlformats.org/markup-compatibility/2006" xmlns:p14="http://schemas.microsoft.com/office/powerpoint/2010/main">
    <mc:Choice Requires="p14">
      <p:transition spd="slow" p14:dur="900" advClick="0" advTm="14091">
        <p14:warp dir="in"/>
      </p:transition>
    </mc:Choice>
    <mc:Fallback xmlns="">
      <p:transition spd="slow" advClick="0" advTm="140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0-#ppt_w/2"/>
                                          </p:val>
                                        </p:tav>
                                        <p:tav tm="100000">
                                          <p:val>
                                            <p:strVal val="#ppt_x"/>
                                          </p:val>
                                        </p:tav>
                                      </p:tavLst>
                                    </p:anim>
                                    <p:anim calcmode="lin" valueType="num">
                                      <p:cBhvr additive="base">
                                        <p:cTn id="16" dur="500" fill="hold"/>
                                        <p:tgtEl>
                                          <p:spTgt spid="6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0-#ppt_w/2"/>
                                          </p:val>
                                        </p:tav>
                                        <p:tav tm="100000">
                                          <p:val>
                                            <p:strVal val="#ppt_x"/>
                                          </p:val>
                                        </p:tav>
                                      </p:tavLst>
                                    </p:anim>
                                    <p:anim calcmode="lin" valueType="num">
                                      <p:cBhvr additive="base">
                                        <p:cTn id="20" dur="500" fill="hold"/>
                                        <p:tgtEl>
                                          <p:spTgt spid="6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0-#ppt_w/2"/>
                                          </p:val>
                                        </p:tav>
                                        <p:tav tm="100000">
                                          <p:val>
                                            <p:strVal val="#ppt_x"/>
                                          </p:val>
                                        </p:tav>
                                      </p:tavLst>
                                    </p:anim>
                                    <p:anim calcmode="lin" valueType="num">
                                      <p:cBhvr additive="base">
                                        <p:cTn id="24" dur="500" fill="hold"/>
                                        <p:tgtEl>
                                          <p:spTgt spid="6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up)">
                                      <p:cBhvr>
                                        <p:cTn id="28" dur="500"/>
                                        <p:tgtEl>
                                          <p:spTgt spid="58"/>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2000"/>
                            </p:stCondLst>
                            <p:childTnLst>
                              <p:par>
                                <p:cTn id="34" presetID="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 fill="hold"/>
                                        <p:tgtEl>
                                          <p:spTgt spid="24"/>
                                        </p:tgtEl>
                                        <p:attrNameLst>
                                          <p:attrName>ppt_x</p:attrName>
                                        </p:attrNameLst>
                                      </p:cBhvr>
                                      <p:tavLst>
                                        <p:tav tm="0">
                                          <p:val>
                                            <p:strVal val="0-#ppt_w/2"/>
                                          </p:val>
                                        </p:tav>
                                        <p:tav tm="100000">
                                          <p:val>
                                            <p:strVal val="#ppt_x"/>
                                          </p:val>
                                        </p:tav>
                                      </p:tavLst>
                                    </p:anim>
                                    <p:anim calcmode="lin" valueType="num">
                                      <p:cBhvr additive="base">
                                        <p:cTn id="37" dur="1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2100"/>
                            </p:stCondLst>
                            <p:childTnLst>
                              <p:par>
                                <p:cTn id="39" presetID="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00" fill="hold"/>
                                        <p:tgtEl>
                                          <p:spTgt spid="3"/>
                                        </p:tgtEl>
                                        <p:attrNameLst>
                                          <p:attrName>ppt_x</p:attrName>
                                        </p:attrNameLst>
                                      </p:cBhvr>
                                      <p:tavLst>
                                        <p:tav tm="0">
                                          <p:val>
                                            <p:strVal val="0-#ppt_w/2"/>
                                          </p:val>
                                        </p:tav>
                                        <p:tav tm="100000">
                                          <p:val>
                                            <p:strVal val="#ppt_x"/>
                                          </p:val>
                                        </p:tav>
                                      </p:tavLst>
                                    </p:anim>
                                    <p:anim calcmode="lin" valueType="num">
                                      <p:cBhvr additive="base">
                                        <p:cTn id="42" dur="100" fill="hold"/>
                                        <p:tgtEl>
                                          <p:spTgt spid="3"/>
                                        </p:tgtEl>
                                        <p:attrNameLst>
                                          <p:attrName>ppt_y</p:attrName>
                                        </p:attrNameLst>
                                      </p:cBhvr>
                                      <p:tavLst>
                                        <p:tav tm="0">
                                          <p:val>
                                            <p:strVal val="#ppt_y"/>
                                          </p:val>
                                        </p:tav>
                                        <p:tav tm="100000">
                                          <p:val>
                                            <p:strVal val="#ppt_y"/>
                                          </p:val>
                                        </p:tav>
                                      </p:tavLst>
                                    </p:anim>
                                  </p:childTnLst>
                                </p:cTn>
                              </p:par>
                            </p:childTnLst>
                          </p:cTn>
                        </p:par>
                        <p:par>
                          <p:cTn id="43" fill="hold">
                            <p:stCondLst>
                              <p:cond delay="220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100" fill="hold"/>
                                        <p:tgtEl>
                                          <p:spTgt spid="7"/>
                                        </p:tgtEl>
                                        <p:attrNameLst>
                                          <p:attrName>ppt_x</p:attrName>
                                        </p:attrNameLst>
                                      </p:cBhvr>
                                      <p:tavLst>
                                        <p:tav tm="0">
                                          <p:val>
                                            <p:strVal val="0-#ppt_w/2"/>
                                          </p:val>
                                        </p:tav>
                                        <p:tav tm="100000">
                                          <p:val>
                                            <p:strVal val="#ppt_x"/>
                                          </p:val>
                                        </p:tav>
                                      </p:tavLst>
                                    </p:anim>
                                    <p:anim calcmode="lin" valueType="num">
                                      <p:cBhvr additive="base">
                                        <p:cTn id="47" dur="1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300"/>
                            </p:stCondLst>
                            <p:childTnLst>
                              <p:par>
                                <p:cTn id="49" presetID="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100" fill="hold"/>
                                        <p:tgtEl>
                                          <p:spTgt spid="8"/>
                                        </p:tgtEl>
                                        <p:attrNameLst>
                                          <p:attrName>ppt_x</p:attrName>
                                        </p:attrNameLst>
                                      </p:cBhvr>
                                      <p:tavLst>
                                        <p:tav tm="0">
                                          <p:val>
                                            <p:strVal val="0-#ppt_w/2"/>
                                          </p:val>
                                        </p:tav>
                                        <p:tav tm="100000">
                                          <p:val>
                                            <p:strVal val="#ppt_x"/>
                                          </p:val>
                                        </p:tav>
                                      </p:tavLst>
                                    </p:anim>
                                    <p:anim calcmode="lin" valueType="num">
                                      <p:cBhvr additive="base">
                                        <p:cTn id="52" dur="10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2400"/>
                            </p:stCondLst>
                            <p:childTnLst>
                              <p:par>
                                <p:cTn id="54" presetID="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00" fill="hold"/>
                                        <p:tgtEl>
                                          <p:spTgt spid="9"/>
                                        </p:tgtEl>
                                        <p:attrNameLst>
                                          <p:attrName>ppt_x</p:attrName>
                                        </p:attrNameLst>
                                      </p:cBhvr>
                                      <p:tavLst>
                                        <p:tav tm="0">
                                          <p:val>
                                            <p:strVal val="0-#ppt_w/2"/>
                                          </p:val>
                                        </p:tav>
                                        <p:tav tm="100000">
                                          <p:val>
                                            <p:strVal val="#ppt_x"/>
                                          </p:val>
                                        </p:tav>
                                      </p:tavLst>
                                    </p:anim>
                                    <p:anim calcmode="lin" valueType="num">
                                      <p:cBhvr additive="base">
                                        <p:cTn id="57" dur="100" fill="hold"/>
                                        <p:tgtEl>
                                          <p:spTgt spid="9"/>
                                        </p:tgtEl>
                                        <p:attrNameLst>
                                          <p:attrName>ppt_y</p:attrName>
                                        </p:attrNameLst>
                                      </p:cBhvr>
                                      <p:tavLst>
                                        <p:tav tm="0">
                                          <p:val>
                                            <p:strVal val="#ppt_y"/>
                                          </p:val>
                                        </p:tav>
                                        <p:tav tm="100000">
                                          <p:val>
                                            <p:strVal val="#ppt_y"/>
                                          </p:val>
                                        </p:tav>
                                      </p:tavLst>
                                    </p:anim>
                                  </p:childTnLst>
                                </p:cTn>
                              </p:par>
                            </p:childTnLst>
                          </p:cTn>
                        </p:par>
                        <p:par>
                          <p:cTn id="58" fill="hold">
                            <p:stCondLst>
                              <p:cond delay="2500"/>
                            </p:stCondLst>
                            <p:childTnLst>
                              <p:par>
                                <p:cTn id="59" presetID="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100" fill="hold"/>
                                        <p:tgtEl>
                                          <p:spTgt spid="10"/>
                                        </p:tgtEl>
                                        <p:attrNameLst>
                                          <p:attrName>ppt_x</p:attrName>
                                        </p:attrNameLst>
                                      </p:cBhvr>
                                      <p:tavLst>
                                        <p:tav tm="0">
                                          <p:val>
                                            <p:strVal val="0-#ppt_w/2"/>
                                          </p:val>
                                        </p:tav>
                                        <p:tav tm="100000">
                                          <p:val>
                                            <p:strVal val="#ppt_x"/>
                                          </p:val>
                                        </p:tav>
                                      </p:tavLst>
                                    </p:anim>
                                    <p:anim calcmode="lin" valueType="num">
                                      <p:cBhvr additive="base">
                                        <p:cTn id="62" dur="1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2600"/>
                            </p:stCondLst>
                            <p:childTnLst>
                              <p:par>
                                <p:cTn id="64" presetID="2" presetClass="entr" presetSubtype="8"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100" fill="hold"/>
                                        <p:tgtEl>
                                          <p:spTgt spid="11"/>
                                        </p:tgtEl>
                                        <p:attrNameLst>
                                          <p:attrName>ppt_x</p:attrName>
                                        </p:attrNameLst>
                                      </p:cBhvr>
                                      <p:tavLst>
                                        <p:tav tm="0">
                                          <p:val>
                                            <p:strVal val="0-#ppt_w/2"/>
                                          </p:val>
                                        </p:tav>
                                        <p:tav tm="100000">
                                          <p:val>
                                            <p:strVal val="#ppt_x"/>
                                          </p:val>
                                        </p:tav>
                                      </p:tavLst>
                                    </p:anim>
                                    <p:anim calcmode="lin" valueType="num">
                                      <p:cBhvr additive="base">
                                        <p:cTn id="67" dur="100" fill="hold"/>
                                        <p:tgtEl>
                                          <p:spTgt spid="11"/>
                                        </p:tgtEl>
                                        <p:attrNameLst>
                                          <p:attrName>ppt_y</p:attrName>
                                        </p:attrNameLst>
                                      </p:cBhvr>
                                      <p:tavLst>
                                        <p:tav tm="0">
                                          <p:val>
                                            <p:strVal val="#ppt_y"/>
                                          </p:val>
                                        </p:tav>
                                        <p:tav tm="100000">
                                          <p:val>
                                            <p:strVal val="#ppt_y"/>
                                          </p:val>
                                        </p:tav>
                                      </p:tavLst>
                                    </p:anim>
                                  </p:childTnLst>
                                </p:cTn>
                              </p:par>
                            </p:childTnLst>
                          </p:cTn>
                        </p:par>
                        <p:par>
                          <p:cTn id="68" fill="hold">
                            <p:stCondLst>
                              <p:cond delay="2700"/>
                            </p:stCondLst>
                            <p:childTnLst>
                              <p:par>
                                <p:cTn id="69" presetID="2" presetClass="entr" presetSubtype="8"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100" fill="hold"/>
                                        <p:tgtEl>
                                          <p:spTgt spid="12"/>
                                        </p:tgtEl>
                                        <p:attrNameLst>
                                          <p:attrName>ppt_x</p:attrName>
                                        </p:attrNameLst>
                                      </p:cBhvr>
                                      <p:tavLst>
                                        <p:tav tm="0">
                                          <p:val>
                                            <p:strVal val="0-#ppt_w/2"/>
                                          </p:val>
                                        </p:tav>
                                        <p:tav tm="100000">
                                          <p:val>
                                            <p:strVal val="#ppt_x"/>
                                          </p:val>
                                        </p:tav>
                                      </p:tavLst>
                                    </p:anim>
                                    <p:anim calcmode="lin" valueType="num">
                                      <p:cBhvr additive="base">
                                        <p:cTn id="72" dur="100" fill="hold"/>
                                        <p:tgtEl>
                                          <p:spTgt spid="12"/>
                                        </p:tgtEl>
                                        <p:attrNameLst>
                                          <p:attrName>ppt_y</p:attrName>
                                        </p:attrNameLst>
                                      </p:cBhvr>
                                      <p:tavLst>
                                        <p:tav tm="0">
                                          <p:val>
                                            <p:strVal val="#ppt_y"/>
                                          </p:val>
                                        </p:tav>
                                        <p:tav tm="100000">
                                          <p:val>
                                            <p:strVal val="#ppt_y"/>
                                          </p:val>
                                        </p:tav>
                                      </p:tavLst>
                                    </p:anim>
                                  </p:childTnLst>
                                </p:cTn>
                              </p:par>
                            </p:childTnLst>
                          </p:cTn>
                        </p:par>
                        <p:par>
                          <p:cTn id="73" fill="hold">
                            <p:stCondLst>
                              <p:cond delay="2800"/>
                            </p:stCondLst>
                            <p:childTnLst>
                              <p:par>
                                <p:cTn id="74" presetID="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100" fill="hold"/>
                                        <p:tgtEl>
                                          <p:spTgt spid="23"/>
                                        </p:tgtEl>
                                        <p:attrNameLst>
                                          <p:attrName>ppt_x</p:attrName>
                                        </p:attrNameLst>
                                      </p:cBhvr>
                                      <p:tavLst>
                                        <p:tav tm="0">
                                          <p:val>
                                            <p:strVal val="0-#ppt_w/2"/>
                                          </p:val>
                                        </p:tav>
                                        <p:tav tm="100000">
                                          <p:val>
                                            <p:strVal val="#ppt_x"/>
                                          </p:val>
                                        </p:tav>
                                      </p:tavLst>
                                    </p:anim>
                                    <p:anim calcmode="lin" valueType="num">
                                      <p:cBhvr additive="base">
                                        <p:cTn id="77" dur="100" fill="hold"/>
                                        <p:tgtEl>
                                          <p:spTgt spid="23"/>
                                        </p:tgtEl>
                                        <p:attrNameLst>
                                          <p:attrName>ppt_y</p:attrName>
                                        </p:attrNameLst>
                                      </p:cBhvr>
                                      <p:tavLst>
                                        <p:tav tm="0">
                                          <p:val>
                                            <p:strVal val="#ppt_y"/>
                                          </p:val>
                                        </p:tav>
                                        <p:tav tm="100000">
                                          <p:val>
                                            <p:strVal val="#ppt_y"/>
                                          </p:val>
                                        </p:tav>
                                      </p:tavLst>
                                    </p:anim>
                                  </p:childTnLst>
                                </p:cTn>
                              </p:par>
                            </p:childTnLst>
                          </p:cTn>
                        </p:par>
                        <p:par>
                          <p:cTn id="78" fill="hold">
                            <p:stCondLst>
                              <p:cond delay="2900"/>
                            </p:stCondLst>
                            <p:childTnLst>
                              <p:par>
                                <p:cTn id="79" presetID="2" presetClass="entr" presetSubtype="8"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200" fill="hold"/>
                                        <p:tgtEl>
                                          <p:spTgt spid="42"/>
                                        </p:tgtEl>
                                        <p:attrNameLst>
                                          <p:attrName>ppt_x</p:attrName>
                                        </p:attrNameLst>
                                      </p:cBhvr>
                                      <p:tavLst>
                                        <p:tav tm="0">
                                          <p:val>
                                            <p:strVal val="0-#ppt_w/2"/>
                                          </p:val>
                                        </p:tav>
                                        <p:tav tm="100000">
                                          <p:val>
                                            <p:strVal val="#ppt_x"/>
                                          </p:val>
                                        </p:tav>
                                      </p:tavLst>
                                    </p:anim>
                                    <p:anim calcmode="lin" valueType="num">
                                      <p:cBhvr additive="base">
                                        <p:cTn id="82" dur="200" fill="hold"/>
                                        <p:tgtEl>
                                          <p:spTgt spid="42"/>
                                        </p:tgtEl>
                                        <p:attrNameLst>
                                          <p:attrName>ppt_y</p:attrName>
                                        </p:attrNameLst>
                                      </p:cBhvr>
                                      <p:tavLst>
                                        <p:tav tm="0">
                                          <p:val>
                                            <p:strVal val="#ppt_y"/>
                                          </p:val>
                                        </p:tav>
                                        <p:tav tm="100000">
                                          <p:val>
                                            <p:strVal val="#ppt_y"/>
                                          </p:val>
                                        </p:tav>
                                      </p:tavLst>
                                    </p:anim>
                                  </p:childTnLst>
                                </p:cTn>
                              </p:par>
                            </p:childTnLst>
                          </p:cTn>
                        </p:par>
                        <p:par>
                          <p:cTn id="83" fill="hold">
                            <p:stCondLst>
                              <p:cond delay="3100"/>
                            </p:stCondLst>
                            <p:childTnLst>
                              <p:par>
                                <p:cTn id="84" presetID="2" presetClass="entr" presetSubtype="8" fill="hold" grpId="0" nodeType="afterEffect">
                                  <p:stCondLst>
                                    <p:cond delay="0"/>
                                  </p:stCondLst>
                                  <p:childTnLst>
                                    <p:set>
                                      <p:cBhvr>
                                        <p:cTn id="85" dur="1" fill="hold">
                                          <p:stCondLst>
                                            <p:cond delay="0"/>
                                          </p:stCondLst>
                                        </p:cTn>
                                        <p:tgtEl>
                                          <p:spTgt spid="2"/>
                                        </p:tgtEl>
                                        <p:attrNameLst>
                                          <p:attrName>style.visibility</p:attrName>
                                        </p:attrNameLst>
                                      </p:cBhvr>
                                      <p:to>
                                        <p:strVal val="visible"/>
                                      </p:to>
                                    </p:set>
                                    <p:anim calcmode="lin" valueType="num">
                                      <p:cBhvr additive="base">
                                        <p:cTn id="86" dur="200" fill="hold"/>
                                        <p:tgtEl>
                                          <p:spTgt spid="2"/>
                                        </p:tgtEl>
                                        <p:attrNameLst>
                                          <p:attrName>ppt_x</p:attrName>
                                        </p:attrNameLst>
                                      </p:cBhvr>
                                      <p:tavLst>
                                        <p:tav tm="0">
                                          <p:val>
                                            <p:strVal val="0-#ppt_w/2"/>
                                          </p:val>
                                        </p:tav>
                                        <p:tav tm="100000">
                                          <p:val>
                                            <p:strVal val="#ppt_x"/>
                                          </p:val>
                                        </p:tav>
                                      </p:tavLst>
                                    </p:anim>
                                    <p:anim calcmode="lin" valueType="num">
                                      <p:cBhvr additive="base">
                                        <p:cTn id="87" dur="200" fill="hold"/>
                                        <p:tgtEl>
                                          <p:spTgt spid="2"/>
                                        </p:tgtEl>
                                        <p:attrNameLst>
                                          <p:attrName>ppt_y</p:attrName>
                                        </p:attrNameLst>
                                      </p:cBhvr>
                                      <p:tavLst>
                                        <p:tav tm="0">
                                          <p:val>
                                            <p:strVal val="#ppt_y"/>
                                          </p:val>
                                        </p:tav>
                                        <p:tav tm="100000">
                                          <p:val>
                                            <p:strVal val="#ppt_y"/>
                                          </p:val>
                                        </p:tav>
                                      </p:tavLst>
                                    </p:anim>
                                  </p:childTnLst>
                                </p:cTn>
                              </p:par>
                            </p:childTnLst>
                          </p:cTn>
                        </p:par>
                        <p:par>
                          <p:cTn id="88" fill="hold">
                            <p:stCondLst>
                              <p:cond delay="3300"/>
                            </p:stCondLst>
                            <p:childTnLst>
                              <p:par>
                                <p:cTn id="89" presetID="22" presetClass="entr" presetSubtype="4"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down)">
                                      <p:cBhvr>
                                        <p:cTn id="91" dur="300"/>
                                        <p:tgtEl>
                                          <p:spTgt spid="25"/>
                                        </p:tgtEl>
                                      </p:cBhvr>
                                    </p:animEffect>
                                  </p:childTnLst>
                                </p:cTn>
                              </p:par>
                            </p:childTnLst>
                          </p:cTn>
                        </p:par>
                        <p:par>
                          <p:cTn id="92" fill="hold">
                            <p:stCondLst>
                              <p:cond delay="3600"/>
                            </p:stCondLst>
                            <p:childTnLst>
                              <p:par>
                                <p:cTn id="93" presetID="53" presetClass="entr" presetSubtype="16"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300" fill="hold"/>
                                        <p:tgtEl>
                                          <p:spTgt spid="49"/>
                                        </p:tgtEl>
                                        <p:attrNameLst>
                                          <p:attrName>ppt_w</p:attrName>
                                        </p:attrNameLst>
                                      </p:cBhvr>
                                      <p:tavLst>
                                        <p:tav tm="0">
                                          <p:val>
                                            <p:fltVal val="0"/>
                                          </p:val>
                                        </p:tav>
                                        <p:tav tm="100000">
                                          <p:val>
                                            <p:strVal val="#ppt_w"/>
                                          </p:val>
                                        </p:tav>
                                      </p:tavLst>
                                    </p:anim>
                                    <p:anim calcmode="lin" valueType="num">
                                      <p:cBhvr>
                                        <p:cTn id="96" dur="300" fill="hold"/>
                                        <p:tgtEl>
                                          <p:spTgt spid="49"/>
                                        </p:tgtEl>
                                        <p:attrNameLst>
                                          <p:attrName>ppt_h</p:attrName>
                                        </p:attrNameLst>
                                      </p:cBhvr>
                                      <p:tavLst>
                                        <p:tav tm="0">
                                          <p:val>
                                            <p:fltVal val="0"/>
                                          </p:val>
                                        </p:tav>
                                        <p:tav tm="100000">
                                          <p:val>
                                            <p:strVal val="#ppt_h"/>
                                          </p:val>
                                        </p:tav>
                                      </p:tavLst>
                                    </p:anim>
                                    <p:animEffect transition="in" filter="fade">
                                      <p:cBhvr>
                                        <p:cTn id="97" dur="300"/>
                                        <p:tgtEl>
                                          <p:spTgt spid="49"/>
                                        </p:tgtEl>
                                      </p:cBhvr>
                                    </p:animEffect>
                                  </p:childTnLst>
                                </p:cTn>
                              </p:par>
                            </p:childTnLst>
                          </p:cTn>
                        </p:par>
                        <p:par>
                          <p:cTn id="98" fill="hold">
                            <p:stCondLst>
                              <p:cond delay="3900"/>
                            </p:stCondLst>
                            <p:childTnLst>
                              <p:par>
                                <p:cTn id="99" presetID="22" presetClass="entr" presetSubtype="4"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down)">
                                      <p:cBhvr>
                                        <p:cTn id="101" dur="500"/>
                                        <p:tgtEl>
                                          <p:spTgt spid="26"/>
                                        </p:tgtEl>
                                      </p:cBhvr>
                                    </p:animEffect>
                                  </p:childTnLst>
                                </p:cTn>
                              </p:par>
                            </p:childTnLst>
                          </p:cTn>
                        </p:par>
                        <p:par>
                          <p:cTn id="102" fill="hold">
                            <p:stCondLst>
                              <p:cond delay="4400"/>
                            </p:stCondLst>
                            <p:childTnLst>
                              <p:par>
                                <p:cTn id="103" presetID="53" presetClass="entr" presetSubtype="16"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p:cTn id="105" dur="300" fill="hold"/>
                                        <p:tgtEl>
                                          <p:spTgt spid="43"/>
                                        </p:tgtEl>
                                        <p:attrNameLst>
                                          <p:attrName>ppt_w</p:attrName>
                                        </p:attrNameLst>
                                      </p:cBhvr>
                                      <p:tavLst>
                                        <p:tav tm="0">
                                          <p:val>
                                            <p:fltVal val="0"/>
                                          </p:val>
                                        </p:tav>
                                        <p:tav tm="100000">
                                          <p:val>
                                            <p:strVal val="#ppt_w"/>
                                          </p:val>
                                        </p:tav>
                                      </p:tavLst>
                                    </p:anim>
                                    <p:anim calcmode="lin" valueType="num">
                                      <p:cBhvr>
                                        <p:cTn id="106" dur="300" fill="hold"/>
                                        <p:tgtEl>
                                          <p:spTgt spid="43"/>
                                        </p:tgtEl>
                                        <p:attrNameLst>
                                          <p:attrName>ppt_h</p:attrName>
                                        </p:attrNameLst>
                                      </p:cBhvr>
                                      <p:tavLst>
                                        <p:tav tm="0">
                                          <p:val>
                                            <p:fltVal val="0"/>
                                          </p:val>
                                        </p:tav>
                                        <p:tav tm="100000">
                                          <p:val>
                                            <p:strVal val="#ppt_h"/>
                                          </p:val>
                                        </p:tav>
                                      </p:tavLst>
                                    </p:anim>
                                    <p:animEffect transition="in" filter="fade">
                                      <p:cBhvr>
                                        <p:cTn id="107" dur="300"/>
                                        <p:tgtEl>
                                          <p:spTgt spid="43"/>
                                        </p:tgtEl>
                                      </p:cBhvr>
                                    </p:animEffect>
                                  </p:childTnLst>
                                </p:cTn>
                              </p:par>
                            </p:childTnLst>
                          </p:cTn>
                        </p:par>
                        <p:par>
                          <p:cTn id="108" fill="hold">
                            <p:stCondLst>
                              <p:cond delay="4700"/>
                            </p:stCondLst>
                            <p:childTnLst>
                              <p:par>
                                <p:cTn id="109" presetID="2" presetClass="entr" presetSubtype="8" fill="hold" grpId="0" nodeType="afterEffect">
                                  <p:stCondLst>
                                    <p:cond delay="0"/>
                                  </p:stCondLst>
                                  <p:childTnLst>
                                    <p:set>
                                      <p:cBhvr>
                                        <p:cTn id="110" dur="1" fill="hold">
                                          <p:stCondLst>
                                            <p:cond delay="0"/>
                                          </p:stCondLst>
                                        </p:cTn>
                                        <p:tgtEl>
                                          <p:spTgt spid="4"/>
                                        </p:tgtEl>
                                        <p:attrNameLst>
                                          <p:attrName>style.visibility</p:attrName>
                                        </p:attrNameLst>
                                      </p:cBhvr>
                                      <p:to>
                                        <p:strVal val="visible"/>
                                      </p:to>
                                    </p:set>
                                    <p:anim calcmode="lin" valueType="num">
                                      <p:cBhvr additive="base">
                                        <p:cTn id="111" dur="200" fill="hold"/>
                                        <p:tgtEl>
                                          <p:spTgt spid="4"/>
                                        </p:tgtEl>
                                        <p:attrNameLst>
                                          <p:attrName>ppt_x</p:attrName>
                                        </p:attrNameLst>
                                      </p:cBhvr>
                                      <p:tavLst>
                                        <p:tav tm="0">
                                          <p:val>
                                            <p:strVal val="0-#ppt_w/2"/>
                                          </p:val>
                                        </p:tav>
                                        <p:tav tm="100000">
                                          <p:val>
                                            <p:strVal val="#ppt_x"/>
                                          </p:val>
                                        </p:tav>
                                      </p:tavLst>
                                    </p:anim>
                                    <p:anim calcmode="lin" valueType="num">
                                      <p:cBhvr additive="base">
                                        <p:cTn id="112" dur="200" fill="hold"/>
                                        <p:tgtEl>
                                          <p:spTgt spid="4"/>
                                        </p:tgtEl>
                                        <p:attrNameLst>
                                          <p:attrName>ppt_y</p:attrName>
                                        </p:attrNameLst>
                                      </p:cBhvr>
                                      <p:tavLst>
                                        <p:tav tm="0">
                                          <p:val>
                                            <p:strVal val="#ppt_y"/>
                                          </p:val>
                                        </p:tav>
                                        <p:tav tm="100000">
                                          <p:val>
                                            <p:strVal val="#ppt_y"/>
                                          </p:val>
                                        </p:tav>
                                      </p:tavLst>
                                    </p:anim>
                                  </p:childTnLst>
                                </p:cTn>
                              </p:par>
                            </p:childTnLst>
                          </p:cTn>
                        </p:par>
                        <p:par>
                          <p:cTn id="113" fill="hold">
                            <p:stCondLst>
                              <p:cond delay="4900"/>
                            </p:stCondLst>
                            <p:childTnLst>
                              <p:par>
                                <p:cTn id="114" presetID="22" presetClass="entr" presetSubtype="4"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wipe(down)">
                                      <p:cBhvr>
                                        <p:cTn id="116" dur="300"/>
                                        <p:tgtEl>
                                          <p:spTgt spid="27"/>
                                        </p:tgtEl>
                                      </p:cBhvr>
                                    </p:animEffect>
                                  </p:childTnLst>
                                </p:cTn>
                              </p:par>
                            </p:childTnLst>
                          </p:cTn>
                        </p:par>
                        <p:par>
                          <p:cTn id="117" fill="hold">
                            <p:stCondLst>
                              <p:cond delay="52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5500"/>
                            </p:stCondLst>
                            <p:childTnLst>
                              <p:par>
                                <p:cTn id="124" presetID="22" presetClass="entr" presetSubtype="4" fill="hold" grpId="0" nodeType="after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down)">
                                      <p:cBhvr>
                                        <p:cTn id="126" dur="500"/>
                                        <p:tgtEl>
                                          <p:spTgt spid="28"/>
                                        </p:tgtEl>
                                      </p:cBhvr>
                                    </p:animEffect>
                                  </p:childTnLst>
                                </p:cTn>
                              </p:par>
                            </p:childTnLst>
                          </p:cTn>
                        </p:par>
                        <p:par>
                          <p:cTn id="127" fill="hold">
                            <p:stCondLst>
                              <p:cond delay="6000"/>
                            </p:stCondLst>
                            <p:childTnLst>
                              <p:par>
                                <p:cTn id="128" presetID="53" presetClass="entr" presetSubtype="16"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 calcmode="lin" valueType="num">
                                      <p:cBhvr>
                                        <p:cTn id="130" dur="300" fill="hold"/>
                                        <p:tgtEl>
                                          <p:spTgt spid="44"/>
                                        </p:tgtEl>
                                        <p:attrNameLst>
                                          <p:attrName>ppt_w</p:attrName>
                                        </p:attrNameLst>
                                      </p:cBhvr>
                                      <p:tavLst>
                                        <p:tav tm="0">
                                          <p:val>
                                            <p:fltVal val="0"/>
                                          </p:val>
                                        </p:tav>
                                        <p:tav tm="100000">
                                          <p:val>
                                            <p:strVal val="#ppt_w"/>
                                          </p:val>
                                        </p:tav>
                                      </p:tavLst>
                                    </p:anim>
                                    <p:anim calcmode="lin" valueType="num">
                                      <p:cBhvr>
                                        <p:cTn id="131" dur="300" fill="hold"/>
                                        <p:tgtEl>
                                          <p:spTgt spid="44"/>
                                        </p:tgtEl>
                                        <p:attrNameLst>
                                          <p:attrName>ppt_h</p:attrName>
                                        </p:attrNameLst>
                                      </p:cBhvr>
                                      <p:tavLst>
                                        <p:tav tm="0">
                                          <p:val>
                                            <p:fltVal val="0"/>
                                          </p:val>
                                        </p:tav>
                                        <p:tav tm="100000">
                                          <p:val>
                                            <p:strVal val="#ppt_h"/>
                                          </p:val>
                                        </p:tav>
                                      </p:tavLst>
                                    </p:anim>
                                    <p:animEffect transition="in" filter="fade">
                                      <p:cBhvr>
                                        <p:cTn id="132" dur="300"/>
                                        <p:tgtEl>
                                          <p:spTgt spid="44"/>
                                        </p:tgtEl>
                                      </p:cBhvr>
                                    </p:animEffect>
                                  </p:childTnLst>
                                </p:cTn>
                              </p:par>
                            </p:childTnLst>
                          </p:cTn>
                        </p:par>
                        <p:par>
                          <p:cTn id="133" fill="hold">
                            <p:stCondLst>
                              <p:cond delay="6300"/>
                            </p:stCondLst>
                            <p:childTnLst>
                              <p:par>
                                <p:cTn id="134" presetID="2" presetClass="entr" presetSubtype="8" fill="hold" grpId="0" nodeType="afterEffect">
                                  <p:stCondLst>
                                    <p:cond delay="0"/>
                                  </p:stCondLst>
                                  <p:childTnLst>
                                    <p:set>
                                      <p:cBhvr>
                                        <p:cTn id="135" dur="1" fill="hold">
                                          <p:stCondLst>
                                            <p:cond delay="0"/>
                                          </p:stCondLst>
                                        </p:cTn>
                                        <p:tgtEl>
                                          <p:spTgt spid="5"/>
                                        </p:tgtEl>
                                        <p:attrNameLst>
                                          <p:attrName>style.visibility</p:attrName>
                                        </p:attrNameLst>
                                      </p:cBhvr>
                                      <p:to>
                                        <p:strVal val="visible"/>
                                      </p:to>
                                    </p:set>
                                    <p:anim calcmode="lin" valueType="num">
                                      <p:cBhvr additive="base">
                                        <p:cTn id="136" dur="200" fill="hold"/>
                                        <p:tgtEl>
                                          <p:spTgt spid="5"/>
                                        </p:tgtEl>
                                        <p:attrNameLst>
                                          <p:attrName>ppt_x</p:attrName>
                                        </p:attrNameLst>
                                      </p:cBhvr>
                                      <p:tavLst>
                                        <p:tav tm="0">
                                          <p:val>
                                            <p:strVal val="0-#ppt_w/2"/>
                                          </p:val>
                                        </p:tav>
                                        <p:tav tm="100000">
                                          <p:val>
                                            <p:strVal val="#ppt_x"/>
                                          </p:val>
                                        </p:tav>
                                      </p:tavLst>
                                    </p:anim>
                                    <p:anim calcmode="lin" valueType="num">
                                      <p:cBhvr additive="base">
                                        <p:cTn id="137" dur="200" fill="hold"/>
                                        <p:tgtEl>
                                          <p:spTgt spid="5"/>
                                        </p:tgtEl>
                                        <p:attrNameLst>
                                          <p:attrName>ppt_y</p:attrName>
                                        </p:attrNameLst>
                                      </p:cBhvr>
                                      <p:tavLst>
                                        <p:tav tm="0">
                                          <p:val>
                                            <p:strVal val="#ppt_y"/>
                                          </p:val>
                                        </p:tav>
                                        <p:tav tm="100000">
                                          <p:val>
                                            <p:strVal val="#ppt_y"/>
                                          </p:val>
                                        </p:tav>
                                      </p:tavLst>
                                    </p:anim>
                                  </p:childTnLst>
                                </p:cTn>
                              </p:par>
                            </p:childTnLst>
                          </p:cTn>
                        </p:par>
                        <p:par>
                          <p:cTn id="138" fill="hold">
                            <p:stCondLst>
                              <p:cond delay="6500"/>
                            </p:stCondLst>
                            <p:childTnLst>
                              <p:par>
                                <p:cTn id="139" presetID="22" presetClass="entr" presetSubtype="4"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down)">
                                      <p:cBhvr>
                                        <p:cTn id="141" dur="300"/>
                                        <p:tgtEl>
                                          <p:spTgt spid="29"/>
                                        </p:tgtEl>
                                      </p:cBhvr>
                                    </p:animEffect>
                                  </p:childTnLst>
                                </p:cTn>
                              </p:par>
                            </p:childTnLst>
                          </p:cTn>
                        </p:par>
                        <p:par>
                          <p:cTn id="142" fill="hold">
                            <p:stCondLst>
                              <p:cond delay="6800"/>
                            </p:stCondLst>
                            <p:childTnLst>
                              <p:par>
                                <p:cTn id="143" presetID="53" presetClass="entr" presetSubtype="16" fill="hold" grpId="0" nodeType="afterEffect">
                                  <p:stCondLst>
                                    <p:cond delay="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300" fill="hold"/>
                                        <p:tgtEl>
                                          <p:spTgt spid="39"/>
                                        </p:tgtEl>
                                        <p:attrNameLst>
                                          <p:attrName>ppt_w</p:attrName>
                                        </p:attrNameLst>
                                      </p:cBhvr>
                                      <p:tavLst>
                                        <p:tav tm="0">
                                          <p:val>
                                            <p:fltVal val="0"/>
                                          </p:val>
                                        </p:tav>
                                        <p:tav tm="100000">
                                          <p:val>
                                            <p:strVal val="#ppt_w"/>
                                          </p:val>
                                        </p:tav>
                                      </p:tavLst>
                                    </p:anim>
                                    <p:anim calcmode="lin" valueType="num">
                                      <p:cBhvr>
                                        <p:cTn id="146" dur="300" fill="hold"/>
                                        <p:tgtEl>
                                          <p:spTgt spid="39"/>
                                        </p:tgtEl>
                                        <p:attrNameLst>
                                          <p:attrName>ppt_h</p:attrName>
                                        </p:attrNameLst>
                                      </p:cBhvr>
                                      <p:tavLst>
                                        <p:tav tm="0">
                                          <p:val>
                                            <p:fltVal val="0"/>
                                          </p:val>
                                        </p:tav>
                                        <p:tav tm="100000">
                                          <p:val>
                                            <p:strVal val="#ppt_h"/>
                                          </p:val>
                                        </p:tav>
                                      </p:tavLst>
                                    </p:anim>
                                    <p:animEffect transition="in" filter="fade">
                                      <p:cBhvr>
                                        <p:cTn id="147" dur="300"/>
                                        <p:tgtEl>
                                          <p:spTgt spid="39"/>
                                        </p:tgtEl>
                                      </p:cBhvr>
                                    </p:animEffect>
                                  </p:childTnLst>
                                </p:cTn>
                              </p:par>
                            </p:childTnLst>
                          </p:cTn>
                        </p:par>
                        <p:par>
                          <p:cTn id="148" fill="hold">
                            <p:stCondLst>
                              <p:cond delay="7100"/>
                            </p:stCondLst>
                            <p:childTnLst>
                              <p:par>
                                <p:cTn id="149" presetID="22" presetClass="entr" presetSubtype="4" fill="hold" grpId="0" nodeType="after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wipe(down)">
                                      <p:cBhvr>
                                        <p:cTn id="151" dur="500"/>
                                        <p:tgtEl>
                                          <p:spTgt spid="30"/>
                                        </p:tgtEl>
                                      </p:cBhvr>
                                    </p:animEffect>
                                  </p:childTnLst>
                                </p:cTn>
                              </p:par>
                            </p:childTnLst>
                          </p:cTn>
                        </p:par>
                        <p:par>
                          <p:cTn id="152" fill="hold">
                            <p:stCondLst>
                              <p:cond delay="7600"/>
                            </p:stCondLst>
                            <p:childTnLst>
                              <p:par>
                                <p:cTn id="153" presetID="53" presetClass="entr" presetSubtype="16" fill="hold" grpId="0" nodeType="afterEffect">
                                  <p:stCondLst>
                                    <p:cond delay="0"/>
                                  </p:stCondLst>
                                  <p:childTnLst>
                                    <p:set>
                                      <p:cBhvr>
                                        <p:cTn id="154" dur="1" fill="hold">
                                          <p:stCondLst>
                                            <p:cond delay="0"/>
                                          </p:stCondLst>
                                        </p:cTn>
                                        <p:tgtEl>
                                          <p:spTgt spid="45"/>
                                        </p:tgtEl>
                                        <p:attrNameLst>
                                          <p:attrName>style.visibility</p:attrName>
                                        </p:attrNameLst>
                                      </p:cBhvr>
                                      <p:to>
                                        <p:strVal val="visible"/>
                                      </p:to>
                                    </p:set>
                                    <p:anim calcmode="lin" valueType="num">
                                      <p:cBhvr>
                                        <p:cTn id="155" dur="300" fill="hold"/>
                                        <p:tgtEl>
                                          <p:spTgt spid="45"/>
                                        </p:tgtEl>
                                        <p:attrNameLst>
                                          <p:attrName>ppt_w</p:attrName>
                                        </p:attrNameLst>
                                      </p:cBhvr>
                                      <p:tavLst>
                                        <p:tav tm="0">
                                          <p:val>
                                            <p:fltVal val="0"/>
                                          </p:val>
                                        </p:tav>
                                        <p:tav tm="100000">
                                          <p:val>
                                            <p:strVal val="#ppt_w"/>
                                          </p:val>
                                        </p:tav>
                                      </p:tavLst>
                                    </p:anim>
                                    <p:anim calcmode="lin" valueType="num">
                                      <p:cBhvr>
                                        <p:cTn id="156" dur="300" fill="hold"/>
                                        <p:tgtEl>
                                          <p:spTgt spid="45"/>
                                        </p:tgtEl>
                                        <p:attrNameLst>
                                          <p:attrName>ppt_h</p:attrName>
                                        </p:attrNameLst>
                                      </p:cBhvr>
                                      <p:tavLst>
                                        <p:tav tm="0">
                                          <p:val>
                                            <p:fltVal val="0"/>
                                          </p:val>
                                        </p:tav>
                                        <p:tav tm="100000">
                                          <p:val>
                                            <p:strVal val="#ppt_h"/>
                                          </p:val>
                                        </p:tav>
                                      </p:tavLst>
                                    </p:anim>
                                    <p:animEffect transition="in" filter="fade">
                                      <p:cBhvr>
                                        <p:cTn id="157" dur="300"/>
                                        <p:tgtEl>
                                          <p:spTgt spid="45"/>
                                        </p:tgtEl>
                                      </p:cBhvr>
                                    </p:animEffect>
                                  </p:childTnLst>
                                </p:cTn>
                              </p:par>
                            </p:childTnLst>
                          </p:cTn>
                        </p:par>
                        <p:par>
                          <p:cTn id="158" fill="hold">
                            <p:stCondLst>
                              <p:cond delay="7900"/>
                            </p:stCondLst>
                            <p:childTnLst>
                              <p:par>
                                <p:cTn id="159" presetID="2" presetClass="entr" presetSubtype="8" fill="hold" grpId="0" nodeType="afterEffect">
                                  <p:stCondLst>
                                    <p:cond delay="0"/>
                                  </p:stCondLst>
                                  <p:childTnLst>
                                    <p:set>
                                      <p:cBhvr>
                                        <p:cTn id="160" dur="1" fill="hold">
                                          <p:stCondLst>
                                            <p:cond delay="0"/>
                                          </p:stCondLst>
                                        </p:cTn>
                                        <p:tgtEl>
                                          <p:spTgt spid="6"/>
                                        </p:tgtEl>
                                        <p:attrNameLst>
                                          <p:attrName>style.visibility</p:attrName>
                                        </p:attrNameLst>
                                      </p:cBhvr>
                                      <p:to>
                                        <p:strVal val="visible"/>
                                      </p:to>
                                    </p:set>
                                    <p:anim calcmode="lin" valueType="num">
                                      <p:cBhvr additive="base">
                                        <p:cTn id="161" dur="200" fill="hold"/>
                                        <p:tgtEl>
                                          <p:spTgt spid="6"/>
                                        </p:tgtEl>
                                        <p:attrNameLst>
                                          <p:attrName>ppt_x</p:attrName>
                                        </p:attrNameLst>
                                      </p:cBhvr>
                                      <p:tavLst>
                                        <p:tav tm="0">
                                          <p:val>
                                            <p:strVal val="0-#ppt_w/2"/>
                                          </p:val>
                                        </p:tav>
                                        <p:tav tm="100000">
                                          <p:val>
                                            <p:strVal val="#ppt_x"/>
                                          </p:val>
                                        </p:tav>
                                      </p:tavLst>
                                    </p:anim>
                                    <p:anim calcmode="lin" valueType="num">
                                      <p:cBhvr additive="base">
                                        <p:cTn id="162" dur="200" fill="hold"/>
                                        <p:tgtEl>
                                          <p:spTgt spid="6"/>
                                        </p:tgtEl>
                                        <p:attrNameLst>
                                          <p:attrName>ppt_y</p:attrName>
                                        </p:attrNameLst>
                                      </p:cBhvr>
                                      <p:tavLst>
                                        <p:tav tm="0">
                                          <p:val>
                                            <p:strVal val="#ppt_y"/>
                                          </p:val>
                                        </p:tav>
                                        <p:tav tm="100000">
                                          <p:val>
                                            <p:strVal val="#ppt_y"/>
                                          </p:val>
                                        </p:tav>
                                      </p:tavLst>
                                    </p:anim>
                                  </p:childTnLst>
                                </p:cTn>
                              </p:par>
                            </p:childTnLst>
                          </p:cTn>
                        </p:par>
                        <p:par>
                          <p:cTn id="163" fill="hold">
                            <p:stCondLst>
                              <p:cond delay="8100"/>
                            </p:stCondLst>
                            <p:childTnLst>
                              <p:par>
                                <p:cTn id="164" presetID="22" presetClass="entr" presetSubtype="4" fill="hold" grpId="0" nodeType="afterEffect">
                                  <p:stCondLst>
                                    <p:cond delay="0"/>
                                  </p:stCondLst>
                                  <p:childTnLst>
                                    <p:set>
                                      <p:cBhvr>
                                        <p:cTn id="165" dur="1" fill="hold">
                                          <p:stCondLst>
                                            <p:cond delay="0"/>
                                          </p:stCondLst>
                                        </p:cTn>
                                        <p:tgtEl>
                                          <p:spTgt spid="31"/>
                                        </p:tgtEl>
                                        <p:attrNameLst>
                                          <p:attrName>style.visibility</p:attrName>
                                        </p:attrNameLst>
                                      </p:cBhvr>
                                      <p:to>
                                        <p:strVal val="visible"/>
                                      </p:to>
                                    </p:set>
                                    <p:animEffect transition="in" filter="wipe(down)">
                                      <p:cBhvr>
                                        <p:cTn id="166" dur="300"/>
                                        <p:tgtEl>
                                          <p:spTgt spid="31"/>
                                        </p:tgtEl>
                                      </p:cBhvr>
                                    </p:animEffect>
                                  </p:childTnLst>
                                </p:cTn>
                              </p:par>
                            </p:childTnLst>
                          </p:cTn>
                        </p:par>
                        <p:par>
                          <p:cTn id="167" fill="hold">
                            <p:stCondLst>
                              <p:cond delay="8400"/>
                            </p:stCondLst>
                            <p:childTnLst>
                              <p:par>
                                <p:cTn id="168" presetID="53" presetClass="entr" presetSubtype="16" fill="hold" grpId="0" nodeType="afterEffect">
                                  <p:stCondLst>
                                    <p:cond delay="0"/>
                                  </p:stCondLst>
                                  <p:childTnLst>
                                    <p:set>
                                      <p:cBhvr>
                                        <p:cTn id="169" dur="1" fill="hold">
                                          <p:stCondLst>
                                            <p:cond delay="0"/>
                                          </p:stCondLst>
                                        </p:cTn>
                                        <p:tgtEl>
                                          <p:spTgt spid="41"/>
                                        </p:tgtEl>
                                        <p:attrNameLst>
                                          <p:attrName>style.visibility</p:attrName>
                                        </p:attrNameLst>
                                      </p:cBhvr>
                                      <p:to>
                                        <p:strVal val="visible"/>
                                      </p:to>
                                    </p:set>
                                    <p:anim calcmode="lin" valueType="num">
                                      <p:cBhvr>
                                        <p:cTn id="170" dur="300" fill="hold"/>
                                        <p:tgtEl>
                                          <p:spTgt spid="41"/>
                                        </p:tgtEl>
                                        <p:attrNameLst>
                                          <p:attrName>ppt_w</p:attrName>
                                        </p:attrNameLst>
                                      </p:cBhvr>
                                      <p:tavLst>
                                        <p:tav tm="0">
                                          <p:val>
                                            <p:fltVal val="0"/>
                                          </p:val>
                                        </p:tav>
                                        <p:tav tm="100000">
                                          <p:val>
                                            <p:strVal val="#ppt_w"/>
                                          </p:val>
                                        </p:tav>
                                      </p:tavLst>
                                    </p:anim>
                                    <p:anim calcmode="lin" valueType="num">
                                      <p:cBhvr>
                                        <p:cTn id="171" dur="300" fill="hold"/>
                                        <p:tgtEl>
                                          <p:spTgt spid="41"/>
                                        </p:tgtEl>
                                        <p:attrNameLst>
                                          <p:attrName>ppt_h</p:attrName>
                                        </p:attrNameLst>
                                      </p:cBhvr>
                                      <p:tavLst>
                                        <p:tav tm="0">
                                          <p:val>
                                            <p:fltVal val="0"/>
                                          </p:val>
                                        </p:tav>
                                        <p:tav tm="100000">
                                          <p:val>
                                            <p:strVal val="#ppt_h"/>
                                          </p:val>
                                        </p:tav>
                                      </p:tavLst>
                                    </p:anim>
                                    <p:animEffect transition="in" filter="fade">
                                      <p:cBhvr>
                                        <p:cTn id="172" dur="300"/>
                                        <p:tgtEl>
                                          <p:spTgt spid="41"/>
                                        </p:tgtEl>
                                      </p:cBhvr>
                                    </p:animEffect>
                                  </p:childTnLst>
                                </p:cTn>
                              </p:par>
                            </p:childTnLst>
                          </p:cTn>
                        </p:par>
                        <p:par>
                          <p:cTn id="173" fill="hold">
                            <p:stCondLst>
                              <p:cond delay="8700"/>
                            </p:stCondLst>
                            <p:childTnLst>
                              <p:par>
                                <p:cTn id="174" presetID="22" presetClass="entr" presetSubtype="4" fill="hold" grpId="0" nodeType="afterEffect">
                                  <p:stCondLst>
                                    <p:cond delay="0"/>
                                  </p:stCondLst>
                                  <p:childTnLst>
                                    <p:set>
                                      <p:cBhvr>
                                        <p:cTn id="175" dur="1" fill="hold">
                                          <p:stCondLst>
                                            <p:cond delay="0"/>
                                          </p:stCondLst>
                                        </p:cTn>
                                        <p:tgtEl>
                                          <p:spTgt spid="32"/>
                                        </p:tgtEl>
                                        <p:attrNameLst>
                                          <p:attrName>style.visibility</p:attrName>
                                        </p:attrNameLst>
                                      </p:cBhvr>
                                      <p:to>
                                        <p:strVal val="visible"/>
                                      </p:to>
                                    </p:set>
                                    <p:animEffect transition="in" filter="wipe(down)">
                                      <p:cBhvr>
                                        <p:cTn id="176" dur="500"/>
                                        <p:tgtEl>
                                          <p:spTgt spid="32"/>
                                        </p:tgtEl>
                                      </p:cBhvr>
                                    </p:animEffect>
                                  </p:childTnLst>
                                </p:cTn>
                              </p:par>
                            </p:childTnLst>
                          </p:cTn>
                        </p:par>
                        <p:par>
                          <p:cTn id="177" fill="hold">
                            <p:stCondLst>
                              <p:cond delay="9200"/>
                            </p:stCondLst>
                            <p:childTnLst>
                              <p:par>
                                <p:cTn id="178" presetID="53" presetClass="entr" presetSubtype="16" fill="hold" grpId="0" nodeType="afterEffect">
                                  <p:stCondLst>
                                    <p:cond delay="0"/>
                                  </p:stCondLst>
                                  <p:childTnLst>
                                    <p:set>
                                      <p:cBhvr>
                                        <p:cTn id="179" dur="1" fill="hold">
                                          <p:stCondLst>
                                            <p:cond delay="0"/>
                                          </p:stCondLst>
                                        </p:cTn>
                                        <p:tgtEl>
                                          <p:spTgt spid="46"/>
                                        </p:tgtEl>
                                        <p:attrNameLst>
                                          <p:attrName>style.visibility</p:attrName>
                                        </p:attrNameLst>
                                      </p:cBhvr>
                                      <p:to>
                                        <p:strVal val="visible"/>
                                      </p:to>
                                    </p:set>
                                    <p:anim calcmode="lin" valueType="num">
                                      <p:cBhvr>
                                        <p:cTn id="180" dur="300" fill="hold"/>
                                        <p:tgtEl>
                                          <p:spTgt spid="46"/>
                                        </p:tgtEl>
                                        <p:attrNameLst>
                                          <p:attrName>ppt_w</p:attrName>
                                        </p:attrNameLst>
                                      </p:cBhvr>
                                      <p:tavLst>
                                        <p:tav tm="0">
                                          <p:val>
                                            <p:fltVal val="0"/>
                                          </p:val>
                                        </p:tav>
                                        <p:tav tm="100000">
                                          <p:val>
                                            <p:strVal val="#ppt_w"/>
                                          </p:val>
                                        </p:tav>
                                      </p:tavLst>
                                    </p:anim>
                                    <p:anim calcmode="lin" valueType="num">
                                      <p:cBhvr>
                                        <p:cTn id="181" dur="300" fill="hold"/>
                                        <p:tgtEl>
                                          <p:spTgt spid="46"/>
                                        </p:tgtEl>
                                        <p:attrNameLst>
                                          <p:attrName>ppt_h</p:attrName>
                                        </p:attrNameLst>
                                      </p:cBhvr>
                                      <p:tavLst>
                                        <p:tav tm="0">
                                          <p:val>
                                            <p:fltVal val="0"/>
                                          </p:val>
                                        </p:tav>
                                        <p:tav tm="100000">
                                          <p:val>
                                            <p:strVal val="#ppt_h"/>
                                          </p:val>
                                        </p:tav>
                                      </p:tavLst>
                                    </p:anim>
                                    <p:animEffect transition="in" filter="fade">
                                      <p:cBhvr>
                                        <p:cTn id="182" dur="300"/>
                                        <p:tgtEl>
                                          <p:spTgt spid="46"/>
                                        </p:tgtEl>
                                      </p:cBhvr>
                                    </p:animEffect>
                                  </p:childTnLst>
                                </p:cTn>
                              </p:par>
                            </p:childTnLst>
                          </p:cTn>
                        </p:par>
                        <p:par>
                          <p:cTn id="183" fill="hold">
                            <p:stCondLst>
                              <p:cond delay="9500"/>
                            </p:stCondLst>
                            <p:childTnLst>
                              <p:par>
                                <p:cTn id="184" presetID="2" presetClass="entr" presetSubtype="2" fill="hold" grpId="0" nodeType="afterEffect">
                                  <p:stCondLst>
                                    <p:cond delay="0"/>
                                  </p:stCondLst>
                                  <p:childTnLst>
                                    <p:set>
                                      <p:cBhvr>
                                        <p:cTn id="185" dur="1" fill="hold">
                                          <p:stCondLst>
                                            <p:cond delay="0"/>
                                          </p:stCondLst>
                                        </p:cTn>
                                        <p:tgtEl>
                                          <p:spTgt spid="34"/>
                                        </p:tgtEl>
                                        <p:attrNameLst>
                                          <p:attrName>style.visibility</p:attrName>
                                        </p:attrNameLst>
                                      </p:cBhvr>
                                      <p:to>
                                        <p:strVal val="visible"/>
                                      </p:to>
                                    </p:set>
                                    <p:anim calcmode="lin" valueType="num">
                                      <p:cBhvr additive="base">
                                        <p:cTn id="186" dur="300" fill="hold"/>
                                        <p:tgtEl>
                                          <p:spTgt spid="34"/>
                                        </p:tgtEl>
                                        <p:attrNameLst>
                                          <p:attrName>ppt_x</p:attrName>
                                        </p:attrNameLst>
                                      </p:cBhvr>
                                      <p:tavLst>
                                        <p:tav tm="0">
                                          <p:val>
                                            <p:strVal val="1+#ppt_w/2"/>
                                          </p:val>
                                        </p:tav>
                                        <p:tav tm="100000">
                                          <p:val>
                                            <p:strVal val="#ppt_x"/>
                                          </p:val>
                                        </p:tav>
                                      </p:tavLst>
                                    </p:anim>
                                    <p:anim calcmode="lin" valueType="num">
                                      <p:cBhvr additive="base">
                                        <p:cTn id="187" dur="300" fill="hold"/>
                                        <p:tgtEl>
                                          <p:spTgt spid="34"/>
                                        </p:tgtEl>
                                        <p:attrNameLst>
                                          <p:attrName>ppt_y</p:attrName>
                                        </p:attrNameLst>
                                      </p:cBhvr>
                                      <p:tavLst>
                                        <p:tav tm="0">
                                          <p:val>
                                            <p:strVal val="#ppt_y"/>
                                          </p:val>
                                        </p:tav>
                                        <p:tav tm="100000">
                                          <p:val>
                                            <p:strVal val="#ppt_y"/>
                                          </p:val>
                                        </p:tav>
                                      </p:tavLst>
                                    </p:anim>
                                  </p:childTnLst>
                                </p:cTn>
                              </p:par>
                            </p:childTnLst>
                          </p:cTn>
                        </p:par>
                        <p:par>
                          <p:cTn id="188" fill="hold">
                            <p:stCondLst>
                              <p:cond delay="9800"/>
                            </p:stCondLst>
                            <p:childTnLst>
                              <p:par>
                                <p:cTn id="189" presetID="2" presetClass="entr" presetSubtype="2" fill="hold" grpId="0" nodeType="afterEffect">
                                  <p:stCondLst>
                                    <p:cond delay="0"/>
                                  </p:stCondLst>
                                  <p:childTnLst>
                                    <p:set>
                                      <p:cBhvr>
                                        <p:cTn id="190" dur="1" fill="hold">
                                          <p:stCondLst>
                                            <p:cond delay="0"/>
                                          </p:stCondLst>
                                        </p:cTn>
                                        <p:tgtEl>
                                          <p:spTgt spid="33"/>
                                        </p:tgtEl>
                                        <p:attrNameLst>
                                          <p:attrName>style.visibility</p:attrName>
                                        </p:attrNameLst>
                                      </p:cBhvr>
                                      <p:to>
                                        <p:strVal val="visible"/>
                                      </p:to>
                                    </p:set>
                                    <p:anim calcmode="lin" valueType="num">
                                      <p:cBhvr additive="base">
                                        <p:cTn id="191" dur="300" fill="hold"/>
                                        <p:tgtEl>
                                          <p:spTgt spid="33"/>
                                        </p:tgtEl>
                                        <p:attrNameLst>
                                          <p:attrName>ppt_x</p:attrName>
                                        </p:attrNameLst>
                                      </p:cBhvr>
                                      <p:tavLst>
                                        <p:tav tm="0">
                                          <p:val>
                                            <p:strVal val="1+#ppt_w/2"/>
                                          </p:val>
                                        </p:tav>
                                        <p:tav tm="100000">
                                          <p:val>
                                            <p:strVal val="#ppt_x"/>
                                          </p:val>
                                        </p:tav>
                                      </p:tavLst>
                                    </p:anim>
                                    <p:anim calcmode="lin" valueType="num">
                                      <p:cBhvr additive="base">
                                        <p:cTn id="192" dur="300" fill="hold"/>
                                        <p:tgtEl>
                                          <p:spTgt spid="33"/>
                                        </p:tgtEl>
                                        <p:attrNameLst>
                                          <p:attrName>ppt_y</p:attrName>
                                        </p:attrNameLst>
                                      </p:cBhvr>
                                      <p:tavLst>
                                        <p:tav tm="0">
                                          <p:val>
                                            <p:strVal val="#ppt_y"/>
                                          </p:val>
                                        </p:tav>
                                        <p:tav tm="100000">
                                          <p:val>
                                            <p:strVal val="#ppt_y"/>
                                          </p:val>
                                        </p:tav>
                                      </p:tavLst>
                                    </p:anim>
                                  </p:childTnLst>
                                </p:cTn>
                              </p:par>
                            </p:childTnLst>
                          </p:cTn>
                        </p:par>
                        <p:par>
                          <p:cTn id="193" fill="hold">
                            <p:stCondLst>
                              <p:cond delay="10100"/>
                            </p:stCondLst>
                            <p:childTnLst>
                              <p:par>
                                <p:cTn id="194" presetID="22" presetClass="entr" presetSubtype="8" fill="hold" grpId="0" nodeType="afterEffect">
                                  <p:stCondLst>
                                    <p:cond delay="0"/>
                                  </p:stCondLst>
                                  <p:childTnLst>
                                    <p:set>
                                      <p:cBhvr>
                                        <p:cTn id="195" dur="1" fill="hold">
                                          <p:stCondLst>
                                            <p:cond delay="0"/>
                                          </p:stCondLst>
                                        </p:cTn>
                                        <p:tgtEl>
                                          <p:spTgt spid="36"/>
                                        </p:tgtEl>
                                        <p:attrNameLst>
                                          <p:attrName>style.visibility</p:attrName>
                                        </p:attrNameLst>
                                      </p:cBhvr>
                                      <p:to>
                                        <p:strVal val="visible"/>
                                      </p:to>
                                    </p:set>
                                    <p:animEffect transition="in" filter="wipe(left)">
                                      <p:cBhvr>
                                        <p:cTn id="196" dur="500"/>
                                        <p:tgtEl>
                                          <p:spTgt spid="36"/>
                                        </p:tgtEl>
                                      </p:cBhvr>
                                    </p:animEffect>
                                  </p:childTnLst>
                                </p:cTn>
                              </p:par>
                            </p:childTnLst>
                          </p:cTn>
                        </p:par>
                        <p:par>
                          <p:cTn id="197" fill="hold">
                            <p:stCondLst>
                              <p:cond delay="10600"/>
                            </p:stCondLst>
                            <p:childTnLst>
                              <p:par>
                                <p:cTn id="198" presetID="22" presetClass="entr" presetSubtype="8" fill="hold" grpId="0" nodeType="afterEffect">
                                  <p:stCondLst>
                                    <p:cond delay="0"/>
                                  </p:stCondLst>
                                  <p:childTnLst>
                                    <p:set>
                                      <p:cBhvr>
                                        <p:cTn id="199" dur="1" fill="hold">
                                          <p:stCondLst>
                                            <p:cond delay="0"/>
                                          </p:stCondLst>
                                        </p:cTn>
                                        <p:tgtEl>
                                          <p:spTgt spid="35"/>
                                        </p:tgtEl>
                                        <p:attrNameLst>
                                          <p:attrName>style.visibility</p:attrName>
                                        </p:attrNameLst>
                                      </p:cBhvr>
                                      <p:to>
                                        <p:strVal val="visible"/>
                                      </p:to>
                                    </p:set>
                                    <p:animEffect transition="in" filter="wipe(left)">
                                      <p:cBhvr>
                                        <p:cTn id="200" dur="500"/>
                                        <p:tgtEl>
                                          <p:spTgt spid="35"/>
                                        </p:tgtEl>
                                      </p:cBhvr>
                                    </p:animEffect>
                                  </p:childTnLst>
                                </p:cTn>
                              </p:par>
                            </p:childTnLst>
                          </p:cTn>
                        </p:par>
                        <p:par>
                          <p:cTn id="201" fill="hold">
                            <p:stCondLst>
                              <p:cond delay="11100"/>
                            </p:stCondLst>
                            <p:childTnLst>
                              <p:par>
                                <p:cTn id="202" presetID="22" presetClass="entr" presetSubtype="8" fill="hold" grpId="0" nodeType="afterEffect">
                                  <p:stCondLst>
                                    <p:cond delay="0"/>
                                  </p:stCondLst>
                                  <p:childTnLst>
                                    <p:set>
                                      <p:cBhvr>
                                        <p:cTn id="203" dur="1" fill="hold">
                                          <p:stCondLst>
                                            <p:cond delay="0"/>
                                          </p:stCondLst>
                                        </p:cTn>
                                        <p:tgtEl>
                                          <p:spTgt spid="37"/>
                                        </p:tgtEl>
                                        <p:attrNameLst>
                                          <p:attrName>style.visibility</p:attrName>
                                        </p:attrNameLst>
                                      </p:cBhvr>
                                      <p:to>
                                        <p:strVal val="visible"/>
                                      </p:to>
                                    </p:set>
                                    <p:animEffect transition="in" filter="wipe(left)">
                                      <p:cBhvr>
                                        <p:cTn id="204" dur="500"/>
                                        <p:tgtEl>
                                          <p:spTgt spid="37"/>
                                        </p:tgtEl>
                                      </p:cBhvr>
                                    </p:animEffect>
                                  </p:childTnLst>
                                </p:cTn>
                              </p:par>
                            </p:childTnLst>
                          </p:cTn>
                        </p:par>
                        <p:par>
                          <p:cTn id="205" fill="hold">
                            <p:stCondLst>
                              <p:cond delay="11600"/>
                            </p:stCondLst>
                            <p:childTnLst>
                              <p:par>
                                <p:cTn id="206" presetID="22" presetClass="entr" presetSubtype="4" fill="hold" grpId="0" nodeType="afterEffect">
                                  <p:stCondLst>
                                    <p:cond delay="0"/>
                                  </p:stCondLst>
                                  <p:childTnLst>
                                    <p:set>
                                      <p:cBhvr>
                                        <p:cTn id="207" dur="1" fill="hold">
                                          <p:stCondLst>
                                            <p:cond delay="0"/>
                                          </p:stCondLst>
                                        </p:cTn>
                                        <p:tgtEl>
                                          <p:spTgt spid="47"/>
                                        </p:tgtEl>
                                        <p:attrNameLst>
                                          <p:attrName>style.visibility</p:attrName>
                                        </p:attrNameLst>
                                      </p:cBhvr>
                                      <p:to>
                                        <p:strVal val="visible"/>
                                      </p:to>
                                    </p:set>
                                    <p:animEffect transition="in" filter="wipe(down)">
                                      <p:cBhvr>
                                        <p:cTn id="208" dur="500"/>
                                        <p:tgtEl>
                                          <p:spTgt spid="47"/>
                                        </p:tgtEl>
                                      </p:cBhvr>
                                    </p:animEffect>
                                  </p:childTnLst>
                                </p:cTn>
                              </p:par>
                            </p:childTnLst>
                          </p:cTn>
                        </p:par>
                        <p:par>
                          <p:cTn id="209" fill="hold">
                            <p:stCondLst>
                              <p:cond delay="12100"/>
                            </p:stCondLst>
                            <p:childTnLst>
                              <p:par>
                                <p:cTn id="210" presetID="22" presetClass="entr" presetSubtype="8" fill="hold" grpId="0" nodeType="afterEffect">
                                  <p:stCondLst>
                                    <p:cond delay="0"/>
                                  </p:stCondLst>
                                  <p:childTnLst>
                                    <p:set>
                                      <p:cBhvr>
                                        <p:cTn id="211" dur="1" fill="hold">
                                          <p:stCondLst>
                                            <p:cond delay="0"/>
                                          </p:stCondLst>
                                        </p:cTn>
                                        <p:tgtEl>
                                          <p:spTgt spid="38"/>
                                        </p:tgtEl>
                                        <p:attrNameLst>
                                          <p:attrName>style.visibility</p:attrName>
                                        </p:attrNameLst>
                                      </p:cBhvr>
                                      <p:to>
                                        <p:strVal val="visible"/>
                                      </p:to>
                                    </p:set>
                                    <p:animEffect transition="in" filter="wipe(left)">
                                      <p:cBhvr>
                                        <p:cTn id="212" dur="500"/>
                                        <p:tgtEl>
                                          <p:spTgt spid="38"/>
                                        </p:tgtEl>
                                      </p:cBhvr>
                                    </p:animEffect>
                                  </p:childTnLst>
                                </p:cTn>
                              </p:par>
                            </p:childTnLst>
                          </p:cTn>
                        </p:par>
                        <p:par>
                          <p:cTn id="213" fill="hold">
                            <p:stCondLst>
                              <p:cond delay="12600"/>
                            </p:stCondLst>
                            <p:childTnLst>
                              <p:par>
                                <p:cTn id="214" presetID="22" presetClass="entr" presetSubtype="4" fill="hold" grpId="0" nodeType="afterEffect">
                                  <p:stCondLst>
                                    <p:cond delay="0"/>
                                  </p:stCondLst>
                                  <p:childTnLst>
                                    <p:set>
                                      <p:cBhvr>
                                        <p:cTn id="215" dur="1" fill="hold">
                                          <p:stCondLst>
                                            <p:cond delay="0"/>
                                          </p:stCondLst>
                                        </p:cTn>
                                        <p:tgtEl>
                                          <p:spTgt spid="48"/>
                                        </p:tgtEl>
                                        <p:attrNameLst>
                                          <p:attrName>style.visibility</p:attrName>
                                        </p:attrNameLst>
                                      </p:cBhvr>
                                      <p:to>
                                        <p:strVal val="visible"/>
                                      </p:to>
                                    </p:set>
                                    <p:animEffect transition="in" filter="wipe(down)">
                                      <p:cBhvr>
                                        <p:cTn id="2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p:bldP spid="57" grpId="0" animBg="1"/>
      <p:bldP spid="58" grpId="0" animBg="1"/>
      <p:bldP spid="59" grpId="0"/>
      <p:bldP spid="60"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6805" y="2046740"/>
            <a:ext cx="3824611" cy="3570075"/>
            <a:chOff x="1356184" y="1198174"/>
            <a:chExt cx="3035238" cy="2833237"/>
          </a:xfrm>
          <a:solidFill>
            <a:srgbClr val="414455"/>
          </a:solidFill>
        </p:grpSpPr>
        <p:grpSp>
          <p:nvGrpSpPr>
            <p:cNvPr id="3" name="组合 2"/>
            <p:cNvGrpSpPr/>
            <p:nvPr/>
          </p:nvGrpSpPr>
          <p:grpSpPr>
            <a:xfrm>
              <a:off x="1356184" y="1198174"/>
              <a:ext cx="3035238" cy="2833237"/>
              <a:chOff x="1356184" y="1198174"/>
              <a:chExt cx="3035238" cy="2833237"/>
            </a:xfrm>
            <a:grpFill/>
          </p:grpSpPr>
          <p:grpSp>
            <p:nvGrpSpPr>
              <p:cNvPr id="5" name="组合 4"/>
              <p:cNvGrpSpPr/>
              <p:nvPr/>
            </p:nvGrpSpPr>
            <p:grpSpPr>
              <a:xfrm>
                <a:off x="1356184" y="2251948"/>
                <a:ext cx="2361706" cy="1779463"/>
                <a:chOff x="1356184" y="2251948"/>
                <a:chExt cx="2361706" cy="1779463"/>
              </a:xfrm>
              <a:grpFill/>
            </p:grpSpPr>
            <p:sp>
              <p:nvSpPr>
                <p:cNvPr id="9" name="Freeform 5"/>
                <p:cNvSpPr>
                  <a:spLocks noEditPoints="1"/>
                </p:cNvSpPr>
                <p:nvPr/>
              </p:nvSpPr>
              <p:spPr bwMode="auto">
                <a:xfrm>
                  <a:off x="1356184" y="2251948"/>
                  <a:ext cx="1464389" cy="895164"/>
                </a:xfrm>
                <a:custGeom>
                  <a:avLst/>
                  <a:gdLst>
                    <a:gd name="T0" fmla="*/ 1069975 w 674"/>
                    <a:gd name="T1" fmla="*/ 654050 h 412"/>
                    <a:gd name="T2" fmla="*/ 1065213 w 674"/>
                    <a:gd name="T3" fmla="*/ 652463 h 412"/>
                    <a:gd name="T4" fmla="*/ 0 w 674"/>
                    <a:gd name="T5" fmla="*/ 522288 h 412"/>
                    <a:gd name="T6" fmla="*/ 4763 w 674"/>
                    <a:gd name="T7" fmla="*/ 519113 h 412"/>
                    <a:gd name="T8" fmla="*/ 641350 w 674"/>
                    <a:gd name="T9" fmla="*/ 0 h 412"/>
                    <a:gd name="T10" fmla="*/ 1069975 w 674"/>
                    <a:gd name="T11" fmla="*/ 654050 h 412"/>
                    <a:gd name="T12" fmla="*/ 7938 w 674"/>
                    <a:gd name="T13" fmla="*/ 519113 h 412"/>
                    <a:gd name="T14" fmla="*/ 1062038 w 674"/>
                    <a:gd name="T15" fmla="*/ 649288 h 412"/>
                    <a:gd name="T16" fmla="*/ 641350 w 674"/>
                    <a:gd name="T17" fmla="*/ 6350 h 412"/>
                    <a:gd name="T18" fmla="*/ 7938 w 674"/>
                    <a:gd name="T19" fmla="*/ 519113 h 4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74" h="412">
                      <a:moveTo>
                        <a:pt x="674" y="412"/>
                      </a:moveTo>
                      <a:lnTo>
                        <a:pt x="671" y="411"/>
                      </a:lnTo>
                      <a:lnTo>
                        <a:pt x="0" y="329"/>
                      </a:lnTo>
                      <a:lnTo>
                        <a:pt x="3" y="327"/>
                      </a:lnTo>
                      <a:lnTo>
                        <a:pt x="404" y="0"/>
                      </a:lnTo>
                      <a:lnTo>
                        <a:pt x="674" y="412"/>
                      </a:lnTo>
                      <a:close/>
                      <a:moveTo>
                        <a:pt x="5" y="327"/>
                      </a:moveTo>
                      <a:lnTo>
                        <a:pt x="669" y="409"/>
                      </a:lnTo>
                      <a:lnTo>
                        <a:pt x="404" y="4"/>
                      </a:lnTo>
                      <a:lnTo>
                        <a:pt x="5" y="327"/>
                      </a:lnTo>
                      <a:close/>
                    </a:path>
                  </a:pathLst>
                </a:custGeom>
                <a:grpFill/>
                <a:ln w="3175">
                  <a:noFill/>
                  <a:round/>
                  <a:headEnd/>
                  <a:tailEnd/>
                </a:ln>
                <a:extLst/>
              </p:spPr>
              <p:txBody>
                <a:bodyPr/>
                <a:lstStyle/>
                <a:p>
                  <a:endParaRPr lang="zh-CN" altLang="en-US" sz="2394"/>
                </a:p>
              </p:txBody>
            </p:sp>
            <p:sp>
              <p:nvSpPr>
                <p:cNvPr id="10" name="Freeform 6"/>
                <p:cNvSpPr>
                  <a:spLocks/>
                </p:cNvSpPr>
                <p:nvPr/>
              </p:nvSpPr>
              <p:spPr bwMode="auto">
                <a:xfrm>
                  <a:off x="1360529" y="2962429"/>
                  <a:ext cx="827793" cy="929927"/>
                </a:xfrm>
                <a:custGeom>
                  <a:avLst/>
                  <a:gdLst>
                    <a:gd name="T0" fmla="*/ 601663 w 381"/>
                    <a:gd name="T1" fmla="*/ 679450 h 428"/>
                    <a:gd name="T2" fmla="*/ 0 w 381"/>
                    <a:gd name="T3" fmla="*/ 3175 h 428"/>
                    <a:gd name="T4" fmla="*/ 1588 w 381"/>
                    <a:gd name="T5" fmla="*/ 0 h 428"/>
                    <a:gd name="T6" fmla="*/ 604838 w 381"/>
                    <a:gd name="T7" fmla="*/ 677863 h 428"/>
                    <a:gd name="T8" fmla="*/ 601663 w 381"/>
                    <a:gd name="T9" fmla="*/ 679450 h 4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1" h="428">
                      <a:moveTo>
                        <a:pt x="379" y="428"/>
                      </a:moveTo>
                      <a:lnTo>
                        <a:pt x="0" y="2"/>
                      </a:lnTo>
                      <a:lnTo>
                        <a:pt x="1" y="0"/>
                      </a:lnTo>
                      <a:lnTo>
                        <a:pt x="381" y="427"/>
                      </a:lnTo>
                      <a:lnTo>
                        <a:pt x="379" y="428"/>
                      </a:lnTo>
                      <a:close/>
                    </a:path>
                  </a:pathLst>
                </a:custGeom>
                <a:grpFill/>
                <a:ln w="3175">
                  <a:noFill/>
                  <a:round/>
                  <a:headEnd/>
                  <a:tailEnd/>
                </a:ln>
                <a:extLst/>
              </p:spPr>
              <p:txBody>
                <a:bodyPr/>
                <a:lstStyle/>
                <a:p>
                  <a:endParaRPr lang="zh-CN" altLang="en-US" sz="2394"/>
                </a:p>
              </p:txBody>
            </p:sp>
            <p:sp>
              <p:nvSpPr>
                <p:cNvPr id="11" name="Freeform 7"/>
                <p:cNvSpPr>
                  <a:spLocks noEditPoints="1"/>
                </p:cNvSpPr>
                <p:nvPr/>
              </p:nvSpPr>
              <p:spPr bwMode="auto">
                <a:xfrm>
                  <a:off x="2179630" y="3138420"/>
                  <a:ext cx="1538260" cy="892991"/>
                </a:xfrm>
                <a:custGeom>
                  <a:avLst/>
                  <a:gdLst>
                    <a:gd name="T0" fmla="*/ 1123950 w 708"/>
                    <a:gd name="T1" fmla="*/ 652463 h 411"/>
                    <a:gd name="T2" fmla="*/ 0 w 708"/>
                    <a:gd name="T3" fmla="*/ 552450 h 411"/>
                    <a:gd name="T4" fmla="*/ 463550 w 708"/>
                    <a:gd name="T5" fmla="*/ 0 h 411"/>
                    <a:gd name="T6" fmla="*/ 465138 w 708"/>
                    <a:gd name="T7" fmla="*/ 1588 h 411"/>
                    <a:gd name="T8" fmla="*/ 1123950 w 708"/>
                    <a:gd name="T9" fmla="*/ 652463 h 411"/>
                    <a:gd name="T10" fmla="*/ 7938 w 708"/>
                    <a:gd name="T11" fmla="*/ 547688 h 411"/>
                    <a:gd name="T12" fmla="*/ 1112838 w 708"/>
                    <a:gd name="T13" fmla="*/ 649288 h 411"/>
                    <a:gd name="T14" fmla="*/ 463550 w 708"/>
                    <a:gd name="T15" fmla="*/ 6350 h 411"/>
                    <a:gd name="T16" fmla="*/ 7938 w 708"/>
                    <a:gd name="T17" fmla="*/ 547688 h 4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8" h="411">
                      <a:moveTo>
                        <a:pt x="708" y="411"/>
                      </a:moveTo>
                      <a:lnTo>
                        <a:pt x="0" y="348"/>
                      </a:lnTo>
                      <a:lnTo>
                        <a:pt x="292" y="0"/>
                      </a:lnTo>
                      <a:lnTo>
                        <a:pt x="293" y="1"/>
                      </a:lnTo>
                      <a:lnTo>
                        <a:pt x="708" y="411"/>
                      </a:lnTo>
                      <a:close/>
                      <a:moveTo>
                        <a:pt x="5" y="345"/>
                      </a:moveTo>
                      <a:lnTo>
                        <a:pt x="701" y="409"/>
                      </a:lnTo>
                      <a:lnTo>
                        <a:pt x="292" y="4"/>
                      </a:lnTo>
                      <a:lnTo>
                        <a:pt x="5" y="345"/>
                      </a:lnTo>
                      <a:close/>
                    </a:path>
                  </a:pathLst>
                </a:custGeom>
                <a:grpFill/>
                <a:ln w="3175">
                  <a:noFill/>
                  <a:round/>
                  <a:headEnd/>
                  <a:tailEnd/>
                </a:ln>
                <a:extLst/>
              </p:spPr>
              <p:txBody>
                <a:bodyPr/>
                <a:lstStyle/>
                <a:p>
                  <a:endParaRPr lang="zh-CN" altLang="en-US" sz="2394"/>
                </a:p>
              </p:txBody>
            </p:sp>
          </p:grpSp>
          <p:grpSp>
            <p:nvGrpSpPr>
              <p:cNvPr id="6" name="组合 5"/>
              <p:cNvGrpSpPr/>
              <p:nvPr/>
            </p:nvGrpSpPr>
            <p:grpSpPr>
              <a:xfrm>
                <a:off x="2231774" y="1198174"/>
                <a:ext cx="2159648" cy="1948937"/>
                <a:chOff x="2231774" y="1198174"/>
                <a:chExt cx="2159648" cy="1948937"/>
              </a:xfrm>
              <a:grpFill/>
            </p:grpSpPr>
            <p:sp>
              <p:nvSpPr>
                <p:cNvPr id="7" name="Freeform 8"/>
                <p:cNvSpPr>
                  <a:spLocks noEditPoints="1"/>
                </p:cNvSpPr>
                <p:nvPr/>
              </p:nvSpPr>
              <p:spPr bwMode="auto">
                <a:xfrm>
                  <a:off x="2853162" y="1232938"/>
                  <a:ext cx="1538260" cy="1914173"/>
                </a:xfrm>
                <a:custGeom>
                  <a:avLst/>
                  <a:gdLst>
                    <a:gd name="T0" fmla="*/ 0 w 708"/>
                    <a:gd name="T1" fmla="*/ 1398588 h 881"/>
                    <a:gd name="T2" fmla="*/ 176213 w 708"/>
                    <a:gd name="T3" fmla="*/ 0 h 881"/>
                    <a:gd name="T4" fmla="*/ 179388 w 708"/>
                    <a:gd name="T5" fmla="*/ 4763 h 881"/>
                    <a:gd name="T6" fmla="*/ 1123950 w 708"/>
                    <a:gd name="T7" fmla="*/ 1160463 h 881"/>
                    <a:gd name="T8" fmla="*/ 1120775 w 708"/>
                    <a:gd name="T9" fmla="*/ 1162050 h 881"/>
                    <a:gd name="T10" fmla="*/ 0 w 708"/>
                    <a:gd name="T11" fmla="*/ 1398588 h 881"/>
                    <a:gd name="T12" fmla="*/ 179388 w 708"/>
                    <a:gd name="T13" fmla="*/ 11113 h 881"/>
                    <a:gd name="T14" fmla="*/ 4763 w 708"/>
                    <a:gd name="T15" fmla="*/ 1393825 h 881"/>
                    <a:gd name="T16" fmla="*/ 1117600 w 708"/>
                    <a:gd name="T17" fmla="*/ 1157288 h 881"/>
                    <a:gd name="T18" fmla="*/ 179388 w 708"/>
                    <a:gd name="T19" fmla="*/ 11113 h 8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8" h="881">
                      <a:moveTo>
                        <a:pt x="0" y="881"/>
                      </a:moveTo>
                      <a:lnTo>
                        <a:pt x="111" y="0"/>
                      </a:lnTo>
                      <a:lnTo>
                        <a:pt x="113" y="3"/>
                      </a:lnTo>
                      <a:lnTo>
                        <a:pt x="708" y="731"/>
                      </a:lnTo>
                      <a:lnTo>
                        <a:pt x="706" y="732"/>
                      </a:lnTo>
                      <a:lnTo>
                        <a:pt x="0" y="881"/>
                      </a:lnTo>
                      <a:close/>
                      <a:moveTo>
                        <a:pt x="113" y="7"/>
                      </a:moveTo>
                      <a:lnTo>
                        <a:pt x="3" y="878"/>
                      </a:lnTo>
                      <a:lnTo>
                        <a:pt x="704" y="729"/>
                      </a:lnTo>
                      <a:lnTo>
                        <a:pt x="113" y="7"/>
                      </a:lnTo>
                      <a:close/>
                    </a:path>
                  </a:pathLst>
                </a:custGeom>
                <a:grpFill/>
                <a:ln w="3175">
                  <a:noFill/>
                  <a:round/>
                  <a:headEnd/>
                  <a:tailEnd/>
                </a:ln>
                <a:extLst/>
              </p:spPr>
              <p:txBody>
                <a:bodyPr/>
                <a:lstStyle/>
                <a:p>
                  <a:endParaRPr lang="zh-CN" altLang="en-US" sz="2394"/>
                </a:p>
              </p:txBody>
            </p:sp>
            <p:sp>
              <p:nvSpPr>
                <p:cNvPr id="8" name="Freeform 9"/>
                <p:cNvSpPr>
                  <a:spLocks/>
                </p:cNvSpPr>
                <p:nvPr/>
              </p:nvSpPr>
              <p:spPr bwMode="auto">
                <a:xfrm>
                  <a:off x="2231774" y="1198174"/>
                  <a:ext cx="923391" cy="1060291"/>
                </a:xfrm>
                <a:custGeom>
                  <a:avLst/>
                  <a:gdLst>
                    <a:gd name="T0" fmla="*/ 3175 w 425"/>
                    <a:gd name="T1" fmla="*/ 774700 h 488"/>
                    <a:gd name="T2" fmla="*/ 0 w 425"/>
                    <a:gd name="T3" fmla="*/ 771525 h 488"/>
                    <a:gd name="T4" fmla="*/ 673100 w 425"/>
                    <a:gd name="T5" fmla="*/ 0 h 488"/>
                    <a:gd name="T6" fmla="*/ 674688 w 425"/>
                    <a:gd name="T7" fmla="*/ 1588 h 488"/>
                    <a:gd name="T8" fmla="*/ 3175 w 425"/>
                    <a:gd name="T9" fmla="*/ 77470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 h="488">
                      <a:moveTo>
                        <a:pt x="2" y="488"/>
                      </a:moveTo>
                      <a:lnTo>
                        <a:pt x="0" y="486"/>
                      </a:lnTo>
                      <a:lnTo>
                        <a:pt x="424" y="0"/>
                      </a:lnTo>
                      <a:lnTo>
                        <a:pt x="425" y="1"/>
                      </a:lnTo>
                      <a:lnTo>
                        <a:pt x="2" y="488"/>
                      </a:lnTo>
                      <a:close/>
                    </a:path>
                  </a:pathLst>
                </a:custGeom>
                <a:grpFill/>
                <a:ln w="3175">
                  <a:noFill/>
                  <a:round/>
                  <a:headEnd/>
                  <a:tailEnd/>
                </a:ln>
                <a:extLst/>
              </p:spPr>
              <p:txBody>
                <a:bodyPr/>
                <a:lstStyle/>
                <a:p>
                  <a:endParaRPr lang="zh-CN" altLang="en-US" sz="2394"/>
                </a:p>
              </p:txBody>
            </p:sp>
          </p:grpSp>
        </p:grpSp>
        <p:sp>
          <p:nvSpPr>
            <p:cNvPr id="4" name="Freeform 10"/>
            <p:cNvSpPr>
              <a:spLocks/>
            </p:cNvSpPr>
            <p:nvPr/>
          </p:nvSpPr>
          <p:spPr bwMode="auto">
            <a:xfrm>
              <a:off x="3707027" y="2819029"/>
              <a:ext cx="682223" cy="1210210"/>
            </a:xfrm>
            <a:custGeom>
              <a:avLst/>
              <a:gdLst>
                <a:gd name="T0" fmla="*/ 3175 w 314"/>
                <a:gd name="T1" fmla="*/ 884238 h 557"/>
                <a:gd name="T2" fmla="*/ 0 w 314"/>
                <a:gd name="T3" fmla="*/ 884238 h 557"/>
                <a:gd name="T4" fmla="*/ 495300 w 314"/>
                <a:gd name="T5" fmla="*/ 0 h 557"/>
                <a:gd name="T6" fmla="*/ 498475 w 314"/>
                <a:gd name="T7" fmla="*/ 1588 h 557"/>
                <a:gd name="T8" fmla="*/ 3175 w 314"/>
                <a:gd name="T9" fmla="*/ 884238 h 5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557">
                  <a:moveTo>
                    <a:pt x="2" y="557"/>
                  </a:moveTo>
                  <a:lnTo>
                    <a:pt x="0" y="557"/>
                  </a:lnTo>
                  <a:lnTo>
                    <a:pt x="312" y="0"/>
                  </a:lnTo>
                  <a:lnTo>
                    <a:pt x="314" y="1"/>
                  </a:lnTo>
                  <a:lnTo>
                    <a:pt x="2" y="557"/>
                  </a:lnTo>
                  <a:close/>
                </a:path>
              </a:pathLst>
            </a:custGeom>
            <a:grpFill/>
            <a:ln w="3175">
              <a:noFill/>
              <a:round/>
              <a:headEnd/>
              <a:tailEnd/>
            </a:ln>
            <a:extLst/>
          </p:spPr>
          <p:txBody>
            <a:bodyPr/>
            <a:lstStyle/>
            <a:p>
              <a:endParaRPr lang="zh-CN" altLang="en-US" sz="2394"/>
            </a:p>
          </p:txBody>
        </p:sp>
      </p:grpSp>
      <p:sp>
        <p:nvSpPr>
          <p:cNvPr id="12" name="Oval 951"/>
          <p:cNvSpPr>
            <a:spLocks noChangeArrowheads="1"/>
          </p:cNvSpPr>
          <p:nvPr/>
        </p:nvSpPr>
        <p:spPr bwMode="auto">
          <a:xfrm>
            <a:off x="2812849" y="3848204"/>
            <a:ext cx="1322326" cy="1316876"/>
          </a:xfrm>
          <a:prstGeom prst="ellipse">
            <a:avLst/>
          </a:prstGeom>
          <a:solidFill>
            <a:schemeClr val="accent1"/>
          </a:solidFill>
          <a:ln>
            <a:noFill/>
          </a:ln>
          <a:extLst/>
        </p:spPr>
        <p:txBody>
          <a:bodyPr/>
          <a:lstStyle/>
          <a:p>
            <a:endParaRPr lang="zh-CN" altLang="zh-CN" sz="2394"/>
          </a:p>
        </p:txBody>
      </p:sp>
      <p:sp>
        <p:nvSpPr>
          <p:cNvPr id="13" name="Oval 952"/>
          <p:cNvSpPr>
            <a:spLocks noChangeArrowheads="1"/>
          </p:cNvSpPr>
          <p:nvPr/>
        </p:nvSpPr>
        <p:spPr bwMode="auto">
          <a:xfrm>
            <a:off x="1175685" y="3714050"/>
            <a:ext cx="977372" cy="977391"/>
          </a:xfrm>
          <a:prstGeom prst="ellipse">
            <a:avLst/>
          </a:prstGeom>
          <a:solidFill>
            <a:schemeClr val="accent4"/>
          </a:solidFill>
          <a:ln>
            <a:noFill/>
          </a:ln>
          <a:extLst/>
        </p:spPr>
        <p:txBody>
          <a:bodyPr/>
          <a:lstStyle/>
          <a:p>
            <a:endParaRPr lang="zh-CN" altLang="zh-CN" sz="2394"/>
          </a:p>
        </p:txBody>
      </p:sp>
      <p:sp>
        <p:nvSpPr>
          <p:cNvPr id="14" name="Oval 953"/>
          <p:cNvSpPr>
            <a:spLocks noChangeArrowheads="1"/>
          </p:cNvSpPr>
          <p:nvPr/>
        </p:nvSpPr>
        <p:spPr bwMode="auto">
          <a:xfrm>
            <a:off x="4285747" y="5288280"/>
            <a:ext cx="591351" cy="591362"/>
          </a:xfrm>
          <a:prstGeom prst="ellipse">
            <a:avLst/>
          </a:prstGeom>
          <a:solidFill>
            <a:schemeClr val="accent5"/>
          </a:solidFill>
          <a:ln>
            <a:noFill/>
          </a:ln>
          <a:extLst/>
        </p:spPr>
        <p:txBody>
          <a:bodyPr/>
          <a:lstStyle/>
          <a:p>
            <a:endParaRPr lang="zh-CN" altLang="zh-CN" sz="2394"/>
          </a:p>
        </p:txBody>
      </p:sp>
      <p:sp>
        <p:nvSpPr>
          <p:cNvPr id="15" name="Oval 954"/>
          <p:cNvSpPr>
            <a:spLocks noChangeArrowheads="1"/>
          </p:cNvSpPr>
          <p:nvPr/>
        </p:nvSpPr>
        <p:spPr bwMode="auto">
          <a:xfrm>
            <a:off x="3300164" y="1611431"/>
            <a:ext cx="1160799" cy="1158084"/>
          </a:xfrm>
          <a:prstGeom prst="ellipse">
            <a:avLst/>
          </a:prstGeom>
          <a:solidFill>
            <a:schemeClr val="accent3"/>
          </a:solidFill>
          <a:ln>
            <a:noFill/>
          </a:ln>
          <a:extLst/>
        </p:spPr>
        <p:txBody>
          <a:bodyPr/>
          <a:lstStyle/>
          <a:p>
            <a:endParaRPr lang="zh-CN" altLang="zh-CN" sz="2394"/>
          </a:p>
        </p:txBody>
      </p:sp>
      <p:sp>
        <p:nvSpPr>
          <p:cNvPr id="16" name="Oval 955"/>
          <p:cNvSpPr>
            <a:spLocks noChangeArrowheads="1"/>
          </p:cNvSpPr>
          <p:nvPr/>
        </p:nvSpPr>
        <p:spPr bwMode="auto">
          <a:xfrm>
            <a:off x="2588355" y="5277329"/>
            <a:ext cx="325791" cy="328534"/>
          </a:xfrm>
          <a:prstGeom prst="ellipse">
            <a:avLst/>
          </a:prstGeom>
          <a:solidFill>
            <a:schemeClr val="tx2"/>
          </a:solidFill>
          <a:ln>
            <a:noFill/>
          </a:ln>
          <a:extLst/>
        </p:spPr>
        <p:txBody>
          <a:bodyPr/>
          <a:lstStyle/>
          <a:p>
            <a:endParaRPr lang="zh-CN" altLang="zh-CN" sz="2394"/>
          </a:p>
        </p:txBody>
      </p:sp>
      <p:sp>
        <p:nvSpPr>
          <p:cNvPr id="17" name="Oval 956"/>
          <p:cNvSpPr>
            <a:spLocks noChangeArrowheads="1"/>
          </p:cNvSpPr>
          <p:nvPr/>
        </p:nvSpPr>
        <p:spPr bwMode="auto">
          <a:xfrm>
            <a:off x="4866147" y="3492292"/>
            <a:ext cx="1158062" cy="1155346"/>
          </a:xfrm>
          <a:prstGeom prst="ellipse">
            <a:avLst/>
          </a:prstGeom>
          <a:solidFill>
            <a:schemeClr val="accent2"/>
          </a:solidFill>
          <a:ln>
            <a:noFill/>
          </a:ln>
          <a:extLst/>
        </p:spPr>
        <p:txBody>
          <a:bodyPr/>
          <a:lstStyle/>
          <a:p>
            <a:endParaRPr lang="zh-CN" altLang="zh-CN" sz="2394"/>
          </a:p>
        </p:txBody>
      </p:sp>
      <p:sp>
        <p:nvSpPr>
          <p:cNvPr id="18" name="Oval 957"/>
          <p:cNvSpPr>
            <a:spLocks noChangeArrowheads="1"/>
          </p:cNvSpPr>
          <p:nvPr/>
        </p:nvSpPr>
        <p:spPr bwMode="auto">
          <a:xfrm>
            <a:off x="2550027" y="3117213"/>
            <a:ext cx="525644" cy="525656"/>
          </a:xfrm>
          <a:prstGeom prst="ellipse">
            <a:avLst/>
          </a:prstGeom>
          <a:solidFill>
            <a:schemeClr val="accent6"/>
          </a:solidFill>
          <a:ln>
            <a:noFill/>
          </a:ln>
          <a:extLst/>
        </p:spPr>
        <p:txBody>
          <a:bodyPr/>
          <a:lstStyle/>
          <a:p>
            <a:endParaRPr lang="zh-CN" altLang="zh-CN" sz="2394"/>
          </a:p>
        </p:txBody>
      </p:sp>
      <p:sp>
        <p:nvSpPr>
          <p:cNvPr id="19" name="Oval 952"/>
          <p:cNvSpPr>
            <a:spLocks noChangeArrowheads="1"/>
          </p:cNvSpPr>
          <p:nvPr/>
        </p:nvSpPr>
        <p:spPr bwMode="auto">
          <a:xfrm>
            <a:off x="6710524" y="3840281"/>
            <a:ext cx="351963" cy="352310"/>
          </a:xfrm>
          <a:prstGeom prst="ellipse">
            <a:avLst/>
          </a:prstGeom>
          <a:solidFill>
            <a:schemeClr val="accent1"/>
          </a:solidFill>
          <a:ln>
            <a:noFill/>
          </a:ln>
          <a:extLst/>
        </p:spPr>
        <p:txBody>
          <a:bodyPr/>
          <a:lstStyle/>
          <a:p>
            <a:endParaRPr lang="zh-CN" altLang="zh-CN" sz="2394"/>
          </a:p>
        </p:txBody>
      </p:sp>
      <p:sp>
        <p:nvSpPr>
          <p:cNvPr id="20" name="Oval 952"/>
          <p:cNvSpPr>
            <a:spLocks noChangeArrowheads="1"/>
          </p:cNvSpPr>
          <p:nvPr/>
        </p:nvSpPr>
        <p:spPr bwMode="auto">
          <a:xfrm>
            <a:off x="6710524" y="4354446"/>
            <a:ext cx="351963" cy="352310"/>
          </a:xfrm>
          <a:prstGeom prst="ellipse">
            <a:avLst/>
          </a:prstGeom>
          <a:solidFill>
            <a:schemeClr val="accent2"/>
          </a:solidFill>
          <a:ln>
            <a:noFill/>
          </a:ln>
          <a:extLst/>
        </p:spPr>
        <p:txBody>
          <a:bodyPr/>
          <a:lstStyle/>
          <a:p>
            <a:endParaRPr lang="zh-CN" altLang="zh-CN" sz="2394"/>
          </a:p>
        </p:txBody>
      </p:sp>
      <p:sp>
        <p:nvSpPr>
          <p:cNvPr id="21" name="Oval 952"/>
          <p:cNvSpPr>
            <a:spLocks noChangeArrowheads="1"/>
          </p:cNvSpPr>
          <p:nvPr/>
        </p:nvSpPr>
        <p:spPr bwMode="auto">
          <a:xfrm>
            <a:off x="6710524" y="4868611"/>
            <a:ext cx="351963" cy="352310"/>
          </a:xfrm>
          <a:prstGeom prst="ellipse">
            <a:avLst/>
          </a:prstGeom>
          <a:solidFill>
            <a:schemeClr val="accent3"/>
          </a:solidFill>
          <a:ln>
            <a:noFill/>
          </a:ln>
          <a:extLst/>
        </p:spPr>
        <p:txBody>
          <a:bodyPr/>
          <a:lstStyle/>
          <a:p>
            <a:endParaRPr lang="zh-CN" altLang="zh-CN" sz="2394"/>
          </a:p>
        </p:txBody>
      </p:sp>
      <p:sp>
        <p:nvSpPr>
          <p:cNvPr id="22" name="Oval 952"/>
          <p:cNvSpPr>
            <a:spLocks noChangeArrowheads="1"/>
          </p:cNvSpPr>
          <p:nvPr/>
        </p:nvSpPr>
        <p:spPr bwMode="auto">
          <a:xfrm>
            <a:off x="6710524" y="5382777"/>
            <a:ext cx="351963" cy="352310"/>
          </a:xfrm>
          <a:prstGeom prst="ellipse">
            <a:avLst/>
          </a:prstGeom>
          <a:solidFill>
            <a:schemeClr val="accent4"/>
          </a:solidFill>
          <a:ln>
            <a:noFill/>
          </a:ln>
          <a:extLst/>
        </p:spPr>
        <p:txBody>
          <a:bodyPr/>
          <a:lstStyle/>
          <a:p>
            <a:endParaRPr lang="zh-CN" altLang="zh-CN" sz="2394"/>
          </a:p>
        </p:txBody>
      </p:sp>
      <p:sp>
        <p:nvSpPr>
          <p:cNvPr id="23" name="Rectangle 971"/>
          <p:cNvSpPr/>
          <p:nvPr/>
        </p:nvSpPr>
        <p:spPr>
          <a:xfrm>
            <a:off x="5691085" y="1433622"/>
            <a:ext cx="4467373" cy="61980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spcBef>
                <a:spcPts val="756"/>
              </a:spcBef>
            </a:pPr>
            <a:endParaRPr lang="bg-BG" altLang="zh-CN" sz="5040" dirty="0">
              <a:solidFill>
                <a:schemeClr val="bg1"/>
              </a:solidFill>
            </a:endParaRPr>
          </a:p>
        </p:txBody>
      </p:sp>
      <p:sp>
        <p:nvSpPr>
          <p:cNvPr id="24" name="Rectangle 972"/>
          <p:cNvSpPr/>
          <p:nvPr/>
        </p:nvSpPr>
        <p:spPr>
          <a:xfrm>
            <a:off x="7924773" y="2146136"/>
            <a:ext cx="2177027" cy="527087"/>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756"/>
              </a:spcBef>
            </a:pPr>
            <a:endParaRPr lang="bg-BG" altLang="zh-CN" sz="5040" i="1" dirty="0">
              <a:solidFill>
                <a:schemeClr val="bg1"/>
              </a:solidFill>
            </a:endParaRPr>
          </a:p>
        </p:txBody>
      </p:sp>
      <p:sp>
        <p:nvSpPr>
          <p:cNvPr id="25" name="TextBox 974"/>
          <p:cNvSpPr txBox="1">
            <a:spLocks noChangeArrowheads="1"/>
          </p:cNvSpPr>
          <p:nvPr/>
        </p:nvSpPr>
        <p:spPr bwMode="auto">
          <a:xfrm>
            <a:off x="3320095" y="1913605"/>
            <a:ext cx="1141738"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pPr algn="ctr"/>
            <a:r>
              <a:rPr lang="en-US" sz="2520" dirty="0">
                <a:solidFill>
                  <a:schemeClr val="bg1"/>
                </a:solidFill>
                <a:latin typeface="微软雅黑" pitchFamily="34" charset="-122"/>
                <a:ea typeface="微软雅黑" pitchFamily="34" charset="-122"/>
                <a:cs typeface="Roboto Condensed" pitchFamily="2" charset="0"/>
              </a:rPr>
              <a:t>2014</a:t>
            </a:r>
            <a:endParaRPr lang="bg-BG" altLang="zh-CN" sz="2520" dirty="0">
              <a:solidFill>
                <a:schemeClr val="bg1"/>
              </a:solidFill>
              <a:latin typeface="微软雅黑" pitchFamily="34" charset="-122"/>
              <a:ea typeface="微软雅黑" pitchFamily="34" charset="-122"/>
              <a:cs typeface="Roboto Condensed" pitchFamily="2" charset="0"/>
            </a:endParaRPr>
          </a:p>
        </p:txBody>
      </p:sp>
      <p:sp>
        <p:nvSpPr>
          <p:cNvPr id="26" name="TextBox 975"/>
          <p:cNvSpPr txBox="1">
            <a:spLocks noChangeArrowheads="1"/>
          </p:cNvSpPr>
          <p:nvPr/>
        </p:nvSpPr>
        <p:spPr bwMode="auto">
          <a:xfrm>
            <a:off x="4908228" y="3817785"/>
            <a:ext cx="1146889"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r>
              <a:rPr lang="en-US" sz="2520" dirty="0">
                <a:solidFill>
                  <a:schemeClr val="bg1"/>
                </a:solidFill>
                <a:latin typeface="微软雅黑" pitchFamily="34" charset="-122"/>
                <a:ea typeface="微软雅黑" pitchFamily="34" charset="-122"/>
                <a:cs typeface="Roboto Condensed" pitchFamily="2" charset="0"/>
              </a:rPr>
              <a:t>2015</a:t>
            </a:r>
            <a:endParaRPr lang="bg-BG" altLang="zh-CN" sz="2520" dirty="0">
              <a:solidFill>
                <a:schemeClr val="bg1"/>
              </a:solidFill>
              <a:latin typeface="微软雅黑" pitchFamily="34" charset="-122"/>
              <a:ea typeface="微软雅黑" pitchFamily="34" charset="-122"/>
              <a:cs typeface="Roboto Condensed" pitchFamily="2" charset="0"/>
            </a:endParaRPr>
          </a:p>
        </p:txBody>
      </p:sp>
      <p:sp>
        <p:nvSpPr>
          <p:cNvPr id="27" name="TextBox 976"/>
          <p:cNvSpPr txBox="1">
            <a:spLocks noChangeArrowheads="1"/>
          </p:cNvSpPr>
          <p:nvPr/>
        </p:nvSpPr>
        <p:spPr bwMode="auto">
          <a:xfrm>
            <a:off x="1227194" y="3980751"/>
            <a:ext cx="949446"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r>
              <a:rPr lang="en-US" sz="2394" dirty="0">
                <a:solidFill>
                  <a:schemeClr val="bg1"/>
                </a:solidFill>
                <a:latin typeface="微软雅黑" pitchFamily="34" charset="-122"/>
                <a:ea typeface="微软雅黑" pitchFamily="34" charset="-122"/>
                <a:cs typeface="Roboto Condensed" pitchFamily="2" charset="0"/>
              </a:rPr>
              <a:t>2013</a:t>
            </a:r>
            <a:endParaRPr lang="bg-BG" altLang="zh-CN" sz="2394" dirty="0">
              <a:solidFill>
                <a:schemeClr val="bg1"/>
              </a:solidFill>
              <a:latin typeface="微软雅黑" pitchFamily="34" charset="-122"/>
              <a:ea typeface="微软雅黑" pitchFamily="34" charset="-122"/>
              <a:cs typeface="Roboto Condensed" pitchFamily="2" charset="0"/>
            </a:endParaRPr>
          </a:p>
        </p:txBody>
      </p:sp>
      <p:sp>
        <p:nvSpPr>
          <p:cNvPr id="28" name="TextBox 977"/>
          <p:cNvSpPr txBox="1">
            <a:spLocks noChangeArrowheads="1"/>
          </p:cNvSpPr>
          <p:nvPr/>
        </p:nvSpPr>
        <p:spPr bwMode="auto">
          <a:xfrm>
            <a:off x="2855434" y="4226143"/>
            <a:ext cx="1323731" cy="596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r>
              <a:rPr lang="en-US" sz="3276" dirty="0">
                <a:solidFill>
                  <a:schemeClr val="bg1"/>
                </a:solidFill>
                <a:latin typeface="微软雅黑" pitchFamily="34" charset="-122"/>
                <a:ea typeface="微软雅黑" pitchFamily="34" charset="-122"/>
                <a:cs typeface="Roboto Condensed" pitchFamily="2" charset="0"/>
              </a:rPr>
              <a:t>2016</a:t>
            </a:r>
            <a:endParaRPr lang="bg-BG" altLang="zh-CN" sz="3276" dirty="0">
              <a:solidFill>
                <a:schemeClr val="bg1"/>
              </a:solidFill>
              <a:latin typeface="微软雅黑" pitchFamily="34" charset="-122"/>
              <a:ea typeface="微软雅黑" pitchFamily="34" charset="-122"/>
              <a:cs typeface="Roboto Condensed" pitchFamily="2" charset="0"/>
            </a:endParaRPr>
          </a:p>
        </p:txBody>
      </p:sp>
      <p:sp>
        <p:nvSpPr>
          <p:cNvPr id="29" name="TextBox 28"/>
          <p:cNvSpPr txBox="1"/>
          <p:nvPr/>
        </p:nvSpPr>
        <p:spPr>
          <a:xfrm>
            <a:off x="7062488" y="3792734"/>
            <a:ext cx="3165318" cy="490575"/>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 Placeholder 2"/>
          <p:cNvSpPr txBox="1">
            <a:spLocks/>
          </p:cNvSpPr>
          <p:nvPr/>
        </p:nvSpPr>
        <p:spPr bwMode="auto">
          <a:xfrm>
            <a:off x="7980816" y="2250239"/>
            <a:ext cx="1919958" cy="338229"/>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dirty="0">
                <a:solidFill>
                  <a:schemeClr val="bg1"/>
                </a:solidFill>
                <a:latin typeface="微软雅黑" pitchFamily="34" charset="-122"/>
                <a:ea typeface="微软雅黑" pitchFamily="34" charset="-122"/>
              </a:rPr>
              <a:t>添加会议副标题</a:t>
            </a:r>
            <a:endParaRPr lang="en-AU" sz="1890" dirty="0">
              <a:solidFill>
                <a:schemeClr val="bg1"/>
              </a:solidFill>
              <a:latin typeface="微软雅黑" pitchFamily="34" charset="-122"/>
              <a:ea typeface="微软雅黑" pitchFamily="34" charset="-122"/>
            </a:endParaRPr>
          </a:p>
        </p:txBody>
      </p:sp>
      <p:sp>
        <p:nvSpPr>
          <p:cNvPr id="31" name="TextBox 30"/>
          <p:cNvSpPr txBox="1"/>
          <p:nvPr/>
        </p:nvSpPr>
        <p:spPr>
          <a:xfrm>
            <a:off x="7062488" y="4306899"/>
            <a:ext cx="3165318" cy="490575"/>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2" name="TextBox 31"/>
          <p:cNvSpPr txBox="1"/>
          <p:nvPr/>
        </p:nvSpPr>
        <p:spPr>
          <a:xfrm>
            <a:off x="7062488" y="4821064"/>
            <a:ext cx="3165318" cy="490575"/>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3" name="TextBox 32"/>
          <p:cNvSpPr txBox="1"/>
          <p:nvPr/>
        </p:nvSpPr>
        <p:spPr>
          <a:xfrm>
            <a:off x="7062488" y="5335231"/>
            <a:ext cx="3165318" cy="490575"/>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4" name="Text Placeholder 2"/>
          <p:cNvSpPr txBox="1">
            <a:spLocks/>
          </p:cNvSpPr>
          <p:nvPr/>
        </p:nvSpPr>
        <p:spPr bwMode="auto">
          <a:xfrm>
            <a:off x="6347584" y="1549069"/>
            <a:ext cx="4131677" cy="338229"/>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en-US" altLang="zh-CN" sz="2394" b="1" dirty="0">
                <a:solidFill>
                  <a:schemeClr val="bg1"/>
                </a:solidFill>
                <a:latin typeface="微软雅黑" pitchFamily="34" charset="-122"/>
                <a:ea typeface="微软雅黑" pitchFamily="34" charset="-122"/>
              </a:rPr>
              <a:t>2015</a:t>
            </a:r>
            <a:r>
              <a:rPr lang="zh-CN" altLang="en-US" sz="2394" b="1" dirty="0">
                <a:solidFill>
                  <a:schemeClr val="bg1"/>
                </a:solidFill>
                <a:latin typeface="微软雅黑" pitchFamily="34" charset="-122"/>
                <a:ea typeface="微软雅黑" pitchFamily="34" charset="-122"/>
              </a:rPr>
              <a:t>年度利润对比表</a:t>
            </a:r>
            <a:endParaRPr lang="en-AU" sz="2394" b="1" dirty="0">
              <a:solidFill>
                <a:schemeClr val="bg1"/>
              </a:solidFill>
              <a:latin typeface="微软雅黑" pitchFamily="34" charset="-122"/>
              <a:ea typeface="微软雅黑" pitchFamily="34" charset="-122"/>
            </a:endParaRPr>
          </a:p>
        </p:txBody>
      </p:sp>
      <p:sp>
        <p:nvSpPr>
          <p:cNvPr id="35"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36" name="Freeform 5"/>
          <p:cNvSpPr>
            <a:spLocks noEditPoints="1"/>
          </p:cNvSpPr>
          <p:nvPr/>
        </p:nvSpPr>
        <p:spPr bwMode="auto">
          <a:xfrm>
            <a:off x="5670302" y="174365"/>
            <a:ext cx="1772142"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7"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38" name="飞哥PPT眉头"/>
          <p:cNvSpPr txBox="1"/>
          <p:nvPr/>
        </p:nvSpPr>
        <p:spPr>
          <a:xfrm>
            <a:off x="2131634"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39" name="飞哥PPT眉头"/>
          <p:cNvSpPr txBox="1"/>
          <p:nvPr/>
        </p:nvSpPr>
        <p:spPr>
          <a:xfrm>
            <a:off x="387421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40" name="飞哥PPT眉头"/>
          <p:cNvSpPr txBox="1"/>
          <p:nvPr/>
        </p:nvSpPr>
        <p:spPr>
          <a:xfrm>
            <a:off x="5664146"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
        <p:nvSpPr>
          <p:cNvPr id="41" name="飞哥PPT眉头"/>
          <p:cNvSpPr txBox="1"/>
          <p:nvPr/>
        </p:nvSpPr>
        <p:spPr>
          <a:xfrm>
            <a:off x="7385034"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明年工作计划</a:t>
            </a:r>
          </a:p>
        </p:txBody>
      </p:sp>
    </p:spTree>
    <p:extLst>
      <p:ext uri="{BB962C8B-B14F-4D97-AF65-F5344CB8AC3E}">
        <p14:creationId xmlns:p14="http://schemas.microsoft.com/office/powerpoint/2010/main" val="2528440920"/>
      </p:ext>
    </p:extLst>
  </p:cSld>
  <p:clrMapOvr>
    <a:masterClrMapping/>
  </p:clrMapOvr>
  <mc:AlternateContent xmlns:mc="http://schemas.openxmlformats.org/markup-compatibility/2006" xmlns:p14="http://schemas.microsoft.com/office/powerpoint/2010/main">
    <mc:Choice Requires="p14">
      <p:transition spd="slow" p14:dur="900" advClick="0" advTm="10837">
        <p14:warp dir="in"/>
      </p:transition>
    </mc:Choice>
    <mc:Fallback xmlns="">
      <p:transition spd="slow" advClick="0" advTm="108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0-#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up)">
                                      <p:cBhvr>
                                        <p:cTn id="32" dur="500"/>
                                        <p:tgtEl>
                                          <p:spTgt spid="36"/>
                                        </p:tgtEl>
                                      </p:cBhvr>
                                    </p:animEffect>
                                  </p:childTnLst>
                                </p:cTn>
                              </p:par>
                            </p:childTnLst>
                          </p:cTn>
                        </p:par>
                        <p:par>
                          <p:cTn id="33" fill="hold">
                            <p:stCondLst>
                              <p:cond delay="1500"/>
                            </p:stCondLst>
                            <p:childTnLst>
                              <p:par>
                                <p:cTn id="34" presetID="23" presetClass="entr" presetSubtype="52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300" fill="hold"/>
                                        <p:tgtEl>
                                          <p:spTgt spid="17"/>
                                        </p:tgtEl>
                                        <p:attrNameLst>
                                          <p:attrName>ppt_w</p:attrName>
                                        </p:attrNameLst>
                                      </p:cBhvr>
                                      <p:tavLst>
                                        <p:tav tm="0">
                                          <p:val>
                                            <p:fltVal val="0"/>
                                          </p:val>
                                        </p:tav>
                                        <p:tav tm="100000">
                                          <p:val>
                                            <p:strVal val="#ppt_w"/>
                                          </p:val>
                                        </p:tav>
                                      </p:tavLst>
                                    </p:anim>
                                    <p:anim calcmode="lin" valueType="num">
                                      <p:cBhvr>
                                        <p:cTn id="37" dur="300" fill="hold"/>
                                        <p:tgtEl>
                                          <p:spTgt spid="17"/>
                                        </p:tgtEl>
                                        <p:attrNameLst>
                                          <p:attrName>ppt_h</p:attrName>
                                        </p:attrNameLst>
                                      </p:cBhvr>
                                      <p:tavLst>
                                        <p:tav tm="0">
                                          <p:val>
                                            <p:fltVal val="0"/>
                                          </p:val>
                                        </p:tav>
                                        <p:tav tm="100000">
                                          <p:val>
                                            <p:strVal val="#ppt_h"/>
                                          </p:val>
                                        </p:tav>
                                      </p:tavLst>
                                    </p:anim>
                                    <p:anim calcmode="lin" valueType="num">
                                      <p:cBhvr>
                                        <p:cTn id="38" dur="300" fill="hold"/>
                                        <p:tgtEl>
                                          <p:spTgt spid="17"/>
                                        </p:tgtEl>
                                        <p:attrNameLst>
                                          <p:attrName>ppt_x</p:attrName>
                                        </p:attrNameLst>
                                      </p:cBhvr>
                                      <p:tavLst>
                                        <p:tav tm="0">
                                          <p:val>
                                            <p:fltVal val="0.5"/>
                                          </p:val>
                                        </p:tav>
                                        <p:tav tm="100000">
                                          <p:val>
                                            <p:strVal val="#ppt_x"/>
                                          </p:val>
                                        </p:tav>
                                      </p:tavLst>
                                    </p:anim>
                                    <p:anim calcmode="lin" valueType="num">
                                      <p:cBhvr>
                                        <p:cTn id="39" dur="300" fill="hold"/>
                                        <p:tgtEl>
                                          <p:spTgt spid="1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1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300" fill="hold"/>
                                        <p:tgtEl>
                                          <p:spTgt spid="15"/>
                                        </p:tgtEl>
                                        <p:attrNameLst>
                                          <p:attrName>ppt_w</p:attrName>
                                        </p:attrNameLst>
                                      </p:cBhvr>
                                      <p:tavLst>
                                        <p:tav tm="0">
                                          <p:val>
                                            <p:fltVal val="0"/>
                                          </p:val>
                                        </p:tav>
                                        <p:tav tm="100000">
                                          <p:val>
                                            <p:strVal val="#ppt_w"/>
                                          </p:val>
                                        </p:tav>
                                      </p:tavLst>
                                    </p:anim>
                                    <p:anim calcmode="lin" valueType="num">
                                      <p:cBhvr>
                                        <p:cTn id="43" dur="300" fill="hold"/>
                                        <p:tgtEl>
                                          <p:spTgt spid="15"/>
                                        </p:tgtEl>
                                        <p:attrNameLst>
                                          <p:attrName>ppt_h</p:attrName>
                                        </p:attrNameLst>
                                      </p:cBhvr>
                                      <p:tavLst>
                                        <p:tav tm="0">
                                          <p:val>
                                            <p:fltVal val="0"/>
                                          </p:val>
                                        </p:tav>
                                        <p:tav tm="100000">
                                          <p:val>
                                            <p:strVal val="#ppt_h"/>
                                          </p:val>
                                        </p:tav>
                                      </p:tavLst>
                                    </p:anim>
                                    <p:anim calcmode="lin" valueType="num">
                                      <p:cBhvr>
                                        <p:cTn id="44" dur="300" fill="hold"/>
                                        <p:tgtEl>
                                          <p:spTgt spid="15"/>
                                        </p:tgtEl>
                                        <p:attrNameLst>
                                          <p:attrName>ppt_x</p:attrName>
                                        </p:attrNameLst>
                                      </p:cBhvr>
                                      <p:tavLst>
                                        <p:tav tm="0">
                                          <p:val>
                                            <p:fltVal val="0.5"/>
                                          </p:val>
                                        </p:tav>
                                        <p:tav tm="100000">
                                          <p:val>
                                            <p:strVal val="#ppt_x"/>
                                          </p:val>
                                        </p:tav>
                                      </p:tavLst>
                                    </p:anim>
                                    <p:anim calcmode="lin" valueType="num">
                                      <p:cBhvr>
                                        <p:cTn id="45" dur="300" fill="hold"/>
                                        <p:tgtEl>
                                          <p:spTgt spid="15"/>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 calcmode="lin" valueType="num">
                                      <p:cBhvr>
                                        <p:cTn id="48" dur="300" fill="hold"/>
                                        <p:tgtEl>
                                          <p:spTgt spid="14"/>
                                        </p:tgtEl>
                                        <p:attrNameLst>
                                          <p:attrName>ppt_w</p:attrName>
                                        </p:attrNameLst>
                                      </p:cBhvr>
                                      <p:tavLst>
                                        <p:tav tm="0">
                                          <p:val>
                                            <p:fltVal val="0"/>
                                          </p:val>
                                        </p:tav>
                                        <p:tav tm="100000">
                                          <p:val>
                                            <p:strVal val="#ppt_w"/>
                                          </p:val>
                                        </p:tav>
                                      </p:tavLst>
                                    </p:anim>
                                    <p:anim calcmode="lin" valueType="num">
                                      <p:cBhvr>
                                        <p:cTn id="49" dur="300" fill="hold"/>
                                        <p:tgtEl>
                                          <p:spTgt spid="14"/>
                                        </p:tgtEl>
                                        <p:attrNameLst>
                                          <p:attrName>ppt_h</p:attrName>
                                        </p:attrNameLst>
                                      </p:cBhvr>
                                      <p:tavLst>
                                        <p:tav tm="0">
                                          <p:val>
                                            <p:fltVal val="0"/>
                                          </p:val>
                                        </p:tav>
                                        <p:tav tm="100000">
                                          <p:val>
                                            <p:strVal val="#ppt_h"/>
                                          </p:val>
                                        </p:tav>
                                      </p:tavLst>
                                    </p:anim>
                                    <p:anim calcmode="lin" valueType="num">
                                      <p:cBhvr>
                                        <p:cTn id="50" dur="300" fill="hold"/>
                                        <p:tgtEl>
                                          <p:spTgt spid="14"/>
                                        </p:tgtEl>
                                        <p:attrNameLst>
                                          <p:attrName>ppt_x</p:attrName>
                                        </p:attrNameLst>
                                      </p:cBhvr>
                                      <p:tavLst>
                                        <p:tav tm="0">
                                          <p:val>
                                            <p:fltVal val="0.5"/>
                                          </p:val>
                                        </p:tav>
                                        <p:tav tm="100000">
                                          <p:val>
                                            <p:strVal val="#ppt_x"/>
                                          </p:val>
                                        </p:tav>
                                      </p:tavLst>
                                    </p:anim>
                                    <p:anim calcmode="lin" valueType="num">
                                      <p:cBhvr>
                                        <p:cTn id="51" dur="300" fill="hold"/>
                                        <p:tgtEl>
                                          <p:spTgt spid="14"/>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30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ppt_x</p:attrName>
                                        </p:attrNameLst>
                                      </p:cBhvr>
                                      <p:tavLst>
                                        <p:tav tm="0">
                                          <p:val>
                                            <p:fltVal val="0.5"/>
                                          </p:val>
                                        </p:tav>
                                        <p:tav tm="100000">
                                          <p:val>
                                            <p:strVal val="#ppt_x"/>
                                          </p:val>
                                        </p:tav>
                                      </p:tavLst>
                                    </p:anim>
                                    <p:anim calcmode="lin" valueType="num">
                                      <p:cBhvr>
                                        <p:cTn id="57" dur="300" fill="hold"/>
                                        <p:tgtEl>
                                          <p:spTgt spid="12"/>
                                        </p:tgtEl>
                                        <p:attrNameLst>
                                          <p:attrName>ppt_y</p:attrName>
                                        </p:attrNameLst>
                                      </p:cBhvr>
                                      <p:tavLst>
                                        <p:tav tm="0">
                                          <p:val>
                                            <p:fltVal val="0.5"/>
                                          </p:val>
                                        </p:tav>
                                        <p:tav tm="100000">
                                          <p:val>
                                            <p:strVal val="#ppt_y"/>
                                          </p:val>
                                        </p:tav>
                                      </p:tavLst>
                                    </p:anim>
                                  </p:childTnLst>
                                </p:cTn>
                              </p:par>
                              <p:par>
                                <p:cTn id="58" presetID="23" presetClass="entr" presetSubtype="528" fill="hold" grpId="0" nodeType="withEffect">
                                  <p:stCondLst>
                                    <p:cond delay="4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300" fill="hold"/>
                                        <p:tgtEl>
                                          <p:spTgt spid="18"/>
                                        </p:tgtEl>
                                        <p:attrNameLst>
                                          <p:attrName>ppt_w</p:attrName>
                                        </p:attrNameLst>
                                      </p:cBhvr>
                                      <p:tavLst>
                                        <p:tav tm="0">
                                          <p:val>
                                            <p:fltVal val="0"/>
                                          </p:val>
                                        </p:tav>
                                        <p:tav tm="100000">
                                          <p:val>
                                            <p:strVal val="#ppt_w"/>
                                          </p:val>
                                        </p:tav>
                                      </p:tavLst>
                                    </p:anim>
                                    <p:anim calcmode="lin" valueType="num">
                                      <p:cBhvr>
                                        <p:cTn id="61" dur="300" fill="hold"/>
                                        <p:tgtEl>
                                          <p:spTgt spid="18"/>
                                        </p:tgtEl>
                                        <p:attrNameLst>
                                          <p:attrName>ppt_h</p:attrName>
                                        </p:attrNameLst>
                                      </p:cBhvr>
                                      <p:tavLst>
                                        <p:tav tm="0">
                                          <p:val>
                                            <p:fltVal val="0"/>
                                          </p:val>
                                        </p:tav>
                                        <p:tav tm="100000">
                                          <p:val>
                                            <p:strVal val="#ppt_h"/>
                                          </p:val>
                                        </p:tav>
                                      </p:tavLst>
                                    </p:anim>
                                    <p:anim calcmode="lin" valueType="num">
                                      <p:cBhvr>
                                        <p:cTn id="62" dur="300" fill="hold"/>
                                        <p:tgtEl>
                                          <p:spTgt spid="18"/>
                                        </p:tgtEl>
                                        <p:attrNameLst>
                                          <p:attrName>ppt_x</p:attrName>
                                        </p:attrNameLst>
                                      </p:cBhvr>
                                      <p:tavLst>
                                        <p:tav tm="0">
                                          <p:val>
                                            <p:fltVal val="0.5"/>
                                          </p:val>
                                        </p:tav>
                                        <p:tav tm="100000">
                                          <p:val>
                                            <p:strVal val="#ppt_x"/>
                                          </p:val>
                                        </p:tav>
                                      </p:tavLst>
                                    </p:anim>
                                    <p:anim calcmode="lin" valueType="num">
                                      <p:cBhvr>
                                        <p:cTn id="63" dur="300" fill="hold"/>
                                        <p:tgtEl>
                                          <p:spTgt spid="18"/>
                                        </p:tgtEl>
                                        <p:attrNameLst>
                                          <p:attrName>ppt_y</p:attrName>
                                        </p:attrNameLst>
                                      </p:cBhvr>
                                      <p:tavLst>
                                        <p:tav tm="0">
                                          <p:val>
                                            <p:fltVal val="0.5"/>
                                          </p:val>
                                        </p:tav>
                                        <p:tav tm="100000">
                                          <p:val>
                                            <p:strVal val="#ppt_y"/>
                                          </p:val>
                                        </p:tav>
                                      </p:tavLst>
                                    </p:anim>
                                  </p:childTnLst>
                                </p:cTn>
                              </p:par>
                              <p:par>
                                <p:cTn id="64" presetID="23" presetClass="entr" presetSubtype="528"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 calcmode="lin" valueType="num">
                                      <p:cBhvr>
                                        <p:cTn id="66" dur="300" fill="hold"/>
                                        <p:tgtEl>
                                          <p:spTgt spid="16"/>
                                        </p:tgtEl>
                                        <p:attrNameLst>
                                          <p:attrName>ppt_w</p:attrName>
                                        </p:attrNameLst>
                                      </p:cBhvr>
                                      <p:tavLst>
                                        <p:tav tm="0">
                                          <p:val>
                                            <p:fltVal val="0"/>
                                          </p:val>
                                        </p:tav>
                                        <p:tav tm="100000">
                                          <p:val>
                                            <p:strVal val="#ppt_w"/>
                                          </p:val>
                                        </p:tav>
                                      </p:tavLst>
                                    </p:anim>
                                    <p:anim calcmode="lin" valueType="num">
                                      <p:cBhvr>
                                        <p:cTn id="67" dur="300" fill="hold"/>
                                        <p:tgtEl>
                                          <p:spTgt spid="16"/>
                                        </p:tgtEl>
                                        <p:attrNameLst>
                                          <p:attrName>ppt_h</p:attrName>
                                        </p:attrNameLst>
                                      </p:cBhvr>
                                      <p:tavLst>
                                        <p:tav tm="0">
                                          <p:val>
                                            <p:fltVal val="0"/>
                                          </p:val>
                                        </p:tav>
                                        <p:tav tm="100000">
                                          <p:val>
                                            <p:strVal val="#ppt_h"/>
                                          </p:val>
                                        </p:tav>
                                      </p:tavLst>
                                    </p:anim>
                                    <p:anim calcmode="lin" valueType="num">
                                      <p:cBhvr>
                                        <p:cTn id="68" dur="300" fill="hold"/>
                                        <p:tgtEl>
                                          <p:spTgt spid="16"/>
                                        </p:tgtEl>
                                        <p:attrNameLst>
                                          <p:attrName>ppt_x</p:attrName>
                                        </p:attrNameLst>
                                      </p:cBhvr>
                                      <p:tavLst>
                                        <p:tav tm="0">
                                          <p:val>
                                            <p:fltVal val="0.5"/>
                                          </p:val>
                                        </p:tav>
                                        <p:tav tm="100000">
                                          <p:val>
                                            <p:strVal val="#ppt_x"/>
                                          </p:val>
                                        </p:tav>
                                      </p:tavLst>
                                    </p:anim>
                                    <p:anim calcmode="lin" valueType="num">
                                      <p:cBhvr>
                                        <p:cTn id="69" dur="300" fill="hold"/>
                                        <p:tgtEl>
                                          <p:spTgt spid="16"/>
                                        </p:tgtEl>
                                        <p:attrNameLst>
                                          <p:attrName>ppt_y</p:attrName>
                                        </p:attrNameLst>
                                      </p:cBhvr>
                                      <p:tavLst>
                                        <p:tav tm="0">
                                          <p:val>
                                            <p:fltVal val="0.5"/>
                                          </p:val>
                                        </p:tav>
                                        <p:tav tm="100000">
                                          <p:val>
                                            <p:strVal val="#ppt_y"/>
                                          </p:val>
                                        </p:tav>
                                      </p:tavLst>
                                    </p:anim>
                                  </p:childTnLst>
                                </p:cTn>
                              </p:par>
                              <p:par>
                                <p:cTn id="70" presetID="23" presetClass="entr" presetSubtype="528" fill="hold" grpId="0" nodeType="withEffect">
                                  <p:stCondLst>
                                    <p:cond delay="600"/>
                                  </p:stCondLst>
                                  <p:childTnLst>
                                    <p:set>
                                      <p:cBhvr>
                                        <p:cTn id="71" dur="1" fill="hold">
                                          <p:stCondLst>
                                            <p:cond delay="0"/>
                                          </p:stCondLst>
                                        </p:cTn>
                                        <p:tgtEl>
                                          <p:spTgt spid="13"/>
                                        </p:tgtEl>
                                        <p:attrNameLst>
                                          <p:attrName>style.visibility</p:attrName>
                                        </p:attrNameLst>
                                      </p:cBhvr>
                                      <p:to>
                                        <p:strVal val="visible"/>
                                      </p:to>
                                    </p:set>
                                    <p:anim calcmode="lin" valueType="num">
                                      <p:cBhvr>
                                        <p:cTn id="72" dur="300" fill="hold"/>
                                        <p:tgtEl>
                                          <p:spTgt spid="13"/>
                                        </p:tgtEl>
                                        <p:attrNameLst>
                                          <p:attrName>ppt_w</p:attrName>
                                        </p:attrNameLst>
                                      </p:cBhvr>
                                      <p:tavLst>
                                        <p:tav tm="0">
                                          <p:val>
                                            <p:fltVal val="0"/>
                                          </p:val>
                                        </p:tav>
                                        <p:tav tm="100000">
                                          <p:val>
                                            <p:strVal val="#ppt_w"/>
                                          </p:val>
                                        </p:tav>
                                      </p:tavLst>
                                    </p:anim>
                                    <p:anim calcmode="lin" valueType="num">
                                      <p:cBhvr>
                                        <p:cTn id="73" dur="300" fill="hold"/>
                                        <p:tgtEl>
                                          <p:spTgt spid="13"/>
                                        </p:tgtEl>
                                        <p:attrNameLst>
                                          <p:attrName>ppt_h</p:attrName>
                                        </p:attrNameLst>
                                      </p:cBhvr>
                                      <p:tavLst>
                                        <p:tav tm="0">
                                          <p:val>
                                            <p:fltVal val="0"/>
                                          </p:val>
                                        </p:tav>
                                        <p:tav tm="100000">
                                          <p:val>
                                            <p:strVal val="#ppt_h"/>
                                          </p:val>
                                        </p:tav>
                                      </p:tavLst>
                                    </p:anim>
                                    <p:anim calcmode="lin" valueType="num">
                                      <p:cBhvr>
                                        <p:cTn id="74" dur="300" fill="hold"/>
                                        <p:tgtEl>
                                          <p:spTgt spid="13"/>
                                        </p:tgtEl>
                                        <p:attrNameLst>
                                          <p:attrName>ppt_x</p:attrName>
                                        </p:attrNameLst>
                                      </p:cBhvr>
                                      <p:tavLst>
                                        <p:tav tm="0">
                                          <p:val>
                                            <p:fltVal val="0.5"/>
                                          </p:val>
                                        </p:tav>
                                        <p:tav tm="100000">
                                          <p:val>
                                            <p:strVal val="#ppt_x"/>
                                          </p:val>
                                        </p:tav>
                                      </p:tavLst>
                                    </p:anim>
                                    <p:anim calcmode="lin" valueType="num">
                                      <p:cBhvr>
                                        <p:cTn id="75" dur="300" fill="hold"/>
                                        <p:tgtEl>
                                          <p:spTgt spid="13"/>
                                        </p:tgtEl>
                                        <p:attrNameLst>
                                          <p:attrName>ppt_y</p:attrName>
                                        </p:attrNameLst>
                                      </p:cBhvr>
                                      <p:tavLst>
                                        <p:tav tm="0">
                                          <p:val>
                                            <p:fltVal val="0.5"/>
                                          </p:val>
                                        </p:tav>
                                        <p:tav tm="100000">
                                          <p:val>
                                            <p:strVal val="#ppt_y"/>
                                          </p:val>
                                        </p:tav>
                                      </p:tavLst>
                                    </p:anim>
                                  </p:childTnLst>
                                </p:cTn>
                              </p:par>
                            </p:childTnLst>
                          </p:cTn>
                        </p:par>
                        <p:par>
                          <p:cTn id="76" fill="hold">
                            <p:stCondLst>
                              <p:cond delay="2400"/>
                            </p:stCondLst>
                            <p:childTnLst>
                              <p:par>
                                <p:cTn id="77" presetID="14" presetClass="entr" presetSubtype="10" fill="hold"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randombar(horizontal)">
                                      <p:cBhvr>
                                        <p:cTn id="79" dur="500"/>
                                        <p:tgtEl>
                                          <p:spTgt spid="2"/>
                                        </p:tgtEl>
                                      </p:cBhvr>
                                    </p:animEffect>
                                  </p:childTnLst>
                                </p:cTn>
                              </p:par>
                            </p:childTnLst>
                          </p:cTn>
                        </p:par>
                        <p:par>
                          <p:cTn id="80" fill="hold">
                            <p:stCondLst>
                              <p:cond delay="2900"/>
                            </p:stCondLst>
                            <p:childTnLst>
                              <p:par>
                                <p:cTn id="81" presetID="12" presetClass="entr" presetSubtype="4" fill="hold" grpId="0" nodeType="afterEffect">
                                  <p:stCondLst>
                                    <p:cond delay="0"/>
                                  </p:stCondLst>
                                  <p:iterate type="lt">
                                    <p:tmPct val="30000"/>
                                  </p:iterate>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p:tgtEl>
                                          <p:spTgt spid="27"/>
                                        </p:tgtEl>
                                        <p:attrNameLst>
                                          <p:attrName>ppt_y</p:attrName>
                                        </p:attrNameLst>
                                      </p:cBhvr>
                                      <p:tavLst>
                                        <p:tav tm="0">
                                          <p:val>
                                            <p:strVal val="#ppt_y+#ppt_h*1.125000"/>
                                          </p:val>
                                        </p:tav>
                                        <p:tav tm="100000">
                                          <p:val>
                                            <p:strVal val="#ppt_y"/>
                                          </p:val>
                                        </p:tav>
                                      </p:tavLst>
                                    </p:anim>
                                    <p:animEffect transition="in" filter="wipe(up)">
                                      <p:cBhvr>
                                        <p:cTn id="84" dur="500"/>
                                        <p:tgtEl>
                                          <p:spTgt spid="27"/>
                                        </p:tgtEl>
                                      </p:cBhvr>
                                    </p:animEffect>
                                  </p:childTnLst>
                                </p:cTn>
                              </p:par>
                              <p:par>
                                <p:cTn id="85" presetID="12" presetClass="entr" presetSubtype="4" fill="hold" grpId="0" nodeType="withEffect">
                                  <p:stCondLst>
                                    <p:cond delay="200"/>
                                  </p:stCondLst>
                                  <p:iterate type="lt">
                                    <p:tmPct val="30000"/>
                                  </p:iterate>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ppt_y</p:attrName>
                                        </p:attrNameLst>
                                      </p:cBhvr>
                                      <p:tavLst>
                                        <p:tav tm="0">
                                          <p:val>
                                            <p:strVal val="#ppt_y+#ppt_h*1.125000"/>
                                          </p:val>
                                        </p:tav>
                                        <p:tav tm="100000">
                                          <p:val>
                                            <p:strVal val="#ppt_y"/>
                                          </p:val>
                                        </p:tav>
                                      </p:tavLst>
                                    </p:anim>
                                    <p:animEffect transition="in" filter="wipe(up)">
                                      <p:cBhvr>
                                        <p:cTn id="88" dur="500"/>
                                        <p:tgtEl>
                                          <p:spTgt spid="25"/>
                                        </p:tgtEl>
                                      </p:cBhvr>
                                    </p:animEffect>
                                  </p:childTnLst>
                                </p:cTn>
                              </p:par>
                              <p:par>
                                <p:cTn id="89" presetID="12" presetClass="entr" presetSubtype="4" fill="hold" grpId="0" nodeType="withEffect">
                                  <p:stCondLst>
                                    <p:cond delay="200"/>
                                  </p:stCondLst>
                                  <p:iterate type="lt">
                                    <p:tmPct val="30000"/>
                                  </p:iterate>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ppt_y</p:attrName>
                                        </p:attrNameLst>
                                      </p:cBhvr>
                                      <p:tavLst>
                                        <p:tav tm="0">
                                          <p:val>
                                            <p:strVal val="#ppt_y+#ppt_h*1.125000"/>
                                          </p:val>
                                        </p:tav>
                                        <p:tav tm="100000">
                                          <p:val>
                                            <p:strVal val="#ppt_y"/>
                                          </p:val>
                                        </p:tav>
                                      </p:tavLst>
                                    </p:anim>
                                    <p:animEffect transition="in" filter="wipe(up)">
                                      <p:cBhvr>
                                        <p:cTn id="92" dur="500"/>
                                        <p:tgtEl>
                                          <p:spTgt spid="28"/>
                                        </p:tgtEl>
                                      </p:cBhvr>
                                    </p:animEffect>
                                  </p:childTnLst>
                                </p:cTn>
                              </p:par>
                              <p:par>
                                <p:cTn id="93" presetID="12" presetClass="entr" presetSubtype="4" fill="hold" grpId="0" nodeType="withEffect">
                                  <p:stCondLst>
                                    <p:cond delay="200"/>
                                  </p:stCondLst>
                                  <p:iterate type="lt">
                                    <p:tmPct val="30000"/>
                                  </p:iterate>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p:tgtEl>
                                          <p:spTgt spid="26"/>
                                        </p:tgtEl>
                                        <p:attrNameLst>
                                          <p:attrName>ppt_y</p:attrName>
                                        </p:attrNameLst>
                                      </p:cBhvr>
                                      <p:tavLst>
                                        <p:tav tm="0">
                                          <p:val>
                                            <p:strVal val="#ppt_y+#ppt_h*1.125000"/>
                                          </p:val>
                                        </p:tav>
                                        <p:tav tm="100000">
                                          <p:val>
                                            <p:strVal val="#ppt_y"/>
                                          </p:val>
                                        </p:tav>
                                      </p:tavLst>
                                    </p:anim>
                                    <p:animEffect transition="in" filter="wipe(up)">
                                      <p:cBhvr>
                                        <p:cTn id="96" dur="500"/>
                                        <p:tgtEl>
                                          <p:spTgt spid="26"/>
                                        </p:tgtEl>
                                      </p:cBhvr>
                                    </p:animEffect>
                                  </p:childTnLst>
                                </p:cTn>
                              </p:par>
                            </p:childTnLst>
                          </p:cTn>
                        </p:par>
                        <p:par>
                          <p:cTn id="97" fill="hold">
                            <p:stCondLst>
                              <p:cond delay="4050"/>
                            </p:stCondLst>
                            <p:childTnLst>
                              <p:par>
                                <p:cTn id="98" presetID="55"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1000" fill="hold"/>
                                        <p:tgtEl>
                                          <p:spTgt spid="23"/>
                                        </p:tgtEl>
                                        <p:attrNameLst>
                                          <p:attrName>ppt_w</p:attrName>
                                        </p:attrNameLst>
                                      </p:cBhvr>
                                      <p:tavLst>
                                        <p:tav tm="0">
                                          <p:val>
                                            <p:strVal val="#ppt_w*0.70"/>
                                          </p:val>
                                        </p:tav>
                                        <p:tav tm="100000">
                                          <p:val>
                                            <p:strVal val="#ppt_w"/>
                                          </p:val>
                                        </p:tav>
                                      </p:tavLst>
                                    </p:anim>
                                    <p:anim calcmode="lin" valueType="num">
                                      <p:cBhvr>
                                        <p:cTn id="101" dur="1000" fill="hold"/>
                                        <p:tgtEl>
                                          <p:spTgt spid="23"/>
                                        </p:tgtEl>
                                        <p:attrNameLst>
                                          <p:attrName>ppt_h</p:attrName>
                                        </p:attrNameLst>
                                      </p:cBhvr>
                                      <p:tavLst>
                                        <p:tav tm="0">
                                          <p:val>
                                            <p:strVal val="#ppt_h"/>
                                          </p:val>
                                        </p:tav>
                                        <p:tav tm="100000">
                                          <p:val>
                                            <p:strVal val="#ppt_h"/>
                                          </p:val>
                                        </p:tav>
                                      </p:tavLst>
                                    </p:anim>
                                    <p:animEffect transition="in" filter="fade">
                                      <p:cBhvr>
                                        <p:cTn id="102" dur="1000"/>
                                        <p:tgtEl>
                                          <p:spTgt spid="23"/>
                                        </p:tgtEl>
                                      </p:cBhvr>
                                    </p:animEffect>
                                  </p:childTnLst>
                                </p:cTn>
                              </p:par>
                              <p:par>
                                <p:cTn id="103" presetID="55" presetClass="entr" presetSubtype="0" fill="hold" grpId="0" nodeType="withEffect">
                                  <p:stCondLst>
                                    <p:cond delay="200"/>
                                  </p:stCondLst>
                                  <p:childTnLst>
                                    <p:set>
                                      <p:cBhvr>
                                        <p:cTn id="104" dur="1" fill="hold">
                                          <p:stCondLst>
                                            <p:cond delay="0"/>
                                          </p:stCondLst>
                                        </p:cTn>
                                        <p:tgtEl>
                                          <p:spTgt spid="24"/>
                                        </p:tgtEl>
                                        <p:attrNameLst>
                                          <p:attrName>style.visibility</p:attrName>
                                        </p:attrNameLst>
                                      </p:cBhvr>
                                      <p:to>
                                        <p:strVal val="visible"/>
                                      </p:to>
                                    </p:set>
                                    <p:anim calcmode="lin" valueType="num">
                                      <p:cBhvr>
                                        <p:cTn id="105" dur="1000" fill="hold"/>
                                        <p:tgtEl>
                                          <p:spTgt spid="24"/>
                                        </p:tgtEl>
                                        <p:attrNameLst>
                                          <p:attrName>ppt_w</p:attrName>
                                        </p:attrNameLst>
                                      </p:cBhvr>
                                      <p:tavLst>
                                        <p:tav tm="0">
                                          <p:val>
                                            <p:strVal val="#ppt_w*0.70"/>
                                          </p:val>
                                        </p:tav>
                                        <p:tav tm="100000">
                                          <p:val>
                                            <p:strVal val="#ppt_w"/>
                                          </p:val>
                                        </p:tav>
                                      </p:tavLst>
                                    </p:anim>
                                    <p:anim calcmode="lin" valueType="num">
                                      <p:cBhvr>
                                        <p:cTn id="106" dur="1000" fill="hold"/>
                                        <p:tgtEl>
                                          <p:spTgt spid="24"/>
                                        </p:tgtEl>
                                        <p:attrNameLst>
                                          <p:attrName>ppt_h</p:attrName>
                                        </p:attrNameLst>
                                      </p:cBhvr>
                                      <p:tavLst>
                                        <p:tav tm="0">
                                          <p:val>
                                            <p:strVal val="#ppt_h"/>
                                          </p:val>
                                        </p:tav>
                                        <p:tav tm="100000">
                                          <p:val>
                                            <p:strVal val="#ppt_h"/>
                                          </p:val>
                                        </p:tav>
                                      </p:tavLst>
                                    </p:anim>
                                    <p:animEffect transition="in" filter="fade">
                                      <p:cBhvr>
                                        <p:cTn id="107" dur="1000"/>
                                        <p:tgtEl>
                                          <p:spTgt spid="24"/>
                                        </p:tgtEl>
                                      </p:cBhvr>
                                    </p:animEffect>
                                  </p:childTnLst>
                                </p:cTn>
                              </p:par>
                            </p:childTnLst>
                          </p:cTn>
                        </p:par>
                        <p:par>
                          <p:cTn id="108" fill="hold">
                            <p:stCondLst>
                              <p:cond delay="5250"/>
                            </p:stCondLst>
                            <p:childTnLst>
                              <p:par>
                                <p:cTn id="109" presetID="50" presetClass="entr" presetSubtype="0" decel="100000" fill="hold" grpId="0" nodeType="afterEffect">
                                  <p:stCondLst>
                                    <p:cond delay="0"/>
                                  </p:stCondLst>
                                  <p:iterate type="lt">
                                    <p:tmPct val="10000"/>
                                  </p:iterate>
                                  <p:childTnLst>
                                    <p:set>
                                      <p:cBhvr>
                                        <p:cTn id="110" dur="1" fill="hold">
                                          <p:stCondLst>
                                            <p:cond delay="0"/>
                                          </p:stCondLst>
                                        </p:cTn>
                                        <p:tgtEl>
                                          <p:spTgt spid="34"/>
                                        </p:tgtEl>
                                        <p:attrNameLst>
                                          <p:attrName>style.visibility</p:attrName>
                                        </p:attrNameLst>
                                      </p:cBhvr>
                                      <p:to>
                                        <p:strVal val="visible"/>
                                      </p:to>
                                    </p:set>
                                    <p:anim calcmode="lin" valueType="num">
                                      <p:cBhvr>
                                        <p:cTn id="111" dur="500" fill="hold"/>
                                        <p:tgtEl>
                                          <p:spTgt spid="34"/>
                                        </p:tgtEl>
                                        <p:attrNameLst>
                                          <p:attrName>ppt_w</p:attrName>
                                        </p:attrNameLst>
                                      </p:cBhvr>
                                      <p:tavLst>
                                        <p:tav tm="0">
                                          <p:val>
                                            <p:strVal val="#ppt_w+.3"/>
                                          </p:val>
                                        </p:tav>
                                        <p:tav tm="100000">
                                          <p:val>
                                            <p:strVal val="#ppt_w"/>
                                          </p:val>
                                        </p:tav>
                                      </p:tavLst>
                                    </p:anim>
                                    <p:anim calcmode="lin" valueType="num">
                                      <p:cBhvr>
                                        <p:cTn id="112" dur="500" fill="hold"/>
                                        <p:tgtEl>
                                          <p:spTgt spid="34"/>
                                        </p:tgtEl>
                                        <p:attrNameLst>
                                          <p:attrName>ppt_h</p:attrName>
                                        </p:attrNameLst>
                                      </p:cBhvr>
                                      <p:tavLst>
                                        <p:tav tm="0">
                                          <p:val>
                                            <p:strVal val="#ppt_h"/>
                                          </p:val>
                                        </p:tav>
                                        <p:tav tm="100000">
                                          <p:val>
                                            <p:strVal val="#ppt_h"/>
                                          </p:val>
                                        </p:tav>
                                      </p:tavLst>
                                    </p:anim>
                                    <p:animEffect transition="in" filter="fade">
                                      <p:cBhvr>
                                        <p:cTn id="113" dur="500"/>
                                        <p:tgtEl>
                                          <p:spTgt spid="34"/>
                                        </p:tgtEl>
                                      </p:cBhvr>
                                    </p:animEffect>
                                  </p:childTnLst>
                                </p:cTn>
                              </p:par>
                            </p:childTnLst>
                          </p:cTn>
                        </p:par>
                        <p:par>
                          <p:cTn id="114" fill="hold">
                            <p:stCondLst>
                              <p:cond delay="6250"/>
                            </p:stCondLst>
                            <p:childTnLst>
                              <p:par>
                                <p:cTn id="115" presetID="50" presetClass="entr" presetSubtype="0" decel="100000" fill="hold" grpId="0" nodeType="afterEffect">
                                  <p:stCondLst>
                                    <p:cond delay="0"/>
                                  </p:stCondLst>
                                  <p:iterate type="lt">
                                    <p:tmPct val="10000"/>
                                  </p:iterate>
                                  <p:childTnLst>
                                    <p:set>
                                      <p:cBhvr>
                                        <p:cTn id="116" dur="1" fill="hold">
                                          <p:stCondLst>
                                            <p:cond delay="0"/>
                                          </p:stCondLst>
                                        </p:cTn>
                                        <p:tgtEl>
                                          <p:spTgt spid="30"/>
                                        </p:tgtEl>
                                        <p:attrNameLst>
                                          <p:attrName>style.visibility</p:attrName>
                                        </p:attrNameLst>
                                      </p:cBhvr>
                                      <p:to>
                                        <p:strVal val="visible"/>
                                      </p:to>
                                    </p:set>
                                    <p:anim calcmode="lin" valueType="num">
                                      <p:cBhvr>
                                        <p:cTn id="117" dur="500" fill="hold"/>
                                        <p:tgtEl>
                                          <p:spTgt spid="30"/>
                                        </p:tgtEl>
                                        <p:attrNameLst>
                                          <p:attrName>ppt_w</p:attrName>
                                        </p:attrNameLst>
                                      </p:cBhvr>
                                      <p:tavLst>
                                        <p:tav tm="0">
                                          <p:val>
                                            <p:strVal val="#ppt_w+.3"/>
                                          </p:val>
                                        </p:tav>
                                        <p:tav tm="100000">
                                          <p:val>
                                            <p:strVal val="#ppt_w"/>
                                          </p:val>
                                        </p:tav>
                                      </p:tavLst>
                                    </p:anim>
                                    <p:anim calcmode="lin" valueType="num">
                                      <p:cBhvr>
                                        <p:cTn id="118" dur="500" fill="hold"/>
                                        <p:tgtEl>
                                          <p:spTgt spid="30"/>
                                        </p:tgtEl>
                                        <p:attrNameLst>
                                          <p:attrName>ppt_h</p:attrName>
                                        </p:attrNameLst>
                                      </p:cBhvr>
                                      <p:tavLst>
                                        <p:tav tm="0">
                                          <p:val>
                                            <p:strVal val="#ppt_h"/>
                                          </p:val>
                                        </p:tav>
                                        <p:tav tm="100000">
                                          <p:val>
                                            <p:strVal val="#ppt_h"/>
                                          </p:val>
                                        </p:tav>
                                      </p:tavLst>
                                    </p:anim>
                                    <p:animEffect transition="in" filter="fade">
                                      <p:cBhvr>
                                        <p:cTn id="119" dur="500"/>
                                        <p:tgtEl>
                                          <p:spTgt spid="30"/>
                                        </p:tgtEl>
                                      </p:cBhvr>
                                    </p:animEffect>
                                  </p:childTnLst>
                                </p:cTn>
                              </p:par>
                            </p:childTnLst>
                          </p:cTn>
                        </p:par>
                        <p:par>
                          <p:cTn id="120" fill="hold">
                            <p:stCondLst>
                              <p:cond delay="7050"/>
                            </p:stCondLst>
                            <p:childTnLst>
                              <p:par>
                                <p:cTn id="121" presetID="23" presetClass="entr" presetSubtype="528" fill="hold" grpId="0" nodeType="afterEffect">
                                  <p:stCondLst>
                                    <p:cond delay="0"/>
                                  </p:stCondLst>
                                  <p:childTnLst>
                                    <p:set>
                                      <p:cBhvr>
                                        <p:cTn id="122" dur="1" fill="hold">
                                          <p:stCondLst>
                                            <p:cond delay="0"/>
                                          </p:stCondLst>
                                        </p:cTn>
                                        <p:tgtEl>
                                          <p:spTgt spid="19"/>
                                        </p:tgtEl>
                                        <p:attrNameLst>
                                          <p:attrName>style.visibility</p:attrName>
                                        </p:attrNameLst>
                                      </p:cBhvr>
                                      <p:to>
                                        <p:strVal val="visible"/>
                                      </p:to>
                                    </p:set>
                                    <p:anim calcmode="lin" valueType="num">
                                      <p:cBhvr>
                                        <p:cTn id="123" dur="500" fill="hold"/>
                                        <p:tgtEl>
                                          <p:spTgt spid="19"/>
                                        </p:tgtEl>
                                        <p:attrNameLst>
                                          <p:attrName>ppt_w</p:attrName>
                                        </p:attrNameLst>
                                      </p:cBhvr>
                                      <p:tavLst>
                                        <p:tav tm="0">
                                          <p:val>
                                            <p:fltVal val="0"/>
                                          </p:val>
                                        </p:tav>
                                        <p:tav tm="100000">
                                          <p:val>
                                            <p:strVal val="#ppt_w"/>
                                          </p:val>
                                        </p:tav>
                                      </p:tavLst>
                                    </p:anim>
                                    <p:anim calcmode="lin" valueType="num">
                                      <p:cBhvr>
                                        <p:cTn id="124" dur="500" fill="hold"/>
                                        <p:tgtEl>
                                          <p:spTgt spid="19"/>
                                        </p:tgtEl>
                                        <p:attrNameLst>
                                          <p:attrName>ppt_h</p:attrName>
                                        </p:attrNameLst>
                                      </p:cBhvr>
                                      <p:tavLst>
                                        <p:tav tm="0">
                                          <p:val>
                                            <p:fltVal val="0"/>
                                          </p:val>
                                        </p:tav>
                                        <p:tav tm="100000">
                                          <p:val>
                                            <p:strVal val="#ppt_h"/>
                                          </p:val>
                                        </p:tav>
                                      </p:tavLst>
                                    </p:anim>
                                    <p:anim calcmode="lin" valueType="num">
                                      <p:cBhvr>
                                        <p:cTn id="125" dur="500" fill="hold"/>
                                        <p:tgtEl>
                                          <p:spTgt spid="19"/>
                                        </p:tgtEl>
                                        <p:attrNameLst>
                                          <p:attrName>ppt_x</p:attrName>
                                        </p:attrNameLst>
                                      </p:cBhvr>
                                      <p:tavLst>
                                        <p:tav tm="0">
                                          <p:val>
                                            <p:fltVal val="0.5"/>
                                          </p:val>
                                        </p:tav>
                                        <p:tav tm="100000">
                                          <p:val>
                                            <p:strVal val="#ppt_x"/>
                                          </p:val>
                                        </p:tav>
                                      </p:tavLst>
                                    </p:anim>
                                    <p:anim calcmode="lin" valueType="num">
                                      <p:cBhvr>
                                        <p:cTn id="126" dur="500" fill="hold"/>
                                        <p:tgtEl>
                                          <p:spTgt spid="19"/>
                                        </p:tgtEl>
                                        <p:attrNameLst>
                                          <p:attrName>ppt_y</p:attrName>
                                        </p:attrNameLst>
                                      </p:cBhvr>
                                      <p:tavLst>
                                        <p:tav tm="0">
                                          <p:val>
                                            <p:fltVal val="0.5"/>
                                          </p:val>
                                        </p:tav>
                                        <p:tav tm="100000">
                                          <p:val>
                                            <p:strVal val="#ppt_y"/>
                                          </p:val>
                                        </p:tav>
                                      </p:tavLst>
                                    </p:anim>
                                  </p:childTnLst>
                                </p:cTn>
                              </p:par>
                              <p:par>
                                <p:cTn id="127" presetID="23" presetClass="entr" presetSubtype="528" fill="hold" grpId="0" nodeType="withEffect">
                                  <p:stCondLst>
                                    <p:cond delay="200"/>
                                  </p:stCondLst>
                                  <p:childTnLst>
                                    <p:set>
                                      <p:cBhvr>
                                        <p:cTn id="128" dur="1" fill="hold">
                                          <p:stCondLst>
                                            <p:cond delay="0"/>
                                          </p:stCondLst>
                                        </p:cTn>
                                        <p:tgtEl>
                                          <p:spTgt spid="20"/>
                                        </p:tgtEl>
                                        <p:attrNameLst>
                                          <p:attrName>style.visibility</p:attrName>
                                        </p:attrNameLst>
                                      </p:cBhvr>
                                      <p:to>
                                        <p:strVal val="visible"/>
                                      </p:to>
                                    </p:set>
                                    <p:anim calcmode="lin" valueType="num">
                                      <p:cBhvr>
                                        <p:cTn id="129" dur="500" fill="hold"/>
                                        <p:tgtEl>
                                          <p:spTgt spid="20"/>
                                        </p:tgtEl>
                                        <p:attrNameLst>
                                          <p:attrName>ppt_w</p:attrName>
                                        </p:attrNameLst>
                                      </p:cBhvr>
                                      <p:tavLst>
                                        <p:tav tm="0">
                                          <p:val>
                                            <p:fltVal val="0"/>
                                          </p:val>
                                        </p:tav>
                                        <p:tav tm="100000">
                                          <p:val>
                                            <p:strVal val="#ppt_w"/>
                                          </p:val>
                                        </p:tav>
                                      </p:tavLst>
                                    </p:anim>
                                    <p:anim calcmode="lin" valueType="num">
                                      <p:cBhvr>
                                        <p:cTn id="130" dur="500" fill="hold"/>
                                        <p:tgtEl>
                                          <p:spTgt spid="20"/>
                                        </p:tgtEl>
                                        <p:attrNameLst>
                                          <p:attrName>ppt_h</p:attrName>
                                        </p:attrNameLst>
                                      </p:cBhvr>
                                      <p:tavLst>
                                        <p:tav tm="0">
                                          <p:val>
                                            <p:fltVal val="0"/>
                                          </p:val>
                                        </p:tav>
                                        <p:tav tm="100000">
                                          <p:val>
                                            <p:strVal val="#ppt_h"/>
                                          </p:val>
                                        </p:tav>
                                      </p:tavLst>
                                    </p:anim>
                                    <p:anim calcmode="lin" valueType="num">
                                      <p:cBhvr>
                                        <p:cTn id="131" dur="500" fill="hold"/>
                                        <p:tgtEl>
                                          <p:spTgt spid="20"/>
                                        </p:tgtEl>
                                        <p:attrNameLst>
                                          <p:attrName>ppt_x</p:attrName>
                                        </p:attrNameLst>
                                      </p:cBhvr>
                                      <p:tavLst>
                                        <p:tav tm="0">
                                          <p:val>
                                            <p:fltVal val="0.5"/>
                                          </p:val>
                                        </p:tav>
                                        <p:tav tm="100000">
                                          <p:val>
                                            <p:strVal val="#ppt_x"/>
                                          </p:val>
                                        </p:tav>
                                      </p:tavLst>
                                    </p:anim>
                                    <p:anim calcmode="lin" valueType="num">
                                      <p:cBhvr>
                                        <p:cTn id="132" dur="500" fill="hold"/>
                                        <p:tgtEl>
                                          <p:spTgt spid="20"/>
                                        </p:tgtEl>
                                        <p:attrNameLst>
                                          <p:attrName>ppt_y</p:attrName>
                                        </p:attrNameLst>
                                      </p:cBhvr>
                                      <p:tavLst>
                                        <p:tav tm="0">
                                          <p:val>
                                            <p:fltVal val="0.5"/>
                                          </p:val>
                                        </p:tav>
                                        <p:tav tm="100000">
                                          <p:val>
                                            <p:strVal val="#ppt_y"/>
                                          </p:val>
                                        </p:tav>
                                      </p:tavLst>
                                    </p:anim>
                                  </p:childTnLst>
                                </p:cTn>
                              </p:par>
                              <p:par>
                                <p:cTn id="133" presetID="23" presetClass="entr" presetSubtype="528" fill="hold" grpId="0" nodeType="withEffect">
                                  <p:stCondLst>
                                    <p:cond delay="400"/>
                                  </p:stCondLst>
                                  <p:childTnLst>
                                    <p:set>
                                      <p:cBhvr>
                                        <p:cTn id="134" dur="1" fill="hold">
                                          <p:stCondLst>
                                            <p:cond delay="0"/>
                                          </p:stCondLst>
                                        </p:cTn>
                                        <p:tgtEl>
                                          <p:spTgt spid="21"/>
                                        </p:tgtEl>
                                        <p:attrNameLst>
                                          <p:attrName>style.visibility</p:attrName>
                                        </p:attrNameLst>
                                      </p:cBhvr>
                                      <p:to>
                                        <p:strVal val="visible"/>
                                      </p:to>
                                    </p:set>
                                    <p:anim calcmode="lin" valueType="num">
                                      <p:cBhvr>
                                        <p:cTn id="135" dur="500" fill="hold"/>
                                        <p:tgtEl>
                                          <p:spTgt spid="21"/>
                                        </p:tgtEl>
                                        <p:attrNameLst>
                                          <p:attrName>ppt_w</p:attrName>
                                        </p:attrNameLst>
                                      </p:cBhvr>
                                      <p:tavLst>
                                        <p:tav tm="0">
                                          <p:val>
                                            <p:fltVal val="0"/>
                                          </p:val>
                                        </p:tav>
                                        <p:tav tm="100000">
                                          <p:val>
                                            <p:strVal val="#ppt_w"/>
                                          </p:val>
                                        </p:tav>
                                      </p:tavLst>
                                    </p:anim>
                                    <p:anim calcmode="lin" valueType="num">
                                      <p:cBhvr>
                                        <p:cTn id="136" dur="500" fill="hold"/>
                                        <p:tgtEl>
                                          <p:spTgt spid="21"/>
                                        </p:tgtEl>
                                        <p:attrNameLst>
                                          <p:attrName>ppt_h</p:attrName>
                                        </p:attrNameLst>
                                      </p:cBhvr>
                                      <p:tavLst>
                                        <p:tav tm="0">
                                          <p:val>
                                            <p:fltVal val="0"/>
                                          </p:val>
                                        </p:tav>
                                        <p:tav tm="100000">
                                          <p:val>
                                            <p:strVal val="#ppt_h"/>
                                          </p:val>
                                        </p:tav>
                                      </p:tavLst>
                                    </p:anim>
                                    <p:anim calcmode="lin" valueType="num">
                                      <p:cBhvr>
                                        <p:cTn id="137" dur="500" fill="hold"/>
                                        <p:tgtEl>
                                          <p:spTgt spid="21"/>
                                        </p:tgtEl>
                                        <p:attrNameLst>
                                          <p:attrName>ppt_x</p:attrName>
                                        </p:attrNameLst>
                                      </p:cBhvr>
                                      <p:tavLst>
                                        <p:tav tm="0">
                                          <p:val>
                                            <p:fltVal val="0.5"/>
                                          </p:val>
                                        </p:tav>
                                        <p:tav tm="100000">
                                          <p:val>
                                            <p:strVal val="#ppt_x"/>
                                          </p:val>
                                        </p:tav>
                                      </p:tavLst>
                                    </p:anim>
                                    <p:anim calcmode="lin" valueType="num">
                                      <p:cBhvr>
                                        <p:cTn id="138" dur="500" fill="hold"/>
                                        <p:tgtEl>
                                          <p:spTgt spid="21"/>
                                        </p:tgtEl>
                                        <p:attrNameLst>
                                          <p:attrName>ppt_y</p:attrName>
                                        </p:attrNameLst>
                                      </p:cBhvr>
                                      <p:tavLst>
                                        <p:tav tm="0">
                                          <p:val>
                                            <p:fltVal val="0.5"/>
                                          </p:val>
                                        </p:tav>
                                        <p:tav tm="100000">
                                          <p:val>
                                            <p:strVal val="#ppt_y"/>
                                          </p:val>
                                        </p:tav>
                                      </p:tavLst>
                                    </p:anim>
                                  </p:childTnLst>
                                </p:cTn>
                              </p:par>
                              <p:par>
                                <p:cTn id="139" presetID="23" presetClass="entr" presetSubtype="528" fill="hold" grpId="0" nodeType="withEffect">
                                  <p:stCondLst>
                                    <p:cond delay="600"/>
                                  </p:stCondLst>
                                  <p:childTnLst>
                                    <p:set>
                                      <p:cBhvr>
                                        <p:cTn id="140" dur="1" fill="hold">
                                          <p:stCondLst>
                                            <p:cond delay="0"/>
                                          </p:stCondLst>
                                        </p:cTn>
                                        <p:tgtEl>
                                          <p:spTgt spid="22"/>
                                        </p:tgtEl>
                                        <p:attrNameLst>
                                          <p:attrName>style.visibility</p:attrName>
                                        </p:attrNameLst>
                                      </p:cBhvr>
                                      <p:to>
                                        <p:strVal val="visible"/>
                                      </p:to>
                                    </p:set>
                                    <p:anim calcmode="lin" valueType="num">
                                      <p:cBhvr>
                                        <p:cTn id="141" dur="500" fill="hold"/>
                                        <p:tgtEl>
                                          <p:spTgt spid="22"/>
                                        </p:tgtEl>
                                        <p:attrNameLst>
                                          <p:attrName>ppt_w</p:attrName>
                                        </p:attrNameLst>
                                      </p:cBhvr>
                                      <p:tavLst>
                                        <p:tav tm="0">
                                          <p:val>
                                            <p:fltVal val="0"/>
                                          </p:val>
                                        </p:tav>
                                        <p:tav tm="100000">
                                          <p:val>
                                            <p:strVal val="#ppt_w"/>
                                          </p:val>
                                        </p:tav>
                                      </p:tavLst>
                                    </p:anim>
                                    <p:anim calcmode="lin" valueType="num">
                                      <p:cBhvr>
                                        <p:cTn id="142" dur="500" fill="hold"/>
                                        <p:tgtEl>
                                          <p:spTgt spid="22"/>
                                        </p:tgtEl>
                                        <p:attrNameLst>
                                          <p:attrName>ppt_h</p:attrName>
                                        </p:attrNameLst>
                                      </p:cBhvr>
                                      <p:tavLst>
                                        <p:tav tm="0">
                                          <p:val>
                                            <p:fltVal val="0"/>
                                          </p:val>
                                        </p:tav>
                                        <p:tav tm="100000">
                                          <p:val>
                                            <p:strVal val="#ppt_h"/>
                                          </p:val>
                                        </p:tav>
                                      </p:tavLst>
                                    </p:anim>
                                    <p:anim calcmode="lin" valueType="num">
                                      <p:cBhvr>
                                        <p:cTn id="143" dur="500" fill="hold"/>
                                        <p:tgtEl>
                                          <p:spTgt spid="22"/>
                                        </p:tgtEl>
                                        <p:attrNameLst>
                                          <p:attrName>ppt_x</p:attrName>
                                        </p:attrNameLst>
                                      </p:cBhvr>
                                      <p:tavLst>
                                        <p:tav tm="0">
                                          <p:val>
                                            <p:fltVal val="0.5"/>
                                          </p:val>
                                        </p:tav>
                                        <p:tav tm="100000">
                                          <p:val>
                                            <p:strVal val="#ppt_x"/>
                                          </p:val>
                                        </p:tav>
                                      </p:tavLst>
                                    </p:anim>
                                    <p:anim calcmode="lin" valueType="num">
                                      <p:cBhvr>
                                        <p:cTn id="144" dur="500" fill="hold"/>
                                        <p:tgtEl>
                                          <p:spTgt spid="22"/>
                                        </p:tgtEl>
                                        <p:attrNameLst>
                                          <p:attrName>ppt_y</p:attrName>
                                        </p:attrNameLst>
                                      </p:cBhvr>
                                      <p:tavLst>
                                        <p:tav tm="0">
                                          <p:val>
                                            <p:fltVal val="0.5"/>
                                          </p:val>
                                        </p:tav>
                                        <p:tav tm="100000">
                                          <p:val>
                                            <p:strVal val="#ppt_y"/>
                                          </p:val>
                                        </p:tav>
                                      </p:tavLst>
                                    </p:anim>
                                  </p:childTnLst>
                                </p:cTn>
                              </p:par>
                            </p:childTnLst>
                          </p:cTn>
                        </p:par>
                        <p:par>
                          <p:cTn id="145" fill="hold">
                            <p:stCondLst>
                              <p:cond delay="8150"/>
                            </p:stCondLst>
                            <p:childTnLst>
                              <p:par>
                                <p:cTn id="146" presetID="27" presetClass="entr" presetSubtype="0" fill="hold" grpId="0" nodeType="afterEffect">
                                  <p:stCondLst>
                                    <p:cond delay="0"/>
                                  </p:stCondLst>
                                  <p:iterate type="lt">
                                    <p:tmPct val="30000"/>
                                  </p:iterate>
                                  <p:childTnLst>
                                    <p:set>
                                      <p:cBhvr>
                                        <p:cTn id="147" dur="1" fill="hold">
                                          <p:stCondLst>
                                            <p:cond delay="0"/>
                                          </p:stCondLst>
                                        </p:cTn>
                                        <p:tgtEl>
                                          <p:spTgt spid="29"/>
                                        </p:tgtEl>
                                        <p:attrNameLst>
                                          <p:attrName>style.visibility</p:attrName>
                                        </p:attrNameLst>
                                      </p:cBhvr>
                                      <p:to>
                                        <p:strVal val="visible"/>
                                      </p:to>
                                    </p:set>
                                    <p:anim calcmode="discrete" valueType="clr">
                                      <p:cBhvr override="childStyle">
                                        <p:cTn id="148" dur="100"/>
                                        <p:tgtEl>
                                          <p:spTgt spid="29"/>
                                        </p:tgtEl>
                                        <p:attrNameLst>
                                          <p:attrName>style.color</p:attrName>
                                        </p:attrNameLst>
                                      </p:cBhvr>
                                      <p:tavLst>
                                        <p:tav tm="0">
                                          <p:val>
                                            <p:clrVal>
                                              <a:schemeClr val="bg1"/>
                                            </p:clrVal>
                                          </p:val>
                                        </p:tav>
                                        <p:tav tm="50000">
                                          <p:val>
                                            <p:clrVal>
                                              <a:schemeClr val="bg1"/>
                                            </p:clrVal>
                                          </p:val>
                                        </p:tav>
                                      </p:tavLst>
                                    </p:anim>
                                    <p:anim calcmode="discrete" valueType="clr">
                                      <p:cBhvr>
                                        <p:cTn id="149" dur="100"/>
                                        <p:tgtEl>
                                          <p:spTgt spid="29"/>
                                        </p:tgtEl>
                                        <p:attrNameLst>
                                          <p:attrName>fillcolor</p:attrName>
                                        </p:attrNameLst>
                                      </p:cBhvr>
                                      <p:tavLst>
                                        <p:tav tm="0">
                                          <p:val>
                                            <p:clrVal>
                                              <a:schemeClr val="accent2"/>
                                            </p:clrVal>
                                          </p:val>
                                        </p:tav>
                                        <p:tav tm="50000">
                                          <p:val>
                                            <p:clrVal>
                                              <a:schemeClr val="hlink"/>
                                            </p:clrVal>
                                          </p:val>
                                        </p:tav>
                                      </p:tavLst>
                                    </p:anim>
                                    <p:set>
                                      <p:cBhvr>
                                        <p:cTn id="150" dur="100"/>
                                        <p:tgtEl>
                                          <p:spTgt spid="29"/>
                                        </p:tgtEl>
                                        <p:attrNameLst>
                                          <p:attrName>fill.type</p:attrName>
                                        </p:attrNameLst>
                                      </p:cBhvr>
                                      <p:to>
                                        <p:strVal val="solid"/>
                                      </p:to>
                                    </p:set>
                                  </p:childTnLst>
                                </p:cTn>
                              </p:par>
                              <p:par>
                                <p:cTn id="151" presetID="27" presetClass="entr" presetSubtype="0" fill="hold" grpId="0" nodeType="withEffect">
                                  <p:stCondLst>
                                    <p:cond delay="300"/>
                                  </p:stCondLst>
                                  <p:iterate type="lt">
                                    <p:tmPct val="30000"/>
                                  </p:iterate>
                                  <p:childTnLst>
                                    <p:set>
                                      <p:cBhvr>
                                        <p:cTn id="152" dur="1" fill="hold">
                                          <p:stCondLst>
                                            <p:cond delay="0"/>
                                          </p:stCondLst>
                                        </p:cTn>
                                        <p:tgtEl>
                                          <p:spTgt spid="31"/>
                                        </p:tgtEl>
                                        <p:attrNameLst>
                                          <p:attrName>style.visibility</p:attrName>
                                        </p:attrNameLst>
                                      </p:cBhvr>
                                      <p:to>
                                        <p:strVal val="visible"/>
                                      </p:to>
                                    </p:set>
                                    <p:anim calcmode="discrete" valueType="clr">
                                      <p:cBhvr override="childStyle">
                                        <p:cTn id="153" dur="100"/>
                                        <p:tgtEl>
                                          <p:spTgt spid="31"/>
                                        </p:tgtEl>
                                        <p:attrNameLst>
                                          <p:attrName>style.color</p:attrName>
                                        </p:attrNameLst>
                                      </p:cBhvr>
                                      <p:tavLst>
                                        <p:tav tm="0">
                                          <p:val>
                                            <p:clrVal>
                                              <a:schemeClr val="bg1"/>
                                            </p:clrVal>
                                          </p:val>
                                        </p:tav>
                                        <p:tav tm="50000">
                                          <p:val>
                                            <p:clrVal>
                                              <a:schemeClr val="bg1"/>
                                            </p:clrVal>
                                          </p:val>
                                        </p:tav>
                                      </p:tavLst>
                                    </p:anim>
                                    <p:anim calcmode="discrete" valueType="clr">
                                      <p:cBhvr>
                                        <p:cTn id="154" dur="100"/>
                                        <p:tgtEl>
                                          <p:spTgt spid="31"/>
                                        </p:tgtEl>
                                        <p:attrNameLst>
                                          <p:attrName>fillcolor</p:attrName>
                                        </p:attrNameLst>
                                      </p:cBhvr>
                                      <p:tavLst>
                                        <p:tav tm="0">
                                          <p:val>
                                            <p:clrVal>
                                              <a:schemeClr val="accent2"/>
                                            </p:clrVal>
                                          </p:val>
                                        </p:tav>
                                        <p:tav tm="50000">
                                          <p:val>
                                            <p:clrVal>
                                              <a:schemeClr val="hlink"/>
                                            </p:clrVal>
                                          </p:val>
                                        </p:tav>
                                      </p:tavLst>
                                    </p:anim>
                                    <p:set>
                                      <p:cBhvr>
                                        <p:cTn id="155" dur="100"/>
                                        <p:tgtEl>
                                          <p:spTgt spid="31"/>
                                        </p:tgtEl>
                                        <p:attrNameLst>
                                          <p:attrName>fill.type</p:attrName>
                                        </p:attrNameLst>
                                      </p:cBhvr>
                                      <p:to>
                                        <p:strVal val="solid"/>
                                      </p:to>
                                    </p:set>
                                  </p:childTnLst>
                                </p:cTn>
                              </p:par>
                              <p:par>
                                <p:cTn id="156" presetID="27" presetClass="entr" presetSubtype="0" fill="hold" grpId="0" nodeType="withEffect">
                                  <p:stCondLst>
                                    <p:cond delay="600"/>
                                  </p:stCondLst>
                                  <p:iterate type="lt">
                                    <p:tmPct val="30000"/>
                                  </p:iterate>
                                  <p:childTnLst>
                                    <p:set>
                                      <p:cBhvr>
                                        <p:cTn id="157" dur="1" fill="hold">
                                          <p:stCondLst>
                                            <p:cond delay="0"/>
                                          </p:stCondLst>
                                        </p:cTn>
                                        <p:tgtEl>
                                          <p:spTgt spid="32"/>
                                        </p:tgtEl>
                                        <p:attrNameLst>
                                          <p:attrName>style.visibility</p:attrName>
                                        </p:attrNameLst>
                                      </p:cBhvr>
                                      <p:to>
                                        <p:strVal val="visible"/>
                                      </p:to>
                                    </p:set>
                                    <p:anim calcmode="discrete" valueType="clr">
                                      <p:cBhvr override="childStyle">
                                        <p:cTn id="158" dur="100"/>
                                        <p:tgtEl>
                                          <p:spTgt spid="32"/>
                                        </p:tgtEl>
                                        <p:attrNameLst>
                                          <p:attrName>style.color</p:attrName>
                                        </p:attrNameLst>
                                      </p:cBhvr>
                                      <p:tavLst>
                                        <p:tav tm="0">
                                          <p:val>
                                            <p:clrVal>
                                              <a:schemeClr val="bg1"/>
                                            </p:clrVal>
                                          </p:val>
                                        </p:tav>
                                        <p:tav tm="50000">
                                          <p:val>
                                            <p:clrVal>
                                              <a:schemeClr val="bg1"/>
                                            </p:clrVal>
                                          </p:val>
                                        </p:tav>
                                      </p:tavLst>
                                    </p:anim>
                                    <p:anim calcmode="discrete" valueType="clr">
                                      <p:cBhvr>
                                        <p:cTn id="159" dur="100"/>
                                        <p:tgtEl>
                                          <p:spTgt spid="32"/>
                                        </p:tgtEl>
                                        <p:attrNameLst>
                                          <p:attrName>fillcolor</p:attrName>
                                        </p:attrNameLst>
                                      </p:cBhvr>
                                      <p:tavLst>
                                        <p:tav tm="0">
                                          <p:val>
                                            <p:clrVal>
                                              <a:schemeClr val="accent2"/>
                                            </p:clrVal>
                                          </p:val>
                                        </p:tav>
                                        <p:tav tm="50000">
                                          <p:val>
                                            <p:clrVal>
                                              <a:schemeClr val="hlink"/>
                                            </p:clrVal>
                                          </p:val>
                                        </p:tav>
                                      </p:tavLst>
                                    </p:anim>
                                    <p:set>
                                      <p:cBhvr>
                                        <p:cTn id="160" dur="100"/>
                                        <p:tgtEl>
                                          <p:spTgt spid="32"/>
                                        </p:tgtEl>
                                        <p:attrNameLst>
                                          <p:attrName>fill.type</p:attrName>
                                        </p:attrNameLst>
                                      </p:cBhvr>
                                      <p:to>
                                        <p:strVal val="solid"/>
                                      </p:to>
                                    </p:set>
                                  </p:childTnLst>
                                </p:cTn>
                              </p:par>
                              <p:par>
                                <p:cTn id="161" presetID="27" presetClass="entr" presetSubtype="0" fill="hold" grpId="0" nodeType="withEffect">
                                  <p:stCondLst>
                                    <p:cond delay="900"/>
                                  </p:stCondLst>
                                  <p:iterate type="lt">
                                    <p:tmPct val="30000"/>
                                  </p:iterate>
                                  <p:childTnLst>
                                    <p:set>
                                      <p:cBhvr>
                                        <p:cTn id="162" dur="1" fill="hold">
                                          <p:stCondLst>
                                            <p:cond delay="0"/>
                                          </p:stCondLst>
                                        </p:cTn>
                                        <p:tgtEl>
                                          <p:spTgt spid="33"/>
                                        </p:tgtEl>
                                        <p:attrNameLst>
                                          <p:attrName>style.visibility</p:attrName>
                                        </p:attrNameLst>
                                      </p:cBhvr>
                                      <p:to>
                                        <p:strVal val="visible"/>
                                      </p:to>
                                    </p:set>
                                    <p:anim calcmode="discrete" valueType="clr">
                                      <p:cBhvr override="childStyle">
                                        <p:cTn id="163" dur="100"/>
                                        <p:tgtEl>
                                          <p:spTgt spid="33"/>
                                        </p:tgtEl>
                                        <p:attrNameLst>
                                          <p:attrName>style.color</p:attrName>
                                        </p:attrNameLst>
                                      </p:cBhvr>
                                      <p:tavLst>
                                        <p:tav tm="0">
                                          <p:val>
                                            <p:clrVal>
                                              <a:schemeClr val="bg1"/>
                                            </p:clrVal>
                                          </p:val>
                                        </p:tav>
                                        <p:tav tm="50000">
                                          <p:val>
                                            <p:clrVal>
                                              <a:schemeClr val="bg1"/>
                                            </p:clrVal>
                                          </p:val>
                                        </p:tav>
                                      </p:tavLst>
                                    </p:anim>
                                    <p:anim calcmode="discrete" valueType="clr">
                                      <p:cBhvr>
                                        <p:cTn id="164" dur="100"/>
                                        <p:tgtEl>
                                          <p:spTgt spid="33"/>
                                        </p:tgtEl>
                                        <p:attrNameLst>
                                          <p:attrName>fillcolor</p:attrName>
                                        </p:attrNameLst>
                                      </p:cBhvr>
                                      <p:tavLst>
                                        <p:tav tm="0">
                                          <p:val>
                                            <p:clrVal>
                                              <a:schemeClr val="accent2"/>
                                            </p:clrVal>
                                          </p:val>
                                        </p:tav>
                                        <p:tav tm="50000">
                                          <p:val>
                                            <p:clrVal>
                                              <a:schemeClr val="hlink"/>
                                            </p:clrVal>
                                          </p:val>
                                        </p:tav>
                                      </p:tavLst>
                                    </p:anim>
                                    <p:set>
                                      <p:cBhvr>
                                        <p:cTn id="165" dur="10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animBg="1"/>
      <p:bldP spid="36" grpId="0" animBg="1"/>
      <p:bldP spid="37" grpId="0"/>
      <p:bldP spid="38" grpId="0"/>
      <p:bldP spid="39"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5231677" y="765498"/>
            <a:ext cx="4680520" cy="3137954"/>
            <a:chOff x="5303118" y="929193"/>
            <a:chExt cx="4680520" cy="3137954"/>
          </a:xfrm>
        </p:grpSpPr>
        <p:cxnSp>
          <p:nvCxnSpPr>
            <p:cNvPr id="39" name="直接连接符 38"/>
            <p:cNvCxnSpPr/>
            <p:nvPr/>
          </p:nvCxnSpPr>
          <p:spPr>
            <a:xfrm>
              <a:off x="5303118" y="929193"/>
              <a:ext cx="0" cy="3137954"/>
            </a:xfrm>
            <a:prstGeom prst="line">
              <a:avLst/>
            </a:prstGeom>
            <a:noFill/>
            <a:ln w="9525" cap="flat" cmpd="sng" algn="ctr">
              <a:solidFill>
                <a:schemeClr val="tx1">
                  <a:lumMod val="65000"/>
                  <a:lumOff val="35000"/>
                </a:schemeClr>
              </a:solidFill>
              <a:prstDash val="sysDash"/>
            </a:ln>
            <a:effectLst/>
          </p:spPr>
        </p:cxnSp>
        <p:sp>
          <p:nvSpPr>
            <p:cNvPr id="40" name="Text Box 28"/>
            <p:cNvSpPr txBox="1">
              <a:spLocks noChangeArrowheads="1"/>
            </p:cNvSpPr>
            <p:nvPr/>
          </p:nvSpPr>
          <p:spPr bwMode="auto">
            <a:xfrm>
              <a:off x="5447134" y="1266647"/>
              <a:ext cx="453650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nSpc>
                  <a:spcPct val="150000"/>
                </a:lnSpc>
              </a:pPr>
              <a:r>
                <a:rPr lang="zh-CN" altLang="zh-CN" sz="2800" dirty="0">
                  <a:latin typeface="微软雅黑" pitchFamily="34" charset="-122"/>
                  <a:ea typeface="微软雅黑" pitchFamily="34" charset="-122"/>
                </a:rPr>
                <a:t>核心竞争力放心</a:t>
              </a:r>
            </a:p>
            <a:p>
              <a:pPr>
                <a:lnSpc>
                  <a:spcPct val="150000"/>
                </a:lnSpc>
              </a:pPr>
              <a:r>
                <a:rPr lang="zh-CN" altLang="zh-CN" sz="2800" dirty="0" smtClean="0">
                  <a:latin typeface="微软雅黑" pitchFamily="34" charset="-122"/>
                  <a:ea typeface="微软雅黑" pitchFamily="34" charset="-122"/>
                </a:rPr>
                <a:t>创意</a:t>
              </a:r>
              <a:r>
                <a:rPr lang="zh-CN" altLang="zh-CN" sz="2800" dirty="0">
                  <a:latin typeface="微软雅黑" pitchFamily="34" charset="-122"/>
                  <a:ea typeface="微软雅黑" pitchFamily="34" charset="-122"/>
                </a:rPr>
                <a:t>来源</a:t>
              </a:r>
            </a:p>
            <a:p>
              <a:pPr>
                <a:lnSpc>
                  <a:spcPct val="150000"/>
                </a:lnSpc>
              </a:pPr>
              <a:r>
                <a:rPr lang="zh-CN" altLang="zh-CN" sz="2800" dirty="0" smtClean="0">
                  <a:latin typeface="微软雅黑" pitchFamily="34" charset="-122"/>
                  <a:ea typeface="微软雅黑" pitchFamily="34" charset="-122"/>
                </a:rPr>
                <a:t>品牌</a:t>
              </a:r>
              <a:r>
                <a:rPr lang="zh-CN" altLang="zh-CN" sz="2800" dirty="0">
                  <a:latin typeface="微软雅黑" pitchFamily="34" charset="-122"/>
                  <a:ea typeface="微软雅黑" pitchFamily="34" charset="-122"/>
                </a:rPr>
                <a:t>竞争力</a:t>
              </a:r>
            </a:p>
          </p:txBody>
        </p:sp>
      </p:grpSp>
      <p:grpSp>
        <p:nvGrpSpPr>
          <p:cNvPr id="41" name="组合 40"/>
          <p:cNvGrpSpPr/>
          <p:nvPr/>
        </p:nvGrpSpPr>
        <p:grpSpPr>
          <a:xfrm>
            <a:off x="1455330" y="2864359"/>
            <a:ext cx="1641411" cy="2952195"/>
            <a:chOff x="406574" y="1514103"/>
            <a:chExt cx="2520000" cy="4532401"/>
          </a:xfrm>
        </p:grpSpPr>
        <p:pic>
          <p:nvPicPr>
            <p:cNvPr id="43"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06574" y="1514103"/>
              <a:ext cx="2520000" cy="3462923"/>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p:nvGrpSpPr>
          <p:grpSpPr>
            <a:xfrm>
              <a:off x="406574" y="5374011"/>
              <a:ext cx="2520000" cy="672493"/>
              <a:chOff x="406574" y="5374011"/>
              <a:chExt cx="2520000" cy="672493"/>
            </a:xfrm>
          </p:grpSpPr>
          <p:sp>
            <p:nvSpPr>
              <p:cNvPr id="45" name="TextBox 44">
                <a:hlinkClick r:id="" action="ppaction://hlinkshowjump?jump=nextslide"/>
              </p:cNvPr>
              <p:cNvSpPr txBox="1"/>
              <p:nvPr/>
            </p:nvSpPr>
            <p:spPr>
              <a:xfrm>
                <a:off x="406574" y="5479481"/>
                <a:ext cx="2520000" cy="567023"/>
              </a:xfrm>
              <a:prstGeom prst="rect">
                <a:avLst/>
              </a:prstGeom>
              <a:noFill/>
            </p:spPr>
            <p:txBody>
              <a:bodyPr wrap="square">
                <a:spAutoFit/>
              </a:bodyPr>
              <a:lstStyle/>
              <a:p>
                <a:pPr algn="ctr"/>
                <a:r>
                  <a:rPr lang="zh-CN" altLang="en-US" sz="1800" dirty="0">
                    <a:latin typeface="微软雅黑" pitchFamily="34" charset="-122"/>
                    <a:ea typeface="微软雅黑" pitchFamily="34" charset="-122"/>
                  </a:rPr>
                  <a:t>年度工作概述</a:t>
                </a:r>
              </a:p>
            </p:txBody>
          </p:sp>
          <p:cxnSp>
            <p:nvCxnSpPr>
              <p:cNvPr id="46" name="直接连接符 45"/>
              <p:cNvCxnSpPr/>
              <p:nvPr/>
            </p:nvCxnSpPr>
            <p:spPr>
              <a:xfrm flipV="1">
                <a:off x="419041" y="5374011"/>
                <a:ext cx="2507533" cy="1"/>
              </a:xfrm>
              <a:prstGeom prst="line">
                <a:avLst/>
              </a:prstGeom>
              <a:noFill/>
              <a:ln w="9525" cap="flat" cmpd="sng" algn="ctr">
                <a:solidFill>
                  <a:srgbClr val="FF0000"/>
                </a:solidFill>
                <a:prstDash val="dash"/>
              </a:ln>
              <a:effectLst/>
            </p:spPr>
          </p:cxnSp>
        </p:grpSp>
      </p:grpSp>
      <p:grpSp>
        <p:nvGrpSpPr>
          <p:cNvPr id="47" name="组合 46"/>
          <p:cNvGrpSpPr/>
          <p:nvPr/>
        </p:nvGrpSpPr>
        <p:grpSpPr>
          <a:xfrm>
            <a:off x="3528789" y="2864359"/>
            <a:ext cx="1641593" cy="2954397"/>
            <a:chOff x="3358902" y="1510722"/>
            <a:chExt cx="2520280" cy="4535782"/>
          </a:xfrm>
        </p:grpSpPr>
        <p:pic>
          <p:nvPicPr>
            <p:cNvPr id="48"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423471" y="1510722"/>
              <a:ext cx="2390863" cy="3462923"/>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9" name="组合 48"/>
            <p:cNvGrpSpPr/>
            <p:nvPr/>
          </p:nvGrpSpPr>
          <p:grpSpPr>
            <a:xfrm>
              <a:off x="3358902" y="5374010"/>
              <a:ext cx="2520280" cy="672494"/>
              <a:chOff x="3358902" y="5374010"/>
              <a:chExt cx="2520280" cy="672494"/>
            </a:xfrm>
          </p:grpSpPr>
          <p:sp>
            <p:nvSpPr>
              <p:cNvPr id="50" name="TextBox 49">
                <a:hlinkClick r:id="" action="ppaction://hlinkshowjump?jump=nextslide"/>
              </p:cNvPr>
              <p:cNvSpPr txBox="1"/>
              <p:nvPr/>
            </p:nvSpPr>
            <p:spPr>
              <a:xfrm>
                <a:off x="3358902" y="5479481"/>
                <a:ext cx="2520001" cy="567023"/>
              </a:xfrm>
              <a:prstGeom prst="rect">
                <a:avLst/>
              </a:prstGeom>
              <a:noFill/>
            </p:spPr>
            <p:txBody>
              <a:bodyPr wrap="square">
                <a:spAutoFit/>
              </a:bodyPr>
              <a:lstStyle/>
              <a:p>
                <a:r>
                  <a:rPr lang="zh-CN" altLang="zh-CN" sz="1800" dirty="0">
                    <a:latin typeface="微软雅黑" pitchFamily="34" charset="-122"/>
                    <a:ea typeface="微软雅黑" pitchFamily="34" charset="-122"/>
                  </a:rPr>
                  <a:t>工作完成情况</a:t>
                </a:r>
                <a:endParaRPr lang="zh-CN" altLang="en-US" sz="1800" dirty="0">
                  <a:latin typeface="微软雅黑" pitchFamily="34" charset="-122"/>
                  <a:ea typeface="微软雅黑" pitchFamily="34" charset="-122"/>
                </a:endParaRPr>
              </a:p>
            </p:txBody>
          </p:sp>
          <p:cxnSp>
            <p:nvCxnSpPr>
              <p:cNvPr id="51" name="直接连接符 50"/>
              <p:cNvCxnSpPr/>
              <p:nvPr/>
            </p:nvCxnSpPr>
            <p:spPr>
              <a:xfrm flipV="1">
                <a:off x="3371649" y="5374010"/>
                <a:ext cx="2507533" cy="1"/>
              </a:xfrm>
              <a:prstGeom prst="line">
                <a:avLst/>
              </a:prstGeom>
              <a:noFill/>
              <a:ln w="9525" cap="flat" cmpd="sng" algn="ctr">
                <a:solidFill>
                  <a:srgbClr val="FF0000"/>
                </a:solidFill>
                <a:prstDash val="dash"/>
              </a:ln>
              <a:effectLst/>
            </p:spPr>
          </p:cxnSp>
        </p:grpSp>
      </p:grpSp>
      <p:grpSp>
        <p:nvGrpSpPr>
          <p:cNvPr id="52" name="组合 51"/>
          <p:cNvGrpSpPr/>
          <p:nvPr/>
        </p:nvGrpSpPr>
        <p:grpSpPr>
          <a:xfrm>
            <a:off x="5545013" y="2864361"/>
            <a:ext cx="1728191" cy="2952239"/>
            <a:chOff x="6282770" y="1514104"/>
            <a:chExt cx="2653231" cy="4532469"/>
          </a:xfrm>
        </p:grpSpPr>
        <p:pic>
          <p:nvPicPr>
            <p:cNvPr id="53"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370016" y="1514104"/>
              <a:ext cx="2565985" cy="345187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6282770" y="5374010"/>
              <a:ext cx="2548460" cy="672563"/>
              <a:chOff x="6282770" y="5374010"/>
              <a:chExt cx="2548460" cy="672563"/>
            </a:xfrm>
          </p:grpSpPr>
          <p:sp>
            <p:nvSpPr>
              <p:cNvPr id="55" name="TextBox 54">
                <a:hlinkClick r:id="" action="ppaction://hlinkshowjump?jump=nextslide"/>
              </p:cNvPr>
              <p:cNvSpPr txBox="1"/>
              <p:nvPr/>
            </p:nvSpPr>
            <p:spPr>
              <a:xfrm>
                <a:off x="6282770" y="5479550"/>
                <a:ext cx="2548460" cy="567023"/>
              </a:xfrm>
              <a:prstGeom prst="rect">
                <a:avLst/>
              </a:prstGeom>
              <a:noFill/>
            </p:spPr>
            <p:txBody>
              <a:bodyPr wrap="square">
                <a:spAutoFit/>
              </a:bodyPr>
              <a:lstStyle/>
              <a:p>
                <a:r>
                  <a:rPr lang="zh-CN" altLang="en-US" sz="1800" dirty="0">
                    <a:latin typeface="微软雅黑" pitchFamily="34" charset="-122"/>
                    <a:ea typeface="微软雅黑" pitchFamily="34" charset="-122"/>
                  </a:rPr>
                  <a:t>项目成果展示</a:t>
                </a:r>
              </a:p>
            </p:txBody>
          </p:sp>
          <p:cxnSp>
            <p:nvCxnSpPr>
              <p:cNvPr id="56" name="直接连接符 55"/>
              <p:cNvCxnSpPr/>
              <p:nvPr/>
            </p:nvCxnSpPr>
            <p:spPr>
              <a:xfrm flipV="1">
                <a:off x="6323697" y="5374010"/>
                <a:ext cx="2507533" cy="1"/>
              </a:xfrm>
              <a:prstGeom prst="line">
                <a:avLst/>
              </a:prstGeom>
              <a:noFill/>
              <a:ln w="9525" cap="flat" cmpd="sng" algn="ctr">
                <a:solidFill>
                  <a:srgbClr val="FF0000"/>
                </a:solidFill>
                <a:prstDash val="dash"/>
              </a:ln>
              <a:effectLst/>
            </p:spPr>
          </p:cxnSp>
        </p:grpSp>
      </p:grpSp>
      <p:grpSp>
        <p:nvGrpSpPr>
          <p:cNvPr id="58" name="组合 57"/>
          <p:cNvGrpSpPr/>
          <p:nvPr/>
        </p:nvGrpSpPr>
        <p:grpSpPr>
          <a:xfrm>
            <a:off x="7489229" y="2845546"/>
            <a:ext cx="2103005" cy="2971008"/>
            <a:chOff x="9042458" y="1485218"/>
            <a:chExt cx="3228669" cy="4561284"/>
          </a:xfrm>
        </p:grpSpPr>
        <p:pic>
          <p:nvPicPr>
            <p:cNvPr id="59" name="Picture 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9276025" y="1485218"/>
              <a:ext cx="2520000" cy="3491806"/>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0" name="组合 59"/>
            <p:cNvGrpSpPr/>
            <p:nvPr/>
          </p:nvGrpSpPr>
          <p:grpSpPr>
            <a:xfrm>
              <a:off x="9042458" y="5374010"/>
              <a:ext cx="3228669" cy="672492"/>
              <a:chOff x="9042458" y="5374010"/>
              <a:chExt cx="3228669" cy="672492"/>
            </a:xfrm>
          </p:grpSpPr>
          <p:sp>
            <p:nvSpPr>
              <p:cNvPr id="61" name="TextBox 60">
                <a:hlinkClick r:id="" action="ppaction://hlinkshowjump?jump=nextslide"/>
              </p:cNvPr>
              <p:cNvSpPr txBox="1"/>
              <p:nvPr/>
            </p:nvSpPr>
            <p:spPr>
              <a:xfrm>
                <a:off x="9042458" y="5479480"/>
                <a:ext cx="3228669" cy="567022"/>
              </a:xfrm>
              <a:prstGeom prst="rect">
                <a:avLst/>
              </a:prstGeom>
              <a:noFill/>
            </p:spPr>
            <p:txBody>
              <a:bodyPr wrap="square">
                <a:spAutoFit/>
              </a:bodyPr>
              <a:lstStyle/>
              <a:p>
                <a:r>
                  <a:rPr lang="zh-CN" altLang="zh-CN" sz="1800" dirty="0">
                    <a:latin typeface="微软雅黑" pitchFamily="34" charset="-122"/>
                    <a:ea typeface="微软雅黑" pitchFamily="34" charset="-122"/>
                  </a:rPr>
                  <a:t>工作中存在的不足</a:t>
                </a:r>
                <a:endParaRPr lang="zh-CN" altLang="en-US" sz="1800" dirty="0">
                  <a:latin typeface="微软雅黑" pitchFamily="34" charset="-122"/>
                  <a:ea typeface="微软雅黑" pitchFamily="34" charset="-122"/>
                </a:endParaRPr>
              </a:p>
            </p:txBody>
          </p:sp>
          <p:cxnSp>
            <p:nvCxnSpPr>
              <p:cNvPr id="62" name="直接连接符 61"/>
              <p:cNvCxnSpPr/>
              <p:nvPr/>
            </p:nvCxnSpPr>
            <p:spPr>
              <a:xfrm flipV="1">
                <a:off x="9276025" y="5374010"/>
                <a:ext cx="2507533" cy="1"/>
              </a:xfrm>
              <a:prstGeom prst="line">
                <a:avLst/>
              </a:prstGeom>
              <a:noFill/>
              <a:ln w="9525" cap="flat" cmpd="sng" algn="ctr">
                <a:solidFill>
                  <a:srgbClr val="FF0000"/>
                </a:solidFill>
                <a:prstDash val="dash"/>
              </a:ln>
              <a:effectLst/>
            </p:spPr>
          </p:cxnSp>
        </p:grpSp>
      </p:grpSp>
      <p:pic>
        <p:nvPicPr>
          <p:cNvPr id="64" name="Picture 3" descr="C:\Documents and Settings\tdz\桌面\未标题-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44172" y="2243212"/>
            <a:ext cx="2634931" cy="4642966"/>
          </a:xfrm>
          <a:prstGeom prst="rect">
            <a:avLst/>
          </a:prstGeom>
          <a:noFill/>
          <a:extLst>
            <a:ext uri="{909E8E84-426E-40DD-AFC4-6F175D3DCCD1}">
              <a14:hiddenFill xmlns:a14="http://schemas.microsoft.com/office/drawing/2010/main">
                <a:solidFill>
                  <a:srgbClr val="FFFFFF"/>
                </a:solidFill>
              </a14:hiddenFill>
            </a:ext>
          </a:extLst>
        </p:spPr>
      </p:pic>
      <p:grpSp>
        <p:nvGrpSpPr>
          <p:cNvPr id="71" name="组合 70"/>
          <p:cNvGrpSpPr/>
          <p:nvPr/>
        </p:nvGrpSpPr>
        <p:grpSpPr>
          <a:xfrm>
            <a:off x="4608909" y="1717566"/>
            <a:ext cx="802098" cy="802096"/>
            <a:chOff x="7414667" y="3750265"/>
            <a:chExt cx="871129" cy="871129"/>
          </a:xfrm>
        </p:grpSpPr>
        <p:sp>
          <p:nvSpPr>
            <p:cNvPr id="72" name="椭圆 71"/>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3" name="文本框 20"/>
            <p:cNvSpPr txBox="1"/>
            <p:nvPr/>
          </p:nvSpPr>
          <p:spPr>
            <a:xfrm>
              <a:off x="7468849" y="3843910"/>
              <a:ext cx="792991" cy="701958"/>
            </a:xfrm>
            <a:prstGeom prst="rect">
              <a:avLst/>
            </a:prstGeom>
            <a:noFill/>
          </p:spPr>
          <p:txBody>
            <a:bodyPr wrap="square" rtlCol="0">
              <a:spAutoFit/>
            </a:bodyPr>
            <a:lstStyle/>
            <a:p>
              <a:pPr algn="ctr"/>
              <a:r>
                <a:rPr lang="en-US" altLang="zh-CN" sz="3600" dirty="0" smtClean="0">
                  <a:effectLst>
                    <a:innerShdw blurRad="63500" dist="38100" dir="13500000">
                      <a:prstClr val="black">
                        <a:alpha val="50000"/>
                      </a:prstClr>
                    </a:innerShdw>
                  </a:effectLst>
                  <a:latin typeface="微软雅黑" pitchFamily="34" charset="-122"/>
                  <a:ea typeface="微软雅黑" pitchFamily="34" charset="-122"/>
                </a:rPr>
                <a:t>04</a:t>
              </a:r>
              <a:endParaRPr lang="zh-CN" altLang="en-US" sz="3600" dirty="0">
                <a:effectLst>
                  <a:innerShdw blurRad="63500" dist="38100" dir="13500000">
                    <a:prstClr val="black">
                      <a:alpha val="50000"/>
                    </a:prstClr>
                  </a:innerShdw>
                </a:effectLst>
                <a:latin typeface="微软雅黑" pitchFamily="34" charset="-122"/>
                <a:ea typeface="微软雅黑" pitchFamily="34" charset="-122"/>
              </a:endParaRPr>
            </a:p>
          </p:txBody>
        </p:sp>
      </p:grpSp>
      <p:pic>
        <p:nvPicPr>
          <p:cNvPr id="74" name="s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849276" y="3809854"/>
            <a:ext cx="1835871" cy="4893980"/>
          </a:xfrm>
          <a:prstGeom prst="rect">
            <a:avLst/>
          </a:prstGeom>
        </p:spPr>
      </p:pic>
    </p:spTree>
    <p:extLst>
      <p:ext uri="{BB962C8B-B14F-4D97-AF65-F5344CB8AC3E}">
        <p14:creationId xmlns:p14="http://schemas.microsoft.com/office/powerpoint/2010/main" val="331981172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250" fill="hold"/>
                                        <p:tgtEl>
                                          <p:spTgt spid="47"/>
                                        </p:tgtEl>
                                        <p:attrNameLst>
                                          <p:attrName>ppt_w</p:attrName>
                                        </p:attrNameLst>
                                      </p:cBhvr>
                                      <p:tavLst>
                                        <p:tav tm="0">
                                          <p:val>
                                            <p:fltVal val="0"/>
                                          </p:val>
                                        </p:tav>
                                        <p:tav tm="100000">
                                          <p:val>
                                            <p:strVal val="#ppt_w"/>
                                          </p:val>
                                        </p:tav>
                                      </p:tavLst>
                                    </p:anim>
                                    <p:anim calcmode="lin" valueType="num">
                                      <p:cBhvr>
                                        <p:cTn id="8" dur="1250" fill="hold"/>
                                        <p:tgtEl>
                                          <p:spTgt spid="47"/>
                                        </p:tgtEl>
                                        <p:attrNameLst>
                                          <p:attrName>ppt_h</p:attrName>
                                        </p:attrNameLst>
                                      </p:cBhvr>
                                      <p:tavLst>
                                        <p:tav tm="0">
                                          <p:val>
                                            <p:fltVal val="0"/>
                                          </p:val>
                                        </p:tav>
                                        <p:tav tm="100000">
                                          <p:val>
                                            <p:strVal val="#ppt_h"/>
                                          </p:val>
                                        </p:tav>
                                      </p:tavLst>
                                    </p:anim>
                                    <p:animEffect transition="in" filter="fade">
                                      <p:cBhvr>
                                        <p:cTn id="9" dur="125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1250" fill="hold"/>
                                        <p:tgtEl>
                                          <p:spTgt spid="52"/>
                                        </p:tgtEl>
                                        <p:attrNameLst>
                                          <p:attrName>ppt_w</p:attrName>
                                        </p:attrNameLst>
                                      </p:cBhvr>
                                      <p:tavLst>
                                        <p:tav tm="0">
                                          <p:val>
                                            <p:fltVal val="0"/>
                                          </p:val>
                                        </p:tav>
                                        <p:tav tm="100000">
                                          <p:val>
                                            <p:strVal val="#ppt_w"/>
                                          </p:val>
                                        </p:tav>
                                      </p:tavLst>
                                    </p:anim>
                                    <p:anim calcmode="lin" valueType="num">
                                      <p:cBhvr>
                                        <p:cTn id="13" dur="1250" fill="hold"/>
                                        <p:tgtEl>
                                          <p:spTgt spid="52"/>
                                        </p:tgtEl>
                                        <p:attrNameLst>
                                          <p:attrName>ppt_h</p:attrName>
                                        </p:attrNameLst>
                                      </p:cBhvr>
                                      <p:tavLst>
                                        <p:tav tm="0">
                                          <p:val>
                                            <p:fltVal val="0"/>
                                          </p:val>
                                        </p:tav>
                                        <p:tav tm="100000">
                                          <p:val>
                                            <p:strVal val="#ppt_h"/>
                                          </p:val>
                                        </p:tav>
                                      </p:tavLst>
                                    </p:anim>
                                    <p:animEffect transition="in" filter="fade">
                                      <p:cBhvr>
                                        <p:cTn id="14" dur="1250"/>
                                        <p:tgtEl>
                                          <p:spTgt spid="52"/>
                                        </p:tgtEl>
                                      </p:cBhvr>
                                    </p:animEffect>
                                  </p:childTnLst>
                                </p:cTn>
                              </p:par>
                              <p:par>
                                <p:cTn id="15" presetID="53" presetClass="entr" presetSubtype="16"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1250" fill="hold"/>
                                        <p:tgtEl>
                                          <p:spTgt spid="41"/>
                                        </p:tgtEl>
                                        <p:attrNameLst>
                                          <p:attrName>ppt_w</p:attrName>
                                        </p:attrNameLst>
                                      </p:cBhvr>
                                      <p:tavLst>
                                        <p:tav tm="0">
                                          <p:val>
                                            <p:fltVal val="0"/>
                                          </p:val>
                                        </p:tav>
                                        <p:tav tm="100000">
                                          <p:val>
                                            <p:strVal val="#ppt_w"/>
                                          </p:val>
                                        </p:tav>
                                      </p:tavLst>
                                    </p:anim>
                                    <p:anim calcmode="lin" valueType="num">
                                      <p:cBhvr>
                                        <p:cTn id="18" dur="1250" fill="hold"/>
                                        <p:tgtEl>
                                          <p:spTgt spid="41"/>
                                        </p:tgtEl>
                                        <p:attrNameLst>
                                          <p:attrName>ppt_h</p:attrName>
                                        </p:attrNameLst>
                                      </p:cBhvr>
                                      <p:tavLst>
                                        <p:tav tm="0">
                                          <p:val>
                                            <p:fltVal val="0"/>
                                          </p:val>
                                        </p:tav>
                                        <p:tav tm="100000">
                                          <p:val>
                                            <p:strVal val="#ppt_h"/>
                                          </p:val>
                                        </p:tav>
                                      </p:tavLst>
                                    </p:anim>
                                    <p:animEffect transition="in" filter="fade">
                                      <p:cBhvr>
                                        <p:cTn id="19" dur="1250"/>
                                        <p:tgtEl>
                                          <p:spTgt spid="41"/>
                                        </p:tgtEl>
                                      </p:cBhvr>
                                    </p:animEffect>
                                  </p:childTnLst>
                                </p:cTn>
                              </p:par>
                              <p:par>
                                <p:cTn id="20" presetID="53" presetClass="entr" presetSubtype="16"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1250" fill="hold"/>
                                        <p:tgtEl>
                                          <p:spTgt spid="58"/>
                                        </p:tgtEl>
                                        <p:attrNameLst>
                                          <p:attrName>ppt_w</p:attrName>
                                        </p:attrNameLst>
                                      </p:cBhvr>
                                      <p:tavLst>
                                        <p:tav tm="0">
                                          <p:val>
                                            <p:fltVal val="0"/>
                                          </p:val>
                                        </p:tav>
                                        <p:tav tm="100000">
                                          <p:val>
                                            <p:strVal val="#ppt_w"/>
                                          </p:val>
                                        </p:tav>
                                      </p:tavLst>
                                    </p:anim>
                                    <p:anim calcmode="lin" valueType="num">
                                      <p:cBhvr>
                                        <p:cTn id="23" dur="1250" fill="hold"/>
                                        <p:tgtEl>
                                          <p:spTgt spid="58"/>
                                        </p:tgtEl>
                                        <p:attrNameLst>
                                          <p:attrName>ppt_h</p:attrName>
                                        </p:attrNameLst>
                                      </p:cBhvr>
                                      <p:tavLst>
                                        <p:tav tm="0">
                                          <p:val>
                                            <p:fltVal val="0"/>
                                          </p:val>
                                        </p:tav>
                                        <p:tav tm="100000">
                                          <p:val>
                                            <p:strVal val="#ppt_h"/>
                                          </p:val>
                                        </p:tav>
                                      </p:tavLst>
                                    </p:anim>
                                    <p:animEffect transition="in" filter="fade">
                                      <p:cBhvr>
                                        <p:cTn id="24" dur="1250"/>
                                        <p:tgtEl>
                                          <p:spTgt spid="58"/>
                                        </p:tgtEl>
                                      </p:cBhvr>
                                    </p:animEffect>
                                  </p:childTnLst>
                                </p:cTn>
                              </p:par>
                            </p:childTnLst>
                          </p:cTn>
                        </p:par>
                        <p:par>
                          <p:cTn id="25" fill="hold">
                            <p:stCondLst>
                              <p:cond delay="1250"/>
                            </p:stCondLst>
                            <p:childTnLst>
                              <p:par>
                                <p:cTn id="26" presetID="2" presetClass="entr" presetSubtype="8" fill="hold" nodeType="after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250" fill="hold"/>
                                        <p:tgtEl>
                                          <p:spTgt spid="64"/>
                                        </p:tgtEl>
                                        <p:attrNameLst>
                                          <p:attrName>ppt_x</p:attrName>
                                        </p:attrNameLst>
                                      </p:cBhvr>
                                      <p:tavLst>
                                        <p:tav tm="0">
                                          <p:val>
                                            <p:strVal val="0-#ppt_w/2"/>
                                          </p:val>
                                        </p:tav>
                                        <p:tav tm="100000">
                                          <p:val>
                                            <p:strVal val="#ppt_x"/>
                                          </p:val>
                                        </p:tav>
                                      </p:tavLst>
                                    </p:anim>
                                    <p:anim calcmode="lin" valueType="num">
                                      <p:cBhvr additive="base">
                                        <p:cTn id="29" dur="250" fill="hold"/>
                                        <p:tgtEl>
                                          <p:spTgt spid="64"/>
                                        </p:tgtEl>
                                        <p:attrNameLst>
                                          <p:attrName>ppt_y</p:attrName>
                                        </p:attrNameLst>
                                      </p:cBhvr>
                                      <p:tavLst>
                                        <p:tav tm="0">
                                          <p:val>
                                            <p:strVal val="#ppt_y"/>
                                          </p:val>
                                        </p:tav>
                                        <p:tav tm="100000">
                                          <p:val>
                                            <p:strVal val="#ppt_y"/>
                                          </p:val>
                                        </p:tav>
                                      </p:tavLst>
                                    </p:anim>
                                  </p:childTnLst>
                                </p:cTn>
                              </p:par>
                              <p:par>
                                <p:cTn id="30" presetID="42" presetClass="path" presetSubtype="0" accel="50000" decel="50000" fill="hold" nodeType="withEffect">
                                  <p:stCondLst>
                                    <p:cond delay="0"/>
                                  </p:stCondLst>
                                  <p:childTnLst>
                                    <p:animMotion origin="layout" path="M -8.4643E-7 7.40741E-7 L 1.00896 0.59051 " pathEditMode="relative" rAng="0" ptsTypes="AA">
                                      <p:cBhvr>
                                        <p:cTn id="31" dur="500" fill="hold"/>
                                        <p:tgtEl>
                                          <p:spTgt spid="64"/>
                                        </p:tgtEl>
                                        <p:attrNameLst>
                                          <p:attrName>ppt_x</p:attrName>
                                          <p:attrName>ppt_y</p:attrName>
                                        </p:attrNameLst>
                                      </p:cBhvr>
                                      <p:rCtr x="50441" y="29514"/>
                                    </p:animMotion>
                                  </p:childTnLst>
                                </p:cTn>
                              </p:par>
                              <p:par>
                                <p:cTn id="32" presetID="8" presetClass="emph" presetSubtype="0" fill="hold" nodeType="withEffect">
                                  <p:stCondLst>
                                    <p:cond delay="0"/>
                                  </p:stCondLst>
                                  <p:childTnLst>
                                    <p:animRot by="-540000">
                                      <p:cBhvr>
                                        <p:cTn id="33" dur="500" fill="hold"/>
                                        <p:tgtEl>
                                          <p:spTgt spid="64"/>
                                        </p:tgtEl>
                                        <p:attrNameLst>
                                          <p:attrName>r</p:attrName>
                                        </p:attrNameLst>
                                      </p:cBhvr>
                                    </p:animRot>
                                  </p:childTnLst>
                                </p:cTn>
                              </p:par>
                              <p:par>
                                <p:cTn id="34" presetID="6" presetClass="emph" presetSubtype="0" fill="hold" nodeType="withEffect">
                                  <p:stCondLst>
                                    <p:cond delay="0"/>
                                  </p:stCondLst>
                                  <p:childTnLst>
                                    <p:animScale>
                                      <p:cBhvr>
                                        <p:cTn id="35" dur="500" fill="hold"/>
                                        <p:tgtEl>
                                          <p:spTgt spid="64"/>
                                        </p:tgtEl>
                                      </p:cBhvr>
                                      <p:by x="50000" y="50000"/>
                                    </p:animScale>
                                  </p:childTnLst>
                                </p:cTn>
                              </p:par>
                              <p:par>
                                <p:cTn id="36" presetID="42" presetClass="path" presetSubtype="0" accel="50000" decel="50000" fill="hold" nodeType="withEffect">
                                  <p:stCondLst>
                                    <p:cond delay="210"/>
                                  </p:stCondLst>
                                  <p:childTnLst>
                                    <p:animMotion origin="layout" path="M -4.4668E-6 -3.9065E-6 L 0.75476 0.65217 " pathEditMode="relative" rAng="0" ptsTypes="AA">
                                      <p:cBhvr>
                                        <p:cTn id="37" dur="500" fill="hold"/>
                                        <p:tgtEl>
                                          <p:spTgt spid="47"/>
                                        </p:tgtEl>
                                        <p:attrNameLst>
                                          <p:attrName>ppt_x</p:attrName>
                                          <p:attrName>ppt_y</p:attrName>
                                        </p:attrNameLst>
                                      </p:cBhvr>
                                      <p:rCtr x="37738" y="32608"/>
                                    </p:animMotion>
                                  </p:childTnLst>
                                </p:cTn>
                              </p:par>
                              <p:par>
                                <p:cTn id="38" presetID="8" presetClass="emph" presetSubtype="0" fill="hold" nodeType="withEffect">
                                  <p:stCondLst>
                                    <p:cond delay="210"/>
                                  </p:stCondLst>
                                  <p:childTnLst>
                                    <p:animRot by="-540000">
                                      <p:cBhvr>
                                        <p:cTn id="39" dur="500" fill="hold"/>
                                        <p:tgtEl>
                                          <p:spTgt spid="47"/>
                                        </p:tgtEl>
                                        <p:attrNameLst>
                                          <p:attrName>r</p:attrName>
                                        </p:attrNameLst>
                                      </p:cBhvr>
                                    </p:animRot>
                                  </p:childTnLst>
                                </p:cTn>
                              </p:par>
                              <p:par>
                                <p:cTn id="40" presetID="6" presetClass="emph" presetSubtype="0" fill="hold" nodeType="withEffect">
                                  <p:stCondLst>
                                    <p:cond delay="210"/>
                                  </p:stCondLst>
                                  <p:childTnLst>
                                    <p:animScale>
                                      <p:cBhvr>
                                        <p:cTn id="41" dur="500" fill="hold"/>
                                        <p:tgtEl>
                                          <p:spTgt spid="47"/>
                                        </p:tgtEl>
                                      </p:cBhvr>
                                      <p:by x="50000" y="50000"/>
                                    </p:animScale>
                                  </p:childTnLst>
                                </p:cTn>
                              </p:par>
                              <p:par>
                                <p:cTn id="42" presetID="42" presetClass="path" presetSubtype="0" accel="50000" decel="50000" fill="hold" nodeType="withEffect">
                                  <p:stCondLst>
                                    <p:cond delay="210"/>
                                  </p:stCondLst>
                                  <p:childTnLst>
                                    <p:animMotion origin="layout" path="M -3.83301E-6 -3.9065E-6 L 0.56628 0.6524 " pathEditMode="relative" rAng="0" ptsTypes="AA">
                                      <p:cBhvr>
                                        <p:cTn id="43" dur="500" fill="hold"/>
                                        <p:tgtEl>
                                          <p:spTgt spid="52"/>
                                        </p:tgtEl>
                                        <p:attrNameLst>
                                          <p:attrName>ppt_x</p:attrName>
                                          <p:attrName>ppt_y</p:attrName>
                                        </p:attrNameLst>
                                      </p:cBhvr>
                                      <p:rCtr x="28314" y="32608"/>
                                    </p:animMotion>
                                  </p:childTnLst>
                                </p:cTn>
                              </p:par>
                              <p:par>
                                <p:cTn id="44" presetID="8" presetClass="emph" presetSubtype="0" fill="hold" nodeType="withEffect">
                                  <p:stCondLst>
                                    <p:cond delay="210"/>
                                  </p:stCondLst>
                                  <p:childTnLst>
                                    <p:animRot by="-540000">
                                      <p:cBhvr>
                                        <p:cTn id="45" dur="500" fill="hold"/>
                                        <p:tgtEl>
                                          <p:spTgt spid="52"/>
                                        </p:tgtEl>
                                        <p:attrNameLst>
                                          <p:attrName>r</p:attrName>
                                        </p:attrNameLst>
                                      </p:cBhvr>
                                    </p:animRot>
                                  </p:childTnLst>
                                </p:cTn>
                              </p:par>
                              <p:par>
                                <p:cTn id="46" presetID="6" presetClass="emph" presetSubtype="0" fill="hold" nodeType="withEffect">
                                  <p:stCondLst>
                                    <p:cond delay="210"/>
                                  </p:stCondLst>
                                  <p:childTnLst>
                                    <p:animScale>
                                      <p:cBhvr>
                                        <p:cTn id="47" dur="500" fill="hold"/>
                                        <p:tgtEl>
                                          <p:spTgt spid="52"/>
                                        </p:tgtEl>
                                      </p:cBhvr>
                                      <p:by x="50000" y="50000"/>
                                    </p:animScale>
                                  </p:childTnLst>
                                </p:cTn>
                              </p:par>
                              <p:par>
                                <p:cTn id="48" presetID="42" presetClass="path" presetSubtype="0" accel="50000" decel="50000" fill="hold" nodeType="withEffect">
                                  <p:stCondLst>
                                    <p:cond delay="210"/>
                                  </p:stCondLst>
                                  <p:childTnLst>
                                    <p:animMotion origin="layout" path="M 4.91044E-6 -3.9065E-6 L 0.92863 0.64198 " pathEditMode="relative" rAng="0" ptsTypes="AA">
                                      <p:cBhvr>
                                        <p:cTn id="49" dur="500" fill="hold"/>
                                        <p:tgtEl>
                                          <p:spTgt spid="41"/>
                                        </p:tgtEl>
                                        <p:attrNameLst>
                                          <p:attrName>ppt_x</p:attrName>
                                          <p:attrName>ppt_y</p:attrName>
                                        </p:attrNameLst>
                                      </p:cBhvr>
                                      <p:rCtr x="46432" y="32099"/>
                                    </p:animMotion>
                                  </p:childTnLst>
                                </p:cTn>
                              </p:par>
                              <p:par>
                                <p:cTn id="50" presetID="8" presetClass="emph" presetSubtype="0" fill="hold" nodeType="withEffect">
                                  <p:stCondLst>
                                    <p:cond delay="210"/>
                                  </p:stCondLst>
                                  <p:childTnLst>
                                    <p:animRot by="-540000">
                                      <p:cBhvr>
                                        <p:cTn id="51" dur="500" fill="hold"/>
                                        <p:tgtEl>
                                          <p:spTgt spid="41"/>
                                        </p:tgtEl>
                                        <p:attrNameLst>
                                          <p:attrName>r</p:attrName>
                                        </p:attrNameLst>
                                      </p:cBhvr>
                                    </p:animRot>
                                  </p:childTnLst>
                                </p:cTn>
                              </p:par>
                              <p:par>
                                <p:cTn id="52" presetID="6" presetClass="emph" presetSubtype="0" fill="hold" nodeType="withEffect">
                                  <p:stCondLst>
                                    <p:cond delay="210"/>
                                  </p:stCondLst>
                                  <p:childTnLst>
                                    <p:animScale>
                                      <p:cBhvr>
                                        <p:cTn id="53" dur="500" fill="hold"/>
                                        <p:tgtEl>
                                          <p:spTgt spid="41"/>
                                        </p:tgtEl>
                                      </p:cBhvr>
                                      <p:by x="50000" y="50000"/>
                                    </p:animScale>
                                  </p:childTnLst>
                                </p:cTn>
                              </p:par>
                            </p:childTnLst>
                          </p:cTn>
                        </p:par>
                        <p:par>
                          <p:cTn id="54" fill="hold">
                            <p:stCondLst>
                              <p:cond delay="1960"/>
                            </p:stCondLst>
                            <p:childTnLst>
                              <p:par>
                                <p:cTn id="55" presetID="1" presetClass="exit" presetSubtype="0" fill="hold" nodeType="afterEffect">
                                  <p:stCondLst>
                                    <p:cond delay="0"/>
                                  </p:stCondLst>
                                  <p:childTnLst>
                                    <p:set>
                                      <p:cBhvr>
                                        <p:cTn id="56" dur="1" fill="hold">
                                          <p:stCondLst>
                                            <p:cond delay="0"/>
                                          </p:stCondLst>
                                        </p:cTn>
                                        <p:tgtEl>
                                          <p:spTgt spid="41"/>
                                        </p:tgtEl>
                                        <p:attrNameLst>
                                          <p:attrName>style.visibility</p:attrName>
                                        </p:attrNameLst>
                                      </p:cBhvr>
                                      <p:to>
                                        <p:strVal val="hidden"/>
                                      </p:to>
                                    </p:set>
                                  </p:childTnLst>
                                </p:cTn>
                              </p:par>
                            </p:childTnLst>
                          </p:cTn>
                        </p:par>
                        <p:par>
                          <p:cTn id="57" fill="hold">
                            <p:stCondLst>
                              <p:cond delay="1960"/>
                            </p:stCondLst>
                            <p:childTnLst>
                              <p:par>
                                <p:cTn id="58" presetID="1" presetClass="exit" presetSubtype="0" fill="hold" nodeType="afterEffect">
                                  <p:stCondLst>
                                    <p:cond delay="0"/>
                                  </p:stCondLst>
                                  <p:childTnLst>
                                    <p:set>
                                      <p:cBhvr>
                                        <p:cTn id="59" dur="1" fill="hold">
                                          <p:stCondLst>
                                            <p:cond delay="0"/>
                                          </p:stCondLst>
                                        </p:cTn>
                                        <p:tgtEl>
                                          <p:spTgt spid="64"/>
                                        </p:tgtEl>
                                        <p:attrNameLst>
                                          <p:attrName>style.visibility</p:attrName>
                                        </p:attrNameLst>
                                      </p:cBhvr>
                                      <p:to>
                                        <p:strVal val="hidden"/>
                                      </p:to>
                                    </p:set>
                                  </p:childTnLst>
                                </p:cTn>
                              </p:par>
                              <p:par>
                                <p:cTn id="60" presetID="2" presetClass="entr" presetSubtype="4"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 calcmode="lin" valueType="num">
                                      <p:cBhvr additive="base">
                                        <p:cTn id="62" dur="250" fill="hold"/>
                                        <p:tgtEl>
                                          <p:spTgt spid="74"/>
                                        </p:tgtEl>
                                        <p:attrNameLst>
                                          <p:attrName>ppt_x</p:attrName>
                                        </p:attrNameLst>
                                      </p:cBhvr>
                                      <p:tavLst>
                                        <p:tav tm="0">
                                          <p:val>
                                            <p:strVal val="#ppt_x"/>
                                          </p:val>
                                        </p:tav>
                                        <p:tav tm="100000">
                                          <p:val>
                                            <p:strVal val="#ppt_x"/>
                                          </p:val>
                                        </p:tav>
                                      </p:tavLst>
                                    </p:anim>
                                    <p:anim calcmode="lin" valueType="num">
                                      <p:cBhvr additive="base">
                                        <p:cTn id="63" dur="250" fill="hold"/>
                                        <p:tgtEl>
                                          <p:spTgt spid="74"/>
                                        </p:tgtEl>
                                        <p:attrNameLst>
                                          <p:attrName>ppt_y</p:attrName>
                                        </p:attrNameLst>
                                      </p:cBhvr>
                                      <p:tavLst>
                                        <p:tav tm="0">
                                          <p:val>
                                            <p:strVal val="1+#ppt_h/2"/>
                                          </p:val>
                                        </p:tav>
                                        <p:tav tm="100000">
                                          <p:val>
                                            <p:strVal val="#ppt_y"/>
                                          </p:val>
                                        </p:tav>
                                      </p:tavLst>
                                    </p:anim>
                                  </p:childTnLst>
                                </p:cTn>
                              </p:par>
                            </p:childTnLst>
                          </p:cTn>
                        </p:par>
                        <p:par>
                          <p:cTn id="64" fill="hold">
                            <p:stCondLst>
                              <p:cond delay="2210"/>
                            </p:stCondLst>
                            <p:childTnLst>
                              <p:par>
                                <p:cTn id="65" presetID="35" presetClass="path" presetSubtype="0" accel="12000" decel="12000" fill="hold" nodeType="afterEffect">
                                  <p:stCondLst>
                                    <p:cond delay="0"/>
                                  </p:stCondLst>
                                  <p:childTnLst>
                                    <p:animMotion origin="layout" path="M -2.10367E-6 1.48148E-6 L -0.23408 -0.0132 " pathEditMode="relative" rAng="0" ptsTypes="AA">
                                      <p:cBhvr>
                                        <p:cTn id="66" dur="500" fill="hold"/>
                                        <p:tgtEl>
                                          <p:spTgt spid="74"/>
                                        </p:tgtEl>
                                        <p:attrNameLst>
                                          <p:attrName>ppt_x</p:attrName>
                                          <p:attrName>ppt_y</p:attrName>
                                        </p:attrNameLst>
                                      </p:cBhvr>
                                      <p:rCtr x="-11704" y="-671"/>
                                    </p:animMotion>
                                  </p:childTnLst>
                                </p:cTn>
                              </p:par>
                              <p:par>
                                <p:cTn id="67" presetID="35" presetClass="path" presetSubtype="0" accel="12000" decel="12000" fill="hold" nodeType="withEffect">
                                  <p:stCondLst>
                                    <p:cond delay="0"/>
                                  </p:stCondLst>
                                  <p:childTnLst>
                                    <p:animMotion origin="layout" path="M -1.03334E-6 4.66096E-6 L -0.2925 -0.00672 " pathEditMode="relative" rAng="0" ptsTypes="AA">
                                      <p:cBhvr>
                                        <p:cTn id="68" dur="500" fill="hold"/>
                                        <p:tgtEl>
                                          <p:spTgt spid="58"/>
                                        </p:tgtEl>
                                        <p:attrNameLst>
                                          <p:attrName>ppt_x</p:attrName>
                                          <p:attrName>ppt_y</p:attrName>
                                        </p:attrNameLst>
                                      </p:cBhvr>
                                      <p:rCtr x="-14632" y="-347"/>
                                    </p:animMotion>
                                  </p:childTnLst>
                                </p:cTn>
                              </p:par>
                            </p:childTnLst>
                          </p:cTn>
                        </p:par>
                        <p:par>
                          <p:cTn id="69" fill="hold">
                            <p:stCondLst>
                              <p:cond delay="2710"/>
                            </p:stCondLst>
                            <p:childTnLst>
                              <p:par>
                                <p:cTn id="70" presetID="2" presetClass="exit" presetSubtype="4" fill="hold" nodeType="afterEffect">
                                  <p:stCondLst>
                                    <p:cond delay="0"/>
                                  </p:stCondLst>
                                  <p:childTnLst>
                                    <p:anim calcmode="lin" valueType="num">
                                      <p:cBhvr additive="base">
                                        <p:cTn id="71" dur="500"/>
                                        <p:tgtEl>
                                          <p:spTgt spid="74"/>
                                        </p:tgtEl>
                                        <p:attrNameLst>
                                          <p:attrName>ppt_x</p:attrName>
                                        </p:attrNameLst>
                                      </p:cBhvr>
                                      <p:tavLst>
                                        <p:tav tm="0">
                                          <p:val>
                                            <p:strVal val="ppt_x"/>
                                          </p:val>
                                        </p:tav>
                                        <p:tav tm="100000">
                                          <p:val>
                                            <p:strVal val="ppt_x"/>
                                          </p:val>
                                        </p:tav>
                                      </p:tavLst>
                                    </p:anim>
                                    <p:anim calcmode="lin" valueType="num">
                                      <p:cBhvr additive="base">
                                        <p:cTn id="72" dur="500"/>
                                        <p:tgtEl>
                                          <p:spTgt spid="74"/>
                                        </p:tgtEl>
                                        <p:attrNameLst>
                                          <p:attrName>ppt_y</p:attrName>
                                        </p:attrNameLst>
                                      </p:cBhvr>
                                      <p:tavLst>
                                        <p:tav tm="0">
                                          <p:val>
                                            <p:strVal val="ppt_y"/>
                                          </p:val>
                                        </p:tav>
                                        <p:tav tm="100000">
                                          <p:val>
                                            <p:strVal val="1+ppt_h/2"/>
                                          </p:val>
                                        </p:tav>
                                      </p:tavLst>
                                    </p:anim>
                                    <p:set>
                                      <p:cBhvr>
                                        <p:cTn id="73" dur="1" fill="hold">
                                          <p:stCondLst>
                                            <p:cond delay="499"/>
                                          </p:stCondLst>
                                        </p:cTn>
                                        <p:tgtEl>
                                          <p:spTgt spid="74"/>
                                        </p:tgtEl>
                                        <p:attrNameLst>
                                          <p:attrName>style.visibility</p:attrName>
                                        </p:attrNameLst>
                                      </p:cBhvr>
                                      <p:to>
                                        <p:strVal val="hidden"/>
                                      </p:to>
                                    </p:set>
                                  </p:childTnLst>
                                </p:cTn>
                              </p:par>
                            </p:childTnLst>
                          </p:cTn>
                        </p:par>
                        <p:par>
                          <p:cTn id="74" fill="hold">
                            <p:stCondLst>
                              <p:cond delay="3210"/>
                            </p:stCondLst>
                            <p:childTnLst>
                              <p:par>
                                <p:cTn id="75" presetID="31" presetClass="entr" presetSubtype="0"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p:cTn id="77" dur="750" fill="hold"/>
                                        <p:tgtEl>
                                          <p:spTgt spid="71"/>
                                        </p:tgtEl>
                                        <p:attrNameLst>
                                          <p:attrName>ppt_w</p:attrName>
                                        </p:attrNameLst>
                                      </p:cBhvr>
                                      <p:tavLst>
                                        <p:tav tm="0">
                                          <p:val>
                                            <p:fltVal val="0"/>
                                          </p:val>
                                        </p:tav>
                                        <p:tav tm="100000">
                                          <p:val>
                                            <p:strVal val="#ppt_w"/>
                                          </p:val>
                                        </p:tav>
                                      </p:tavLst>
                                    </p:anim>
                                    <p:anim calcmode="lin" valueType="num">
                                      <p:cBhvr>
                                        <p:cTn id="78" dur="750" fill="hold"/>
                                        <p:tgtEl>
                                          <p:spTgt spid="71"/>
                                        </p:tgtEl>
                                        <p:attrNameLst>
                                          <p:attrName>ppt_h</p:attrName>
                                        </p:attrNameLst>
                                      </p:cBhvr>
                                      <p:tavLst>
                                        <p:tav tm="0">
                                          <p:val>
                                            <p:fltVal val="0"/>
                                          </p:val>
                                        </p:tav>
                                        <p:tav tm="100000">
                                          <p:val>
                                            <p:strVal val="#ppt_h"/>
                                          </p:val>
                                        </p:tav>
                                      </p:tavLst>
                                    </p:anim>
                                    <p:anim calcmode="lin" valueType="num">
                                      <p:cBhvr>
                                        <p:cTn id="79" dur="750" fill="hold"/>
                                        <p:tgtEl>
                                          <p:spTgt spid="71"/>
                                        </p:tgtEl>
                                        <p:attrNameLst>
                                          <p:attrName>style.rotation</p:attrName>
                                        </p:attrNameLst>
                                      </p:cBhvr>
                                      <p:tavLst>
                                        <p:tav tm="0">
                                          <p:val>
                                            <p:fltVal val="90"/>
                                          </p:val>
                                        </p:tav>
                                        <p:tav tm="100000">
                                          <p:val>
                                            <p:fltVal val="0"/>
                                          </p:val>
                                        </p:tav>
                                      </p:tavLst>
                                    </p:anim>
                                    <p:animEffect transition="in" filter="fade">
                                      <p:cBhvr>
                                        <p:cTn id="80" dur="750"/>
                                        <p:tgtEl>
                                          <p:spTgt spid="71"/>
                                        </p:tgtEl>
                                      </p:cBhvr>
                                    </p:animEffect>
                                  </p:childTnLst>
                                </p:cTn>
                              </p:par>
                            </p:childTnLst>
                          </p:cTn>
                        </p:par>
                      </p:childTnLst>
                    </p:cTn>
                  </p:par>
                  <p:par>
                    <p:cTn id="81" fill="hold">
                      <p:stCondLst>
                        <p:cond delay="indefinite"/>
                      </p:stCondLst>
                      <p:childTnLst>
                        <p:par>
                          <p:cTn id="82" fill="hold">
                            <p:stCondLst>
                              <p:cond delay="0"/>
                            </p:stCondLst>
                            <p:childTnLst>
                              <p:par>
                                <p:cTn id="83" presetID="26" presetClass="emph" presetSubtype="0" fill="hold" nodeType="clickEffect">
                                  <p:stCondLst>
                                    <p:cond delay="0"/>
                                  </p:stCondLst>
                                  <p:childTnLst>
                                    <p:animEffect transition="out" filter="fade">
                                      <p:cBhvr>
                                        <p:cTn id="84" dur="500" tmFilter="0, 0; .2, .5; .8, .5; 1, 0"/>
                                        <p:tgtEl>
                                          <p:spTgt spid="71"/>
                                        </p:tgtEl>
                                      </p:cBhvr>
                                    </p:animEffect>
                                    <p:animScale>
                                      <p:cBhvr>
                                        <p:cTn id="85" dur="250" autoRev="1" fill="hold"/>
                                        <p:tgtEl>
                                          <p:spTgt spid="71"/>
                                        </p:tgtEl>
                                      </p:cBhvr>
                                      <p:by x="105000" y="105000"/>
                                    </p:animScale>
                                  </p:childTnLst>
                                </p:cTn>
                              </p:par>
                            </p:childTnLst>
                          </p:cTn>
                        </p:par>
                        <p:par>
                          <p:cTn id="86" fill="hold">
                            <p:stCondLst>
                              <p:cond delay="500"/>
                            </p:stCondLst>
                            <p:childTnLst>
                              <p:par>
                                <p:cTn id="87" presetID="1" presetClass="exit" presetSubtype="0" fill="hold" nodeType="afterEffect">
                                  <p:stCondLst>
                                    <p:cond delay="0"/>
                                  </p:stCondLst>
                                  <p:childTnLst>
                                    <p:set>
                                      <p:cBhvr>
                                        <p:cTn id="88" dur="1" fill="hold">
                                          <p:stCondLst>
                                            <p:cond delay="0"/>
                                          </p:stCondLst>
                                        </p:cTn>
                                        <p:tgtEl>
                                          <p:spTgt spid="47"/>
                                        </p:tgtEl>
                                        <p:attrNameLst>
                                          <p:attrName>style.visibility</p:attrName>
                                        </p:attrNameLst>
                                      </p:cBhvr>
                                      <p:to>
                                        <p:strVal val="hidden"/>
                                      </p:to>
                                    </p:set>
                                  </p:childTnLst>
                                </p:cTn>
                              </p:par>
                            </p:childTnLst>
                          </p:cTn>
                        </p:par>
                        <p:par>
                          <p:cTn id="89" fill="hold">
                            <p:stCondLst>
                              <p:cond delay="500"/>
                            </p:stCondLst>
                            <p:childTnLst>
                              <p:par>
                                <p:cTn id="90" presetID="1" presetClass="exit" presetSubtype="0" fill="hold" nodeType="afterEffect">
                                  <p:stCondLst>
                                    <p:cond delay="0"/>
                                  </p:stCondLst>
                                  <p:childTnLst>
                                    <p:set>
                                      <p:cBhvr>
                                        <p:cTn id="91" dur="1" fill="hold">
                                          <p:stCondLst>
                                            <p:cond delay="0"/>
                                          </p:stCondLst>
                                        </p:cTn>
                                        <p:tgtEl>
                                          <p:spTgt spid="52"/>
                                        </p:tgtEl>
                                        <p:attrNameLst>
                                          <p:attrName>style.visibility</p:attrName>
                                        </p:attrNameLst>
                                      </p:cBhvr>
                                      <p:to>
                                        <p:strVal val="hidden"/>
                                      </p:to>
                                    </p:set>
                                  </p:childTnLst>
                                </p:cTn>
                              </p:par>
                              <p:par>
                                <p:cTn id="92" presetID="35" presetClass="path" presetSubtype="0" accel="50000" decel="50000" fill="hold" nodeType="withEffect">
                                  <p:stCondLst>
                                    <p:cond delay="0"/>
                                  </p:stCondLst>
                                  <p:childTnLst>
                                    <p:animMotion origin="layout" path="M 0.03499 0.1244 L -0.77504 0.21203 " pathEditMode="relative" rAng="0" ptsTypes="AA">
                                      <p:cBhvr>
                                        <p:cTn id="93" dur="500" fill="hold"/>
                                        <p:tgtEl>
                                          <p:spTgt spid="36"/>
                                        </p:tgtEl>
                                        <p:attrNameLst>
                                          <p:attrName>ppt_x</p:attrName>
                                          <p:attrName>ppt_y</p:attrName>
                                        </p:attrNameLst>
                                      </p:cBhvr>
                                      <p:rCtr x="-40501" y="4370"/>
                                    </p:animMotion>
                                  </p:childTnLst>
                                </p:cTn>
                              </p:par>
                              <p:par>
                                <p:cTn id="94" presetID="10" presetClass="entr" presetSubtype="0" fill="hold"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195951" y="1977532"/>
            <a:ext cx="7283311" cy="1538278"/>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4"/>
          </a:p>
        </p:txBody>
      </p:sp>
      <p:grpSp>
        <p:nvGrpSpPr>
          <p:cNvPr id="3" name="组合 2"/>
          <p:cNvGrpSpPr>
            <a:grpSpLocks/>
          </p:cNvGrpSpPr>
          <p:nvPr/>
        </p:nvGrpSpPr>
        <p:grpSpPr bwMode="auto">
          <a:xfrm>
            <a:off x="2089751" y="2445618"/>
            <a:ext cx="1830330" cy="602109"/>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4"/>
            </a:p>
          </p:txBody>
        </p:sp>
        <p:sp>
          <p:nvSpPr>
            <p:cNvPr id="5" name="矩形 35"/>
            <p:cNvSpPr>
              <a:spLocks noChangeArrowheads="1"/>
            </p:cNvSpPr>
            <p:nvPr/>
          </p:nvSpPr>
          <p:spPr bwMode="auto">
            <a:xfrm>
              <a:off x="2164746" y="1921128"/>
              <a:ext cx="890580" cy="365296"/>
            </a:xfrm>
            <a:prstGeom prst="rect">
              <a:avLst/>
            </a:prstGeom>
            <a:noFill/>
            <a:ln w="9525">
              <a:noFill/>
              <a:miter lim="800000"/>
              <a:headEnd/>
              <a:tailEnd/>
            </a:ln>
          </p:spPr>
          <p:txBody>
            <a:bodyPr>
              <a:spAutoFit/>
            </a:bodyPr>
            <a:lstStyle/>
            <a:p>
              <a:r>
                <a:rPr lang="en-US" altLang="zh-CN" sz="2394" b="1">
                  <a:solidFill>
                    <a:schemeClr val="bg1"/>
                  </a:solidFill>
                  <a:latin typeface="微软雅黑" pitchFamily="34" charset="-122"/>
                  <a:ea typeface="微软雅黑" pitchFamily="34" charset="-122"/>
                </a:rPr>
                <a:t>32500</a:t>
              </a:r>
              <a:endParaRPr lang="zh-CN" altLang="en-US" sz="2394" b="1">
                <a:solidFill>
                  <a:schemeClr val="bg1"/>
                </a:solidFill>
                <a:latin typeface="微软雅黑" pitchFamily="34" charset="-122"/>
                <a:ea typeface="微软雅黑" pitchFamily="34" charset="-122"/>
              </a:endParaRPr>
            </a:p>
          </p:txBody>
        </p:sp>
      </p:grpSp>
      <p:cxnSp>
        <p:nvCxnSpPr>
          <p:cNvPr id="15" name="直接连接符 14"/>
          <p:cNvCxnSpPr/>
          <p:nvPr/>
        </p:nvCxnSpPr>
        <p:spPr>
          <a:xfrm>
            <a:off x="7736768" y="2327597"/>
            <a:ext cx="0" cy="84415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902797" y="2327596"/>
            <a:ext cx="2376428" cy="848502"/>
          </a:xfrm>
          <a:prstGeom prst="rect">
            <a:avLst/>
          </a:prstGeom>
        </p:spPr>
        <p:txBody>
          <a:bodyPr>
            <a:spAutoFit/>
          </a:bodyPr>
          <a:lstStyle/>
          <a:p>
            <a:pPr>
              <a:lnSpc>
                <a:spcPct val="130000"/>
              </a:lnSpc>
            </a:pPr>
            <a:r>
              <a:rPr lang="zh-CN" altLang="en-US" sz="126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zh-CN" altLang="en-US" sz="1260" b="1" dirty="0">
              <a:solidFill>
                <a:schemeClr val="tx1">
                  <a:lumMod val="65000"/>
                  <a:lumOff val="35000"/>
                </a:schemeClr>
              </a:solidFill>
              <a:latin typeface="微软雅黑" pitchFamily="34" charset="-122"/>
              <a:ea typeface="微软雅黑" pitchFamily="34" charset="-122"/>
            </a:endParaRPr>
          </a:p>
        </p:txBody>
      </p:sp>
      <p:sp>
        <p:nvSpPr>
          <p:cNvPr id="17" name="圆角矩形 16"/>
          <p:cNvSpPr/>
          <p:nvPr/>
        </p:nvSpPr>
        <p:spPr>
          <a:xfrm>
            <a:off x="3189949" y="3969891"/>
            <a:ext cx="7283312" cy="15362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4"/>
          </a:p>
        </p:txBody>
      </p:sp>
      <p:cxnSp>
        <p:nvCxnSpPr>
          <p:cNvPr id="19" name="直接连接符 18"/>
          <p:cNvCxnSpPr/>
          <p:nvPr/>
        </p:nvCxnSpPr>
        <p:spPr>
          <a:xfrm>
            <a:off x="7730766" y="4317955"/>
            <a:ext cx="0" cy="84415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7896797" y="4317954"/>
            <a:ext cx="2376428" cy="848502"/>
          </a:xfrm>
          <a:prstGeom prst="rect">
            <a:avLst/>
          </a:prstGeom>
        </p:spPr>
        <p:txBody>
          <a:bodyPr>
            <a:spAutoFit/>
          </a:bodyPr>
          <a:lstStyle/>
          <a:p>
            <a:pPr>
              <a:lnSpc>
                <a:spcPct val="130000"/>
              </a:lnSpc>
            </a:pPr>
            <a:r>
              <a:rPr lang="zh-CN" altLang="en-US" sz="126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zh-CN" altLang="en-US" sz="1260" b="1" dirty="0">
              <a:solidFill>
                <a:schemeClr val="tx1">
                  <a:lumMod val="65000"/>
                  <a:lumOff val="35000"/>
                </a:schemeClr>
              </a:solidFill>
              <a:latin typeface="微软雅黑" pitchFamily="34" charset="-122"/>
              <a:ea typeface="微软雅黑" pitchFamily="34" charset="-122"/>
            </a:endParaRPr>
          </a:p>
        </p:txBody>
      </p:sp>
      <p:grpSp>
        <p:nvGrpSpPr>
          <p:cNvPr id="21" name="组合 20"/>
          <p:cNvGrpSpPr>
            <a:grpSpLocks/>
          </p:cNvGrpSpPr>
          <p:nvPr/>
        </p:nvGrpSpPr>
        <p:grpSpPr bwMode="auto">
          <a:xfrm>
            <a:off x="2083750" y="4435979"/>
            <a:ext cx="1832330" cy="602108"/>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4"/>
            </a:p>
          </p:txBody>
        </p:sp>
        <p:sp>
          <p:nvSpPr>
            <p:cNvPr id="23" name="矩形 78"/>
            <p:cNvSpPr>
              <a:spLocks noChangeArrowheads="1"/>
            </p:cNvSpPr>
            <p:nvPr/>
          </p:nvSpPr>
          <p:spPr bwMode="auto">
            <a:xfrm>
              <a:off x="2106095" y="3501111"/>
              <a:ext cx="890580" cy="365297"/>
            </a:xfrm>
            <a:prstGeom prst="rect">
              <a:avLst/>
            </a:prstGeom>
            <a:noFill/>
            <a:ln w="9525">
              <a:noFill/>
              <a:miter lim="800000"/>
              <a:headEnd/>
              <a:tailEnd/>
            </a:ln>
          </p:spPr>
          <p:txBody>
            <a:bodyPr>
              <a:spAutoFit/>
            </a:bodyPr>
            <a:lstStyle/>
            <a:p>
              <a:r>
                <a:rPr lang="en-US" altLang="zh-CN" sz="2394" b="1">
                  <a:solidFill>
                    <a:schemeClr val="bg1"/>
                  </a:solidFill>
                  <a:latin typeface="微软雅黑" pitchFamily="34" charset="-122"/>
                  <a:ea typeface="微软雅黑" pitchFamily="34" charset="-122"/>
                </a:rPr>
                <a:t>12340</a:t>
              </a:r>
              <a:endParaRPr lang="zh-CN" altLang="en-US" sz="2394" b="1">
                <a:solidFill>
                  <a:schemeClr val="bg1"/>
                </a:solidFill>
                <a:latin typeface="微软雅黑" pitchFamily="34" charset="-122"/>
                <a:ea typeface="微软雅黑" pitchFamily="34" charset="-122"/>
              </a:endParaRPr>
            </a:p>
          </p:txBody>
        </p:sp>
      </p:grpSp>
      <p:grpSp>
        <p:nvGrpSpPr>
          <p:cNvPr id="33" name="Group 71"/>
          <p:cNvGrpSpPr>
            <a:grpSpLocks noChangeAspect="1"/>
          </p:cNvGrpSpPr>
          <p:nvPr/>
        </p:nvGrpSpPr>
        <p:grpSpPr>
          <a:xfrm>
            <a:off x="4224073" y="2375431"/>
            <a:ext cx="287019" cy="748481"/>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34" name="Group 72"/>
          <p:cNvGrpSpPr>
            <a:grpSpLocks noChangeAspect="1"/>
          </p:cNvGrpSpPr>
          <p:nvPr/>
        </p:nvGrpSpPr>
        <p:grpSpPr>
          <a:xfrm>
            <a:off x="4662547" y="2375431"/>
            <a:ext cx="287019" cy="748481"/>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35" name="Group 73"/>
          <p:cNvGrpSpPr>
            <a:grpSpLocks noChangeAspect="1"/>
          </p:cNvGrpSpPr>
          <p:nvPr/>
        </p:nvGrpSpPr>
        <p:grpSpPr>
          <a:xfrm>
            <a:off x="5101021" y="2375431"/>
            <a:ext cx="287019" cy="748481"/>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36" name="Group 74"/>
          <p:cNvGrpSpPr>
            <a:grpSpLocks noChangeAspect="1"/>
          </p:cNvGrpSpPr>
          <p:nvPr/>
        </p:nvGrpSpPr>
        <p:grpSpPr>
          <a:xfrm>
            <a:off x="5977967" y="2375431"/>
            <a:ext cx="287019" cy="748481"/>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46" name="Group 169"/>
          <p:cNvGrpSpPr>
            <a:grpSpLocks noChangeAspect="1"/>
          </p:cNvGrpSpPr>
          <p:nvPr/>
        </p:nvGrpSpPr>
        <p:grpSpPr>
          <a:xfrm>
            <a:off x="4191392" y="4392844"/>
            <a:ext cx="337612" cy="769262"/>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47" name="Group 170"/>
          <p:cNvGrpSpPr>
            <a:grpSpLocks noChangeAspect="1"/>
          </p:cNvGrpSpPr>
          <p:nvPr/>
        </p:nvGrpSpPr>
        <p:grpSpPr>
          <a:xfrm>
            <a:off x="4630042" y="4389362"/>
            <a:ext cx="337612" cy="769262"/>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48" name="Group 171"/>
          <p:cNvGrpSpPr>
            <a:grpSpLocks noChangeAspect="1"/>
          </p:cNvGrpSpPr>
          <p:nvPr/>
        </p:nvGrpSpPr>
        <p:grpSpPr>
          <a:xfrm>
            <a:off x="5068692" y="4389362"/>
            <a:ext cx="337612" cy="769262"/>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49" name="Group 172"/>
          <p:cNvGrpSpPr>
            <a:grpSpLocks noChangeAspect="1"/>
          </p:cNvGrpSpPr>
          <p:nvPr/>
        </p:nvGrpSpPr>
        <p:grpSpPr>
          <a:xfrm>
            <a:off x="5507343" y="4389362"/>
            <a:ext cx="337612" cy="769262"/>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50" name="Group 173"/>
          <p:cNvGrpSpPr>
            <a:grpSpLocks noChangeAspect="1"/>
          </p:cNvGrpSpPr>
          <p:nvPr/>
        </p:nvGrpSpPr>
        <p:grpSpPr>
          <a:xfrm>
            <a:off x="5945992" y="4394488"/>
            <a:ext cx="337612" cy="769262"/>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61" name="Group 74"/>
          <p:cNvGrpSpPr>
            <a:grpSpLocks noChangeAspect="1"/>
          </p:cNvGrpSpPr>
          <p:nvPr/>
        </p:nvGrpSpPr>
        <p:grpSpPr>
          <a:xfrm>
            <a:off x="5539495" y="2375431"/>
            <a:ext cx="287019" cy="748481"/>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nvGrpSpPr>
          <p:cNvPr id="70" name="组合 69"/>
          <p:cNvGrpSpPr/>
          <p:nvPr/>
        </p:nvGrpSpPr>
        <p:grpSpPr>
          <a:xfrm>
            <a:off x="1017464" y="1978033"/>
            <a:ext cx="1537214" cy="1537214"/>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2394"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grpSp>
        <p:nvGrpSpPr>
          <p:cNvPr id="77" name="组合 76"/>
          <p:cNvGrpSpPr/>
          <p:nvPr/>
        </p:nvGrpSpPr>
        <p:grpSpPr>
          <a:xfrm>
            <a:off x="1017557" y="3968889"/>
            <a:ext cx="1536277" cy="15362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2394"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2394" b="1">
                  <a:solidFill>
                    <a:schemeClr val="bg1">
                      <a:lumMod val="65000"/>
                    </a:schemeClr>
                  </a:solidFill>
                </a:endParaRPr>
              </a:p>
            </p:txBody>
          </p:sp>
        </p:grpSp>
      </p:grpSp>
      <p:sp>
        <p:nvSpPr>
          <p:cNvPr id="133" name="TextBox 132"/>
          <p:cNvSpPr txBox="1"/>
          <p:nvPr/>
        </p:nvSpPr>
        <p:spPr>
          <a:xfrm>
            <a:off x="6463710" y="2464619"/>
            <a:ext cx="1119217" cy="635239"/>
          </a:xfrm>
          <a:prstGeom prst="rect">
            <a:avLst/>
          </a:prstGeom>
          <a:noFill/>
        </p:spPr>
        <p:txBody>
          <a:bodyPr wrap="none" rtlCol="0">
            <a:spAutoFit/>
          </a:bodyPr>
          <a:lstStyle/>
          <a:p>
            <a:r>
              <a:rPr lang="en-US" altLang="zh-CN" sz="3528" dirty="0">
                <a:solidFill>
                  <a:schemeClr val="tx1">
                    <a:lumMod val="65000"/>
                    <a:lumOff val="35000"/>
                  </a:schemeClr>
                </a:solidFill>
                <a:latin typeface="微软雅黑" pitchFamily="34" charset="-122"/>
                <a:ea typeface="微软雅黑" pitchFamily="34" charset="-122"/>
              </a:rPr>
              <a:t>80%</a:t>
            </a:r>
            <a:endParaRPr lang="zh-CN" altLang="en-US" sz="3528" dirty="0">
              <a:solidFill>
                <a:schemeClr val="tx1">
                  <a:lumMod val="65000"/>
                  <a:lumOff val="35000"/>
                </a:schemeClr>
              </a:solidFill>
              <a:latin typeface="微软雅黑" pitchFamily="34" charset="-122"/>
              <a:ea typeface="微软雅黑" pitchFamily="34" charset="-122"/>
            </a:endParaRPr>
          </a:p>
        </p:txBody>
      </p:sp>
      <p:sp>
        <p:nvSpPr>
          <p:cNvPr id="134" name="TextBox 133"/>
          <p:cNvSpPr txBox="1"/>
          <p:nvPr/>
        </p:nvSpPr>
        <p:spPr>
          <a:xfrm>
            <a:off x="6463710" y="4494468"/>
            <a:ext cx="1119217" cy="635239"/>
          </a:xfrm>
          <a:prstGeom prst="rect">
            <a:avLst/>
          </a:prstGeom>
          <a:noFill/>
        </p:spPr>
        <p:txBody>
          <a:bodyPr wrap="none" rtlCol="0">
            <a:spAutoFit/>
          </a:bodyPr>
          <a:lstStyle/>
          <a:p>
            <a:r>
              <a:rPr lang="en-US" altLang="zh-CN" sz="3528" dirty="0">
                <a:solidFill>
                  <a:schemeClr val="tx1">
                    <a:lumMod val="65000"/>
                    <a:lumOff val="35000"/>
                  </a:schemeClr>
                </a:solidFill>
                <a:latin typeface="微软雅黑" pitchFamily="34" charset="-122"/>
                <a:ea typeface="微软雅黑" pitchFamily="34" charset="-122"/>
              </a:rPr>
              <a:t>70%</a:t>
            </a:r>
            <a:endParaRPr lang="zh-CN" altLang="en-US" sz="3528" dirty="0">
              <a:solidFill>
                <a:schemeClr val="tx1">
                  <a:lumMod val="65000"/>
                  <a:lumOff val="35000"/>
                </a:schemeClr>
              </a:solidFill>
              <a:latin typeface="微软雅黑" pitchFamily="34" charset="-122"/>
              <a:ea typeface="微软雅黑" pitchFamily="34" charset="-122"/>
            </a:endParaRPr>
          </a:p>
        </p:txBody>
      </p:sp>
      <p:sp>
        <p:nvSpPr>
          <p:cNvPr id="64"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65" name="Freeform 5"/>
          <p:cNvSpPr>
            <a:spLocks noEditPoints="1"/>
          </p:cNvSpPr>
          <p:nvPr/>
        </p:nvSpPr>
        <p:spPr bwMode="auto">
          <a:xfrm>
            <a:off x="6046695" y="174123"/>
            <a:ext cx="2162613"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66" name="飞哥PPT眉头"/>
          <p:cNvSpPr txBox="1"/>
          <p:nvPr/>
        </p:nvSpPr>
        <p:spPr>
          <a:xfrm>
            <a:off x="270825" y="236995"/>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71" name="飞哥PPT眉头"/>
          <p:cNvSpPr txBox="1"/>
          <p:nvPr/>
        </p:nvSpPr>
        <p:spPr>
          <a:xfrm>
            <a:off x="2174286" y="23699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73" name="飞哥PPT眉头"/>
          <p:cNvSpPr txBox="1"/>
          <p:nvPr/>
        </p:nvSpPr>
        <p:spPr>
          <a:xfrm>
            <a:off x="4090151" y="24566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78" name="飞哥PPT眉头"/>
          <p:cNvSpPr txBox="1"/>
          <p:nvPr/>
        </p:nvSpPr>
        <p:spPr>
          <a:xfrm>
            <a:off x="6007655" y="266183"/>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229871108"/>
      </p:ext>
    </p:extLst>
  </p:cSld>
  <p:clrMapOvr>
    <a:masterClrMapping/>
  </p:clrMapOvr>
  <mc:AlternateContent xmlns:mc="http://schemas.openxmlformats.org/markup-compatibility/2006" xmlns:p14="http://schemas.microsoft.com/office/powerpoint/2010/main">
    <mc:Choice Requires="p14">
      <p:transition spd="slow" p14:dur="900" advClick="0" advTm="9024">
        <p14:warp dir="in"/>
      </p:transition>
    </mc:Choice>
    <mc:Fallback xmlns="">
      <p:transition spd="slow" advClick="0" advTm="90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randombar(horizontal)">
                                      <p:cBhvr>
                                        <p:cTn id="7" dur="500"/>
                                        <p:tgtEl>
                                          <p:spTgt spid="6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0-#ppt_w/2"/>
                                          </p:val>
                                        </p:tav>
                                        <p:tav tm="100000">
                                          <p:val>
                                            <p:strVal val="#ppt_x"/>
                                          </p:val>
                                        </p:tav>
                                      </p:tavLst>
                                    </p:anim>
                                    <p:anim calcmode="lin" valueType="num">
                                      <p:cBhvr additive="base">
                                        <p:cTn id="16" dur="500" fill="hold"/>
                                        <p:tgtEl>
                                          <p:spTgt spid="7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0-#ppt_w/2"/>
                                          </p:val>
                                        </p:tav>
                                        <p:tav tm="100000">
                                          <p:val>
                                            <p:strVal val="#ppt_x"/>
                                          </p:val>
                                        </p:tav>
                                      </p:tavLst>
                                    </p:anim>
                                    <p:anim calcmode="lin" valueType="num">
                                      <p:cBhvr additive="base">
                                        <p:cTn id="20" dur="500" fill="hold"/>
                                        <p:tgtEl>
                                          <p:spTgt spid="7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0-#ppt_w/2"/>
                                          </p:val>
                                        </p:tav>
                                        <p:tav tm="100000">
                                          <p:val>
                                            <p:strVal val="#ppt_x"/>
                                          </p:val>
                                        </p:tav>
                                      </p:tavLst>
                                    </p:anim>
                                    <p:anim calcmode="lin" valueType="num">
                                      <p:cBhvr additive="base">
                                        <p:cTn id="24" dur="500" fill="hold"/>
                                        <p:tgtEl>
                                          <p:spTgt spid="7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wipe(up)">
                                      <p:cBhvr>
                                        <p:cTn id="28" dur="500"/>
                                        <p:tgtEl>
                                          <p:spTgt spid="65"/>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
                                        <p:tgtEl>
                                          <p:spTgt spid="70"/>
                                        </p:tgtEl>
                                      </p:cBhvr>
                                    </p:animEffect>
                                  </p:childTnLst>
                                </p:cTn>
                              </p:par>
                            </p:childTnLst>
                          </p:cTn>
                        </p:par>
                        <p:par>
                          <p:cTn id="33" fill="hold">
                            <p:stCondLst>
                              <p:cond delay="1600"/>
                            </p:stCondLst>
                            <p:childTnLst>
                              <p:par>
                                <p:cTn id="34" presetID="6" presetClass="emph" presetSubtype="0" fill="hold" nodeType="afterEffect">
                                  <p:stCondLst>
                                    <p:cond delay="0"/>
                                  </p:stCondLst>
                                  <p:childTnLst>
                                    <p:animScale>
                                      <p:cBhvr>
                                        <p:cTn id="35" dur="100" fill="hold"/>
                                        <p:tgtEl>
                                          <p:spTgt spid="70"/>
                                        </p:tgtEl>
                                      </p:cBhvr>
                                      <p:by x="105000" y="105000"/>
                                    </p:animScale>
                                  </p:childTnLst>
                                </p:cTn>
                              </p:par>
                            </p:childTnLst>
                          </p:cTn>
                        </p:par>
                        <p:par>
                          <p:cTn id="36" fill="hold">
                            <p:stCondLst>
                              <p:cond delay="1700"/>
                            </p:stCondLst>
                            <p:childTnLst>
                              <p:par>
                                <p:cTn id="37" presetID="6" presetClass="emph" presetSubtype="0" fill="hold" nodeType="afterEffect">
                                  <p:stCondLst>
                                    <p:cond delay="0"/>
                                  </p:stCondLst>
                                  <p:childTnLst>
                                    <p:animScale>
                                      <p:cBhvr>
                                        <p:cTn id="38" dur="100" fill="hold"/>
                                        <p:tgtEl>
                                          <p:spTgt spid="70"/>
                                        </p:tgtEl>
                                      </p:cBhvr>
                                      <p:by x="95000" y="95000"/>
                                    </p:animScale>
                                  </p:childTnLst>
                                </p:cTn>
                              </p:par>
                            </p:childTnLst>
                          </p:cTn>
                        </p:par>
                        <p:par>
                          <p:cTn id="39" fill="hold">
                            <p:stCondLst>
                              <p:cond delay="1800"/>
                            </p:stCondLst>
                            <p:childTnLst>
                              <p:par>
                                <p:cTn id="40" presetID="6" presetClass="emph" presetSubtype="0" fill="hold" nodeType="afterEffect">
                                  <p:stCondLst>
                                    <p:cond delay="0"/>
                                  </p:stCondLst>
                                  <p:childTnLst>
                                    <p:animScale>
                                      <p:cBhvr>
                                        <p:cTn id="41" dur="100" fill="hold"/>
                                        <p:tgtEl>
                                          <p:spTgt spid="70"/>
                                        </p:tgtEl>
                                      </p:cBhvr>
                                      <p:by x="105000" y="105000"/>
                                    </p:animScale>
                                  </p:childTnLst>
                                </p:cTn>
                              </p:par>
                            </p:childTnLst>
                          </p:cTn>
                        </p:par>
                        <p:par>
                          <p:cTn id="42" fill="hold">
                            <p:stCondLst>
                              <p:cond delay="1900"/>
                            </p:stCondLst>
                            <p:childTnLst>
                              <p:par>
                                <p:cTn id="43" presetID="6" presetClass="emph" presetSubtype="0" fill="hold" nodeType="afterEffect">
                                  <p:stCondLst>
                                    <p:cond delay="0"/>
                                  </p:stCondLst>
                                  <p:childTnLst>
                                    <p:animScale>
                                      <p:cBhvr>
                                        <p:cTn id="44" dur="100" fill="hold"/>
                                        <p:tgtEl>
                                          <p:spTgt spid="70"/>
                                        </p:tgtEl>
                                      </p:cBhvr>
                                      <p:by x="95000" y="95000"/>
                                    </p:animScale>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200"/>
                                        <p:tgtEl>
                                          <p:spTgt spid="3"/>
                                        </p:tgtEl>
                                      </p:cBhvr>
                                    </p:animEffect>
                                  </p:childTnLst>
                                </p:cTn>
                              </p:par>
                            </p:childTnLst>
                          </p:cTn>
                        </p:par>
                        <p:par>
                          <p:cTn id="49" fill="hold">
                            <p:stCondLst>
                              <p:cond delay="2200"/>
                            </p:stCondLst>
                            <p:childTnLst>
                              <p:par>
                                <p:cTn id="50" presetID="2" presetClass="entr" presetSubtype="8"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300" fill="hold"/>
                                        <p:tgtEl>
                                          <p:spTgt spid="2"/>
                                        </p:tgtEl>
                                        <p:attrNameLst>
                                          <p:attrName>ppt_x</p:attrName>
                                        </p:attrNameLst>
                                      </p:cBhvr>
                                      <p:tavLst>
                                        <p:tav tm="0">
                                          <p:val>
                                            <p:strVal val="0-#ppt_w/2"/>
                                          </p:val>
                                        </p:tav>
                                        <p:tav tm="100000">
                                          <p:val>
                                            <p:strVal val="#ppt_x"/>
                                          </p:val>
                                        </p:tav>
                                      </p:tavLst>
                                    </p:anim>
                                    <p:anim calcmode="lin" valueType="num">
                                      <p:cBhvr additive="base">
                                        <p:cTn id="53" dur="3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10"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300"/>
                                        <p:tgtEl>
                                          <p:spTgt spid="33"/>
                                        </p:tgtEl>
                                      </p:cBhvr>
                                    </p:animEffect>
                                  </p:childTnLst>
                                </p:cTn>
                              </p:par>
                            </p:childTnLst>
                          </p:cTn>
                        </p:par>
                        <p:par>
                          <p:cTn id="58" fill="hold">
                            <p:stCondLst>
                              <p:cond delay="2800"/>
                            </p:stCondLst>
                            <p:childTnLst>
                              <p:par>
                                <p:cTn id="59" presetID="10" presetClass="entr" presetSubtype="0"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300"/>
                                        <p:tgtEl>
                                          <p:spTgt spid="34"/>
                                        </p:tgtEl>
                                      </p:cBhvr>
                                    </p:animEffect>
                                  </p:childTnLst>
                                </p:cTn>
                              </p:par>
                            </p:childTnLst>
                          </p:cTn>
                        </p:par>
                        <p:par>
                          <p:cTn id="62" fill="hold">
                            <p:stCondLst>
                              <p:cond delay="3100"/>
                            </p:stCondLst>
                            <p:childTnLst>
                              <p:par>
                                <p:cTn id="63" presetID="10" presetClass="entr" presetSubtype="0"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300"/>
                                        <p:tgtEl>
                                          <p:spTgt spid="35"/>
                                        </p:tgtEl>
                                      </p:cBhvr>
                                    </p:animEffect>
                                  </p:childTnLst>
                                </p:cTn>
                              </p:par>
                            </p:childTnLst>
                          </p:cTn>
                        </p:par>
                        <p:par>
                          <p:cTn id="66" fill="hold">
                            <p:stCondLst>
                              <p:cond delay="3400"/>
                            </p:stCondLst>
                            <p:childTnLst>
                              <p:par>
                                <p:cTn id="67" presetID="10" presetClass="entr" presetSubtype="0" fill="hold"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300"/>
                                        <p:tgtEl>
                                          <p:spTgt spid="61"/>
                                        </p:tgtEl>
                                      </p:cBhvr>
                                    </p:animEffect>
                                  </p:childTnLst>
                                </p:cTn>
                              </p:par>
                            </p:childTnLst>
                          </p:cTn>
                        </p:par>
                        <p:par>
                          <p:cTn id="70" fill="hold">
                            <p:stCondLst>
                              <p:cond delay="3700"/>
                            </p:stCondLst>
                            <p:childTnLst>
                              <p:par>
                                <p:cTn id="71" presetID="10" presetClass="entr" presetSubtype="0"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300"/>
                                        <p:tgtEl>
                                          <p:spTgt spid="36"/>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133"/>
                                        </p:tgtEl>
                                        <p:attrNameLst>
                                          <p:attrName>style.visibility</p:attrName>
                                        </p:attrNameLst>
                                      </p:cBhvr>
                                      <p:to>
                                        <p:strVal val="visible"/>
                                      </p:to>
                                    </p:set>
                                    <p:animEffect transition="in" filter="fade">
                                      <p:cBhvr>
                                        <p:cTn id="77" dur="300"/>
                                        <p:tgtEl>
                                          <p:spTgt spid="133"/>
                                        </p:tgtEl>
                                      </p:cBhvr>
                                    </p:animEffect>
                                  </p:childTnLst>
                                </p:cTn>
                              </p:par>
                            </p:childTnLst>
                          </p:cTn>
                        </p:par>
                        <p:par>
                          <p:cTn id="78" fill="hold">
                            <p:stCondLst>
                              <p:cond delay="4300"/>
                            </p:stCondLst>
                            <p:childTnLst>
                              <p:par>
                                <p:cTn id="79" presetID="22" presetClass="entr" presetSubtype="1"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up)">
                                      <p:cBhvr>
                                        <p:cTn id="81" dur="300"/>
                                        <p:tgtEl>
                                          <p:spTgt spid="15"/>
                                        </p:tgtEl>
                                      </p:cBhvr>
                                    </p:animEffect>
                                  </p:childTnLst>
                                </p:cTn>
                              </p:par>
                            </p:childTnLst>
                          </p:cTn>
                        </p:par>
                        <p:par>
                          <p:cTn id="82" fill="hold">
                            <p:stCondLst>
                              <p:cond delay="4600"/>
                            </p:stCondLst>
                            <p:childTnLst>
                              <p:par>
                                <p:cTn id="83" presetID="42" presetClass="entr" presetSubtype="0"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300"/>
                                        <p:tgtEl>
                                          <p:spTgt spid="16"/>
                                        </p:tgtEl>
                                      </p:cBhvr>
                                    </p:animEffect>
                                    <p:anim calcmode="lin" valueType="num">
                                      <p:cBhvr>
                                        <p:cTn id="86" dur="300" fill="hold"/>
                                        <p:tgtEl>
                                          <p:spTgt spid="16"/>
                                        </p:tgtEl>
                                        <p:attrNameLst>
                                          <p:attrName>ppt_x</p:attrName>
                                        </p:attrNameLst>
                                      </p:cBhvr>
                                      <p:tavLst>
                                        <p:tav tm="0">
                                          <p:val>
                                            <p:strVal val="#ppt_x"/>
                                          </p:val>
                                        </p:tav>
                                        <p:tav tm="100000">
                                          <p:val>
                                            <p:strVal val="#ppt_x"/>
                                          </p:val>
                                        </p:tav>
                                      </p:tavLst>
                                    </p:anim>
                                    <p:anim calcmode="lin" valueType="num">
                                      <p:cBhvr>
                                        <p:cTn id="87" dur="300" fill="hold"/>
                                        <p:tgtEl>
                                          <p:spTgt spid="16"/>
                                        </p:tgtEl>
                                        <p:attrNameLst>
                                          <p:attrName>ppt_y</p:attrName>
                                        </p:attrNameLst>
                                      </p:cBhvr>
                                      <p:tavLst>
                                        <p:tav tm="0">
                                          <p:val>
                                            <p:strVal val="#ppt_y+.1"/>
                                          </p:val>
                                        </p:tav>
                                        <p:tav tm="100000">
                                          <p:val>
                                            <p:strVal val="#ppt_y"/>
                                          </p:val>
                                        </p:tav>
                                      </p:tavLst>
                                    </p:anim>
                                  </p:childTnLst>
                                </p:cTn>
                              </p:par>
                            </p:childTnLst>
                          </p:cTn>
                        </p:par>
                        <p:par>
                          <p:cTn id="88" fill="hold">
                            <p:stCondLst>
                              <p:cond delay="4900"/>
                            </p:stCondLst>
                            <p:childTnLst>
                              <p:par>
                                <p:cTn id="89" presetID="10" presetClass="entr" presetSubtype="0" fill="hold" nodeType="afterEffect">
                                  <p:stCondLst>
                                    <p:cond delay="0"/>
                                  </p:stCondLst>
                                  <p:childTnLst>
                                    <p:set>
                                      <p:cBhvr>
                                        <p:cTn id="90" dur="1" fill="hold">
                                          <p:stCondLst>
                                            <p:cond delay="0"/>
                                          </p:stCondLst>
                                        </p:cTn>
                                        <p:tgtEl>
                                          <p:spTgt spid="77"/>
                                        </p:tgtEl>
                                        <p:attrNameLst>
                                          <p:attrName>style.visibility</p:attrName>
                                        </p:attrNameLst>
                                      </p:cBhvr>
                                      <p:to>
                                        <p:strVal val="visible"/>
                                      </p:to>
                                    </p:set>
                                    <p:animEffect transition="in" filter="fade">
                                      <p:cBhvr>
                                        <p:cTn id="91" dur="100"/>
                                        <p:tgtEl>
                                          <p:spTgt spid="77"/>
                                        </p:tgtEl>
                                      </p:cBhvr>
                                    </p:animEffect>
                                  </p:childTnLst>
                                </p:cTn>
                              </p:par>
                            </p:childTnLst>
                          </p:cTn>
                        </p:par>
                        <p:par>
                          <p:cTn id="92" fill="hold">
                            <p:stCondLst>
                              <p:cond delay="5000"/>
                            </p:stCondLst>
                            <p:childTnLst>
                              <p:par>
                                <p:cTn id="93" presetID="6" presetClass="emph" presetSubtype="0" fill="hold" nodeType="afterEffect">
                                  <p:stCondLst>
                                    <p:cond delay="0"/>
                                  </p:stCondLst>
                                  <p:childTnLst>
                                    <p:animScale>
                                      <p:cBhvr>
                                        <p:cTn id="94" dur="100" fill="hold"/>
                                        <p:tgtEl>
                                          <p:spTgt spid="77"/>
                                        </p:tgtEl>
                                      </p:cBhvr>
                                      <p:by x="105000" y="105000"/>
                                    </p:animScale>
                                  </p:childTnLst>
                                </p:cTn>
                              </p:par>
                            </p:childTnLst>
                          </p:cTn>
                        </p:par>
                        <p:par>
                          <p:cTn id="95" fill="hold">
                            <p:stCondLst>
                              <p:cond delay="5100"/>
                            </p:stCondLst>
                            <p:childTnLst>
                              <p:par>
                                <p:cTn id="96" presetID="6" presetClass="emph" presetSubtype="0" fill="hold" nodeType="afterEffect">
                                  <p:stCondLst>
                                    <p:cond delay="0"/>
                                  </p:stCondLst>
                                  <p:childTnLst>
                                    <p:animScale>
                                      <p:cBhvr>
                                        <p:cTn id="97" dur="100" fill="hold"/>
                                        <p:tgtEl>
                                          <p:spTgt spid="77"/>
                                        </p:tgtEl>
                                      </p:cBhvr>
                                      <p:by x="95000" y="95000"/>
                                    </p:animScale>
                                  </p:childTnLst>
                                </p:cTn>
                              </p:par>
                            </p:childTnLst>
                          </p:cTn>
                        </p:par>
                        <p:par>
                          <p:cTn id="98" fill="hold">
                            <p:stCondLst>
                              <p:cond delay="5200"/>
                            </p:stCondLst>
                            <p:childTnLst>
                              <p:par>
                                <p:cTn id="99" presetID="6" presetClass="emph" presetSubtype="0" fill="hold" nodeType="afterEffect">
                                  <p:stCondLst>
                                    <p:cond delay="0"/>
                                  </p:stCondLst>
                                  <p:childTnLst>
                                    <p:animScale>
                                      <p:cBhvr>
                                        <p:cTn id="100" dur="100" fill="hold"/>
                                        <p:tgtEl>
                                          <p:spTgt spid="77"/>
                                        </p:tgtEl>
                                      </p:cBhvr>
                                      <p:by x="105000" y="105000"/>
                                    </p:animScale>
                                  </p:childTnLst>
                                </p:cTn>
                              </p:par>
                            </p:childTnLst>
                          </p:cTn>
                        </p:par>
                        <p:par>
                          <p:cTn id="101" fill="hold">
                            <p:stCondLst>
                              <p:cond delay="5300"/>
                            </p:stCondLst>
                            <p:childTnLst>
                              <p:par>
                                <p:cTn id="102" presetID="6" presetClass="emph" presetSubtype="0" fill="hold" nodeType="afterEffect">
                                  <p:stCondLst>
                                    <p:cond delay="0"/>
                                  </p:stCondLst>
                                  <p:childTnLst>
                                    <p:animScale>
                                      <p:cBhvr>
                                        <p:cTn id="103" dur="100" fill="hold"/>
                                        <p:tgtEl>
                                          <p:spTgt spid="77"/>
                                        </p:tgtEl>
                                      </p:cBhvr>
                                      <p:by x="95000" y="95000"/>
                                    </p:animScale>
                                  </p:childTnLst>
                                </p:cTn>
                              </p:par>
                            </p:childTnLst>
                          </p:cTn>
                        </p:par>
                        <p:par>
                          <p:cTn id="104" fill="hold">
                            <p:stCondLst>
                              <p:cond delay="5400"/>
                            </p:stCondLst>
                            <p:childTnLst>
                              <p:par>
                                <p:cTn id="105" presetID="22" presetClass="entr" presetSubtype="8" fill="hold"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left)">
                                      <p:cBhvr>
                                        <p:cTn id="107" dur="200"/>
                                        <p:tgtEl>
                                          <p:spTgt spid="21"/>
                                        </p:tgtEl>
                                      </p:cBhvr>
                                    </p:animEffect>
                                  </p:childTnLst>
                                </p:cTn>
                              </p:par>
                            </p:childTnLst>
                          </p:cTn>
                        </p:par>
                        <p:par>
                          <p:cTn id="108" fill="hold">
                            <p:stCondLst>
                              <p:cond delay="5600"/>
                            </p:stCondLst>
                            <p:childTnLst>
                              <p:par>
                                <p:cTn id="109" presetID="2" presetClass="entr" presetSubtype="8"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 calcmode="lin" valueType="num">
                                      <p:cBhvr additive="base">
                                        <p:cTn id="111" dur="300" fill="hold"/>
                                        <p:tgtEl>
                                          <p:spTgt spid="17"/>
                                        </p:tgtEl>
                                        <p:attrNameLst>
                                          <p:attrName>ppt_x</p:attrName>
                                        </p:attrNameLst>
                                      </p:cBhvr>
                                      <p:tavLst>
                                        <p:tav tm="0">
                                          <p:val>
                                            <p:strVal val="0-#ppt_w/2"/>
                                          </p:val>
                                        </p:tav>
                                        <p:tav tm="100000">
                                          <p:val>
                                            <p:strVal val="#ppt_x"/>
                                          </p:val>
                                        </p:tav>
                                      </p:tavLst>
                                    </p:anim>
                                    <p:anim calcmode="lin" valueType="num">
                                      <p:cBhvr additive="base">
                                        <p:cTn id="112" dur="300" fill="hold"/>
                                        <p:tgtEl>
                                          <p:spTgt spid="17"/>
                                        </p:tgtEl>
                                        <p:attrNameLst>
                                          <p:attrName>ppt_y</p:attrName>
                                        </p:attrNameLst>
                                      </p:cBhvr>
                                      <p:tavLst>
                                        <p:tav tm="0">
                                          <p:val>
                                            <p:strVal val="#ppt_y"/>
                                          </p:val>
                                        </p:tav>
                                        <p:tav tm="100000">
                                          <p:val>
                                            <p:strVal val="#ppt_y"/>
                                          </p:val>
                                        </p:tav>
                                      </p:tavLst>
                                    </p:anim>
                                  </p:childTnLst>
                                </p:cTn>
                              </p:par>
                            </p:childTnLst>
                          </p:cTn>
                        </p:par>
                        <p:par>
                          <p:cTn id="113" fill="hold">
                            <p:stCondLst>
                              <p:cond delay="5900"/>
                            </p:stCondLst>
                            <p:childTnLst>
                              <p:par>
                                <p:cTn id="114" presetID="10" presetClass="entr" presetSubtype="0" fill="hold"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300"/>
                                        <p:tgtEl>
                                          <p:spTgt spid="46"/>
                                        </p:tgtEl>
                                      </p:cBhvr>
                                    </p:animEffect>
                                  </p:childTnLst>
                                </p:cTn>
                              </p:par>
                            </p:childTnLst>
                          </p:cTn>
                        </p:par>
                        <p:par>
                          <p:cTn id="117" fill="hold">
                            <p:stCondLst>
                              <p:cond delay="6200"/>
                            </p:stCondLst>
                            <p:childTnLst>
                              <p:par>
                                <p:cTn id="118" presetID="10" presetClass="entr" presetSubtype="0" fill="hold"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fade">
                                      <p:cBhvr>
                                        <p:cTn id="120" dur="300"/>
                                        <p:tgtEl>
                                          <p:spTgt spid="47"/>
                                        </p:tgtEl>
                                      </p:cBhvr>
                                    </p:animEffect>
                                  </p:childTnLst>
                                </p:cTn>
                              </p:par>
                            </p:childTnLst>
                          </p:cTn>
                        </p:par>
                        <p:par>
                          <p:cTn id="121" fill="hold">
                            <p:stCondLst>
                              <p:cond delay="6500"/>
                            </p:stCondLst>
                            <p:childTnLst>
                              <p:par>
                                <p:cTn id="122" presetID="10" presetClass="entr" presetSubtype="0" fill="hold" nodeType="after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fade">
                                      <p:cBhvr>
                                        <p:cTn id="124" dur="300"/>
                                        <p:tgtEl>
                                          <p:spTgt spid="48"/>
                                        </p:tgtEl>
                                      </p:cBhvr>
                                    </p:animEffect>
                                  </p:childTnLst>
                                </p:cTn>
                              </p:par>
                            </p:childTnLst>
                          </p:cTn>
                        </p:par>
                        <p:par>
                          <p:cTn id="125" fill="hold">
                            <p:stCondLst>
                              <p:cond delay="6800"/>
                            </p:stCondLst>
                            <p:childTnLst>
                              <p:par>
                                <p:cTn id="126" presetID="10" presetClass="entr" presetSubtype="0" fill="hold" nodeType="after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300"/>
                                        <p:tgtEl>
                                          <p:spTgt spid="49"/>
                                        </p:tgtEl>
                                      </p:cBhvr>
                                    </p:animEffect>
                                  </p:childTnLst>
                                </p:cTn>
                              </p:par>
                            </p:childTnLst>
                          </p:cTn>
                        </p:par>
                        <p:par>
                          <p:cTn id="129" fill="hold">
                            <p:stCondLst>
                              <p:cond delay="7100"/>
                            </p:stCondLst>
                            <p:childTnLst>
                              <p:par>
                                <p:cTn id="130" presetID="10" presetClass="entr" presetSubtype="0" fill="hold" nodeType="afterEffect">
                                  <p:stCondLst>
                                    <p:cond delay="0"/>
                                  </p:stCondLst>
                                  <p:childTnLst>
                                    <p:set>
                                      <p:cBhvr>
                                        <p:cTn id="131" dur="1" fill="hold">
                                          <p:stCondLst>
                                            <p:cond delay="0"/>
                                          </p:stCondLst>
                                        </p:cTn>
                                        <p:tgtEl>
                                          <p:spTgt spid="50"/>
                                        </p:tgtEl>
                                        <p:attrNameLst>
                                          <p:attrName>style.visibility</p:attrName>
                                        </p:attrNameLst>
                                      </p:cBhvr>
                                      <p:to>
                                        <p:strVal val="visible"/>
                                      </p:to>
                                    </p:set>
                                    <p:animEffect transition="in" filter="fade">
                                      <p:cBhvr>
                                        <p:cTn id="132" dur="300"/>
                                        <p:tgtEl>
                                          <p:spTgt spid="50"/>
                                        </p:tgtEl>
                                      </p:cBhvr>
                                    </p:animEffect>
                                  </p:childTnLst>
                                </p:cTn>
                              </p:par>
                            </p:childTnLst>
                          </p:cTn>
                        </p:par>
                        <p:par>
                          <p:cTn id="133" fill="hold">
                            <p:stCondLst>
                              <p:cond delay="7400"/>
                            </p:stCondLst>
                            <p:childTnLst>
                              <p:par>
                                <p:cTn id="134" presetID="10" presetClass="entr" presetSubtype="0" fill="hold" grpId="0" nodeType="afterEffect">
                                  <p:stCondLst>
                                    <p:cond delay="0"/>
                                  </p:stCondLst>
                                  <p:childTnLst>
                                    <p:set>
                                      <p:cBhvr>
                                        <p:cTn id="135" dur="1" fill="hold">
                                          <p:stCondLst>
                                            <p:cond delay="0"/>
                                          </p:stCondLst>
                                        </p:cTn>
                                        <p:tgtEl>
                                          <p:spTgt spid="134"/>
                                        </p:tgtEl>
                                        <p:attrNameLst>
                                          <p:attrName>style.visibility</p:attrName>
                                        </p:attrNameLst>
                                      </p:cBhvr>
                                      <p:to>
                                        <p:strVal val="visible"/>
                                      </p:to>
                                    </p:set>
                                    <p:animEffect transition="in" filter="fade">
                                      <p:cBhvr>
                                        <p:cTn id="136" dur="300"/>
                                        <p:tgtEl>
                                          <p:spTgt spid="134"/>
                                        </p:tgtEl>
                                      </p:cBhvr>
                                    </p:animEffect>
                                  </p:childTnLst>
                                </p:cTn>
                              </p:par>
                            </p:childTnLst>
                          </p:cTn>
                        </p:par>
                        <p:par>
                          <p:cTn id="137" fill="hold">
                            <p:stCondLst>
                              <p:cond delay="7700"/>
                            </p:stCondLst>
                            <p:childTnLst>
                              <p:par>
                                <p:cTn id="138" presetID="22" presetClass="entr" presetSubtype="1"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wipe(up)">
                                      <p:cBhvr>
                                        <p:cTn id="140" dur="300"/>
                                        <p:tgtEl>
                                          <p:spTgt spid="19"/>
                                        </p:tgtEl>
                                      </p:cBhvr>
                                    </p:animEffect>
                                  </p:childTnLst>
                                </p:cTn>
                              </p:par>
                            </p:childTnLst>
                          </p:cTn>
                        </p:par>
                        <p:par>
                          <p:cTn id="141" fill="hold">
                            <p:stCondLst>
                              <p:cond delay="8000"/>
                            </p:stCondLst>
                            <p:childTnLst>
                              <p:par>
                                <p:cTn id="142" presetID="42" presetClass="entr" presetSubtype="0"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fade">
                                      <p:cBhvr>
                                        <p:cTn id="144" dur="300"/>
                                        <p:tgtEl>
                                          <p:spTgt spid="20"/>
                                        </p:tgtEl>
                                      </p:cBhvr>
                                    </p:animEffect>
                                    <p:anim calcmode="lin" valueType="num">
                                      <p:cBhvr>
                                        <p:cTn id="145" dur="300" fill="hold"/>
                                        <p:tgtEl>
                                          <p:spTgt spid="20"/>
                                        </p:tgtEl>
                                        <p:attrNameLst>
                                          <p:attrName>ppt_x</p:attrName>
                                        </p:attrNameLst>
                                      </p:cBhvr>
                                      <p:tavLst>
                                        <p:tav tm="0">
                                          <p:val>
                                            <p:strVal val="#ppt_x"/>
                                          </p:val>
                                        </p:tav>
                                        <p:tav tm="100000">
                                          <p:val>
                                            <p:strVal val="#ppt_x"/>
                                          </p:val>
                                        </p:tav>
                                      </p:tavLst>
                                    </p:anim>
                                    <p:anim calcmode="lin" valueType="num">
                                      <p:cBhvr>
                                        <p:cTn id="146"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P spid="64" grpId="0" animBg="1"/>
      <p:bldP spid="65" grpId="0" animBg="1"/>
      <p:bldP spid="66" grpId="0"/>
      <p:bldP spid="71" grpId="0"/>
      <p:bldP spid="73"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rot="18900000">
            <a:off x="6837598" y="1907278"/>
            <a:ext cx="1650135" cy="1650613"/>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43201" rIns="86404" bIns="43201" numCol="1" spcCol="0" rtlCol="0" fromWordArt="0" anchor="ctr" anchorCtr="0" forceAA="0" compatLnSpc="1">
            <a:prstTxWarp prst="textNoShape">
              <a:avLst/>
            </a:prstTxWarp>
            <a:noAutofit/>
          </a:bodyPr>
          <a:lstStyle/>
          <a:p>
            <a:pPr algn="ctr"/>
            <a:endParaRPr lang="ko-KR" altLang="en-US" sz="2394" dirty="0">
              <a:latin typeface="微软雅黑" pitchFamily="34" charset="-122"/>
            </a:endParaRPr>
          </a:p>
        </p:txBody>
      </p:sp>
      <p:sp>
        <p:nvSpPr>
          <p:cNvPr id="3" name="Freeform 6"/>
          <p:cNvSpPr>
            <a:spLocks/>
          </p:cNvSpPr>
          <p:nvPr/>
        </p:nvSpPr>
        <p:spPr bwMode="auto">
          <a:xfrm rot="18900000">
            <a:off x="7452818" y="3102522"/>
            <a:ext cx="1653075" cy="1650613"/>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43201" rIns="86404" bIns="43201" numCol="1" spcCol="0" rtlCol="0" fromWordArt="0" anchor="ctr" anchorCtr="0" forceAA="0" compatLnSpc="1">
            <a:prstTxWarp prst="textNoShape">
              <a:avLst/>
            </a:prstTxWarp>
            <a:noAutofit/>
          </a:bodyPr>
          <a:lstStyle/>
          <a:p>
            <a:pPr algn="ctr"/>
            <a:endParaRPr lang="ko-KR" altLang="en-US" sz="2394" dirty="0">
              <a:latin typeface="微软雅黑" pitchFamily="34" charset="-122"/>
            </a:endParaRPr>
          </a:p>
        </p:txBody>
      </p:sp>
      <p:sp>
        <p:nvSpPr>
          <p:cNvPr id="4" name="Freeform 5"/>
          <p:cNvSpPr>
            <a:spLocks/>
          </p:cNvSpPr>
          <p:nvPr/>
        </p:nvSpPr>
        <p:spPr bwMode="auto">
          <a:xfrm rot="18900000">
            <a:off x="6260428" y="3720431"/>
            <a:ext cx="1650135" cy="1650613"/>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43201" rIns="86404" bIns="43201" numCol="1" spcCol="0" rtlCol="0" fromWordArt="0" anchor="ctr" anchorCtr="0" forceAA="0" compatLnSpc="1">
            <a:prstTxWarp prst="textNoShape">
              <a:avLst/>
            </a:prstTxWarp>
            <a:noAutofit/>
          </a:bodyPr>
          <a:lstStyle/>
          <a:p>
            <a:pPr algn="ctr"/>
            <a:endParaRPr lang="ko-KR" altLang="en-US" sz="2394" dirty="0">
              <a:latin typeface="微软雅黑" pitchFamily="34" charset="-122"/>
            </a:endParaRPr>
          </a:p>
        </p:txBody>
      </p:sp>
      <p:sp>
        <p:nvSpPr>
          <p:cNvPr id="5" name="Freeform 8"/>
          <p:cNvSpPr>
            <a:spLocks/>
          </p:cNvSpPr>
          <p:nvPr/>
        </p:nvSpPr>
        <p:spPr bwMode="auto">
          <a:xfrm rot="18900000">
            <a:off x="5643739" y="2525184"/>
            <a:ext cx="1650135" cy="1650613"/>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43201" rIns="86404" bIns="43201" numCol="1" spcCol="0" rtlCol="0" fromWordArt="0" anchor="ctr" anchorCtr="0" forceAA="0" compatLnSpc="1">
            <a:prstTxWarp prst="textNoShape">
              <a:avLst/>
            </a:prstTxWarp>
            <a:noAutofit/>
          </a:bodyPr>
          <a:lstStyle/>
          <a:p>
            <a:pPr algn="ctr"/>
            <a:endParaRPr lang="ko-KR" altLang="en-US" sz="2394" dirty="0">
              <a:latin typeface="微软雅黑" pitchFamily="34" charset="-122"/>
            </a:endParaRPr>
          </a:p>
        </p:txBody>
      </p:sp>
      <p:cxnSp>
        <p:nvCxnSpPr>
          <p:cNvPr id="6" name="직선 연결선 250"/>
          <p:cNvCxnSpPr/>
          <p:nvPr/>
        </p:nvCxnSpPr>
        <p:spPr>
          <a:xfrm>
            <a:off x="5301982" y="3035826"/>
            <a:ext cx="308344"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 name="직선 연결선 250"/>
          <p:cNvCxnSpPr/>
          <p:nvPr/>
        </p:nvCxnSpPr>
        <p:spPr>
          <a:xfrm>
            <a:off x="5369594" y="5178856"/>
            <a:ext cx="1126249"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8" name="직선 연결선 250"/>
          <p:cNvCxnSpPr/>
          <p:nvPr/>
        </p:nvCxnSpPr>
        <p:spPr>
          <a:xfrm flipH="1">
            <a:off x="8205934" y="2119784"/>
            <a:ext cx="1347663"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250"/>
          <p:cNvCxnSpPr/>
          <p:nvPr/>
        </p:nvCxnSpPr>
        <p:spPr>
          <a:xfrm flipH="1">
            <a:off x="9125115" y="4265937"/>
            <a:ext cx="428482"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0" name="Text Placeholder 8"/>
          <p:cNvSpPr txBox="1">
            <a:spLocks/>
          </p:cNvSpPr>
          <p:nvPr/>
        </p:nvSpPr>
        <p:spPr>
          <a:xfrm>
            <a:off x="653471" y="2503429"/>
            <a:ext cx="2929924" cy="3218008"/>
          </a:xfrm>
          <a:prstGeom prst="rect">
            <a:avLst/>
          </a:prstGeom>
        </p:spPr>
        <p:txBody>
          <a:bodyPr vert="horz" lIns="86404" tIns="43201" rIns="86404" bIns="43201"/>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512"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512"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zh-CN" altLang="en-US" sz="1512" b="1" dirty="0">
              <a:solidFill>
                <a:schemeClr val="tx1">
                  <a:lumMod val="65000"/>
                  <a:lumOff val="35000"/>
                </a:schemeClr>
              </a:solidFill>
              <a:latin typeface="微软雅黑" pitchFamily="34" charset="-122"/>
              <a:ea typeface="微软雅黑" pitchFamily="34" charset="-122"/>
            </a:endParaRPr>
          </a:p>
        </p:txBody>
      </p:sp>
      <p:cxnSp>
        <p:nvCxnSpPr>
          <p:cNvPr id="11" name="Straight Connector 59"/>
          <p:cNvCxnSpPr/>
          <p:nvPr/>
        </p:nvCxnSpPr>
        <p:spPr>
          <a:xfrm flipV="1">
            <a:off x="3855600" y="1825030"/>
            <a:ext cx="0" cy="4236081"/>
          </a:xfrm>
          <a:prstGeom prst="line">
            <a:avLst/>
          </a:prstGeom>
          <a:ln w="3175">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2" name="矩形 10"/>
          <p:cNvSpPr>
            <a:spLocks noChangeArrowheads="1"/>
          </p:cNvSpPr>
          <p:nvPr/>
        </p:nvSpPr>
        <p:spPr bwMode="auto">
          <a:xfrm>
            <a:off x="4079752" y="2806906"/>
            <a:ext cx="1078589" cy="630215"/>
          </a:xfrm>
          <a:prstGeom prst="rect">
            <a:avLst/>
          </a:prstGeom>
          <a:noFill/>
          <a:ln w="9525">
            <a:noFill/>
            <a:miter lim="800000"/>
            <a:headEnd/>
            <a:tailEnd/>
          </a:ln>
        </p:spPr>
        <p:txBody>
          <a:bodyPr wrap="none" lIns="86404" tIns="43201" rIns="86404" bIns="43201">
            <a:spAutoFit/>
          </a:bodyPr>
          <a:lstStyle/>
          <a:p>
            <a:r>
              <a:rPr lang="zh-CN" altLang="en-US" sz="1764" dirty="0">
                <a:solidFill>
                  <a:schemeClr val="tx1">
                    <a:lumMod val="65000"/>
                    <a:lumOff val="35000"/>
                  </a:schemeClr>
                </a:solidFill>
                <a:latin typeface="微软雅黑" pitchFamily="34" charset="-122"/>
                <a:ea typeface="微软雅黑" pitchFamily="34" charset="-122"/>
              </a:rPr>
              <a:t>点击此处</a:t>
            </a:r>
            <a:endParaRPr lang="en-US" altLang="zh-CN" sz="1764" dirty="0">
              <a:solidFill>
                <a:schemeClr val="tx1">
                  <a:lumMod val="65000"/>
                  <a:lumOff val="35000"/>
                </a:schemeClr>
              </a:solidFill>
              <a:latin typeface="微软雅黑" pitchFamily="34" charset="-122"/>
              <a:ea typeface="微软雅黑" pitchFamily="34" charset="-122"/>
            </a:endParaRPr>
          </a:p>
          <a:p>
            <a:r>
              <a:rPr lang="zh-CN" altLang="en-US" sz="1764" dirty="0">
                <a:solidFill>
                  <a:schemeClr val="tx1">
                    <a:lumMod val="65000"/>
                    <a:lumOff val="35000"/>
                  </a:schemeClr>
                </a:solidFill>
                <a:latin typeface="微软雅黑" pitchFamily="34" charset="-122"/>
                <a:ea typeface="微软雅黑" pitchFamily="34" charset="-122"/>
              </a:rPr>
              <a:t>添加内容</a:t>
            </a:r>
          </a:p>
        </p:txBody>
      </p:sp>
      <p:sp>
        <p:nvSpPr>
          <p:cNvPr id="13" name="矩形 10"/>
          <p:cNvSpPr>
            <a:spLocks noChangeArrowheads="1"/>
          </p:cNvSpPr>
          <p:nvPr/>
        </p:nvSpPr>
        <p:spPr bwMode="auto">
          <a:xfrm>
            <a:off x="9698804" y="1877995"/>
            <a:ext cx="1078589" cy="630215"/>
          </a:xfrm>
          <a:prstGeom prst="rect">
            <a:avLst/>
          </a:prstGeom>
          <a:noFill/>
          <a:ln w="9525">
            <a:noFill/>
            <a:miter lim="800000"/>
            <a:headEnd/>
            <a:tailEnd/>
          </a:ln>
        </p:spPr>
        <p:txBody>
          <a:bodyPr wrap="none" lIns="86404" tIns="43201" rIns="86404" bIns="43201">
            <a:spAutoFit/>
          </a:bodyPr>
          <a:lstStyle/>
          <a:p>
            <a:r>
              <a:rPr lang="zh-CN" altLang="en-US" sz="1764" dirty="0">
                <a:solidFill>
                  <a:schemeClr val="tx1">
                    <a:lumMod val="65000"/>
                    <a:lumOff val="35000"/>
                  </a:schemeClr>
                </a:solidFill>
                <a:latin typeface="微软雅黑" pitchFamily="34" charset="-122"/>
                <a:ea typeface="微软雅黑" pitchFamily="34" charset="-122"/>
              </a:rPr>
              <a:t>点击此处</a:t>
            </a:r>
            <a:endParaRPr lang="en-US" altLang="zh-CN" sz="1764" dirty="0">
              <a:solidFill>
                <a:schemeClr val="tx1">
                  <a:lumMod val="65000"/>
                  <a:lumOff val="35000"/>
                </a:schemeClr>
              </a:solidFill>
              <a:latin typeface="微软雅黑" pitchFamily="34" charset="-122"/>
              <a:ea typeface="微软雅黑" pitchFamily="34" charset="-122"/>
            </a:endParaRPr>
          </a:p>
          <a:p>
            <a:r>
              <a:rPr lang="zh-CN" altLang="en-US" sz="1764" dirty="0">
                <a:solidFill>
                  <a:schemeClr val="tx1">
                    <a:lumMod val="65000"/>
                    <a:lumOff val="35000"/>
                  </a:schemeClr>
                </a:solidFill>
                <a:latin typeface="微软雅黑" pitchFamily="34" charset="-122"/>
                <a:ea typeface="微软雅黑" pitchFamily="34" charset="-122"/>
              </a:rPr>
              <a:t>添加内容</a:t>
            </a:r>
          </a:p>
        </p:txBody>
      </p:sp>
      <p:sp>
        <p:nvSpPr>
          <p:cNvPr id="14" name="矩形 10"/>
          <p:cNvSpPr>
            <a:spLocks noChangeArrowheads="1"/>
          </p:cNvSpPr>
          <p:nvPr/>
        </p:nvSpPr>
        <p:spPr bwMode="auto">
          <a:xfrm>
            <a:off x="4152183" y="4833829"/>
            <a:ext cx="1078589" cy="630215"/>
          </a:xfrm>
          <a:prstGeom prst="rect">
            <a:avLst/>
          </a:prstGeom>
          <a:noFill/>
          <a:ln w="9525">
            <a:noFill/>
            <a:miter lim="800000"/>
            <a:headEnd/>
            <a:tailEnd/>
          </a:ln>
        </p:spPr>
        <p:txBody>
          <a:bodyPr wrap="none" lIns="86404" tIns="43201" rIns="86404" bIns="43201">
            <a:spAutoFit/>
          </a:bodyPr>
          <a:lstStyle/>
          <a:p>
            <a:r>
              <a:rPr lang="zh-CN" altLang="en-US" sz="1764" dirty="0">
                <a:solidFill>
                  <a:schemeClr val="tx1">
                    <a:lumMod val="65000"/>
                    <a:lumOff val="35000"/>
                  </a:schemeClr>
                </a:solidFill>
                <a:latin typeface="微软雅黑" pitchFamily="34" charset="-122"/>
                <a:ea typeface="微软雅黑" pitchFamily="34" charset="-122"/>
              </a:rPr>
              <a:t>点击此处</a:t>
            </a:r>
            <a:endParaRPr lang="en-US" altLang="zh-CN" sz="1764" dirty="0">
              <a:solidFill>
                <a:schemeClr val="tx1">
                  <a:lumMod val="65000"/>
                  <a:lumOff val="35000"/>
                </a:schemeClr>
              </a:solidFill>
              <a:latin typeface="微软雅黑" pitchFamily="34" charset="-122"/>
              <a:ea typeface="微软雅黑" pitchFamily="34" charset="-122"/>
            </a:endParaRPr>
          </a:p>
          <a:p>
            <a:r>
              <a:rPr lang="zh-CN" altLang="en-US" sz="1764" dirty="0">
                <a:solidFill>
                  <a:schemeClr val="tx1">
                    <a:lumMod val="65000"/>
                    <a:lumOff val="35000"/>
                  </a:schemeClr>
                </a:solidFill>
                <a:latin typeface="微软雅黑" pitchFamily="34" charset="-122"/>
                <a:ea typeface="微软雅黑" pitchFamily="34" charset="-122"/>
              </a:rPr>
              <a:t>添加内容</a:t>
            </a:r>
          </a:p>
        </p:txBody>
      </p:sp>
      <p:sp>
        <p:nvSpPr>
          <p:cNvPr id="15" name="矩形 10"/>
          <p:cNvSpPr>
            <a:spLocks noChangeArrowheads="1"/>
          </p:cNvSpPr>
          <p:nvPr/>
        </p:nvSpPr>
        <p:spPr bwMode="auto">
          <a:xfrm>
            <a:off x="9762793" y="4021805"/>
            <a:ext cx="1078589" cy="630215"/>
          </a:xfrm>
          <a:prstGeom prst="rect">
            <a:avLst/>
          </a:prstGeom>
          <a:noFill/>
          <a:ln w="9525">
            <a:noFill/>
            <a:miter lim="800000"/>
            <a:headEnd/>
            <a:tailEnd/>
          </a:ln>
        </p:spPr>
        <p:txBody>
          <a:bodyPr wrap="none" lIns="86404" tIns="43201" rIns="86404" bIns="43201">
            <a:spAutoFit/>
          </a:bodyPr>
          <a:lstStyle/>
          <a:p>
            <a:r>
              <a:rPr lang="zh-CN" altLang="en-US" sz="1764" dirty="0">
                <a:solidFill>
                  <a:schemeClr val="tx1">
                    <a:lumMod val="65000"/>
                    <a:lumOff val="35000"/>
                  </a:schemeClr>
                </a:solidFill>
                <a:latin typeface="微软雅黑" pitchFamily="34" charset="-122"/>
                <a:ea typeface="微软雅黑" pitchFamily="34" charset="-122"/>
              </a:rPr>
              <a:t>点击此处</a:t>
            </a:r>
            <a:endParaRPr lang="en-US" altLang="zh-CN" sz="1764" dirty="0">
              <a:solidFill>
                <a:schemeClr val="tx1">
                  <a:lumMod val="65000"/>
                  <a:lumOff val="35000"/>
                </a:schemeClr>
              </a:solidFill>
              <a:latin typeface="微软雅黑" pitchFamily="34" charset="-122"/>
              <a:ea typeface="微软雅黑" pitchFamily="34" charset="-122"/>
            </a:endParaRPr>
          </a:p>
          <a:p>
            <a:r>
              <a:rPr lang="zh-CN" altLang="en-US" sz="1764" dirty="0">
                <a:solidFill>
                  <a:schemeClr val="tx1">
                    <a:lumMod val="65000"/>
                    <a:lumOff val="35000"/>
                  </a:schemeClr>
                </a:solidFill>
                <a:latin typeface="微软雅黑" pitchFamily="34" charset="-122"/>
                <a:ea typeface="微软雅黑" pitchFamily="34" charset="-122"/>
              </a:rPr>
              <a:t>添加内容</a:t>
            </a:r>
          </a:p>
        </p:txBody>
      </p:sp>
      <p:sp>
        <p:nvSpPr>
          <p:cNvPr id="16" name="Text Placeholder 2"/>
          <p:cNvSpPr txBox="1">
            <a:spLocks/>
          </p:cNvSpPr>
          <p:nvPr/>
        </p:nvSpPr>
        <p:spPr bwMode="auto">
          <a:xfrm>
            <a:off x="498402" y="2182769"/>
            <a:ext cx="1919958" cy="338229"/>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17"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18" name="Freeform 5"/>
          <p:cNvSpPr>
            <a:spLocks noEditPoints="1"/>
          </p:cNvSpPr>
          <p:nvPr/>
        </p:nvSpPr>
        <p:spPr bwMode="auto">
          <a:xfrm>
            <a:off x="5761035" y="229418"/>
            <a:ext cx="2088233"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9" name="飞哥PPT眉头"/>
          <p:cNvSpPr txBox="1"/>
          <p:nvPr/>
        </p:nvSpPr>
        <p:spPr>
          <a:xfrm>
            <a:off x="136472" y="295824"/>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20" name="飞哥PPT眉头"/>
          <p:cNvSpPr txBox="1"/>
          <p:nvPr/>
        </p:nvSpPr>
        <p:spPr>
          <a:xfrm>
            <a:off x="1992724" y="272004"/>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21" name="飞哥PPT眉头"/>
          <p:cNvSpPr txBox="1"/>
          <p:nvPr/>
        </p:nvSpPr>
        <p:spPr>
          <a:xfrm>
            <a:off x="3829126" y="272004"/>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2" name="飞哥PPT眉头"/>
          <p:cNvSpPr txBox="1"/>
          <p:nvPr/>
        </p:nvSpPr>
        <p:spPr>
          <a:xfrm>
            <a:off x="5761035" y="272004"/>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164333547"/>
      </p:ext>
    </p:extLst>
  </p:cSld>
  <p:clrMapOvr>
    <a:masterClrMapping/>
  </p:clrMapOvr>
  <mc:AlternateContent xmlns:mc="http://schemas.openxmlformats.org/markup-compatibility/2006" xmlns:p14="http://schemas.microsoft.com/office/powerpoint/2010/main">
    <mc:Choice Requires="p14">
      <p:transition spd="slow" p14:dur="900" advClick="0" advTm="9660">
        <p14:warp dir="in"/>
      </p:transition>
    </mc:Choice>
    <mc:Fallback xmlns="">
      <p:transition spd="slow" advClick="0" advTm="96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1500"/>
                            </p:stCondLst>
                            <p:childTnLst>
                              <p:par>
                                <p:cTn id="30" presetID="49" presetClass="entr" presetSubtype="0" decel="10000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 calcmode="lin" valueType="num">
                                      <p:cBhvr>
                                        <p:cTn id="34" dur="500" fill="hold"/>
                                        <p:tgtEl>
                                          <p:spTgt spid="2"/>
                                        </p:tgtEl>
                                        <p:attrNameLst>
                                          <p:attrName>style.rotation</p:attrName>
                                        </p:attrNameLst>
                                      </p:cBhvr>
                                      <p:tavLst>
                                        <p:tav tm="0">
                                          <p:val>
                                            <p:fltVal val="360"/>
                                          </p:val>
                                        </p:tav>
                                        <p:tav tm="100000">
                                          <p:val>
                                            <p:fltVal val="0"/>
                                          </p:val>
                                        </p:tav>
                                      </p:tavLst>
                                    </p:anim>
                                    <p:animEffect transition="in" filter="fade">
                                      <p:cBhvr>
                                        <p:cTn id="35" dur="500"/>
                                        <p:tgtEl>
                                          <p:spTgt spid="2"/>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childTnLst>
                          </p:cTn>
                        </p:par>
                        <p:par>
                          <p:cTn id="44" fill="hold">
                            <p:stCondLst>
                              <p:cond delay="3000"/>
                            </p:stCondLst>
                            <p:childTnLst>
                              <p:par>
                                <p:cTn id="45" presetID="49" presetClass="entr" presetSubtype="0" decel="10000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 calcmode="lin" valueType="num">
                                      <p:cBhvr>
                                        <p:cTn id="49" dur="500" fill="hold"/>
                                        <p:tgtEl>
                                          <p:spTgt spid="5"/>
                                        </p:tgtEl>
                                        <p:attrNameLst>
                                          <p:attrName>style.rotation</p:attrName>
                                        </p:attrNameLst>
                                      </p:cBhvr>
                                      <p:tavLst>
                                        <p:tav tm="0">
                                          <p:val>
                                            <p:fltVal val="360"/>
                                          </p:val>
                                        </p:tav>
                                        <p:tav tm="100000">
                                          <p:val>
                                            <p:fltVal val="0"/>
                                          </p:val>
                                        </p:tav>
                                      </p:tavLst>
                                    </p:anim>
                                    <p:animEffect transition="in" filter="fade">
                                      <p:cBhvr>
                                        <p:cTn id="50" dur="500"/>
                                        <p:tgtEl>
                                          <p:spTgt spid="5"/>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par>
                          <p:cTn id="59" fill="hold">
                            <p:stCondLst>
                              <p:cond delay="4500"/>
                            </p:stCondLst>
                            <p:childTnLst>
                              <p:par>
                                <p:cTn id="60" presetID="49" presetClass="entr" presetSubtype="0" decel="100000"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 calcmode="lin" valueType="num">
                                      <p:cBhvr>
                                        <p:cTn id="64" dur="500" fill="hold"/>
                                        <p:tgtEl>
                                          <p:spTgt spid="4"/>
                                        </p:tgtEl>
                                        <p:attrNameLst>
                                          <p:attrName>style.rotation</p:attrName>
                                        </p:attrNameLst>
                                      </p:cBhvr>
                                      <p:tavLst>
                                        <p:tav tm="0">
                                          <p:val>
                                            <p:fltVal val="360"/>
                                          </p:val>
                                        </p:tav>
                                        <p:tav tm="100000">
                                          <p:val>
                                            <p:fltVal val="0"/>
                                          </p:val>
                                        </p:tav>
                                      </p:tavLst>
                                    </p:anim>
                                    <p:animEffect transition="in" filter="fade">
                                      <p:cBhvr>
                                        <p:cTn id="65" dur="500"/>
                                        <p:tgtEl>
                                          <p:spTgt spid="4"/>
                                        </p:tgtEl>
                                      </p:cBhvr>
                                    </p:animEffect>
                                  </p:childTnLst>
                                </p:cTn>
                              </p:par>
                            </p:childTnLst>
                          </p:cTn>
                        </p:par>
                        <p:par>
                          <p:cTn id="66" fill="hold">
                            <p:stCondLst>
                              <p:cond delay="5000"/>
                            </p:stCondLst>
                            <p:childTnLst>
                              <p:par>
                                <p:cTn id="67" presetID="22" presetClass="entr" presetSubtype="2"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right)">
                                      <p:cBhvr>
                                        <p:cTn id="69" dur="500"/>
                                        <p:tgtEl>
                                          <p:spTgt spid="7"/>
                                        </p:tgtEl>
                                      </p:cBhvr>
                                    </p:animEffect>
                                  </p:childTnLst>
                                </p:cTn>
                              </p:par>
                            </p:childTnLst>
                          </p:cTn>
                        </p:par>
                        <p:par>
                          <p:cTn id="70" fill="hold">
                            <p:stCondLst>
                              <p:cond delay="550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6000"/>
                            </p:stCondLst>
                            <p:childTnLst>
                              <p:par>
                                <p:cTn id="75" presetID="49" presetClass="entr" presetSubtype="0" decel="100000"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 calcmode="lin" valueType="num">
                                      <p:cBhvr>
                                        <p:cTn id="79" dur="500" fill="hold"/>
                                        <p:tgtEl>
                                          <p:spTgt spid="3"/>
                                        </p:tgtEl>
                                        <p:attrNameLst>
                                          <p:attrName>style.rotation</p:attrName>
                                        </p:attrNameLst>
                                      </p:cBhvr>
                                      <p:tavLst>
                                        <p:tav tm="0">
                                          <p:val>
                                            <p:fltVal val="360"/>
                                          </p:val>
                                        </p:tav>
                                        <p:tav tm="100000">
                                          <p:val>
                                            <p:fltVal val="0"/>
                                          </p:val>
                                        </p:tav>
                                      </p:tavLst>
                                    </p:anim>
                                    <p:animEffect transition="in" filter="fade">
                                      <p:cBhvr>
                                        <p:cTn id="80" dur="500"/>
                                        <p:tgtEl>
                                          <p:spTgt spid="3"/>
                                        </p:tgtEl>
                                      </p:cBhvr>
                                    </p:animEffect>
                                  </p:childTnLst>
                                </p:cTn>
                              </p:par>
                            </p:childTnLst>
                          </p:cTn>
                        </p:par>
                        <p:par>
                          <p:cTn id="81" fill="hold">
                            <p:stCondLst>
                              <p:cond delay="6500"/>
                            </p:stCondLst>
                            <p:childTnLst>
                              <p:par>
                                <p:cTn id="82" presetID="22" presetClass="entr" presetSubtype="8"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left)">
                                      <p:cBhvr>
                                        <p:cTn id="84" dur="500"/>
                                        <p:tgtEl>
                                          <p:spTgt spid="9"/>
                                        </p:tgtEl>
                                      </p:cBhvr>
                                    </p:animEffect>
                                  </p:childTnLst>
                                </p:cTn>
                              </p:par>
                            </p:childTnLst>
                          </p:cTn>
                        </p:par>
                        <p:par>
                          <p:cTn id="85" fill="hold">
                            <p:stCondLst>
                              <p:cond delay="7000"/>
                            </p:stCondLst>
                            <p:childTnLst>
                              <p:par>
                                <p:cTn id="86" presetID="22" presetClass="entr" presetSubtype="8"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7500"/>
                            </p:stCondLst>
                            <p:childTnLst>
                              <p:par>
                                <p:cTn id="90" presetID="22" presetClass="entr" presetSubtype="1" fill="hold"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wipe(up)">
                                      <p:cBhvr>
                                        <p:cTn id="92" dur="500"/>
                                        <p:tgtEl>
                                          <p:spTgt spid="11"/>
                                        </p:tgtEl>
                                      </p:cBhvr>
                                    </p:animEffect>
                                  </p:childTnLst>
                                </p:cTn>
                              </p:par>
                            </p:childTnLst>
                          </p:cTn>
                        </p:par>
                        <p:par>
                          <p:cTn id="93" fill="hold">
                            <p:stCondLst>
                              <p:cond delay="8000"/>
                            </p:stCondLst>
                            <p:childTnLst>
                              <p:par>
                                <p:cTn id="94" presetID="22" presetClass="entr" presetSubtype="1"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up)">
                                      <p:cBhvr>
                                        <p:cTn id="96" dur="500"/>
                                        <p:tgtEl>
                                          <p:spTgt spid="16"/>
                                        </p:tgtEl>
                                      </p:cBhvr>
                                    </p:animEffect>
                                  </p:childTnLst>
                                </p:cTn>
                              </p:par>
                            </p:childTnLst>
                          </p:cTn>
                        </p:par>
                        <p:par>
                          <p:cTn id="97" fill="hold">
                            <p:stCondLst>
                              <p:cond delay="8500"/>
                            </p:stCondLst>
                            <p:childTnLst>
                              <p:par>
                                <p:cTn id="98" presetID="22" presetClass="entr" presetSubtype="1"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Effect transition="in" filter="wipe(up)">
                                      <p:cBhvr>
                                        <p:cTn id="10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2" grpId="0"/>
      <p:bldP spid="13" grpId="0"/>
      <p:bldP spid="14" grpId="0"/>
      <p:bldP spid="15" grpId="0"/>
      <p:bldP spid="16" grpId="0"/>
      <p:bldP spid="17" grpId="0" animBg="1"/>
      <p:bldP spid="18" grpId="0" animBg="1"/>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6495115" y="1279550"/>
            <a:ext cx="802098" cy="802096"/>
            <a:chOff x="7414667" y="3750265"/>
            <a:chExt cx="871129" cy="871129"/>
          </a:xfrm>
        </p:grpSpPr>
        <p:sp>
          <p:nvSpPr>
            <p:cNvPr id="117" name="椭圆 116"/>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18" name="文本框 20"/>
            <p:cNvSpPr txBox="1"/>
            <p:nvPr/>
          </p:nvSpPr>
          <p:spPr>
            <a:xfrm>
              <a:off x="7468849" y="3843910"/>
              <a:ext cx="792991" cy="701958"/>
            </a:xfrm>
            <a:prstGeom prst="rect">
              <a:avLst/>
            </a:prstGeom>
            <a:noFill/>
          </p:spPr>
          <p:txBody>
            <a:bodyPr wrap="square" rtlCol="0">
              <a:spAutoFit/>
            </a:bodyPr>
            <a:lstStyle/>
            <a:p>
              <a:pPr algn="ctr"/>
              <a:r>
                <a:rPr lang="en-US" altLang="zh-CN" sz="3600" dirty="0" smtClean="0">
                  <a:effectLst>
                    <a:innerShdw blurRad="63500" dist="38100" dir="13500000">
                      <a:prstClr val="black">
                        <a:alpha val="50000"/>
                      </a:prstClr>
                    </a:innerShdw>
                  </a:effectLst>
                  <a:latin typeface="微软雅黑" pitchFamily="34" charset="-122"/>
                  <a:ea typeface="微软雅黑" pitchFamily="34" charset="-122"/>
                </a:rPr>
                <a:t>01</a:t>
              </a:r>
              <a:endParaRPr lang="zh-CN" altLang="en-US" sz="3600" dirty="0">
                <a:effectLst>
                  <a:innerShdw blurRad="63500" dist="38100" dir="13500000">
                    <a:prstClr val="black">
                      <a:alpha val="50000"/>
                    </a:prstClr>
                  </a:innerShdw>
                </a:effectLst>
                <a:latin typeface="微软雅黑" pitchFamily="34" charset="-122"/>
                <a:ea typeface="微软雅黑" pitchFamily="34" charset="-122"/>
              </a:endParaRPr>
            </a:p>
          </p:txBody>
        </p:sp>
      </p:grpSp>
      <p:grpSp>
        <p:nvGrpSpPr>
          <p:cNvPr id="119" name="组合 118"/>
          <p:cNvGrpSpPr/>
          <p:nvPr/>
        </p:nvGrpSpPr>
        <p:grpSpPr>
          <a:xfrm>
            <a:off x="6517530" y="3314824"/>
            <a:ext cx="802098" cy="802096"/>
            <a:chOff x="7414667" y="3750264"/>
            <a:chExt cx="871129" cy="871129"/>
          </a:xfrm>
        </p:grpSpPr>
        <p:sp>
          <p:nvSpPr>
            <p:cNvPr id="120" name="椭圆 11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21" name="文本框 23"/>
            <p:cNvSpPr txBox="1"/>
            <p:nvPr/>
          </p:nvSpPr>
          <p:spPr>
            <a:xfrm>
              <a:off x="7451426" y="3843907"/>
              <a:ext cx="792991" cy="701958"/>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smtClean="0">
                  <a:solidFill>
                    <a:schemeClr val="tx1"/>
                  </a:solidFill>
                </a:rPr>
                <a:t>03</a:t>
              </a:r>
              <a:endParaRPr lang="zh-CN" altLang="en-US" dirty="0">
                <a:solidFill>
                  <a:schemeClr val="tx1"/>
                </a:solidFill>
              </a:endParaRPr>
            </a:p>
          </p:txBody>
        </p:sp>
      </p:grpSp>
      <p:grpSp>
        <p:nvGrpSpPr>
          <p:cNvPr id="122" name="组合 121"/>
          <p:cNvGrpSpPr/>
          <p:nvPr/>
        </p:nvGrpSpPr>
        <p:grpSpPr>
          <a:xfrm>
            <a:off x="6517530" y="4322936"/>
            <a:ext cx="802098" cy="802096"/>
            <a:chOff x="7414667" y="3750264"/>
            <a:chExt cx="871129" cy="871129"/>
          </a:xfrm>
        </p:grpSpPr>
        <p:sp>
          <p:nvSpPr>
            <p:cNvPr id="123" name="椭圆 1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24" name="文本框 29"/>
            <p:cNvSpPr txBox="1"/>
            <p:nvPr/>
          </p:nvSpPr>
          <p:spPr>
            <a:xfrm>
              <a:off x="7451426" y="3818460"/>
              <a:ext cx="792991" cy="701958"/>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a:solidFill>
                    <a:schemeClr val="tx1"/>
                  </a:solidFill>
                </a:rPr>
                <a:t>04</a:t>
              </a:r>
              <a:endParaRPr lang="zh-CN" altLang="en-US" dirty="0">
                <a:solidFill>
                  <a:schemeClr val="tx1"/>
                </a:solidFill>
              </a:endParaRPr>
            </a:p>
          </p:txBody>
        </p:sp>
      </p:grpSp>
      <p:grpSp>
        <p:nvGrpSpPr>
          <p:cNvPr id="125" name="组合 124"/>
          <p:cNvGrpSpPr/>
          <p:nvPr/>
        </p:nvGrpSpPr>
        <p:grpSpPr>
          <a:xfrm>
            <a:off x="6527540" y="2306712"/>
            <a:ext cx="802098" cy="802096"/>
            <a:chOff x="7414667" y="3750264"/>
            <a:chExt cx="871129" cy="871129"/>
          </a:xfrm>
        </p:grpSpPr>
        <p:sp>
          <p:nvSpPr>
            <p:cNvPr id="126" name="椭圆 12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27" name="文本框 32"/>
            <p:cNvSpPr txBox="1"/>
            <p:nvPr/>
          </p:nvSpPr>
          <p:spPr>
            <a:xfrm>
              <a:off x="7451426" y="3820353"/>
              <a:ext cx="792991" cy="701958"/>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a:solidFill>
                    <a:schemeClr val="tx1"/>
                  </a:solidFill>
                </a:rPr>
                <a:t>02</a:t>
              </a:r>
              <a:endParaRPr lang="zh-CN" altLang="en-US" dirty="0">
                <a:solidFill>
                  <a:schemeClr val="tx1"/>
                </a:solidFill>
              </a:endParaRPr>
            </a:p>
          </p:txBody>
        </p:sp>
      </p:grpSp>
      <p:sp>
        <p:nvSpPr>
          <p:cNvPr id="128" name="文本框 33"/>
          <p:cNvSpPr txBox="1"/>
          <p:nvPr/>
        </p:nvSpPr>
        <p:spPr>
          <a:xfrm>
            <a:off x="7391636" y="1412999"/>
            <a:ext cx="2424885" cy="430887"/>
          </a:xfrm>
          <a:prstGeom prst="rect">
            <a:avLst/>
          </a:prstGeom>
          <a:noFill/>
        </p:spPr>
        <p:txBody>
          <a:bodyPr wrap="square" rtlCol="0">
            <a:spAutoFit/>
          </a:bodyPr>
          <a:lstStyle/>
          <a:p>
            <a:pPr algn="ctr"/>
            <a:r>
              <a:rPr lang="zh-CN" altLang="en-US" sz="2200" dirty="0" smtClean="0">
                <a:latin typeface="微软雅黑" pitchFamily="34" charset="-122"/>
                <a:ea typeface="微软雅黑" pitchFamily="34" charset="-122"/>
              </a:rPr>
              <a:t>年度工作概述</a:t>
            </a:r>
            <a:endParaRPr lang="zh-CN" altLang="en-US" sz="2200" dirty="0">
              <a:latin typeface="微软雅黑" pitchFamily="34" charset="-122"/>
              <a:ea typeface="微软雅黑" pitchFamily="34" charset="-122"/>
            </a:endParaRPr>
          </a:p>
        </p:txBody>
      </p:sp>
      <p:sp>
        <p:nvSpPr>
          <p:cNvPr id="142" name="TextBox 141"/>
          <p:cNvSpPr txBox="1"/>
          <p:nvPr/>
        </p:nvSpPr>
        <p:spPr>
          <a:xfrm>
            <a:off x="7717768" y="1836772"/>
            <a:ext cx="2016224" cy="253916"/>
          </a:xfrm>
          <a:prstGeom prst="rect">
            <a:avLst/>
          </a:prstGeom>
          <a:noFill/>
        </p:spPr>
        <p:txBody>
          <a:bodyPr wrap="square" rtlCol="0">
            <a:spAutoFit/>
          </a:bodyPr>
          <a:lstStyle/>
          <a:p>
            <a:r>
              <a:rPr lang="zh-CN" altLang="zh-CN" sz="1050" dirty="0">
                <a:latin typeface="微软雅黑" pitchFamily="34" charset="-122"/>
                <a:ea typeface="微软雅黑" pitchFamily="34" charset="-122"/>
              </a:rPr>
              <a:t>本季度工作叙述 整体工作总结</a:t>
            </a:r>
            <a:endParaRPr lang="zh-CN" altLang="en-US" sz="1050" dirty="0">
              <a:latin typeface="微软雅黑" pitchFamily="34" charset="-122"/>
              <a:ea typeface="微软雅黑" pitchFamily="34" charset="-122"/>
            </a:endParaRPr>
          </a:p>
        </p:txBody>
      </p:sp>
      <p:sp>
        <p:nvSpPr>
          <p:cNvPr id="129" name="文本框 34"/>
          <p:cNvSpPr txBox="1"/>
          <p:nvPr/>
        </p:nvSpPr>
        <p:spPr>
          <a:xfrm>
            <a:off x="7247620" y="2438154"/>
            <a:ext cx="2696969"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zh-CN" altLang="zh-CN" dirty="0">
                <a:solidFill>
                  <a:schemeClr val="tx1"/>
                </a:solidFill>
              </a:rPr>
              <a:t>工作完成情况</a:t>
            </a:r>
            <a:endParaRPr lang="zh-CN" altLang="en-US" dirty="0">
              <a:solidFill>
                <a:schemeClr val="tx1"/>
              </a:solidFill>
            </a:endParaRPr>
          </a:p>
        </p:txBody>
      </p:sp>
      <p:sp>
        <p:nvSpPr>
          <p:cNvPr id="143" name="TextBox 142"/>
          <p:cNvSpPr txBox="1"/>
          <p:nvPr/>
        </p:nvSpPr>
        <p:spPr>
          <a:xfrm>
            <a:off x="7694008" y="2841174"/>
            <a:ext cx="2430231"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zh-CN" dirty="0">
                <a:solidFill>
                  <a:schemeClr val="tx1"/>
                </a:solidFill>
              </a:rPr>
              <a:t>完成的项目 存在的问题 改进方法措施</a:t>
            </a:r>
            <a:endParaRPr lang="zh-CN" altLang="en-US" dirty="0">
              <a:solidFill>
                <a:schemeClr val="tx1"/>
              </a:solidFill>
            </a:endParaRPr>
          </a:p>
        </p:txBody>
      </p:sp>
      <p:sp>
        <p:nvSpPr>
          <p:cNvPr id="144" name="文本框 33"/>
          <p:cNvSpPr txBox="1"/>
          <p:nvPr/>
        </p:nvSpPr>
        <p:spPr>
          <a:xfrm>
            <a:off x="7031596" y="3468847"/>
            <a:ext cx="3144592"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zh-CN" altLang="en-US" dirty="0" smtClean="0">
                <a:solidFill>
                  <a:schemeClr val="tx1"/>
                </a:solidFill>
              </a:rPr>
              <a:t>项目成果展示</a:t>
            </a:r>
            <a:endParaRPr lang="zh-CN" altLang="en-US" dirty="0">
              <a:solidFill>
                <a:schemeClr val="tx1"/>
              </a:solidFill>
            </a:endParaRPr>
          </a:p>
        </p:txBody>
      </p:sp>
      <p:sp>
        <p:nvSpPr>
          <p:cNvPr id="145" name="文本框 33"/>
          <p:cNvSpPr txBox="1"/>
          <p:nvPr/>
        </p:nvSpPr>
        <p:spPr>
          <a:xfrm>
            <a:off x="7698718" y="3872429"/>
            <a:ext cx="2388199"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zh-CN" dirty="0">
                <a:solidFill>
                  <a:schemeClr val="tx1"/>
                </a:solidFill>
              </a:rPr>
              <a:t>项目展示一 项目展示二</a:t>
            </a:r>
            <a:r>
              <a:rPr lang="en-US" altLang="zh-CN" dirty="0">
                <a:solidFill>
                  <a:schemeClr val="tx1"/>
                </a:solidFill>
              </a:rPr>
              <a:t>  </a:t>
            </a:r>
            <a:r>
              <a:rPr lang="zh-CN" altLang="zh-CN" dirty="0">
                <a:solidFill>
                  <a:schemeClr val="tx1"/>
                </a:solidFill>
              </a:rPr>
              <a:t>项目展示三</a:t>
            </a:r>
            <a:endParaRPr lang="zh-CN" altLang="en-US" dirty="0">
              <a:solidFill>
                <a:schemeClr val="tx1"/>
              </a:solidFill>
            </a:endParaRPr>
          </a:p>
        </p:txBody>
      </p:sp>
      <p:sp>
        <p:nvSpPr>
          <p:cNvPr id="146" name="文本框 33"/>
          <p:cNvSpPr txBox="1"/>
          <p:nvPr/>
        </p:nvSpPr>
        <p:spPr>
          <a:xfrm>
            <a:off x="7395999" y="4476959"/>
            <a:ext cx="2875957"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zh-CN" altLang="zh-CN" dirty="0">
                <a:solidFill>
                  <a:schemeClr val="tx1"/>
                </a:solidFill>
              </a:rPr>
              <a:t>工作中存在的不足</a:t>
            </a:r>
            <a:endParaRPr lang="zh-CN" altLang="en-US" dirty="0">
              <a:solidFill>
                <a:schemeClr val="tx1"/>
              </a:solidFill>
            </a:endParaRPr>
          </a:p>
        </p:txBody>
      </p:sp>
      <p:sp>
        <p:nvSpPr>
          <p:cNvPr id="147" name="文本框 33"/>
          <p:cNvSpPr txBox="1"/>
          <p:nvPr/>
        </p:nvSpPr>
        <p:spPr>
          <a:xfrm>
            <a:off x="7645760" y="4869954"/>
            <a:ext cx="2424512"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zh-CN" dirty="0">
                <a:solidFill>
                  <a:schemeClr val="tx1"/>
                </a:solidFill>
              </a:rPr>
              <a:t>项目展示一 项目展示二</a:t>
            </a:r>
            <a:r>
              <a:rPr lang="en-US" altLang="zh-CN" dirty="0">
                <a:solidFill>
                  <a:schemeClr val="tx1"/>
                </a:solidFill>
              </a:rPr>
              <a:t>  </a:t>
            </a:r>
            <a:r>
              <a:rPr lang="zh-CN" altLang="zh-CN" dirty="0">
                <a:solidFill>
                  <a:schemeClr val="tx1"/>
                </a:solidFill>
              </a:rPr>
              <a:t>项目展示三</a:t>
            </a:r>
            <a:endParaRPr lang="zh-CN" altLang="en-US" dirty="0">
              <a:solidFill>
                <a:schemeClr val="tx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flipH="1">
            <a:off x="13648" y="9773"/>
            <a:ext cx="5410853" cy="6837720"/>
          </a:xfrm>
          <a:prstGeom prst="rect">
            <a:avLst/>
          </a:prstGeom>
          <a:noFill/>
          <a:extLst>
            <a:ext uri="{909E8E84-426E-40DD-AFC4-6F175D3DCCD1}">
              <a14:hiddenFill xmlns:a14="http://schemas.microsoft.com/office/drawing/2010/main">
                <a:solidFill>
                  <a:srgbClr val="FFFFFF"/>
                </a:solidFill>
              </a14:hiddenFill>
            </a:ext>
          </a:extLst>
        </p:spPr>
      </p:pic>
      <p:sp>
        <p:nvSpPr>
          <p:cNvPr id="114" name="椭圆 113"/>
          <p:cNvSpPr/>
          <p:nvPr/>
        </p:nvSpPr>
        <p:spPr>
          <a:xfrm>
            <a:off x="4595701" y="2349674"/>
            <a:ext cx="1669392" cy="166939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grpSp>
        <p:nvGrpSpPr>
          <p:cNvPr id="2" name="组合 1"/>
          <p:cNvGrpSpPr/>
          <p:nvPr/>
        </p:nvGrpSpPr>
        <p:grpSpPr>
          <a:xfrm>
            <a:off x="4533839" y="2614543"/>
            <a:ext cx="1787217" cy="1161421"/>
            <a:chOff x="736517" y="2781721"/>
            <a:chExt cx="1787217" cy="1161421"/>
          </a:xfrm>
        </p:grpSpPr>
        <p:sp>
          <p:nvSpPr>
            <p:cNvPr id="115" name="文本框 5"/>
            <p:cNvSpPr txBox="1"/>
            <p:nvPr/>
          </p:nvSpPr>
          <p:spPr>
            <a:xfrm>
              <a:off x="736517" y="2781721"/>
              <a:ext cx="1787217" cy="923330"/>
            </a:xfrm>
            <a:prstGeom prst="rect">
              <a:avLst/>
            </a:prstGeom>
            <a:noFill/>
          </p:spPr>
          <p:txBody>
            <a:bodyPr wrap="square" rtlCol="0">
              <a:spAutoFit/>
            </a:bodyPr>
            <a:lstStyle/>
            <a:p>
              <a:pPr algn="ctr"/>
              <a:r>
                <a:rPr lang="zh-CN" altLang="en-US" sz="5400" dirty="0" smtClean="0">
                  <a:effectLst>
                    <a:innerShdw blurRad="63500" dist="38100" dir="13500000">
                      <a:prstClr val="black">
                        <a:alpha val="50000"/>
                      </a:prstClr>
                    </a:innerShdw>
                  </a:effectLst>
                  <a:latin typeface="微软雅黑" pitchFamily="34" charset="-122"/>
                  <a:ea typeface="微软雅黑" pitchFamily="34" charset="-122"/>
                </a:rPr>
                <a:t>目录</a:t>
              </a:r>
              <a:endParaRPr lang="zh-CN" altLang="en-US" sz="5400" dirty="0">
                <a:effectLst>
                  <a:innerShdw blurRad="63500" dist="38100" dir="13500000">
                    <a:prstClr val="black">
                      <a:alpha val="50000"/>
                    </a:prstClr>
                  </a:innerShdw>
                </a:effectLst>
                <a:latin typeface="微软雅黑" pitchFamily="34" charset="-122"/>
                <a:ea typeface="微软雅黑" pitchFamily="34" charset="-122"/>
              </a:endParaRPr>
            </a:p>
          </p:txBody>
        </p:sp>
        <p:sp>
          <p:nvSpPr>
            <p:cNvPr id="141" name="矩形 140"/>
            <p:cNvSpPr/>
            <p:nvPr/>
          </p:nvSpPr>
          <p:spPr>
            <a:xfrm>
              <a:off x="936501" y="3573810"/>
              <a:ext cx="1381356" cy="369332"/>
            </a:xfrm>
            <a:prstGeom prst="rect">
              <a:avLst/>
            </a:prstGeom>
          </p:spPr>
          <p:txBody>
            <a:bodyPr wrap="square">
              <a:spAutoFit/>
            </a:bodyPr>
            <a:lstStyle/>
            <a:p>
              <a:pPr algn="ctr" fontAlgn="auto">
                <a:spcBef>
                  <a:spcPts val="0"/>
                </a:spcBef>
                <a:spcAft>
                  <a:spcPts val="0"/>
                </a:spcAft>
                <a:defRPr/>
              </a:pPr>
              <a:r>
                <a:rPr lang="en-US" altLang="zh-CN" sz="1800" dirty="0"/>
                <a:t>CONTENTS</a:t>
              </a:r>
              <a:endParaRPr lang="zh-CN" altLang="en-US" sz="1800" dirty="0"/>
            </a:p>
          </p:txBody>
        </p:sp>
      </p:grpSp>
    </p:spTree>
    <p:extLst>
      <p:ext uri="{BB962C8B-B14F-4D97-AF65-F5344CB8AC3E}">
        <p14:creationId xmlns:p14="http://schemas.microsoft.com/office/powerpoint/2010/main" val="27378894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750"/>
                                        <p:tgtEl>
                                          <p:spTgt spid="3074"/>
                                        </p:tgtEl>
                                      </p:cBhvr>
                                    </p:animEffect>
                                    <p:anim calcmode="lin" valueType="num">
                                      <p:cBhvr>
                                        <p:cTn id="8" dur="750" fill="hold"/>
                                        <p:tgtEl>
                                          <p:spTgt spid="3074"/>
                                        </p:tgtEl>
                                        <p:attrNameLst>
                                          <p:attrName>ppt_x</p:attrName>
                                        </p:attrNameLst>
                                      </p:cBhvr>
                                      <p:tavLst>
                                        <p:tav tm="0">
                                          <p:val>
                                            <p:strVal val="#ppt_x"/>
                                          </p:val>
                                        </p:tav>
                                        <p:tav tm="100000">
                                          <p:val>
                                            <p:strVal val="#ppt_x"/>
                                          </p:val>
                                        </p:tav>
                                      </p:tavLst>
                                    </p:anim>
                                    <p:anim calcmode="lin" valueType="num">
                                      <p:cBhvr>
                                        <p:cTn id="9" dur="75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14"/>
                                        </p:tgtEl>
                                        <p:attrNameLst>
                                          <p:attrName>style.visibility</p:attrName>
                                        </p:attrNameLst>
                                      </p:cBhvr>
                                      <p:to>
                                        <p:strVal val="visible"/>
                                      </p:to>
                                    </p:set>
                                    <p:animEffect transition="in" filter="fade">
                                      <p:cBhvr>
                                        <p:cTn id="13" dur="500"/>
                                        <p:tgtEl>
                                          <p:spTgt spid="114"/>
                                        </p:tgtEl>
                                      </p:cBhvr>
                                    </p:animEffect>
                                    <p:anim calcmode="lin" valueType="num">
                                      <p:cBhvr>
                                        <p:cTn id="14" dur="500" fill="hold"/>
                                        <p:tgtEl>
                                          <p:spTgt spid="114"/>
                                        </p:tgtEl>
                                        <p:attrNameLst>
                                          <p:attrName>ppt_x</p:attrName>
                                        </p:attrNameLst>
                                      </p:cBhvr>
                                      <p:tavLst>
                                        <p:tav tm="0">
                                          <p:val>
                                            <p:strVal val="#ppt_x"/>
                                          </p:val>
                                        </p:tav>
                                        <p:tav tm="100000">
                                          <p:val>
                                            <p:strVal val="#ppt_x"/>
                                          </p:val>
                                        </p:tav>
                                      </p:tavLst>
                                    </p:anim>
                                    <p:anim calcmode="lin" valueType="num">
                                      <p:cBhvr>
                                        <p:cTn id="15" dur="500" fill="hold"/>
                                        <p:tgtEl>
                                          <p:spTgt spid="114"/>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par>
                          <p:cTn id="20" fill="hold">
                            <p:stCondLst>
                              <p:cond delay="1750"/>
                            </p:stCondLst>
                            <p:childTnLst>
                              <p:par>
                                <p:cTn id="21" presetID="31"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500" fill="hold"/>
                                        <p:tgtEl>
                                          <p:spTgt spid="116"/>
                                        </p:tgtEl>
                                        <p:attrNameLst>
                                          <p:attrName>ppt_w</p:attrName>
                                        </p:attrNameLst>
                                      </p:cBhvr>
                                      <p:tavLst>
                                        <p:tav tm="0">
                                          <p:val>
                                            <p:fltVal val="0"/>
                                          </p:val>
                                        </p:tav>
                                        <p:tav tm="100000">
                                          <p:val>
                                            <p:strVal val="#ppt_w"/>
                                          </p:val>
                                        </p:tav>
                                      </p:tavLst>
                                    </p:anim>
                                    <p:anim calcmode="lin" valueType="num">
                                      <p:cBhvr>
                                        <p:cTn id="24" dur="500" fill="hold"/>
                                        <p:tgtEl>
                                          <p:spTgt spid="116"/>
                                        </p:tgtEl>
                                        <p:attrNameLst>
                                          <p:attrName>ppt_h</p:attrName>
                                        </p:attrNameLst>
                                      </p:cBhvr>
                                      <p:tavLst>
                                        <p:tav tm="0">
                                          <p:val>
                                            <p:fltVal val="0"/>
                                          </p:val>
                                        </p:tav>
                                        <p:tav tm="100000">
                                          <p:val>
                                            <p:strVal val="#ppt_h"/>
                                          </p:val>
                                        </p:tav>
                                      </p:tavLst>
                                    </p:anim>
                                    <p:anim calcmode="lin" valueType="num">
                                      <p:cBhvr>
                                        <p:cTn id="25" dur="500" fill="hold"/>
                                        <p:tgtEl>
                                          <p:spTgt spid="116"/>
                                        </p:tgtEl>
                                        <p:attrNameLst>
                                          <p:attrName>style.rotation</p:attrName>
                                        </p:attrNameLst>
                                      </p:cBhvr>
                                      <p:tavLst>
                                        <p:tav tm="0">
                                          <p:val>
                                            <p:fltVal val="90"/>
                                          </p:val>
                                        </p:tav>
                                        <p:tav tm="100000">
                                          <p:val>
                                            <p:fltVal val="0"/>
                                          </p:val>
                                        </p:tav>
                                      </p:tavLst>
                                    </p:anim>
                                    <p:animEffect transition="in" filter="fade">
                                      <p:cBhvr>
                                        <p:cTn id="26" dur="500"/>
                                        <p:tgtEl>
                                          <p:spTgt spid="116"/>
                                        </p:tgtEl>
                                      </p:cBhvr>
                                    </p:animEffect>
                                  </p:childTnLst>
                                </p:cTn>
                              </p:par>
                            </p:childTnLst>
                          </p:cTn>
                        </p:par>
                        <p:par>
                          <p:cTn id="27" fill="hold">
                            <p:stCondLst>
                              <p:cond delay="22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8"/>
                                        </p:tgtEl>
                                        <p:attrNameLst>
                                          <p:attrName>style.visibility</p:attrName>
                                        </p:attrNameLst>
                                      </p:cBhvr>
                                      <p:to>
                                        <p:strVal val="visible"/>
                                      </p:to>
                                    </p:set>
                                    <p:anim calcmode="lin" valueType="num">
                                      <p:cBhvr>
                                        <p:cTn id="30"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8"/>
                                        </p:tgtEl>
                                        <p:attrNameLst>
                                          <p:attrName>ppt_y</p:attrName>
                                        </p:attrNameLst>
                                      </p:cBhvr>
                                      <p:tavLst>
                                        <p:tav tm="0">
                                          <p:val>
                                            <p:strVal val="#ppt_y"/>
                                          </p:val>
                                        </p:tav>
                                        <p:tav tm="100000">
                                          <p:val>
                                            <p:strVal val="#ppt_y"/>
                                          </p:val>
                                        </p:tav>
                                      </p:tavLst>
                                    </p:anim>
                                    <p:anim calcmode="lin" valueType="num">
                                      <p:cBhvr>
                                        <p:cTn id="32"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8"/>
                                        </p:tgtEl>
                                      </p:cBhvr>
                                    </p:animEffect>
                                  </p:childTnLst>
                                </p:cTn>
                              </p:par>
                            </p:childTnLst>
                          </p:cTn>
                        </p:par>
                        <p:par>
                          <p:cTn id="35" fill="hold">
                            <p:stCondLst>
                              <p:cond delay="3000"/>
                            </p:stCondLst>
                            <p:childTnLst>
                              <p:par>
                                <p:cTn id="36" presetID="41" presetClass="entr" presetSubtype="0" fill="hold" grpId="0" nodeType="afterEffect">
                                  <p:stCondLst>
                                    <p:cond delay="0"/>
                                  </p:stCondLst>
                                  <p:iterate type="lt">
                                    <p:tmPct val="6667"/>
                                  </p:iterate>
                                  <p:childTnLst>
                                    <p:set>
                                      <p:cBhvr>
                                        <p:cTn id="37" dur="1" fill="hold">
                                          <p:stCondLst>
                                            <p:cond delay="0"/>
                                          </p:stCondLst>
                                        </p:cTn>
                                        <p:tgtEl>
                                          <p:spTgt spid="142"/>
                                        </p:tgtEl>
                                        <p:attrNameLst>
                                          <p:attrName>style.visibility</p:attrName>
                                        </p:attrNameLst>
                                      </p:cBhvr>
                                      <p:to>
                                        <p:strVal val="visible"/>
                                      </p:to>
                                    </p:set>
                                    <p:anim calcmode="lin" valueType="num">
                                      <p:cBhvr>
                                        <p:cTn id="38" dur="500" fill="hold"/>
                                        <p:tgtEl>
                                          <p:spTgt spid="14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2"/>
                                        </p:tgtEl>
                                        <p:attrNameLst>
                                          <p:attrName>ppt_y</p:attrName>
                                        </p:attrNameLst>
                                      </p:cBhvr>
                                      <p:tavLst>
                                        <p:tav tm="0">
                                          <p:val>
                                            <p:strVal val="#ppt_y"/>
                                          </p:val>
                                        </p:tav>
                                        <p:tav tm="100000">
                                          <p:val>
                                            <p:strVal val="#ppt_y"/>
                                          </p:val>
                                        </p:tav>
                                      </p:tavLst>
                                    </p:anim>
                                    <p:anim calcmode="lin" valueType="num">
                                      <p:cBhvr>
                                        <p:cTn id="40" dur="500" fill="hold"/>
                                        <p:tgtEl>
                                          <p:spTgt spid="14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2"/>
                                        </p:tgtEl>
                                      </p:cBhvr>
                                    </p:animEffect>
                                  </p:childTnLst>
                                </p:cTn>
                              </p:par>
                            </p:childTnLst>
                          </p:cTn>
                        </p:par>
                        <p:par>
                          <p:cTn id="43" fill="hold">
                            <p:stCondLst>
                              <p:cond delay="3900"/>
                            </p:stCondLst>
                            <p:childTnLst>
                              <p:par>
                                <p:cTn id="44" presetID="31" presetClass="entr" presetSubtype="0" fill="hold" nodeType="afterEffect">
                                  <p:stCondLst>
                                    <p:cond delay="0"/>
                                  </p:stCondLst>
                                  <p:childTnLst>
                                    <p:set>
                                      <p:cBhvr>
                                        <p:cTn id="45" dur="1" fill="hold">
                                          <p:stCondLst>
                                            <p:cond delay="0"/>
                                          </p:stCondLst>
                                        </p:cTn>
                                        <p:tgtEl>
                                          <p:spTgt spid="125"/>
                                        </p:tgtEl>
                                        <p:attrNameLst>
                                          <p:attrName>style.visibility</p:attrName>
                                        </p:attrNameLst>
                                      </p:cBhvr>
                                      <p:to>
                                        <p:strVal val="visible"/>
                                      </p:to>
                                    </p:set>
                                    <p:anim calcmode="lin" valueType="num">
                                      <p:cBhvr>
                                        <p:cTn id="46" dur="500" fill="hold"/>
                                        <p:tgtEl>
                                          <p:spTgt spid="125"/>
                                        </p:tgtEl>
                                        <p:attrNameLst>
                                          <p:attrName>ppt_w</p:attrName>
                                        </p:attrNameLst>
                                      </p:cBhvr>
                                      <p:tavLst>
                                        <p:tav tm="0">
                                          <p:val>
                                            <p:fltVal val="0"/>
                                          </p:val>
                                        </p:tav>
                                        <p:tav tm="100000">
                                          <p:val>
                                            <p:strVal val="#ppt_w"/>
                                          </p:val>
                                        </p:tav>
                                      </p:tavLst>
                                    </p:anim>
                                    <p:anim calcmode="lin" valueType="num">
                                      <p:cBhvr>
                                        <p:cTn id="47" dur="500" fill="hold"/>
                                        <p:tgtEl>
                                          <p:spTgt spid="125"/>
                                        </p:tgtEl>
                                        <p:attrNameLst>
                                          <p:attrName>ppt_h</p:attrName>
                                        </p:attrNameLst>
                                      </p:cBhvr>
                                      <p:tavLst>
                                        <p:tav tm="0">
                                          <p:val>
                                            <p:fltVal val="0"/>
                                          </p:val>
                                        </p:tav>
                                        <p:tav tm="100000">
                                          <p:val>
                                            <p:strVal val="#ppt_h"/>
                                          </p:val>
                                        </p:tav>
                                      </p:tavLst>
                                    </p:anim>
                                    <p:anim calcmode="lin" valueType="num">
                                      <p:cBhvr>
                                        <p:cTn id="48" dur="500" fill="hold"/>
                                        <p:tgtEl>
                                          <p:spTgt spid="125"/>
                                        </p:tgtEl>
                                        <p:attrNameLst>
                                          <p:attrName>style.rotation</p:attrName>
                                        </p:attrNameLst>
                                      </p:cBhvr>
                                      <p:tavLst>
                                        <p:tav tm="0">
                                          <p:val>
                                            <p:fltVal val="90"/>
                                          </p:val>
                                        </p:tav>
                                        <p:tav tm="100000">
                                          <p:val>
                                            <p:fltVal val="0"/>
                                          </p:val>
                                        </p:tav>
                                      </p:tavLst>
                                    </p:anim>
                                    <p:animEffect transition="in" filter="fade">
                                      <p:cBhvr>
                                        <p:cTn id="49" dur="500"/>
                                        <p:tgtEl>
                                          <p:spTgt spid="125"/>
                                        </p:tgtEl>
                                      </p:cBhvr>
                                    </p:animEffect>
                                  </p:childTnLst>
                                </p:cTn>
                              </p:par>
                            </p:childTnLst>
                          </p:cTn>
                        </p:par>
                        <p:par>
                          <p:cTn id="50" fill="hold">
                            <p:stCondLst>
                              <p:cond delay="44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29"/>
                                        </p:tgtEl>
                                        <p:attrNameLst>
                                          <p:attrName>style.visibility</p:attrName>
                                        </p:attrNameLst>
                                      </p:cBhvr>
                                      <p:to>
                                        <p:strVal val="visible"/>
                                      </p:to>
                                    </p:set>
                                    <p:anim calcmode="lin" valueType="num">
                                      <p:cBhvr>
                                        <p:cTn id="53" dur="500" fill="hold"/>
                                        <p:tgtEl>
                                          <p:spTgt spid="12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29"/>
                                        </p:tgtEl>
                                        <p:attrNameLst>
                                          <p:attrName>ppt_y</p:attrName>
                                        </p:attrNameLst>
                                      </p:cBhvr>
                                      <p:tavLst>
                                        <p:tav tm="0">
                                          <p:val>
                                            <p:strVal val="#ppt_y"/>
                                          </p:val>
                                        </p:tav>
                                        <p:tav tm="100000">
                                          <p:val>
                                            <p:strVal val="#ppt_y"/>
                                          </p:val>
                                        </p:tav>
                                      </p:tavLst>
                                    </p:anim>
                                    <p:anim calcmode="lin" valueType="num">
                                      <p:cBhvr>
                                        <p:cTn id="55" dur="500" fill="hold"/>
                                        <p:tgtEl>
                                          <p:spTgt spid="12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2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29"/>
                                        </p:tgtEl>
                                      </p:cBhvr>
                                    </p:animEffect>
                                  </p:childTnLst>
                                </p:cTn>
                              </p:par>
                            </p:childTnLst>
                          </p:cTn>
                        </p:par>
                        <p:par>
                          <p:cTn id="58" fill="hold">
                            <p:stCondLst>
                              <p:cond delay="51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43"/>
                                        </p:tgtEl>
                                        <p:attrNameLst>
                                          <p:attrName>style.visibility</p:attrName>
                                        </p:attrNameLst>
                                      </p:cBhvr>
                                      <p:to>
                                        <p:strVal val="visible"/>
                                      </p:to>
                                    </p:set>
                                    <p:anim calcmode="lin" valueType="num">
                                      <p:cBhvr>
                                        <p:cTn id="61" dur="500" fill="hold"/>
                                        <p:tgtEl>
                                          <p:spTgt spid="143"/>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43"/>
                                        </p:tgtEl>
                                        <p:attrNameLst>
                                          <p:attrName>ppt_y</p:attrName>
                                        </p:attrNameLst>
                                      </p:cBhvr>
                                      <p:tavLst>
                                        <p:tav tm="0">
                                          <p:val>
                                            <p:strVal val="#ppt_y"/>
                                          </p:val>
                                        </p:tav>
                                        <p:tav tm="100000">
                                          <p:val>
                                            <p:strVal val="#ppt_y"/>
                                          </p:val>
                                        </p:tav>
                                      </p:tavLst>
                                    </p:anim>
                                    <p:anim calcmode="lin" valueType="num">
                                      <p:cBhvr>
                                        <p:cTn id="63" dur="500" fill="hold"/>
                                        <p:tgtEl>
                                          <p:spTgt spid="143"/>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43"/>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43"/>
                                        </p:tgtEl>
                                      </p:cBhvr>
                                    </p:animEffect>
                                  </p:childTnLst>
                                </p:cTn>
                              </p:par>
                            </p:childTnLst>
                          </p:cTn>
                        </p:par>
                        <p:par>
                          <p:cTn id="66" fill="hold">
                            <p:stCondLst>
                              <p:cond delay="6400"/>
                            </p:stCondLst>
                            <p:childTnLst>
                              <p:par>
                                <p:cTn id="67" presetID="31" presetClass="entr" presetSubtype="0" fill="hold"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500" fill="hold"/>
                                        <p:tgtEl>
                                          <p:spTgt spid="119"/>
                                        </p:tgtEl>
                                        <p:attrNameLst>
                                          <p:attrName>ppt_w</p:attrName>
                                        </p:attrNameLst>
                                      </p:cBhvr>
                                      <p:tavLst>
                                        <p:tav tm="0">
                                          <p:val>
                                            <p:fltVal val="0"/>
                                          </p:val>
                                        </p:tav>
                                        <p:tav tm="100000">
                                          <p:val>
                                            <p:strVal val="#ppt_w"/>
                                          </p:val>
                                        </p:tav>
                                      </p:tavLst>
                                    </p:anim>
                                    <p:anim calcmode="lin" valueType="num">
                                      <p:cBhvr>
                                        <p:cTn id="70" dur="500" fill="hold"/>
                                        <p:tgtEl>
                                          <p:spTgt spid="119"/>
                                        </p:tgtEl>
                                        <p:attrNameLst>
                                          <p:attrName>ppt_h</p:attrName>
                                        </p:attrNameLst>
                                      </p:cBhvr>
                                      <p:tavLst>
                                        <p:tav tm="0">
                                          <p:val>
                                            <p:fltVal val="0"/>
                                          </p:val>
                                        </p:tav>
                                        <p:tav tm="100000">
                                          <p:val>
                                            <p:strVal val="#ppt_h"/>
                                          </p:val>
                                        </p:tav>
                                      </p:tavLst>
                                    </p:anim>
                                    <p:anim calcmode="lin" valueType="num">
                                      <p:cBhvr>
                                        <p:cTn id="71" dur="500" fill="hold"/>
                                        <p:tgtEl>
                                          <p:spTgt spid="119"/>
                                        </p:tgtEl>
                                        <p:attrNameLst>
                                          <p:attrName>style.rotation</p:attrName>
                                        </p:attrNameLst>
                                      </p:cBhvr>
                                      <p:tavLst>
                                        <p:tav tm="0">
                                          <p:val>
                                            <p:fltVal val="90"/>
                                          </p:val>
                                        </p:tav>
                                        <p:tav tm="100000">
                                          <p:val>
                                            <p:fltVal val="0"/>
                                          </p:val>
                                        </p:tav>
                                      </p:tavLst>
                                    </p:anim>
                                    <p:animEffect transition="in" filter="fade">
                                      <p:cBhvr>
                                        <p:cTn id="72" dur="500"/>
                                        <p:tgtEl>
                                          <p:spTgt spid="119"/>
                                        </p:tgtEl>
                                      </p:cBhvr>
                                    </p:animEffect>
                                  </p:childTnLst>
                                </p:cTn>
                              </p:par>
                            </p:childTnLst>
                          </p:cTn>
                        </p:par>
                        <p:par>
                          <p:cTn id="73" fill="hold">
                            <p:stCondLst>
                              <p:cond delay="69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144"/>
                                        </p:tgtEl>
                                        <p:attrNameLst>
                                          <p:attrName>style.visibility</p:attrName>
                                        </p:attrNameLst>
                                      </p:cBhvr>
                                      <p:to>
                                        <p:strVal val="visible"/>
                                      </p:to>
                                    </p:set>
                                    <p:anim calcmode="lin" valueType="num">
                                      <p:cBhvr>
                                        <p:cTn id="76" dur="500" fill="hold"/>
                                        <p:tgtEl>
                                          <p:spTgt spid="144"/>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44"/>
                                        </p:tgtEl>
                                        <p:attrNameLst>
                                          <p:attrName>ppt_y</p:attrName>
                                        </p:attrNameLst>
                                      </p:cBhvr>
                                      <p:tavLst>
                                        <p:tav tm="0">
                                          <p:val>
                                            <p:strVal val="#ppt_y"/>
                                          </p:val>
                                        </p:tav>
                                        <p:tav tm="100000">
                                          <p:val>
                                            <p:strVal val="#ppt_y"/>
                                          </p:val>
                                        </p:tav>
                                      </p:tavLst>
                                    </p:anim>
                                    <p:anim calcmode="lin" valueType="num">
                                      <p:cBhvr>
                                        <p:cTn id="78" dur="500" fill="hold"/>
                                        <p:tgtEl>
                                          <p:spTgt spid="144"/>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44"/>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144"/>
                                        </p:tgtEl>
                                      </p:cBhvr>
                                    </p:animEffect>
                                  </p:childTnLst>
                                </p:cTn>
                              </p:par>
                            </p:childTnLst>
                          </p:cTn>
                        </p:par>
                        <p:par>
                          <p:cTn id="81" fill="hold">
                            <p:stCondLst>
                              <p:cond delay="7650"/>
                            </p:stCondLst>
                            <p:childTnLst>
                              <p:par>
                                <p:cTn id="82" presetID="41" presetClass="entr" presetSubtype="0" fill="hold" grpId="0" nodeType="afterEffect">
                                  <p:stCondLst>
                                    <p:cond delay="0"/>
                                  </p:stCondLst>
                                  <p:iterate type="lt">
                                    <p:tmPct val="5000"/>
                                  </p:iterate>
                                  <p:childTnLst>
                                    <p:set>
                                      <p:cBhvr>
                                        <p:cTn id="83" dur="1" fill="hold">
                                          <p:stCondLst>
                                            <p:cond delay="0"/>
                                          </p:stCondLst>
                                        </p:cTn>
                                        <p:tgtEl>
                                          <p:spTgt spid="145"/>
                                        </p:tgtEl>
                                        <p:attrNameLst>
                                          <p:attrName>style.visibility</p:attrName>
                                        </p:attrNameLst>
                                      </p:cBhvr>
                                      <p:to>
                                        <p:strVal val="visible"/>
                                      </p:to>
                                    </p:set>
                                    <p:anim calcmode="lin" valueType="num">
                                      <p:cBhvr>
                                        <p:cTn id="84" dur="500" fill="hold"/>
                                        <p:tgtEl>
                                          <p:spTgt spid="145"/>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45"/>
                                        </p:tgtEl>
                                        <p:attrNameLst>
                                          <p:attrName>ppt_y</p:attrName>
                                        </p:attrNameLst>
                                      </p:cBhvr>
                                      <p:tavLst>
                                        <p:tav tm="0">
                                          <p:val>
                                            <p:strVal val="#ppt_y"/>
                                          </p:val>
                                        </p:tav>
                                        <p:tav tm="100000">
                                          <p:val>
                                            <p:strVal val="#ppt_y"/>
                                          </p:val>
                                        </p:tav>
                                      </p:tavLst>
                                    </p:anim>
                                    <p:anim calcmode="lin" valueType="num">
                                      <p:cBhvr>
                                        <p:cTn id="86" dur="500" fill="hold"/>
                                        <p:tgtEl>
                                          <p:spTgt spid="145"/>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45"/>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45"/>
                                        </p:tgtEl>
                                      </p:cBhvr>
                                    </p:animEffect>
                                  </p:childTnLst>
                                </p:cTn>
                              </p:par>
                            </p:childTnLst>
                          </p:cTn>
                        </p:par>
                        <p:par>
                          <p:cTn id="89" fill="hold">
                            <p:stCondLst>
                              <p:cond delay="8500"/>
                            </p:stCondLst>
                            <p:childTnLst>
                              <p:par>
                                <p:cTn id="90" presetID="31" presetClass="entr" presetSubtype="0" fill="hold" nodeType="afterEffect">
                                  <p:stCondLst>
                                    <p:cond delay="0"/>
                                  </p:stCondLst>
                                  <p:childTnLst>
                                    <p:set>
                                      <p:cBhvr>
                                        <p:cTn id="91" dur="1" fill="hold">
                                          <p:stCondLst>
                                            <p:cond delay="0"/>
                                          </p:stCondLst>
                                        </p:cTn>
                                        <p:tgtEl>
                                          <p:spTgt spid="122"/>
                                        </p:tgtEl>
                                        <p:attrNameLst>
                                          <p:attrName>style.visibility</p:attrName>
                                        </p:attrNameLst>
                                      </p:cBhvr>
                                      <p:to>
                                        <p:strVal val="visible"/>
                                      </p:to>
                                    </p:set>
                                    <p:anim calcmode="lin" valueType="num">
                                      <p:cBhvr>
                                        <p:cTn id="92" dur="500" fill="hold"/>
                                        <p:tgtEl>
                                          <p:spTgt spid="122"/>
                                        </p:tgtEl>
                                        <p:attrNameLst>
                                          <p:attrName>ppt_w</p:attrName>
                                        </p:attrNameLst>
                                      </p:cBhvr>
                                      <p:tavLst>
                                        <p:tav tm="0">
                                          <p:val>
                                            <p:fltVal val="0"/>
                                          </p:val>
                                        </p:tav>
                                        <p:tav tm="100000">
                                          <p:val>
                                            <p:strVal val="#ppt_w"/>
                                          </p:val>
                                        </p:tav>
                                      </p:tavLst>
                                    </p:anim>
                                    <p:anim calcmode="lin" valueType="num">
                                      <p:cBhvr>
                                        <p:cTn id="93" dur="500" fill="hold"/>
                                        <p:tgtEl>
                                          <p:spTgt spid="122"/>
                                        </p:tgtEl>
                                        <p:attrNameLst>
                                          <p:attrName>ppt_h</p:attrName>
                                        </p:attrNameLst>
                                      </p:cBhvr>
                                      <p:tavLst>
                                        <p:tav tm="0">
                                          <p:val>
                                            <p:fltVal val="0"/>
                                          </p:val>
                                        </p:tav>
                                        <p:tav tm="100000">
                                          <p:val>
                                            <p:strVal val="#ppt_h"/>
                                          </p:val>
                                        </p:tav>
                                      </p:tavLst>
                                    </p:anim>
                                    <p:anim calcmode="lin" valueType="num">
                                      <p:cBhvr>
                                        <p:cTn id="94" dur="500" fill="hold"/>
                                        <p:tgtEl>
                                          <p:spTgt spid="122"/>
                                        </p:tgtEl>
                                        <p:attrNameLst>
                                          <p:attrName>style.rotation</p:attrName>
                                        </p:attrNameLst>
                                      </p:cBhvr>
                                      <p:tavLst>
                                        <p:tav tm="0">
                                          <p:val>
                                            <p:fltVal val="90"/>
                                          </p:val>
                                        </p:tav>
                                        <p:tav tm="100000">
                                          <p:val>
                                            <p:fltVal val="0"/>
                                          </p:val>
                                        </p:tav>
                                      </p:tavLst>
                                    </p:anim>
                                    <p:animEffect transition="in" filter="fade">
                                      <p:cBhvr>
                                        <p:cTn id="95" dur="500"/>
                                        <p:tgtEl>
                                          <p:spTgt spid="122"/>
                                        </p:tgtEl>
                                      </p:cBhvr>
                                    </p:animEffect>
                                  </p:childTnLst>
                                </p:cTn>
                              </p:par>
                            </p:childTnLst>
                          </p:cTn>
                        </p:par>
                        <p:par>
                          <p:cTn id="96" fill="hold">
                            <p:stCondLst>
                              <p:cond delay="90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146"/>
                                        </p:tgtEl>
                                        <p:attrNameLst>
                                          <p:attrName>style.visibility</p:attrName>
                                        </p:attrNameLst>
                                      </p:cBhvr>
                                      <p:to>
                                        <p:strVal val="visible"/>
                                      </p:to>
                                    </p:set>
                                    <p:anim calcmode="lin" valueType="num">
                                      <p:cBhvr>
                                        <p:cTn id="99" dur="500" fill="hold"/>
                                        <p:tgtEl>
                                          <p:spTgt spid="146"/>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146"/>
                                        </p:tgtEl>
                                        <p:attrNameLst>
                                          <p:attrName>ppt_y</p:attrName>
                                        </p:attrNameLst>
                                      </p:cBhvr>
                                      <p:tavLst>
                                        <p:tav tm="0">
                                          <p:val>
                                            <p:strVal val="#ppt_y"/>
                                          </p:val>
                                        </p:tav>
                                        <p:tav tm="100000">
                                          <p:val>
                                            <p:strVal val="#ppt_y"/>
                                          </p:val>
                                        </p:tav>
                                      </p:tavLst>
                                    </p:anim>
                                    <p:anim calcmode="lin" valueType="num">
                                      <p:cBhvr>
                                        <p:cTn id="101" dur="500" fill="hold"/>
                                        <p:tgtEl>
                                          <p:spTgt spid="146"/>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146"/>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146"/>
                                        </p:tgtEl>
                                      </p:cBhvr>
                                    </p:animEffect>
                                  </p:childTnLst>
                                </p:cTn>
                              </p:par>
                            </p:childTnLst>
                          </p:cTn>
                        </p:par>
                        <p:par>
                          <p:cTn id="104" fill="hold">
                            <p:stCondLst>
                              <p:cond delay="9850"/>
                            </p:stCondLst>
                            <p:childTnLst>
                              <p:par>
                                <p:cTn id="105" presetID="41" presetClass="entr" presetSubtype="0" fill="hold" grpId="0" nodeType="afterEffect">
                                  <p:stCondLst>
                                    <p:cond delay="0"/>
                                  </p:stCondLst>
                                  <p:iterate type="lt">
                                    <p:tmPct val="5714"/>
                                  </p:iterate>
                                  <p:childTnLst>
                                    <p:set>
                                      <p:cBhvr>
                                        <p:cTn id="106" dur="1" fill="hold">
                                          <p:stCondLst>
                                            <p:cond delay="0"/>
                                          </p:stCondLst>
                                        </p:cTn>
                                        <p:tgtEl>
                                          <p:spTgt spid="147"/>
                                        </p:tgtEl>
                                        <p:attrNameLst>
                                          <p:attrName>style.visibility</p:attrName>
                                        </p:attrNameLst>
                                      </p:cBhvr>
                                      <p:to>
                                        <p:strVal val="visible"/>
                                      </p:to>
                                    </p:set>
                                    <p:anim calcmode="lin" valueType="num">
                                      <p:cBhvr>
                                        <p:cTn id="107" dur="500" fill="hold"/>
                                        <p:tgtEl>
                                          <p:spTgt spid="14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147"/>
                                        </p:tgtEl>
                                        <p:attrNameLst>
                                          <p:attrName>ppt_y</p:attrName>
                                        </p:attrNameLst>
                                      </p:cBhvr>
                                      <p:tavLst>
                                        <p:tav tm="0">
                                          <p:val>
                                            <p:strVal val="#ppt_y"/>
                                          </p:val>
                                        </p:tav>
                                        <p:tav tm="100000">
                                          <p:val>
                                            <p:strVal val="#ppt_y"/>
                                          </p:val>
                                        </p:tav>
                                      </p:tavLst>
                                    </p:anim>
                                    <p:anim calcmode="lin" valueType="num">
                                      <p:cBhvr>
                                        <p:cTn id="109" dur="500" fill="hold"/>
                                        <p:tgtEl>
                                          <p:spTgt spid="14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14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142" grpId="0"/>
      <p:bldP spid="129" grpId="0"/>
      <p:bldP spid="143" grpId="0"/>
      <p:bldP spid="144" grpId="0"/>
      <p:bldP spid="145" grpId="0"/>
      <p:bldP spid="146" grpId="0"/>
      <p:bldP spid="147" grpId="0"/>
      <p:bldP spid="1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498536" y="1388727"/>
            <a:ext cx="5611739" cy="4719850"/>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sz="2394"/>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sz="2394"/>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sz="2394"/>
            </a:p>
          </p:txBody>
        </p:sp>
      </p:grpSp>
      <p:sp>
        <p:nvSpPr>
          <p:cNvPr id="65" name="Freeform 78"/>
          <p:cNvSpPr>
            <a:spLocks/>
          </p:cNvSpPr>
          <p:nvPr/>
        </p:nvSpPr>
        <p:spPr bwMode="gray">
          <a:xfrm>
            <a:off x="4201683" y="5109396"/>
            <a:ext cx="846263" cy="72013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headEnd/>
            <a:tailEnd/>
          </a:ln>
        </p:spPr>
        <p:txBody>
          <a:bodyPr lIns="86434" tIns="43217" rIns="86434" bIns="43217"/>
          <a:lstStyle/>
          <a:p>
            <a:endParaRPr lang="zh-CN" altLang="en-US" sz="2394"/>
          </a:p>
        </p:txBody>
      </p:sp>
      <p:sp>
        <p:nvSpPr>
          <p:cNvPr id="66" name="Freeform 92"/>
          <p:cNvSpPr>
            <a:spLocks/>
          </p:cNvSpPr>
          <p:nvPr/>
        </p:nvSpPr>
        <p:spPr bwMode="gray">
          <a:xfrm>
            <a:off x="4596308" y="3441097"/>
            <a:ext cx="739730" cy="496590"/>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headEnd/>
            <a:tailEnd/>
          </a:ln>
        </p:spPr>
        <p:txBody>
          <a:bodyPr lIns="86434" tIns="43217" rIns="86434" bIns="43217"/>
          <a:lstStyle/>
          <a:p>
            <a:endParaRPr lang="zh-CN" altLang="en-US" sz="2394"/>
          </a:p>
        </p:txBody>
      </p:sp>
      <p:sp>
        <p:nvSpPr>
          <p:cNvPr id="67" name="Freeform 100"/>
          <p:cNvSpPr>
            <a:spLocks/>
          </p:cNvSpPr>
          <p:nvPr/>
        </p:nvSpPr>
        <p:spPr bwMode="gray">
          <a:xfrm>
            <a:off x="4884397" y="2678960"/>
            <a:ext cx="645200" cy="64361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86434" tIns="43217" rIns="86434" bIns="43217"/>
          <a:lstStyle/>
          <a:p>
            <a:endParaRPr lang="zh-CN" altLang="en-US" sz="2394"/>
          </a:p>
        </p:txBody>
      </p:sp>
      <p:sp>
        <p:nvSpPr>
          <p:cNvPr id="68" name="Freeform 82"/>
          <p:cNvSpPr>
            <a:spLocks/>
          </p:cNvSpPr>
          <p:nvPr/>
        </p:nvSpPr>
        <p:spPr bwMode="gray">
          <a:xfrm>
            <a:off x="5042064" y="4296250"/>
            <a:ext cx="424631" cy="477086"/>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tx1">
                <a:lumMod val="85000"/>
                <a:lumOff val="15000"/>
              </a:schemeClr>
            </a:solidFill>
            <a:prstDash val="solid"/>
            <a:round/>
            <a:headEnd/>
            <a:tailEnd/>
          </a:ln>
        </p:spPr>
        <p:txBody>
          <a:bodyPr lIns="86434" tIns="43217" rIns="86434" bIns="43217"/>
          <a:lstStyle/>
          <a:p>
            <a:endParaRPr lang="zh-CN" altLang="en-US" sz="2394"/>
          </a:p>
        </p:txBody>
      </p:sp>
      <p:cxnSp>
        <p:nvCxnSpPr>
          <p:cNvPr id="69" name="直接连接符 68"/>
          <p:cNvCxnSpPr/>
          <p:nvPr/>
        </p:nvCxnSpPr>
        <p:spPr>
          <a:xfrm>
            <a:off x="5451893" y="3083284"/>
            <a:ext cx="238574" cy="23479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690466" y="3318075"/>
            <a:ext cx="21282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250139" y="3564792"/>
            <a:ext cx="238574" cy="23479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488715" y="3799584"/>
            <a:ext cx="2329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5391553" y="4426775"/>
            <a:ext cx="298911" cy="1935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90466" y="4426775"/>
            <a:ext cx="21282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768861" y="5515221"/>
            <a:ext cx="238574" cy="23479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007435" y="5750013"/>
            <a:ext cx="27041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6257496" y="2864020"/>
            <a:ext cx="1530697" cy="358763"/>
          </a:xfrm>
          <a:prstGeom prst="rect">
            <a:avLst/>
          </a:prstGeom>
        </p:spPr>
        <p:txBody>
          <a:bodyPr wrap="none" lIns="86434" tIns="43217" rIns="86434" bIns="43217">
            <a:spAutoFit/>
          </a:bodyPr>
          <a:lstStyle/>
          <a:p>
            <a:r>
              <a:rPr lang="zh-CN" altLang="en-US" sz="1764" dirty="0">
                <a:solidFill>
                  <a:schemeClr val="tx1">
                    <a:lumMod val="65000"/>
                    <a:lumOff val="35000"/>
                  </a:schemeClr>
                </a:solidFill>
                <a:latin typeface="微软雅黑" pitchFamily="34" charset="-122"/>
                <a:ea typeface="微软雅黑" pitchFamily="34" charset="-122"/>
                <a:cs typeface="华文黑体" pitchFamily="2" charset="-122"/>
              </a:rPr>
              <a:t>点击添加文本</a:t>
            </a:r>
            <a:endParaRPr lang="zh-CN" altLang="en-US" sz="1764" dirty="0">
              <a:solidFill>
                <a:schemeClr val="tx1">
                  <a:lumMod val="65000"/>
                  <a:lumOff val="35000"/>
                </a:schemeClr>
              </a:solidFill>
              <a:latin typeface="微软雅黑" pitchFamily="34" charset="-122"/>
              <a:ea typeface="微软雅黑" pitchFamily="34" charset="-122"/>
            </a:endParaRPr>
          </a:p>
        </p:txBody>
      </p:sp>
      <p:sp>
        <p:nvSpPr>
          <p:cNvPr id="78" name="矩形 77"/>
          <p:cNvSpPr/>
          <p:nvPr/>
        </p:nvSpPr>
        <p:spPr>
          <a:xfrm>
            <a:off x="6257496" y="3408093"/>
            <a:ext cx="1530697" cy="358763"/>
          </a:xfrm>
          <a:prstGeom prst="rect">
            <a:avLst/>
          </a:prstGeom>
        </p:spPr>
        <p:txBody>
          <a:bodyPr wrap="none" lIns="86434" tIns="43217" rIns="86434" bIns="43217">
            <a:spAutoFit/>
          </a:bodyPr>
          <a:lstStyle/>
          <a:p>
            <a:r>
              <a:rPr lang="zh-CN" altLang="en-US" sz="1764">
                <a:solidFill>
                  <a:schemeClr val="tx1">
                    <a:lumMod val="65000"/>
                    <a:lumOff val="35000"/>
                  </a:schemeClr>
                </a:solidFill>
                <a:latin typeface="微软雅黑" pitchFamily="34" charset="-122"/>
                <a:ea typeface="微软雅黑" pitchFamily="34" charset="-122"/>
                <a:cs typeface="华文黑体" pitchFamily="2" charset="-122"/>
              </a:rPr>
              <a:t>点击添加文本</a:t>
            </a:r>
            <a:endParaRPr lang="zh-CN" altLang="en-US" sz="1764">
              <a:solidFill>
                <a:schemeClr val="tx1">
                  <a:lumMod val="65000"/>
                  <a:lumOff val="35000"/>
                </a:schemeClr>
              </a:solidFill>
              <a:latin typeface="微软雅黑" pitchFamily="34" charset="-122"/>
              <a:ea typeface="微软雅黑" pitchFamily="34" charset="-122"/>
            </a:endParaRPr>
          </a:p>
        </p:txBody>
      </p:sp>
      <p:sp>
        <p:nvSpPr>
          <p:cNvPr id="79" name="矩形 78"/>
          <p:cNvSpPr/>
          <p:nvPr/>
        </p:nvSpPr>
        <p:spPr>
          <a:xfrm>
            <a:off x="6257496" y="4036969"/>
            <a:ext cx="1530697" cy="358763"/>
          </a:xfrm>
          <a:prstGeom prst="rect">
            <a:avLst/>
          </a:prstGeom>
        </p:spPr>
        <p:txBody>
          <a:bodyPr wrap="none" lIns="86434" tIns="43217" rIns="86434" bIns="43217">
            <a:spAutoFit/>
          </a:bodyPr>
          <a:lstStyle/>
          <a:p>
            <a:r>
              <a:rPr lang="zh-CN" altLang="en-US" sz="1764">
                <a:solidFill>
                  <a:schemeClr val="tx1">
                    <a:lumMod val="65000"/>
                    <a:lumOff val="35000"/>
                  </a:schemeClr>
                </a:solidFill>
                <a:latin typeface="微软雅黑" pitchFamily="34" charset="-122"/>
                <a:ea typeface="微软雅黑" pitchFamily="34" charset="-122"/>
                <a:cs typeface="华文黑体" pitchFamily="2" charset="-122"/>
              </a:rPr>
              <a:t>点击添加文本</a:t>
            </a:r>
            <a:endParaRPr lang="zh-CN" altLang="en-US" sz="1764">
              <a:solidFill>
                <a:schemeClr val="tx1">
                  <a:lumMod val="65000"/>
                  <a:lumOff val="35000"/>
                </a:schemeClr>
              </a:solidFill>
              <a:latin typeface="微软雅黑" pitchFamily="34" charset="-122"/>
              <a:ea typeface="微软雅黑" pitchFamily="34" charset="-122"/>
            </a:endParaRPr>
          </a:p>
        </p:txBody>
      </p:sp>
      <p:sp>
        <p:nvSpPr>
          <p:cNvPr id="80" name="矩形 79"/>
          <p:cNvSpPr/>
          <p:nvPr/>
        </p:nvSpPr>
        <p:spPr>
          <a:xfrm>
            <a:off x="6214712" y="5293859"/>
            <a:ext cx="1530697" cy="358763"/>
          </a:xfrm>
          <a:prstGeom prst="rect">
            <a:avLst/>
          </a:prstGeom>
        </p:spPr>
        <p:txBody>
          <a:bodyPr wrap="none" lIns="86434" tIns="43217" rIns="86434" bIns="43217">
            <a:spAutoFit/>
          </a:bodyPr>
          <a:lstStyle/>
          <a:p>
            <a:r>
              <a:rPr lang="zh-CN" altLang="en-US" sz="1764" dirty="0">
                <a:solidFill>
                  <a:schemeClr val="tx1">
                    <a:lumMod val="65000"/>
                    <a:lumOff val="35000"/>
                  </a:schemeClr>
                </a:solidFill>
                <a:latin typeface="微软雅黑" pitchFamily="34" charset="-122"/>
                <a:ea typeface="微软雅黑" pitchFamily="34" charset="-122"/>
                <a:cs typeface="华文黑体" pitchFamily="2" charset="-122"/>
              </a:rPr>
              <a:t>点击添加文本</a:t>
            </a:r>
            <a:endParaRPr lang="zh-CN" altLang="en-US" sz="1764" dirty="0">
              <a:solidFill>
                <a:schemeClr val="tx1">
                  <a:lumMod val="65000"/>
                  <a:lumOff val="35000"/>
                </a:schemeClr>
              </a:solidFill>
              <a:latin typeface="微软雅黑" pitchFamily="34" charset="-122"/>
              <a:ea typeface="微软雅黑" pitchFamily="34" charset="-122"/>
            </a:endParaRPr>
          </a:p>
        </p:txBody>
      </p:sp>
      <p:sp>
        <p:nvSpPr>
          <p:cNvPr id="81" name="矩形标注 80"/>
          <p:cNvSpPr/>
          <p:nvPr/>
        </p:nvSpPr>
        <p:spPr>
          <a:xfrm>
            <a:off x="8325455" y="2317397"/>
            <a:ext cx="2740821" cy="3684262"/>
          </a:xfrm>
          <a:prstGeom prst="wedgeRectCallout">
            <a:avLst>
              <a:gd name="adj1" fmla="val -72333"/>
              <a:gd name="adj2" fmla="val 1971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6434" tIns="43217" rIns="86434" bIns="43217" rtlCol="0" anchor="ctr"/>
          <a:lstStyle/>
          <a:p>
            <a:pPr algn="ctr"/>
            <a:endParaRPr lang="zh-CN" altLang="en-US" sz="2394"/>
          </a:p>
        </p:txBody>
      </p:sp>
      <p:sp>
        <p:nvSpPr>
          <p:cNvPr id="82" name="TextBox 81"/>
          <p:cNvSpPr txBox="1"/>
          <p:nvPr/>
        </p:nvSpPr>
        <p:spPr>
          <a:xfrm>
            <a:off x="8461577" y="2444961"/>
            <a:ext cx="2604701" cy="3414984"/>
          </a:xfrm>
          <a:prstGeom prst="rect">
            <a:avLst/>
          </a:prstGeom>
          <a:noFill/>
        </p:spPr>
        <p:txBody>
          <a:bodyPr wrap="square" lIns="86434" tIns="43217" rIns="86434" bIns="43217" rtlCol="0">
            <a:spAutoFit/>
          </a:bodyPr>
          <a:lstStyle/>
          <a:p>
            <a:pPr>
              <a:lnSpc>
                <a:spcPct val="130000"/>
              </a:lnSpc>
            </a:pPr>
            <a:r>
              <a:rPr lang="zh-CN" altLang="en-US" sz="1512"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lang="en-US" altLang="zh-CN" sz="1512" dirty="0">
                <a:solidFill>
                  <a:schemeClr val="bg1"/>
                </a:solidFill>
                <a:latin typeface="微软雅黑" pitchFamily="34" charset="-122"/>
                <a:ea typeface="微软雅黑" pitchFamily="34" charset="-122"/>
              </a:rPr>
              <a:t>,</a:t>
            </a:r>
            <a:r>
              <a:rPr lang="zh-CN" altLang="en-US" sz="1512" dirty="0">
                <a:solidFill>
                  <a:schemeClr val="bg1"/>
                </a:solidFill>
                <a:latin typeface="微软雅黑" pitchFamily="34" charset="-122"/>
                <a:ea typeface="微软雅黑" pitchFamily="34" charset="-122"/>
              </a:rPr>
              <a:t>您的内容打在这里，或者通过复制您的文本后，在此框中选择粘贴。</a:t>
            </a:r>
          </a:p>
        </p:txBody>
      </p:sp>
      <p:sp>
        <p:nvSpPr>
          <p:cNvPr id="83"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84" name="Freeform 5"/>
          <p:cNvSpPr>
            <a:spLocks noEditPoints="1"/>
          </p:cNvSpPr>
          <p:nvPr/>
        </p:nvSpPr>
        <p:spPr bwMode="auto">
          <a:xfrm>
            <a:off x="6157985" y="189210"/>
            <a:ext cx="2167469"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85"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86" name="飞哥PPT眉头"/>
          <p:cNvSpPr txBox="1"/>
          <p:nvPr/>
        </p:nvSpPr>
        <p:spPr>
          <a:xfrm>
            <a:off x="2268639" y="272743"/>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87" name="飞哥PPT眉头"/>
          <p:cNvSpPr txBox="1"/>
          <p:nvPr/>
        </p:nvSpPr>
        <p:spPr>
          <a:xfrm>
            <a:off x="4126661"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89" name="飞哥PPT眉头"/>
          <p:cNvSpPr txBox="1"/>
          <p:nvPr/>
        </p:nvSpPr>
        <p:spPr>
          <a:xfrm>
            <a:off x="6226056" y="29887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明年工作计划</a:t>
            </a:r>
          </a:p>
        </p:txBody>
      </p:sp>
    </p:spTree>
    <p:extLst>
      <p:ext uri="{BB962C8B-B14F-4D97-AF65-F5344CB8AC3E}">
        <p14:creationId xmlns:p14="http://schemas.microsoft.com/office/powerpoint/2010/main" val="879182250"/>
      </p:ext>
    </p:extLst>
  </p:cSld>
  <p:clrMapOvr>
    <a:masterClrMapping/>
  </p:clrMapOvr>
  <mc:AlternateContent xmlns:mc="http://schemas.openxmlformats.org/markup-compatibility/2006" xmlns:p14="http://schemas.microsoft.com/office/powerpoint/2010/main">
    <mc:Choice Requires="p14">
      <p:transition spd="slow" p14:dur="900" advClick="0" advTm="9234">
        <p14:warp dir="in"/>
      </p:transition>
    </mc:Choice>
    <mc:Fallback xmlns="">
      <p:transition spd="slow" advClick="0" advTm="923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randombar(horizontal)">
                                          <p:cBhvr>
                                            <p:cTn id="7" dur="500"/>
                                            <p:tgtEl>
                                              <p:spTgt spid="8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0-#ppt_w/2"/>
                                              </p:val>
                                            </p:tav>
                                            <p:tav tm="100000">
                                              <p:val>
                                                <p:strVal val="#ppt_x"/>
                                              </p:val>
                                            </p:tav>
                                          </p:tavLst>
                                        </p:anim>
                                        <p:anim calcmode="lin" valueType="num">
                                          <p:cBhvr additive="base">
                                            <p:cTn id="20" dur="500" fill="hold"/>
                                            <p:tgtEl>
                                              <p:spTgt spid="8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0-#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1500"/>
                                </p:stCondLst>
                                <p:childTnLst>
                                  <p:par>
                                    <p:cTn id="30" presetID="2" presetClass="entr" presetSubtype="8" accel="58000" fill="hold" nodeType="afterEffect" p14:presetBounceEnd="58000">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14:bounceEnd="58000">
                                          <p:cBhvr additive="base">
                                            <p:cTn id="32"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33" dur="1000" fill="hold"/>
                                            <p:tgtEl>
                                              <p:spTgt spid="2"/>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10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grpId="0" nodeType="withEffect">
                                      <p:stCondLst>
                                        <p:cond delay="130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grpId="0" nodeType="withEffect">
                                      <p:stCondLst>
                                        <p:cond delay="180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par>
                              <p:cTn id="46" fill="hold">
                                <p:stCondLst>
                                  <p:cond delay="3800"/>
                                </p:stCondLst>
                                <p:childTnLst>
                                  <p:par>
                                    <p:cTn id="47" presetID="10" presetClass="entr" presetSubtype="0"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par>
                                    <p:cTn id="56" presetID="10" presetClass="entr" presetSubtype="0"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nodeType="with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nodeType="with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nodeType="with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500"/>
                                            <p:tgtEl>
                                              <p:spTgt spid="8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fade">
                                          <p:cBhvr>
                                            <p:cTn id="82" dur="500"/>
                                            <p:tgtEl>
                                              <p:spTgt spid="7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81"/>
                                            </p:tgtEl>
                                            <p:attrNameLst>
                                              <p:attrName>style.visibility</p:attrName>
                                            </p:attrNameLst>
                                          </p:cBhvr>
                                          <p:to>
                                            <p:strVal val="visible"/>
                                          </p:to>
                                        </p:set>
                                        <p:animEffect transition="in" filter="wipe(left)">
                                          <p:cBhvr>
                                            <p:cTn id="86" dur="500"/>
                                            <p:tgtEl>
                                              <p:spTgt spid="81"/>
                                            </p:tgtEl>
                                          </p:cBhvr>
                                        </p:animEffect>
                                      </p:childTnLst>
                                    </p:cTn>
                                  </p:par>
                                </p:childTnLst>
                              </p:cTn>
                            </p:par>
                            <p:par>
                              <p:cTn id="87" fill="hold">
                                <p:stCondLst>
                                  <p:cond delay="48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82"/>
                                            </p:tgtEl>
                                            <p:attrNameLst>
                                              <p:attrName>style.visibility</p:attrName>
                                            </p:attrNameLst>
                                          </p:cBhvr>
                                          <p:to>
                                            <p:strVal val="visible"/>
                                          </p:to>
                                        </p:set>
                                        <p:animEffect transition="in" filter="wipe(left)">
                                          <p:cBhvr>
                                            <p:cTn id="90" dur="100"/>
                                            <p:tgtEl>
                                              <p:spTgt spid="82"/>
                                            </p:tgtEl>
                                          </p:cBhvr>
                                        </p:animEffect>
                                      </p:childTnLst>
                                    </p:cTn>
                                  </p:par>
                                  <p:par>
                                    <p:cTn id="91" presetID="36" presetClass="emph" presetSubtype="0" fill="hold" grpId="1" nodeType="withEffect">
                                      <p:stCondLst>
                                        <p:cond delay="0"/>
                                      </p:stCondLst>
                                      <p:iterate type="lt">
                                        <p:tmPct val="30000"/>
                                      </p:iterate>
                                      <p:childTnLst>
                                        <p:animScale>
                                          <p:cBhvr>
                                            <p:cTn id="92" dur="50" autoRev="1" fill="hold">
                                              <p:stCondLst>
                                                <p:cond delay="0"/>
                                              </p:stCondLst>
                                            </p:cTn>
                                            <p:tgtEl>
                                              <p:spTgt spid="82"/>
                                            </p:tgtEl>
                                          </p:cBhvr>
                                          <p:to x="80000" y="100000"/>
                                        </p:animScale>
                                        <p:anim by="(#ppt_w*0.10)" calcmode="lin" valueType="num">
                                          <p:cBhvr>
                                            <p:cTn id="93" dur="50" autoRev="1" fill="hold">
                                              <p:stCondLst>
                                                <p:cond delay="0"/>
                                              </p:stCondLst>
                                            </p:cTn>
                                            <p:tgtEl>
                                              <p:spTgt spid="82"/>
                                            </p:tgtEl>
                                            <p:attrNameLst>
                                              <p:attrName>ppt_x</p:attrName>
                                            </p:attrNameLst>
                                          </p:cBhvr>
                                        </p:anim>
                                        <p:anim by="(-#ppt_w*0.10)" calcmode="lin" valueType="num">
                                          <p:cBhvr>
                                            <p:cTn id="94" dur="50" autoRev="1" fill="hold">
                                              <p:stCondLst>
                                                <p:cond delay="0"/>
                                              </p:stCondLst>
                                            </p:cTn>
                                            <p:tgtEl>
                                              <p:spTgt spid="82"/>
                                            </p:tgtEl>
                                            <p:attrNameLst>
                                              <p:attrName>ppt_y</p:attrName>
                                            </p:attrNameLst>
                                          </p:cBhvr>
                                        </p:anim>
                                        <p:animRot by="-480000">
                                          <p:cBhvr>
                                            <p:cTn id="95"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P spid="83" grpId="0" animBg="1"/>
          <p:bldP spid="84" grpId="0" animBg="1"/>
          <p:bldP spid="85" grpId="0"/>
          <p:bldP spid="86" grpId="0"/>
          <p:bldP spid="87"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randombar(horizontal)">
                                          <p:cBhvr>
                                            <p:cTn id="7" dur="500"/>
                                            <p:tgtEl>
                                              <p:spTgt spid="8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0-#ppt_w/2"/>
                                              </p:val>
                                            </p:tav>
                                            <p:tav tm="100000">
                                              <p:val>
                                                <p:strVal val="#ppt_x"/>
                                              </p:val>
                                            </p:tav>
                                          </p:tavLst>
                                        </p:anim>
                                        <p:anim calcmode="lin" valueType="num">
                                          <p:cBhvr additive="base">
                                            <p:cTn id="20" dur="500" fill="hold"/>
                                            <p:tgtEl>
                                              <p:spTgt spid="8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0-#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wipe(up)">
                                          <p:cBhvr>
                                            <p:cTn id="28" dur="500"/>
                                            <p:tgtEl>
                                              <p:spTgt spid="84"/>
                                            </p:tgtEl>
                                          </p:cBhvr>
                                        </p:animEffect>
                                      </p:childTnLst>
                                    </p:cTn>
                                  </p:par>
                                </p:childTnLst>
                              </p:cTn>
                            </p:par>
                            <p:par>
                              <p:cTn id="29" fill="hold">
                                <p:stCondLst>
                                  <p:cond delay="1500"/>
                                </p:stCondLst>
                                <p:childTnLst>
                                  <p:par>
                                    <p:cTn id="30" presetID="2" presetClass="entr" presetSubtype="8" accel="5800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1000" fill="hold"/>
                                            <p:tgtEl>
                                              <p:spTgt spid="2"/>
                                            </p:tgtEl>
                                            <p:attrNameLst>
                                              <p:attrName>ppt_x</p:attrName>
                                            </p:attrNameLst>
                                          </p:cBhvr>
                                          <p:tavLst>
                                            <p:tav tm="0">
                                              <p:val>
                                                <p:strVal val="0-#ppt_w/2"/>
                                              </p:val>
                                            </p:tav>
                                            <p:tav tm="100000">
                                              <p:val>
                                                <p:strVal val="#ppt_x"/>
                                              </p:val>
                                            </p:tav>
                                          </p:tavLst>
                                        </p:anim>
                                        <p:anim calcmode="lin" valueType="num">
                                          <p:cBhvr additive="base">
                                            <p:cTn id="33" dur="1000" fill="hold"/>
                                            <p:tgtEl>
                                              <p:spTgt spid="2"/>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10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grpId="0" nodeType="withEffect">
                                      <p:stCondLst>
                                        <p:cond delay="130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grpId="0" nodeType="withEffect">
                                      <p:stCondLst>
                                        <p:cond delay="180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par>
                              <p:cTn id="46" fill="hold">
                                <p:stCondLst>
                                  <p:cond delay="3800"/>
                                </p:stCondLst>
                                <p:childTnLst>
                                  <p:par>
                                    <p:cTn id="47" presetID="10" presetClass="entr" presetSubtype="0"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par>
                                    <p:cTn id="56" presetID="10" presetClass="entr" presetSubtype="0"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nodeType="with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nodeType="with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nodeType="with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500"/>
                                            <p:tgtEl>
                                              <p:spTgt spid="8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fade">
                                          <p:cBhvr>
                                            <p:cTn id="82" dur="500"/>
                                            <p:tgtEl>
                                              <p:spTgt spid="7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81"/>
                                            </p:tgtEl>
                                            <p:attrNameLst>
                                              <p:attrName>style.visibility</p:attrName>
                                            </p:attrNameLst>
                                          </p:cBhvr>
                                          <p:to>
                                            <p:strVal val="visible"/>
                                          </p:to>
                                        </p:set>
                                        <p:animEffect transition="in" filter="wipe(left)">
                                          <p:cBhvr>
                                            <p:cTn id="86" dur="500"/>
                                            <p:tgtEl>
                                              <p:spTgt spid="81"/>
                                            </p:tgtEl>
                                          </p:cBhvr>
                                        </p:animEffect>
                                      </p:childTnLst>
                                    </p:cTn>
                                  </p:par>
                                </p:childTnLst>
                              </p:cTn>
                            </p:par>
                            <p:par>
                              <p:cTn id="87" fill="hold">
                                <p:stCondLst>
                                  <p:cond delay="48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82"/>
                                            </p:tgtEl>
                                            <p:attrNameLst>
                                              <p:attrName>style.visibility</p:attrName>
                                            </p:attrNameLst>
                                          </p:cBhvr>
                                          <p:to>
                                            <p:strVal val="visible"/>
                                          </p:to>
                                        </p:set>
                                        <p:animEffect transition="in" filter="wipe(left)">
                                          <p:cBhvr>
                                            <p:cTn id="90" dur="100"/>
                                            <p:tgtEl>
                                              <p:spTgt spid="82"/>
                                            </p:tgtEl>
                                          </p:cBhvr>
                                        </p:animEffect>
                                      </p:childTnLst>
                                    </p:cTn>
                                  </p:par>
                                  <p:par>
                                    <p:cTn id="91" presetID="36" presetClass="emph" presetSubtype="0" fill="hold" grpId="1" nodeType="withEffect">
                                      <p:stCondLst>
                                        <p:cond delay="0"/>
                                      </p:stCondLst>
                                      <p:iterate type="lt">
                                        <p:tmPct val="30000"/>
                                      </p:iterate>
                                      <p:childTnLst>
                                        <p:animScale>
                                          <p:cBhvr>
                                            <p:cTn id="92" dur="50" autoRev="1" fill="hold">
                                              <p:stCondLst>
                                                <p:cond delay="0"/>
                                              </p:stCondLst>
                                            </p:cTn>
                                            <p:tgtEl>
                                              <p:spTgt spid="82"/>
                                            </p:tgtEl>
                                          </p:cBhvr>
                                          <p:to x="80000" y="100000"/>
                                        </p:animScale>
                                        <p:anim by="(#ppt_w*0.10)" calcmode="lin" valueType="num">
                                          <p:cBhvr>
                                            <p:cTn id="93" dur="50" autoRev="1" fill="hold">
                                              <p:stCondLst>
                                                <p:cond delay="0"/>
                                              </p:stCondLst>
                                            </p:cTn>
                                            <p:tgtEl>
                                              <p:spTgt spid="82"/>
                                            </p:tgtEl>
                                            <p:attrNameLst>
                                              <p:attrName>ppt_x</p:attrName>
                                            </p:attrNameLst>
                                          </p:cBhvr>
                                        </p:anim>
                                        <p:anim by="(-#ppt_w*0.10)" calcmode="lin" valueType="num">
                                          <p:cBhvr>
                                            <p:cTn id="94" dur="50" autoRev="1" fill="hold">
                                              <p:stCondLst>
                                                <p:cond delay="0"/>
                                              </p:stCondLst>
                                            </p:cTn>
                                            <p:tgtEl>
                                              <p:spTgt spid="82"/>
                                            </p:tgtEl>
                                            <p:attrNameLst>
                                              <p:attrName>ppt_y</p:attrName>
                                            </p:attrNameLst>
                                          </p:cBhvr>
                                        </p:anim>
                                        <p:animRot by="-480000">
                                          <p:cBhvr>
                                            <p:cTn id="95"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P spid="83" grpId="0" animBg="1"/>
          <p:bldP spid="84" grpId="0" animBg="1"/>
          <p:bldP spid="85" grpId="0"/>
          <p:bldP spid="86" grpId="0"/>
          <p:bldP spid="87" grpId="0"/>
          <p:bldP spid="8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621946" y="2834684"/>
            <a:ext cx="2070688" cy="2192681"/>
            <a:chOff x="0" y="0"/>
            <a:chExt cx="1186" cy="1256"/>
          </a:xfrm>
        </p:grpSpPr>
        <p:sp>
          <p:nvSpPr>
            <p:cNvPr id="3"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94"/>
            </a:p>
          </p:txBody>
        </p:sp>
        <p:sp>
          <p:nvSpPr>
            <p:cNvPr id="4"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94"/>
            </a:p>
          </p:txBody>
        </p:sp>
      </p:grpSp>
      <p:grpSp>
        <p:nvGrpSpPr>
          <p:cNvPr id="5" name="Group 5"/>
          <p:cNvGrpSpPr>
            <a:grpSpLocks/>
          </p:cNvGrpSpPr>
          <p:nvPr/>
        </p:nvGrpSpPr>
        <p:grpSpPr bwMode="auto">
          <a:xfrm>
            <a:off x="7692634" y="3018672"/>
            <a:ext cx="2070688" cy="2008693"/>
            <a:chOff x="0" y="0"/>
            <a:chExt cx="1185" cy="1151"/>
          </a:xfrm>
        </p:grpSpPr>
        <p:sp>
          <p:nvSpPr>
            <p:cNvPr id="6"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94"/>
            </a:p>
          </p:txBody>
        </p:sp>
        <p:sp>
          <p:nvSpPr>
            <p:cNvPr id="7"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94"/>
            </a:p>
          </p:txBody>
        </p:sp>
      </p:grpSp>
      <p:grpSp>
        <p:nvGrpSpPr>
          <p:cNvPr id="8" name="Group 8"/>
          <p:cNvGrpSpPr>
            <a:grpSpLocks/>
          </p:cNvGrpSpPr>
          <p:nvPr/>
        </p:nvGrpSpPr>
        <p:grpSpPr bwMode="auto">
          <a:xfrm>
            <a:off x="4762952" y="3079370"/>
            <a:ext cx="2927785" cy="1946099"/>
            <a:chOff x="0" y="0"/>
            <a:chExt cx="1676" cy="1115"/>
          </a:xfrm>
        </p:grpSpPr>
        <p:sp>
          <p:nvSpPr>
            <p:cNvPr id="9"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94"/>
            </a:p>
          </p:txBody>
        </p:sp>
        <p:sp>
          <p:nvSpPr>
            <p:cNvPr id="10"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sz="2394" b="1">
                <a:solidFill>
                  <a:srgbClr val="000000"/>
                </a:solidFill>
                <a:latin typeface="Gulim" pitchFamily="34" charset="-127"/>
                <a:sym typeface="Gulim" pitchFamily="34" charset="-127"/>
              </a:endParaRPr>
            </a:p>
          </p:txBody>
        </p:sp>
      </p:grpSp>
      <p:grpSp>
        <p:nvGrpSpPr>
          <p:cNvPr id="11" name="Group 11"/>
          <p:cNvGrpSpPr>
            <a:grpSpLocks/>
          </p:cNvGrpSpPr>
          <p:nvPr/>
        </p:nvGrpSpPr>
        <p:grpSpPr bwMode="auto">
          <a:xfrm>
            <a:off x="7692632" y="3631334"/>
            <a:ext cx="2925890" cy="1396032"/>
            <a:chOff x="0" y="0"/>
            <a:chExt cx="1675" cy="800"/>
          </a:xfrm>
        </p:grpSpPr>
        <p:sp>
          <p:nvSpPr>
            <p:cNvPr id="12"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94"/>
            </a:p>
          </p:txBody>
        </p:sp>
        <p:sp>
          <p:nvSpPr>
            <p:cNvPr id="13" name="Rectangle 19"/>
            <p:cNvSpPr>
              <a:spLocks noChangeArrowheads="1"/>
            </p:cNvSpPr>
            <p:nvPr/>
          </p:nvSpPr>
          <p:spPr bwMode="auto">
            <a:xfrm>
              <a:off x="0" y="591"/>
              <a:ext cx="1675" cy="209"/>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sz="2394" b="1">
                <a:solidFill>
                  <a:srgbClr val="000000"/>
                </a:solidFill>
                <a:latin typeface="Gulim" pitchFamily="34" charset="-127"/>
                <a:sym typeface="Gulim" pitchFamily="34" charset="-127"/>
              </a:endParaRPr>
            </a:p>
          </p:txBody>
        </p:sp>
      </p:grpSp>
      <p:grpSp>
        <p:nvGrpSpPr>
          <p:cNvPr id="14" name="Group 14"/>
          <p:cNvGrpSpPr>
            <a:grpSpLocks/>
          </p:cNvGrpSpPr>
          <p:nvPr/>
        </p:nvGrpSpPr>
        <p:grpSpPr bwMode="auto">
          <a:xfrm>
            <a:off x="4770441" y="3931026"/>
            <a:ext cx="2925889" cy="2130086"/>
            <a:chOff x="0" y="0"/>
            <a:chExt cx="1676" cy="1221"/>
          </a:xfrm>
        </p:grpSpPr>
        <p:sp>
          <p:nvSpPr>
            <p:cNvPr id="15"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94"/>
            </a:p>
          </p:txBody>
        </p:sp>
        <p:sp>
          <p:nvSpPr>
            <p:cNvPr id="16"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94"/>
            </a:p>
          </p:txBody>
        </p:sp>
        <p:sp>
          <p:nvSpPr>
            <p:cNvPr id="17"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94"/>
            </a:p>
          </p:txBody>
        </p:sp>
      </p:grpSp>
      <p:grpSp>
        <p:nvGrpSpPr>
          <p:cNvPr id="18" name="Group 18"/>
          <p:cNvGrpSpPr>
            <a:grpSpLocks/>
          </p:cNvGrpSpPr>
          <p:nvPr/>
        </p:nvGrpSpPr>
        <p:grpSpPr bwMode="auto">
          <a:xfrm>
            <a:off x="7696701" y="4845275"/>
            <a:ext cx="2925890" cy="1215837"/>
            <a:chOff x="0" y="0"/>
            <a:chExt cx="1675" cy="697"/>
          </a:xfrm>
        </p:grpSpPr>
        <p:sp>
          <p:nvSpPr>
            <p:cNvPr id="19"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94"/>
            </a:p>
          </p:txBody>
        </p:sp>
        <p:sp>
          <p:nvSpPr>
            <p:cNvPr id="20"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394"/>
            </a:p>
          </p:txBody>
        </p:sp>
        <p:sp>
          <p:nvSpPr>
            <p:cNvPr id="21"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2394"/>
            </a:p>
          </p:txBody>
        </p:sp>
      </p:grpSp>
      <p:sp>
        <p:nvSpPr>
          <p:cNvPr id="22" name="Text Box 30"/>
          <p:cNvSpPr>
            <a:spLocks noChangeArrowheads="1"/>
          </p:cNvSpPr>
          <p:nvPr/>
        </p:nvSpPr>
        <p:spPr bwMode="auto">
          <a:xfrm>
            <a:off x="9013072" y="4992843"/>
            <a:ext cx="1455346" cy="31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1" rIns="86404" bIns="43201">
            <a:spAutoFit/>
          </a:bodyPr>
          <a:lstStyle/>
          <a:p>
            <a:pPr algn="ctr" latinLnBrk="1"/>
            <a:r>
              <a:rPr lang="zh-CN" altLang="en-US" sz="1512" dirty="0">
                <a:solidFill>
                  <a:schemeClr val="tx1">
                    <a:lumMod val="75000"/>
                    <a:lumOff val="25000"/>
                  </a:schemeClr>
                </a:solidFill>
                <a:latin typeface="微软雅黑" pitchFamily="34" charset="-122"/>
                <a:ea typeface="微软雅黑" pitchFamily="34" charset="-122"/>
                <a:sym typeface="Arial Black" pitchFamily="34" charset="0"/>
              </a:rPr>
              <a:t>在此插入内容</a:t>
            </a:r>
            <a:endParaRPr lang="zh-CN" altLang="en-US" sz="1512" dirty="0">
              <a:solidFill>
                <a:schemeClr val="tx1">
                  <a:lumMod val="75000"/>
                  <a:lumOff val="25000"/>
                </a:schemeClr>
              </a:solidFill>
              <a:latin typeface="微软雅黑" pitchFamily="34" charset="-122"/>
              <a:ea typeface="微软雅黑" pitchFamily="34" charset="-122"/>
            </a:endParaRPr>
          </a:p>
        </p:txBody>
      </p:sp>
      <p:sp>
        <p:nvSpPr>
          <p:cNvPr id="23" name="Text Box 31"/>
          <p:cNvSpPr>
            <a:spLocks noChangeArrowheads="1"/>
          </p:cNvSpPr>
          <p:nvPr/>
        </p:nvSpPr>
        <p:spPr bwMode="auto">
          <a:xfrm>
            <a:off x="8917620" y="4088080"/>
            <a:ext cx="1360037" cy="31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4" tIns="43201" rIns="86404" bIns="43201">
            <a:spAutoFit/>
          </a:bodyPr>
          <a:lstStyle/>
          <a:p>
            <a:r>
              <a:rPr lang="zh-CN" altLang="en-US" sz="1512" dirty="0">
                <a:solidFill>
                  <a:schemeClr val="bg1"/>
                </a:solidFill>
                <a:latin typeface="微软雅黑" pitchFamily="34" charset="-122"/>
                <a:ea typeface="微软雅黑" pitchFamily="34" charset="-122"/>
                <a:sym typeface="微软雅黑" pitchFamily="34" charset="-122"/>
              </a:rPr>
              <a:t>在此插入内容</a:t>
            </a:r>
            <a:endParaRPr lang="en-US" sz="1512" dirty="0">
              <a:solidFill>
                <a:schemeClr val="bg1"/>
              </a:solidFill>
              <a:latin typeface="微软雅黑" pitchFamily="34" charset="-122"/>
              <a:ea typeface="微软雅黑" pitchFamily="34" charset="-122"/>
              <a:sym typeface="微软雅黑" pitchFamily="34" charset="-122"/>
            </a:endParaRPr>
          </a:p>
        </p:txBody>
      </p:sp>
      <p:sp>
        <p:nvSpPr>
          <p:cNvPr id="24" name="Text Box 32"/>
          <p:cNvSpPr>
            <a:spLocks noChangeArrowheads="1"/>
          </p:cNvSpPr>
          <p:nvPr/>
        </p:nvSpPr>
        <p:spPr bwMode="auto">
          <a:xfrm>
            <a:off x="5272196" y="4108380"/>
            <a:ext cx="1473998" cy="31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4" tIns="43201" rIns="86404" bIns="43201">
            <a:spAutoFit/>
          </a:bodyPr>
          <a:lstStyle/>
          <a:p>
            <a:r>
              <a:rPr lang="zh-CN" altLang="en-US" sz="1512" dirty="0">
                <a:solidFill>
                  <a:schemeClr val="tx1">
                    <a:lumMod val="75000"/>
                    <a:lumOff val="25000"/>
                  </a:schemeClr>
                </a:solidFill>
                <a:latin typeface="微软雅黑" pitchFamily="34" charset="-122"/>
                <a:ea typeface="微软雅黑" pitchFamily="34" charset="-122"/>
                <a:sym typeface="微软雅黑" pitchFamily="34" charset="-122"/>
              </a:rPr>
              <a:t>在此插入内容</a:t>
            </a:r>
            <a:endParaRPr lang="en-US" sz="1512"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5" name="Text Box 33"/>
          <p:cNvSpPr>
            <a:spLocks noChangeArrowheads="1"/>
          </p:cNvSpPr>
          <p:nvPr/>
        </p:nvSpPr>
        <p:spPr bwMode="auto">
          <a:xfrm>
            <a:off x="6291215" y="3104204"/>
            <a:ext cx="1361537" cy="31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4" tIns="43201" rIns="86404" bIns="43201">
            <a:spAutoFit/>
          </a:bodyPr>
          <a:lstStyle/>
          <a:p>
            <a:r>
              <a:rPr lang="zh-CN" altLang="en-US" sz="1512" dirty="0">
                <a:solidFill>
                  <a:schemeClr val="bg1"/>
                </a:solidFill>
                <a:latin typeface="微软雅黑" pitchFamily="34" charset="-122"/>
                <a:ea typeface="微软雅黑" pitchFamily="34" charset="-122"/>
                <a:sym typeface="微软雅黑" pitchFamily="34" charset="-122"/>
              </a:rPr>
              <a:t>在此插入内容</a:t>
            </a:r>
            <a:endParaRPr lang="en-US" sz="1512" dirty="0">
              <a:solidFill>
                <a:schemeClr val="bg1"/>
              </a:solidFill>
              <a:latin typeface="微软雅黑" pitchFamily="34" charset="-122"/>
              <a:ea typeface="微软雅黑" pitchFamily="34" charset="-122"/>
              <a:sym typeface="微软雅黑" pitchFamily="34" charset="-122"/>
            </a:endParaRPr>
          </a:p>
        </p:txBody>
      </p:sp>
      <p:sp>
        <p:nvSpPr>
          <p:cNvPr id="26" name="Text Box 34"/>
          <p:cNvSpPr>
            <a:spLocks noChangeArrowheads="1"/>
          </p:cNvSpPr>
          <p:nvPr/>
        </p:nvSpPr>
        <p:spPr bwMode="auto">
          <a:xfrm>
            <a:off x="5068149" y="3496060"/>
            <a:ext cx="1535478" cy="31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1" rIns="86404" bIns="43201">
            <a:spAutoFit/>
          </a:bodyPr>
          <a:lstStyle/>
          <a:p>
            <a:pPr algn="ctr" latinLnBrk="1"/>
            <a:r>
              <a:rPr lang="zh-CN" altLang="en-US" sz="1512" dirty="0">
                <a:solidFill>
                  <a:schemeClr val="tx1">
                    <a:lumMod val="75000"/>
                    <a:lumOff val="25000"/>
                  </a:schemeClr>
                </a:solidFill>
                <a:latin typeface="微软雅黑" pitchFamily="34" charset="-122"/>
                <a:ea typeface="微软雅黑" pitchFamily="34" charset="-122"/>
                <a:sym typeface="Arial Black" pitchFamily="34" charset="0"/>
              </a:rPr>
              <a:t>在此插入内容</a:t>
            </a:r>
            <a:endParaRPr lang="zh-CN" altLang="en-US" sz="1512" dirty="0">
              <a:solidFill>
                <a:schemeClr val="tx1">
                  <a:lumMod val="75000"/>
                  <a:lumOff val="25000"/>
                </a:schemeClr>
              </a:solidFill>
              <a:latin typeface="微软雅黑" pitchFamily="34" charset="-122"/>
              <a:ea typeface="微软雅黑" pitchFamily="34" charset="-122"/>
            </a:endParaRPr>
          </a:p>
        </p:txBody>
      </p:sp>
      <p:sp>
        <p:nvSpPr>
          <p:cNvPr id="27" name="Text Box 35"/>
          <p:cNvSpPr>
            <a:spLocks noChangeArrowheads="1"/>
          </p:cNvSpPr>
          <p:nvPr/>
        </p:nvSpPr>
        <p:spPr bwMode="auto">
          <a:xfrm>
            <a:off x="7856800" y="3339688"/>
            <a:ext cx="1387285" cy="31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1" rIns="86404" bIns="43201">
            <a:spAutoFit/>
          </a:bodyPr>
          <a:lstStyle/>
          <a:p>
            <a:pPr algn="ctr" latinLnBrk="1"/>
            <a:r>
              <a:rPr lang="zh-CN" altLang="en-US" sz="1512" dirty="0">
                <a:solidFill>
                  <a:schemeClr val="bg1"/>
                </a:solidFill>
                <a:latin typeface="微软雅黑" pitchFamily="34" charset="-122"/>
                <a:ea typeface="微软雅黑" pitchFamily="34" charset="-122"/>
                <a:sym typeface="Arial Black" pitchFamily="34" charset="0"/>
              </a:rPr>
              <a:t>在此插入内容</a:t>
            </a:r>
            <a:endParaRPr lang="zh-CN" altLang="en-US" sz="1512" dirty="0">
              <a:solidFill>
                <a:schemeClr val="bg1"/>
              </a:solidFill>
              <a:latin typeface="微软雅黑" pitchFamily="34" charset="-122"/>
              <a:ea typeface="微软雅黑" pitchFamily="34" charset="-122"/>
            </a:endParaRPr>
          </a:p>
        </p:txBody>
      </p:sp>
      <p:sp>
        <p:nvSpPr>
          <p:cNvPr id="28" name="Text Box 36"/>
          <p:cNvSpPr>
            <a:spLocks noChangeArrowheads="1"/>
          </p:cNvSpPr>
          <p:nvPr/>
        </p:nvSpPr>
        <p:spPr bwMode="auto">
          <a:xfrm>
            <a:off x="4853686" y="1796563"/>
            <a:ext cx="4802445" cy="80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1" rIns="86404" bIns="43201">
            <a:spAutoFit/>
          </a:bodyPr>
          <a:lstStyle/>
          <a:p>
            <a:r>
              <a:rPr lang="zh-CN" altLang="en-US" sz="1890" b="1" dirty="0">
                <a:solidFill>
                  <a:schemeClr val="tx1">
                    <a:lumMod val="65000"/>
                    <a:lumOff val="35000"/>
                  </a:schemeClr>
                </a:solidFill>
                <a:latin typeface="微软雅黑" pitchFamily="34" charset="-122"/>
                <a:ea typeface="微软雅黑" pitchFamily="34" charset="-122"/>
                <a:sym typeface="微软雅黑" pitchFamily="34" charset="-122"/>
              </a:rPr>
              <a:t>在此添加标题内容</a:t>
            </a:r>
            <a:endParaRPr lang="en-US" sz="1890" b="1" dirty="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1386" dirty="0">
                <a:solidFill>
                  <a:schemeClr val="tx1">
                    <a:lumMod val="65000"/>
                    <a:lumOff val="35000"/>
                  </a:schemeClr>
                </a:solidFill>
                <a:latin typeface="微软雅黑" pitchFamily="34" charset="-122"/>
                <a:ea typeface="微软雅黑" pitchFamily="34" charset="-122"/>
                <a:sym typeface="微软雅黑" pitchFamily="34" charset="-122"/>
              </a:rPr>
              <a:t>在此插入内容在此插入内容在此插入内容在此插入内容</a:t>
            </a:r>
            <a:endParaRPr lang="en-US" sz="1386" dirty="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1386" dirty="0">
                <a:solidFill>
                  <a:schemeClr val="tx1">
                    <a:lumMod val="65000"/>
                    <a:lumOff val="35000"/>
                  </a:schemeClr>
                </a:solidFill>
                <a:latin typeface="微软雅黑" pitchFamily="34" charset="-122"/>
                <a:ea typeface="微软雅黑" pitchFamily="34" charset="-122"/>
                <a:sym typeface="微软雅黑" pitchFamily="34" charset="-122"/>
              </a:rPr>
              <a:t>在此插入内容在此插入内容在此插入内容在此插入内容</a:t>
            </a:r>
            <a:endParaRPr lang="en-US" sz="1386"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9" name="圆角矩形 28"/>
          <p:cNvSpPr/>
          <p:nvPr/>
        </p:nvSpPr>
        <p:spPr>
          <a:xfrm>
            <a:off x="770607" y="1796562"/>
            <a:ext cx="3084993" cy="4210651"/>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p>
        </p:txBody>
      </p:sp>
      <p:sp>
        <p:nvSpPr>
          <p:cNvPr id="30" name="TextBox 29"/>
          <p:cNvSpPr txBox="1"/>
          <p:nvPr/>
        </p:nvSpPr>
        <p:spPr>
          <a:xfrm>
            <a:off x="1032551" y="2535386"/>
            <a:ext cx="2641578" cy="3024674"/>
          </a:xfrm>
          <a:prstGeom prst="rect">
            <a:avLst/>
          </a:prstGeom>
          <a:noFill/>
        </p:spPr>
        <p:txBody>
          <a:bodyPr wrap="square" lIns="0" tIns="0" rIns="0" bIns="0" rtlCol="0">
            <a:spAutoFit/>
          </a:bodyPr>
          <a:lstStyle/>
          <a:p>
            <a:pPr>
              <a:lnSpc>
                <a:spcPct val="130000"/>
              </a:lnSpc>
            </a:pPr>
            <a:r>
              <a:rPr lang="zh-CN" altLang="en-US" sz="126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26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6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点击输入简要文字内容，文字内容需概括精炼，不用多余的文字修饰。点击输入简要文字内容，文字内容需概括精炼，不用多余的文字修饰。点击输入简要文字内容，文字内容需概括精炼，不用多余的文字修饰。</a:t>
            </a:r>
            <a:endParaRPr lang="en-US" altLang="zh-CN" sz="126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6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zh-CN" altLang="en-US" sz="1260" b="1" dirty="0">
              <a:solidFill>
                <a:schemeClr val="tx1">
                  <a:lumMod val="65000"/>
                  <a:lumOff val="35000"/>
                </a:schemeClr>
              </a:solidFill>
              <a:latin typeface="微软雅黑" pitchFamily="34" charset="-122"/>
              <a:ea typeface="微软雅黑" pitchFamily="34" charset="-122"/>
            </a:endParaRPr>
          </a:p>
        </p:txBody>
      </p:sp>
      <p:sp>
        <p:nvSpPr>
          <p:cNvPr id="31" name="Text Placeholder 2"/>
          <p:cNvSpPr txBox="1">
            <a:spLocks/>
          </p:cNvSpPr>
          <p:nvPr/>
        </p:nvSpPr>
        <p:spPr bwMode="auto">
          <a:xfrm>
            <a:off x="1859428" y="2159504"/>
            <a:ext cx="1919958" cy="338229"/>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890" b="1" dirty="0">
                <a:solidFill>
                  <a:schemeClr val="tx1">
                    <a:lumMod val="65000"/>
                    <a:lumOff val="35000"/>
                  </a:schemeClr>
                </a:solidFill>
                <a:latin typeface="微软雅黑" pitchFamily="34" charset="-122"/>
                <a:ea typeface="微软雅黑" pitchFamily="34" charset="-122"/>
              </a:rPr>
              <a:t>添加会议主题</a:t>
            </a:r>
            <a:endParaRPr lang="en-AU" sz="1890" b="1" dirty="0">
              <a:solidFill>
                <a:schemeClr val="tx1">
                  <a:lumMod val="65000"/>
                  <a:lumOff val="35000"/>
                </a:schemeClr>
              </a:solidFill>
              <a:latin typeface="微软雅黑" pitchFamily="34" charset="-122"/>
              <a:ea typeface="微软雅黑" pitchFamily="34" charset="-122"/>
            </a:endParaRPr>
          </a:p>
        </p:txBody>
      </p:sp>
      <p:sp>
        <p:nvSpPr>
          <p:cNvPr id="32" name="飞哥PPT眉头"/>
          <p:cNvSpPr>
            <a:spLocks noChangeArrowheads="1"/>
          </p:cNvSpPr>
          <p:nvPr/>
        </p:nvSpPr>
        <p:spPr bwMode="auto">
          <a:xfrm>
            <a:off x="0" y="222833"/>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33" name="Freeform 5"/>
          <p:cNvSpPr>
            <a:spLocks noEditPoints="1"/>
          </p:cNvSpPr>
          <p:nvPr/>
        </p:nvSpPr>
        <p:spPr bwMode="auto">
          <a:xfrm>
            <a:off x="6286331" y="254803"/>
            <a:ext cx="2002589"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4"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35" name="飞哥PPT眉头"/>
          <p:cNvSpPr txBox="1"/>
          <p:nvPr/>
        </p:nvSpPr>
        <p:spPr>
          <a:xfrm>
            <a:off x="2353340"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36" name="飞哥PPT眉头"/>
          <p:cNvSpPr txBox="1"/>
          <p:nvPr/>
        </p:nvSpPr>
        <p:spPr>
          <a:xfrm>
            <a:off x="4263656"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38" name="飞哥PPT眉头"/>
          <p:cNvSpPr txBox="1"/>
          <p:nvPr/>
        </p:nvSpPr>
        <p:spPr>
          <a:xfrm>
            <a:off x="6276710" y="31589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明年工作计划</a:t>
            </a:r>
          </a:p>
        </p:txBody>
      </p:sp>
    </p:spTree>
    <p:extLst>
      <p:ext uri="{BB962C8B-B14F-4D97-AF65-F5344CB8AC3E}">
        <p14:creationId xmlns:p14="http://schemas.microsoft.com/office/powerpoint/2010/main" val="452117720"/>
      </p:ext>
    </p:extLst>
  </p:cSld>
  <p:clrMapOvr>
    <a:masterClrMapping/>
  </p:clrMapOvr>
  <mc:AlternateContent xmlns:mc="http://schemas.openxmlformats.org/markup-compatibility/2006" xmlns:p14="http://schemas.microsoft.com/office/powerpoint/2010/main">
    <mc:Choice Requires="p14">
      <p:transition spd="slow" p14:dur="900" advClick="0" advTm="11583">
        <p14:warp dir="in"/>
      </p:transition>
    </mc:Choice>
    <mc:Fallback xmlns="">
      <p:transition spd="slow" advClick="0" advTm="1158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up)">
                                          <p:cBhvr>
                                            <p:cTn id="28" dur="500"/>
                                            <p:tgtEl>
                                              <p:spTgt spid="33"/>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6500"/>
                                </p:stCondLst>
                                <p:childTnLst>
                                  <p:par>
                                    <p:cTn id="70" presetID="22" presetClass="entr" presetSubtype="8"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7000"/>
                                </p:stCondLst>
                                <p:childTnLst>
                                  <p:par>
                                    <p:cTn id="74" presetID="22" presetClass="entr" presetSubtype="8"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7500"/>
                                </p:stCondLst>
                                <p:childTnLst>
                                  <p:par>
                                    <p:cTn id="78" presetID="22" presetClass="entr" presetSubtype="8"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500"/>
                                            <p:tgtEl>
                                              <p:spTgt spid="28"/>
                                            </p:tgtEl>
                                          </p:cBhvr>
                                        </p:animEffect>
                                      </p:childTnLst>
                                    </p:cTn>
                                  </p:par>
                                </p:childTnLst>
                              </p:cTn>
                            </p:par>
                            <p:par>
                              <p:cTn id="81" fill="hold">
                                <p:stCondLst>
                                  <p:cond delay="8000"/>
                                </p:stCondLst>
                                <p:childTnLst>
                                  <p:par>
                                    <p:cTn id="82" presetID="2" presetClass="entr" presetSubtype="1" fill="hold" grpId="0" nodeType="afterEffect" p14:presetBounceEnd="30000">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14:bounceEnd="30000">
                                          <p:cBhvr additive="base">
                                            <p:cTn id="84" dur="1000" fill="hold"/>
                                            <p:tgtEl>
                                              <p:spTgt spid="29"/>
                                            </p:tgtEl>
                                            <p:attrNameLst>
                                              <p:attrName>ppt_x</p:attrName>
                                            </p:attrNameLst>
                                          </p:cBhvr>
                                          <p:tavLst>
                                            <p:tav tm="0">
                                              <p:val>
                                                <p:strVal val="#ppt_x"/>
                                              </p:val>
                                            </p:tav>
                                            <p:tav tm="100000">
                                              <p:val>
                                                <p:strVal val="#ppt_x"/>
                                              </p:val>
                                            </p:tav>
                                          </p:tavLst>
                                        </p:anim>
                                        <p:anim calcmode="lin" valueType="num" p14:bounceEnd="30000">
                                          <p:cBhvr additive="base">
                                            <p:cTn id="85" dur="1000" fill="hold"/>
                                            <p:tgtEl>
                                              <p:spTgt spid="29"/>
                                            </p:tgtEl>
                                            <p:attrNameLst>
                                              <p:attrName>ppt_y</p:attrName>
                                            </p:attrNameLst>
                                          </p:cBhvr>
                                          <p:tavLst>
                                            <p:tav tm="0">
                                              <p:val>
                                                <p:strVal val="0-#ppt_h/2"/>
                                              </p:val>
                                            </p:tav>
                                            <p:tav tm="100000">
                                              <p:val>
                                                <p:strVal val="#ppt_y"/>
                                              </p:val>
                                            </p:tav>
                                          </p:tavLst>
                                        </p:anim>
                                      </p:childTnLst>
                                    </p:cTn>
                                  </p:par>
                                  <p:par>
                                    <p:cTn id="86" presetID="50" presetClass="entr" presetSubtype="0" decel="100000" fill="hold" grpId="0" nodeType="withEffect">
                                      <p:stCondLst>
                                        <p:cond delay="200"/>
                                      </p:stCondLst>
                                      <p:iterate type="lt">
                                        <p:tmPct val="10000"/>
                                      </p:iterate>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strVal val="#ppt_w+.3"/>
                                              </p:val>
                                            </p:tav>
                                            <p:tav tm="100000">
                                              <p:val>
                                                <p:strVal val="#ppt_w"/>
                                              </p:val>
                                            </p:tav>
                                          </p:tavLst>
                                        </p:anim>
                                        <p:anim calcmode="lin" valueType="num">
                                          <p:cBhvr>
                                            <p:cTn id="89" dur="500" fill="hold"/>
                                            <p:tgtEl>
                                              <p:spTgt spid="31"/>
                                            </p:tgtEl>
                                            <p:attrNameLst>
                                              <p:attrName>ppt_h</p:attrName>
                                            </p:attrNameLst>
                                          </p:cBhvr>
                                          <p:tavLst>
                                            <p:tav tm="0">
                                              <p:val>
                                                <p:strVal val="#ppt_h"/>
                                              </p:val>
                                            </p:tav>
                                            <p:tav tm="100000">
                                              <p:val>
                                                <p:strVal val="#ppt_h"/>
                                              </p:val>
                                            </p:tav>
                                          </p:tavLst>
                                        </p:anim>
                                        <p:animEffect transition="in" filter="fade">
                                          <p:cBhvr>
                                            <p:cTn id="90" dur="500"/>
                                            <p:tgtEl>
                                              <p:spTgt spid="31"/>
                                            </p:tgtEl>
                                          </p:cBhvr>
                                        </p:animEffect>
                                      </p:childTnLst>
                                    </p:cTn>
                                  </p:par>
                                  <p:par>
                                    <p:cTn id="91" presetID="22" presetClass="entr" presetSubtype="8" fill="hold" grpId="0" nodeType="withEffect">
                                      <p:stCondLst>
                                        <p:cond delay="300"/>
                                      </p:stCondLst>
                                      <p:iterate type="lt">
                                        <p:tmPct val="30000"/>
                                      </p:iterate>
                                      <p:childTnLst>
                                        <p:set>
                                          <p:cBhvr>
                                            <p:cTn id="92" dur="1" fill="hold">
                                              <p:stCondLst>
                                                <p:cond delay="0"/>
                                              </p:stCondLst>
                                            </p:cTn>
                                            <p:tgtEl>
                                              <p:spTgt spid="30"/>
                                            </p:tgtEl>
                                            <p:attrNameLst>
                                              <p:attrName>style.visibility</p:attrName>
                                            </p:attrNameLst>
                                          </p:cBhvr>
                                          <p:to>
                                            <p:strVal val="visible"/>
                                          </p:to>
                                        </p:set>
                                        <p:animEffect transition="in" filter="wipe(left)">
                                          <p:cBhvr>
                                            <p:cTn id="93" dur="50"/>
                                            <p:tgtEl>
                                              <p:spTgt spid="30"/>
                                            </p:tgtEl>
                                          </p:cBhvr>
                                        </p:animEffect>
                                      </p:childTnLst>
                                    </p:cTn>
                                  </p:par>
                                  <p:par>
                                    <p:cTn id="94" presetID="36" presetClass="emph" presetSubtype="0" fill="hold" grpId="1" nodeType="withEffect">
                                      <p:stCondLst>
                                        <p:cond delay="300"/>
                                      </p:stCondLst>
                                      <p:iterate type="lt">
                                        <p:tmPct val="30000"/>
                                      </p:iterate>
                                      <p:childTnLst>
                                        <p:animScale>
                                          <p:cBhvr>
                                            <p:cTn id="95" dur="25" autoRev="1" fill="hold">
                                              <p:stCondLst>
                                                <p:cond delay="0"/>
                                              </p:stCondLst>
                                            </p:cTn>
                                            <p:tgtEl>
                                              <p:spTgt spid="30"/>
                                            </p:tgtEl>
                                          </p:cBhvr>
                                          <p:to x="80000" y="100000"/>
                                        </p:animScale>
                                        <p:anim by="(#ppt_w*0.10)" calcmode="lin" valueType="num">
                                          <p:cBhvr>
                                            <p:cTn id="96" dur="25" autoRev="1" fill="hold">
                                              <p:stCondLst>
                                                <p:cond delay="0"/>
                                              </p:stCondLst>
                                            </p:cTn>
                                            <p:tgtEl>
                                              <p:spTgt spid="30"/>
                                            </p:tgtEl>
                                            <p:attrNameLst>
                                              <p:attrName>ppt_x</p:attrName>
                                            </p:attrNameLst>
                                          </p:cBhvr>
                                        </p:anim>
                                        <p:anim by="(-#ppt_w*0.10)" calcmode="lin" valueType="num">
                                          <p:cBhvr>
                                            <p:cTn id="97" dur="25" autoRev="1" fill="hold">
                                              <p:stCondLst>
                                                <p:cond delay="0"/>
                                              </p:stCondLst>
                                            </p:cTn>
                                            <p:tgtEl>
                                              <p:spTgt spid="30"/>
                                            </p:tgtEl>
                                            <p:attrNameLst>
                                              <p:attrName>ppt_y</p:attrName>
                                            </p:attrNameLst>
                                          </p:cBhvr>
                                        </p:anim>
                                        <p:animRot by="-480000">
                                          <p:cBhvr>
                                            <p:cTn id="98"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animBg="1"/>
          <p:bldP spid="30" grpId="0"/>
          <p:bldP spid="30" grpId="1"/>
          <p:bldP spid="31" grpId="0"/>
          <p:bldP spid="32" grpId="0" animBg="1"/>
          <p:bldP spid="33" grpId="0" animBg="1"/>
          <p:bldP spid="34" grpId="0"/>
          <p:bldP spid="35" grpId="0"/>
          <p:bldP spid="36"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up)">
                                          <p:cBhvr>
                                            <p:cTn id="28" dur="500"/>
                                            <p:tgtEl>
                                              <p:spTgt spid="33"/>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6500"/>
                                </p:stCondLst>
                                <p:childTnLst>
                                  <p:par>
                                    <p:cTn id="70" presetID="22" presetClass="entr" presetSubtype="8"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7000"/>
                                </p:stCondLst>
                                <p:childTnLst>
                                  <p:par>
                                    <p:cTn id="74" presetID="22" presetClass="entr" presetSubtype="8"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7500"/>
                                </p:stCondLst>
                                <p:childTnLst>
                                  <p:par>
                                    <p:cTn id="78" presetID="22" presetClass="entr" presetSubtype="8"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500"/>
                                            <p:tgtEl>
                                              <p:spTgt spid="28"/>
                                            </p:tgtEl>
                                          </p:cBhvr>
                                        </p:animEffect>
                                      </p:childTnLst>
                                    </p:cTn>
                                  </p:par>
                                </p:childTnLst>
                              </p:cTn>
                            </p:par>
                            <p:par>
                              <p:cTn id="81" fill="hold">
                                <p:stCondLst>
                                  <p:cond delay="8000"/>
                                </p:stCondLst>
                                <p:childTnLst>
                                  <p:par>
                                    <p:cTn id="82" presetID="2" presetClass="entr" presetSubtype="1"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1000" fill="hold"/>
                                            <p:tgtEl>
                                              <p:spTgt spid="29"/>
                                            </p:tgtEl>
                                            <p:attrNameLst>
                                              <p:attrName>ppt_x</p:attrName>
                                            </p:attrNameLst>
                                          </p:cBhvr>
                                          <p:tavLst>
                                            <p:tav tm="0">
                                              <p:val>
                                                <p:strVal val="#ppt_x"/>
                                              </p:val>
                                            </p:tav>
                                            <p:tav tm="100000">
                                              <p:val>
                                                <p:strVal val="#ppt_x"/>
                                              </p:val>
                                            </p:tav>
                                          </p:tavLst>
                                        </p:anim>
                                        <p:anim calcmode="lin" valueType="num">
                                          <p:cBhvr additive="base">
                                            <p:cTn id="85" dur="1000" fill="hold"/>
                                            <p:tgtEl>
                                              <p:spTgt spid="29"/>
                                            </p:tgtEl>
                                            <p:attrNameLst>
                                              <p:attrName>ppt_y</p:attrName>
                                            </p:attrNameLst>
                                          </p:cBhvr>
                                          <p:tavLst>
                                            <p:tav tm="0">
                                              <p:val>
                                                <p:strVal val="0-#ppt_h/2"/>
                                              </p:val>
                                            </p:tav>
                                            <p:tav tm="100000">
                                              <p:val>
                                                <p:strVal val="#ppt_y"/>
                                              </p:val>
                                            </p:tav>
                                          </p:tavLst>
                                        </p:anim>
                                      </p:childTnLst>
                                    </p:cTn>
                                  </p:par>
                                  <p:par>
                                    <p:cTn id="86" presetID="50" presetClass="entr" presetSubtype="0" decel="100000" fill="hold" grpId="0" nodeType="withEffect">
                                      <p:stCondLst>
                                        <p:cond delay="200"/>
                                      </p:stCondLst>
                                      <p:iterate type="lt">
                                        <p:tmPct val="10000"/>
                                      </p:iterate>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strVal val="#ppt_w+.3"/>
                                              </p:val>
                                            </p:tav>
                                            <p:tav tm="100000">
                                              <p:val>
                                                <p:strVal val="#ppt_w"/>
                                              </p:val>
                                            </p:tav>
                                          </p:tavLst>
                                        </p:anim>
                                        <p:anim calcmode="lin" valueType="num">
                                          <p:cBhvr>
                                            <p:cTn id="89" dur="500" fill="hold"/>
                                            <p:tgtEl>
                                              <p:spTgt spid="31"/>
                                            </p:tgtEl>
                                            <p:attrNameLst>
                                              <p:attrName>ppt_h</p:attrName>
                                            </p:attrNameLst>
                                          </p:cBhvr>
                                          <p:tavLst>
                                            <p:tav tm="0">
                                              <p:val>
                                                <p:strVal val="#ppt_h"/>
                                              </p:val>
                                            </p:tav>
                                            <p:tav tm="100000">
                                              <p:val>
                                                <p:strVal val="#ppt_h"/>
                                              </p:val>
                                            </p:tav>
                                          </p:tavLst>
                                        </p:anim>
                                        <p:animEffect transition="in" filter="fade">
                                          <p:cBhvr>
                                            <p:cTn id="90" dur="500"/>
                                            <p:tgtEl>
                                              <p:spTgt spid="31"/>
                                            </p:tgtEl>
                                          </p:cBhvr>
                                        </p:animEffect>
                                      </p:childTnLst>
                                    </p:cTn>
                                  </p:par>
                                  <p:par>
                                    <p:cTn id="91" presetID="22" presetClass="entr" presetSubtype="8" fill="hold" grpId="0" nodeType="withEffect">
                                      <p:stCondLst>
                                        <p:cond delay="300"/>
                                      </p:stCondLst>
                                      <p:iterate type="lt">
                                        <p:tmPct val="30000"/>
                                      </p:iterate>
                                      <p:childTnLst>
                                        <p:set>
                                          <p:cBhvr>
                                            <p:cTn id="92" dur="1" fill="hold">
                                              <p:stCondLst>
                                                <p:cond delay="0"/>
                                              </p:stCondLst>
                                            </p:cTn>
                                            <p:tgtEl>
                                              <p:spTgt spid="30"/>
                                            </p:tgtEl>
                                            <p:attrNameLst>
                                              <p:attrName>style.visibility</p:attrName>
                                            </p:attrNameLst>
                                          </p:cBhvr>
                                          <p:to>
                                            <p:strVal val="visible"/>
                                          </p:to>
                                        </p:set>
                                        <p:animEffect transition="in" filter="wipe(left)">
                                          <p:cBhvr>
                                            <p:cTn id="93" dur="50"/>
                                            <p:tgtEl>
                                              <p:spTgt spid="30"/>
                                            </p:tgtEl>
                                          </p:cBhvr>
                                        </p:animEffect>
                                      </p:childTnLst>
                                    </p:cTn>
                                  </p:par>
                                  <p:par>
                                    <p:cTn id="94" presetID="36" presetClass="emph" presetSubtype="0" fill="hold" grpId="1" nodeType="withEffect">
                                      <p:stCondLst>
                                        <p:cond delay="300"/>
                                      </p:stCondLst>
                                      <p:iterate type="lt">
                                        <p:tmPct val="30000"/>
                                      </p:iterate>
                                      <p:childTnLst>
                                        <p:animScale>
                                          <p:cBhvr>
                                            <p:cTn id="95" dur="25" autoRev="1" fill="hold">
                                              <p:stCondLst>
                                                <p:cond delay="0"/>
                                              </p:stCondLst>
                                            </p:cTn>
                                            <p:tgtEl>
                                              <p:spTgt spid="30"/>
                                            </p:tgtEl>
                                          </p:cBhvr>
                                          <p:to x="80000" y="100000"/>
                                        </p:animScale>
                                        <p:anim by="(#ppt_w*0.10)" calcmode="lin" valueType="num">
                                          <p:cBhvr>
                                            <p:cTn id="96" dur="25" autoRev="1" fill="hold">
                                              <p:stCondLst>
                                                <p:cond delay="0"/>
                                              </p:stCondLst>
                                            </p:cTn>
                                            <p:tgtEl>
                                              <p:spTgt spid="30"/>
                                            </p:tgtEl>
                                            <p:attrNameLst>
                                              <p:attrName>ppt_x</p:attrName>
                                            </p:attrNameLst>
                                          </p:cBhvr>
                                        </p:anim>
                                        <p:anim by="(-#ppt_w*0.10)" calcmode="lin" valueType="num">
                                          <p:cBhvr>
                                            <p:cTn id="97" dur="25" autoRev="1" fill="hold">
                                              <p:stCondLst>
                                                <p:cond delay="0"/>
                                              </p:stCondLst>
                                            </p:cTn>
                                            <p:tgtEl>
                                              <p:spTgt spid="30"/>
                                            </p:tgtEl>
                                            <p:attrNameLst>
                                              <p:attrName>ppt_y</p:attrName>
                                            </p:attrNameLst>
                                          </p:cBhvr>
                                        </p:anim>
                                        <p:animRot by="-480000">
                                          <p:cBhvr>
                                            <p:cTn id="98"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animBg="1"/>
          <p:bldP spid="30" grpId="0"/>
          <p:bldP spid="30" grpId="1"/>
          <p:bldP spid="31" grpId="0"/>
          <p:bldP spid="32" grpId="0" animBg="1"/>
          <p:bldP spid="33" grpId="0" animBg="1"/>
          <p:bldP spid="34" grpId="0"/>
          <p:bldP spid="35" grpId="0"/>
          <p:bldP spid="36" grpId="0"/>
          <p:bldP spid="3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p:nvPr/>
        </p:nvGrpSpPr>
        <p:grpSpPr>
          <a:xfrm>
            <a:off x="8590554" y="2897316"/>
            <a:ext cx="1299197" cy="1500016"/>
            <a:chOff x="9090030" y="2434894"/>
            <a:chExt cx="1374737" cy="1587231"/>
          </a:xfrm>
          <a:solidFill>
            <a:schemeClr val="accent4"/>
          </a:solidFill>
        </p:grpSpPr>
        <p:sp>
          <p:nvSpPr>
            <p:cNvPr id="3" name="Freeform 2"/>
            <p:cNvSpPr>
              <a:spLocks/>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53628" tIns="76814" rIns="153628" bIns="76814"/>
            <a:lstStyle/>
            <a:p>
              <a:pPr defTabSz="864155">
                <a:defRPr/>
              </a:pPr>
              <a:endParaRPr lang="en-US" sz="2394"/>
            </a:p>
          </p:txBody>
        </p:sp>
        <p:sp>
          <p:nvSpPr>
            <p:cNvPr id="4" name="Freeform 3"/>
            <p:cNvSpPr>
              <a:spLocks/>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53628" tIns="76814" rIns="153628" bIns="76814"/>
            <a:lstStyle/>
            <a:p>
              <a:pPr defTabSz="864155">
                <a:defRPr/>
              </a:pPr>
              <a:endParaRPr lang="en-US" sz="2394"/>
            </a:p>
          </p:txBody>
        </p:sp>
      </p:grpSp>
      <p:grpSp>
        <p:nvGrpSpPr>
          <p:cNvPr id="5" name="Group 67"/>
          <p:cNvGrpSpPr>
            <a:grpSpLocks/>
          </p:cNvGrpSpPr>
          <p:nvPr/>
        </p:nvGrpSpPr>
        <p:grpSpPr bwMode="auto">
          <a:xfrm>
            <a:off x="8335502" y="2523682"/>
            <a:ext cx="1809325" cy="1936849"/>
            <a:chOff x="8819878" y="2022214"/>
            <a:chExt cx="1915044" cy="2049149"/>
          </a:xfrm>
          <a:solidFill>
            <a:schemeClr val="tx1">
              <a:lumMod val="65000"/>
              <a:lumOff val="35000"/>
            </a:schemeClr>
          </a:solidFill>
        </p:grpSpPr>
        <p:grpSp>
          <p:nvGrpSpPr>
            <p:cNvPr id="6" name="Group 4"/>
            <p:cNvGrpSpPr/>
            <p:nvPr/>
          </p:nvGrpSpPr>
          <p:grpSpPr>
            <a:xfrm flipH="1">
              <a:off x="8819878" y="2022214"/>
              <a:ext cx="1915044" cy="2049149"/>
              <a:chOff x="815878" y="1279659"/>
              <a:chExt cx="1436283" cy="1536862"/>
            </a:xfrm>
            <a:grpFill/>
          </p:grpSpPr>
          <p:sp>
            <p:nvSpPr>
              <p:cNvPr id="8" name="Freeform 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9" name="Freeform 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0" name="Freeform 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1" name="Freeform 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2" name="Freeform 1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3" name="Freeform 1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4" name="Freeform 1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5" name="Freeform 1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6" name="Freeform 1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17" name="Freeform 1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grpSp>
        <p:sp>
          <p:nvSpPr>
            <p:cNvPr id="7" name="Rectangle 5"/>
            <p:cNvSpPr>
              <a:spLocks noChangeArrowheads="1"/>
            </p:cNvSpPr>
            <p:nvPr/>
          </p:nvSpPr>
          <p:spPr bwMode="auto">
            <a:xfrm flipH="1">
              <a:off x="9171347"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53628" tIns="76814" rIns="153628" bIns="76814"/>
            <a:lstStyle/>
            <a:p>
              <a:pPr eaLnBrk="1" hangingPunct="1"/>
              <a:endParaRPr lang="zh-CN" altLang="zh-CN" sz="2394"/>
            </a:p>
          </p:txBody>
        </p:sp>
      </p:grpSp>
      <p:grpSp>
        <p:nvGrpSpPr>
          <p:cNvPr id="18" name="Group 66"/>
          <p:cNvGrpSpPr/>
          <p:nvPr/>
        </p:nvGrpSpPr>
        <p:grpSpPr>
          <a:xfrm>
            <a:off x="6267425" y="3143007"/>
            <a:ext cx="1299197" cy="1254324"/>
            <a:chOff x="6631829" y="2694873"/>
            <a:chExt cx="1374737" cy="1327253"/>
          </a:xfrm>
          <a:solidFill>
            <a:schemeClr val="accent3"/>
          </a:solidFill>
        </p:grpSpPr>
        <p:sp>
          <p:nvSpPr>
            <p:cNvPr id="19" name="Freeform 17"/>
            <p:cNvSpPr>
              <a:spLocks/>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53628" tIns="76814" rIns="153628" bIns="76814"/>
            <a:lstStyle/>
            <a:p>
              <a:pPr defTabSz="864155">
                <a:defRPr/>
              </a:pPr>
              <a:endParaRPr lang="en-US" sz="2394"/>
            </a:p>
          </p:txBody>
        </p:sp>
        <p:sp>
          <p:nvSpPr>
            <p:cNvPr id="20" name="Freeform 18"/>
            <p:cNvSpPr>
              <a:spLocks/>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53628" tIns="76814" rIns="153628" bIns="76814"/>
            <a:lstStyle/>
            <a:p>
              <a:pPr defTabSz="864155">
                <a:defRPr/>
              </a:pPr>
              <a:endParaRPr lang="en-US" sz="2394"/>
            </a:p>
          </p:txBody>
        </p:sp>
      </p:grpSp>
      <p:grpSp>
        <p:nvGrpSpPr>
          <p:cNvPr id="21" name="Group 65"/>
          <p:cNvGrpSpPr>
            <a:grpSpLocks/>
          </p:cNvGrpSpPr>
          <p:nvPr/>
        </p:nvGrpSpPr>
        <p:grpSpPr bwMode="auto">
          <a:xfrm>
            <a:off x="6011584" y="2523682"/>
            <a:ext cx="1810826" cy="1936849"/>
            <a:chOff x="6361677" y="2022214"/>
            <a:chExt cx="1915044" cy="2049149"/>
          </a:xfrm>
          <a:solidFill>
            <a:schemeClr val="tx1">
              <a:lumMod val="65000"/>
              <a:lumOff val="35000"/>
            </a:schemeClr>
          </a:solidFill>
        </p:grpSpPr>
        <p:grpSp>
          <p:nvGrpSpPr>
            <p:cNvPr id="22" name="Group 19"/>
            <p:cNvGrpSpPr/>
            <p:nvPr/>
          </p:nvGrpSpPr>
          <p:grpSpPr>
            <a:xfrm flipH="1">
              <a:off x="6361677" y="2022214"/>
              <a:ext cx="1915044" cy="2049149"/>
              <a:chOff x="815878" y="1279659"/>
              <a:chExt cx="1436283" cy="1536862"/>
            </a:xfrm>
            <a:grpFill/>
          </p:grpSpPr>
          <p:sp>
            <p:nvSpPr>
              <p:cNvPr id="24" name="Freeform 2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25" name="Freeform 2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26" name="Freeform 2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27" name="Freeform 2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28" name="Freeform 2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29" name="Freeform 2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30" name="Freeform 2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31" name="Freeform 2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32" name="Freeform 2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33" name="Freeform 3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grpSp>
        <p:sp>
          <p:nvSpPr>
            <p:cNvPr id="23" name="Rectangle 20"/>
            <p:cNvSpPr>
              <a:spLocks noChangeArrowheads="1"/>
            </p:cNvSpPr>
            <p:nvPr/>
          </p:nvSpPr>
          <p:spPr bwMode="auto">
            <a:xfrm flipH="1">
              <a:off x="6713146"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53628" tIns="76814" rIns="153628" bIns="76814"/>
            <a:lstStyle/>
            <a:p>
              <a:pPr eaLnBrk="1" hangingPunct="1"/>
              <a:endParaRPr lang="zh-CN" altLang="zh-CN" sz="2394"/>
            </a:p>
          </p:txBody>
        </p:sp>
      </p:grpSp>
      <p:grpSp>
        <p:nvGrpSpPr>
          <p:cNvPr id="34" name="Group 64"/>
          <p:cNvGrpSpPr/>
          <p:nvPr/>
        </p:nvGrpSpPr>
        <p:grpSpPr>
          <a:xfrm>
            <a:off x="3948669" y="3888565"/>
            <a:ext cx="1299197" cy="508766"/>
            <a:chOff x="4178253" y="3483778"/>
            <a:chExt cx="1374737" cy="538346"/>
          </a:xfrm>
          <a:solidFill>
            <a:schemeClr val="accent2"/>
          </a:solidFill>
        </p:grpSpPr>
        <p:sp>
          <p:nvSpPr>
            <p:cNvPr id="35" name="Freeform 32"/>
            <p:cNvSpPr>
              <a:spLocks/>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53628" tIns="76814" rIns="153628" bIns="76814"/>
            <a:lstStyle/>
            <a:p>
              <a:pPr defTabSz="864155">
                <a:defRPr/>
              </a:pPr>
              <a:endParaRPr lang="en-US" sz="2394"/>
            </a:p>
          </p:txBody>
        </p:sp>
        <p:sp>
          <p:nvSpPr>
            <p:cNvPr id="36" name="Freeform 33"/>
            <p:cNvSpPr>
              <a:spLocks/>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53628" tIns="76814" rIns="153628" bIns="76814"/>
            <a:lstStyle/>
            <a:p>
              <a:pPr defTabSz="864155">
                <a:defRPr/>
              </a:pPr>
              <a:endParaRPr lang="en-US" sz="2394"/>
            </a:p>
          </p:txBody>
        </p:sp>
      </p:grpSp>
      <p:grpSp>
        <p:nvGrpSpPr>
          <p:cNvPr id="37" name="Group 63"/>
          <p:cNvGrpSpPr>
            <a:grpSpLocks/>
          </p:cNvGrpSpPr>
          <p:nvPr/>
        </p:nvGrpSpPr>
        <p:grpSpPr bwMode="auto">
          <a:xfrm>
            <a:off x="3693666" y="2523682"/>
            <a:ext cx="1809325" cy="1936849"/>
            <a:chOff x="3908101" y="2022214"/>
            <a:chExt cx="1915044" cy="2049149"/>
          </a:xfrm>
          <a:solidFill>
            <a:schemeClr val="tx1">
              <a:lumMod val="65000"/>
              <a:lumOff val="35000"/>
            </a:schemeClr>
          </a:solidFill>
        </p:grpSpPr>
        <p:grpSp>
          <p:nvGrpSpPr>
            <p:cNvPr id="38" name="Group 34"/>
            <p:cNvGrpSpPr/>
            <p:nvPr/>
          </p:nvGrpSpPr>
          <p:grpSpPr>
            <a:xfrm flipH="1">
              <a:off x="3908101" y="2022214"/>
              <a:ext cx="1915044" cy="2049149"/>
              <a:chOff x="815878" y="1279659"/>
              <a:chExt cx="1436283" cy="1536862"/>
            </a:xfrm>
            <a:grpFill/>
          </p:grpSpPr>
          <p:sp>
            <p:nvSpPr>
              <p:cNvPr id="40" name="Freeform 3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1" name="Freeform 3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2" name="Freeform 3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3" name="Freeform 3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4" name="Freeform 4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5" name="Freeform 4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6" name="Freeform 4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7" name="Freeform 4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8" name="Freeform 4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49" name="Freeform 4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grpSp>
        <p:sp>
          <p:nvSpPr>
            <p:cNvPr id="39" name="Rectangle 35"/>
            <p:cNvSpPr>
              <a:spLocks noChangeArrowheads="1"/>
            </p:cNvSpPr>
            <p:nvPr/>
          </p:nvSpPr>
          <p:spPr bwMode="auto">
            <a:xfrm flipH="1">
              <a:off x="4259570"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53628" tIns="76814" rIns="153628" bIns="76814"/>
            <a:lstStyle/>
            <a:p>
              <a:pPr eaLnBrk="1" hangingPunct="1"/>
              <a:endParaRPr lang="zh-CN" altLang="zh-CN" sz="2394"/>
            </a:p>
          </p:txBody>
        </p:sp>
      </p:grpSp>
      <p:grpSp>
        <p:nvGrpSpPr>
          <p:cNvPr id="50" name="Group 62"/>
          <p:cNvGrpSpPr/>
          <p:nvPr/>
        </p:nvGrpSpPr>
        <p:grpSpPr>
          <a:xfrm>
            <a:off x="1614321" y="4015637"/>
            <a:ext cx="1299197" cy="381694"/>
            <a:chOff x="1708179" y="3618238"/>
            <a:chExt cx="1374737" cy="403886"/>
          </a:xfrm>
          <a:solidFill>
            <a:schemeClr val="accent1"/>
          </a:solidFill>
        </p:grpSpPr>
        <p:sp>
          <p:nvSpPr>
            <p:cNvPr id="51" name="Freeform 47"/>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53628" tIns="76814" rIns="153628" bIns="76814"/>
            <a:lstStyle/>
            <a:p>
              <a:pPr defTabSz="864155">
                <a:defRPr/>
              </a:pPr>
              <a:endParaRPr lang="en-US" sz="2394"/>
            </a:p>
          </p:txBody>
        </p:sp>
        <p:sp>
          <p:nvSpPr>
            <p:cNvPr id="52" name="Freeform 48"/>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53628" tIns="76814" rIns="153628" bIns="76814"/>
            <a:lstStyle/>
            <a:p>
              <a:pPr defTabSz="864155">
                <a:defRPr/>
              </a:pPr>
              <a:endParaRPr lang="en-US" sz="2394"/>
            </a:p>
          </p:txBody>
        </p:sp>
      </p:grpSp>
      <p:grpSp>
        <p:nvGrpSpPr>
          <p:cNvPr id="53" name="Group 61"/>
          <p:cNvGrpSpPr>
            <a:grpSpLocks/>
          </p:cNvGrpSpPr>
          <p:nvPr/>
        </p:nvGrpSpPr>
        <p:grpSpPr bwMode="auto">
          <a:xfrm>
            <a:off x="1359247" y="2523682"/>
            <a:ext cx="1809325" cy="1936849"/>
            <a:chOff x="1438027" y="2022214"/>
            <a:chExt cx="1915044" cy="2049149"/>
          </a:xfrm>
          <a:solidFill>
            <a:schemeClr val="tx1">
              <a:lumMod val="65000"/>
              <a:lumOff val="35000"/>
            </a:schemeClr>
          </a:solidFill>
        </p:grpSpPr>
        <p:grpSp>
          <p:nvGrpSpPr>
            <p:cNvPr id="54" name="Group 49"/>
            <p:cNvGrpSpPr/>
            <p:nvPr/>
          </p:nvGrpSpPr>
          <p:grpSpPr>
            <a:xfrm flipH="1">
              <a:off x="1438027" y="2022214"/>
              <a:ext cx="1915044" cy="2049149"/>
              <a:chOff x="815878" y="1279659"/>
              <a:chExt cx="1436283" cy="1536862"/>
            </a:xfrm>
            <a:grpFill/>
          </p:grpSpPr>
          <p:sp>
            <p:nvSpPr>
              <p:cNvPr id="56" name="Freeform 5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57" name="Freeform 5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58" name="Freeform 5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59" name="Freeform 5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60" name="Freeform 5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61" name="Freeform 5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62" name="Freeform 5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63" name="Freeform 5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64" name="Freeform 5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sp>
            <p:nvSpPr>
              <p:cNvPr id="65" name="Freeform 6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53628" tIns="76814" rIns="153628" bIns="76814"/>
              <a:lstStyle/>
              <a:p>
                <a:pPr defTabSz="864155">
                  <a:defRPr/>
                </a:pPr>
                <a:endParaRPr lang="en-US" sz="2394"/>
              </a:p>
            </p:txBody>
          </p:sp>
        </p:grpSp>
        <p:sp>
          <p:nvSpPr>
            <p:cNvPr id="55" name="Rectangle 50"/>
            <p:cNvSpPr>
              <a:spLocks noChangeArrowheads="1"/>
            </p:cNvSpPr>
            <p:nvPr/>
          </p:nvSpPr>
          <p:spPr bwMode="auto">
            <a:xfrm flipH="1">
              <a:off x="1789496" y="2319577"/>
              <a:ext cx="55068" cy="15094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53628" tIns="76814" rIns="153628" bIns="76814"/>
            <a:lstStyle/>
            <a:p>
              <a:pPr eaLnBrk="1" hangingPunct="1"/>
              <a:endParaRPr lang="zh-CN" altLang="zh-CN" sz="2394"/>
            </a:p>
          </p:txBody>
        </p:sp>
      </p:grpSp>
      <p:sp>
        <p:nvSpPr>
          <p:cNvPr id="66" name="Rectangle 109"/>
          <p:cNvSpPr/>
          <p:nvPr/>
        </p:nvSpPr>
        <p:spPr>
          <a:xfrm>
            <a:off x="1821738" y="2340974"/>
            <a:ext cx="943961" cy="513852"/>
          </a:xfrm>
          <a:prstGeom prst="rect">
            <a:avLst/>
          </a:prstGeom>
        </p:spPr>
        <p:txBody>
          <a:bodyPr wrap="none" lIns="86416" tIns="43208" rIns="86416" bIns="43208">
            <a:spAutoFit/>
          </a:bodyPr>
          <a:lstStyle/>
          <a:p>
            <a:pPr algn="ctr" defTabSz="864155">
              <a:defRPr/>
            </a:pPr>
            <a:r>
              <a:rPr lang="en-GB" sz="2772" b="1" dirty="0">
                <a:solidFill>
                  <a:schemeClr val="tx1">
                    <a:lumMod val="65000"/>
                    <a:lumOff val="35000"/>
                  </a:schemeClr>
                </a:solidFill>
                <a:latin typeface="微软雅黑" pitchFamily="34" charset="-122"/>
                <a:ea typeface="微软雅黑" pitchFamily="34" charset="-122"/>
                <a:cs typeface="Open Sans" panose="020B0606030504020204" pitchFamily="34" charset="0"/>
              </a:rPr>
              <a:t>30%</a:t>
            </a:r>
          </a:p>
        </p:txBody>
      </p:sp>
      <p:sp>
        <p:nvSpPr>
          <p:cNvPr id="67" name="Rectangle 110"/>
          <p:cNvSpPr/>
          <p:nvPr/>
        </p:nvSpPr>
        <p:spPr>
          <a:xfrm>
            <a:off x="4180850" y="2340974"/>
            <a:ext cx="943961" cy="513852"/>
          </a:xfrm>
          <a:prstGeom prst="rect">
            <a:avLst/>
          </a:prstGeom>
        </p:spPr>
        <p:txBody>
          <a:bodyPr wrap="none" lIns="86416" tIns="43208" rIns="86416" bIns="43208">
            <a:spAutoFit/>
          </a:bodyPr>
          <a:lstStyle/>
          <a:p>
            <a:pPr algn="ctr" defTabSz="864155">
              <a:defRPr/>
            </a:pPr>
            <a:r>
              <a:rPr lang="en-GB" sz="2772" b="1" dirty="0">
                <a:solidFill>
                  <a:schemeClr val="tx1">
                    <a:lumMod val="65000"/>
                    <a:lumOff val="35000"/>
                  </a:schemeClr>
                </a:solidFill>
                <a:latin typeface="微软雅黑" pitchFamily="34" charset="-122"/>
                <a:ea typeface="微软雅黑" pitchFamily="34" charset="-122"/>
                <a:cs typeface="Open Sans" panose="020B0606030504020204" pitchFamily="34" charset="0"/>
              </a:rPr>
              <a:t>40%</a:t>
            </a:r>
          </a:p>
        </p:txBody>
      </p:sp>
      <p:sp>
        <p:nvSpPr>
          <p:cNvPr id="68" name="Rectangle 111"/>
          <p:cNvSpPr/>
          <p:nvPr/>
        </p:nvSpPr>
        <p:spPr>
          <a:xfrm>
            <a:off x="6539962" y="2340974"/>
            <a:ext cx="943961" cy="513852"/>
          </a:xfrm>
          <a:prstGeom prst="rect">
            <a:avLst/>
          </a:prstGeom>
        </p:spPr>
        <p:txBody>
          <a:bodyPr wrap="none" lIns="86416" tIns="43208" rIns="86416" bIns="43208">
            <a:spAutoFit/>
          </a:bodyPr>
          <a:lstStyle/>
          <a:p>
            <a:pPr algn="ctr" defTabSz="864155">
              <a:defRPr/>
            </a:pPr>
            <a:r>
              <a:rPr lang="en-GB" sz="2772" b="1" dirty="0">
                <a:solidFill>
                  <a:schemeClr val="tx1">
                    <a:lumMod val="65000"/>
                    <a:lumOff val="35000"/>
                  </a:schemeClr>
                </a:solidFill>
                <a:latin typeface="微软雅黑" pitchFamily="34" charset="-122"/>
                <a:ea typeface="微软雅黑" pitchFamily="34" charset="-122"/>
                <a:cs typeface="Open Sans" panose="020B0606030504020204" pitchFamily="34" charset="0"/>
              </a:rPr>
              <a:t>80%</a:t>
            </a:r>
          </a:p>
        </p:txBody>
      </p:sp>
      <p:sp>
        <p:nvSpPr>
          <p:cNvPr id="69" name="Rectangle 112"/>
          <p:cNvSpPr/>
          <p:nvPr/>
        </p:nvSpPr>
        <p:spPr>
          <a:xfrm>
            <a:off x="8808339" y="2340974"/>
            <a:ext cx="943961" cy="513852"/>
          </a:xfrm>
          <a:prstGeom prst="rect">
            <a:avLst/>
          </a:prstGeom>
        </p:spPr>
        <p:txBody>
          <a:bodyPr wrap="none" lIns="86416" tIns="43208" rIns="86416" bIns="43208">
            <a:spAutoFit/>
          </a:bodyPr>
          <a:lstStyle/>
          <a:p>
            <a:pPr algn="ctr" defTabSz="864155">
              <a:defRPr/>
            </a:pPr>
            <a:r>
              <a:rPr lang="en-GB" sz="2772" b="1" dirty="0">
                <a:solidFill>
                  <a:schemeClr val="tx1">
                    <a:lumMod val="65000"/>
                    <a:lumOff val="35000"/>
                  </a:schemeClr>
                </a:solidFill>
                <a:latin typeface="微软雅黑" pitchFamily="34" charset="-122"/>
                <a:ea typeface="微软雅黑" pitchFamily="34" charset="-122"/>
                <a:cs typeface="Open Sans" panose="020B0606030504020204" pitchFamily="34" charset="0"/>
              </a:rPr>
              <a:t>90%</a:t>
            </a:r>
          </a:p>
        </p:txBody>
      </p:sp>
      <p:grpSp>
        <p:nvGrpSpPr>
          <p:cNvPr id="70" name="组合 69"/>
          <p:cNvGrpSpPr/>
          <p:nvPr/>
        </p:nvGrpSpPr>
        <p:grpSpPr>
          <a:xfrm>
            <a:off x="910621" y="4792284"/>
            <a:ext cx="2672774" cy="815152"/>
            <a:chOff x="722676" y="3509016"/>
            <a:chExt cx="2121132" cy="646910"/>
          </a:xfrm>
        </p:grpSpPr>
        <p:sp>
          <p:nvSpPr>
            <p:cNvPr id="71" name="Text Placeholder 2"/>
            <p:cNvSpPr txBox="1">
              <a:spLocks/>
            </p:cNvSpPr>
            <p:nvPr/>
          </p:nvSpPr>
          <p:spPr bwMode="auto">
            <a:xfrm>
              <a:off x="971600"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764" b="1" dirty="0">
                  <a:solidFill>
                    <a:schemeClr val="tx1">
                      <a:lumMod val="65000"/>
                      <a:lumOff val="35000"/>
                    </a:schemeClr>
                  </a:solidFill>
                  <a:latin typeface="微软雅黑" pitchFamily="34" charset="-122"/>
                  <a:ea typeface="微软雅黑" pitchFamily="34" charset="-122"/>
                </a:rPr>
                <a:t>添加会议主题</a:t>
              </a:r>
              <a:endParaRPr lang="en-AU" sz="1764" b="1" dirty="0">
                <a:solidFill>
                  <a:schemeClr val="tx1">
                    <a:lumMod val="65000"/>
                    <a:lumOff val="35000"/>
                  </a:schemeClr>
                </a:solidFill>
                <a:latin typeface="微软雅黑" pitchFamily="34" charset="-122"/>
                <a:ea typeface="微软雅黑" pitchFamily="34" charset="-122"/>
              </a:endParaRPr>
            </a:p>
          </p:txBody>
        </p:sp>
        <p:sp>
          <p:nvSpPr>
            <p:cNvPr id="72" name="Text Placeholder 2"/>
            <p:cNvSpPr txBox="1">
              <a:spLocks/>
            </p:cNvSpPr>
            <p:nvPr/>
          </p:nvSpPr>
          <p:spPr bwMode="auto">
            <a:xfrm>
              <a:off x="722676"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grpSp>
        <p:nvGrpSpPr>
          <p:cNvPr id="73" name="组合 72"/>
          <p:cNvGrpSpPr/>
          <p:nvPr/>
        </p:nvGrpSpPr>
        <p:grpSpPr>
          <a:xfrm>
            <a:off x="3311190" y="4792284"/>
            <a:ext cx="2672774" cy="815152"/>
            <a:chOff x="2627784" y="3509016"/>
            <a:chExt cx="2121132" cy="646910"/>
          </a:xfrm>
        </p:grpSpPr>
        <p:sp>
          <p:nvSpPr>
            <p:cNvPr id="74" name="Text Placeholder 2"/>
            <p:cNvSpPr txBox="1">
              <a:spLocks/>
            </p:cNvSpPr>
            <p:nvPr/>
          </p:nvSpPr>
          <p:spPr bwMode="auto">
            <a:xfrm>
              <a:off x="2915816"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764" b="1" dirty="0">
                  <a:solidFill>
                    <a:schemeClr val="tx1">
                      <a:lumMod val="65000"/>
                      <a:lumOff val="35000"/>
                    </a:schemeClr>
                  </a:solidFill>
                  <a:latin typeface="微软雅黑" pitchFamily="34" charset="-122"/>
                  <a:ea typeface="微软雅黑" pitchFamily="34" charset="-122"/>
                </a:rPr>
                <a:t>添加会议主题</a:t>
              </a:r>
              <a:endParaRPr lang="en-AU" sz="1764" b="1" dirty="0">
                <a:solidFill>
                  <a:schemeClr val="tx1">
                    <a:lumMod val="65000"/>
                    <a:lumOff val="35000"/>
                  </a:schemeClr>
                </a:solidFill>
                <a:latin typeface="微软雅黑" pitchFamily="34" charset="-122"/>
                <a:ea typeface="微软雅黑" pitchFamily="34" charset="-122"/>
              </a:endParaRPr>
            </a:p>
          </p:txBody>
        </p:sp>
        <p:sp>
          <p:nvSpPr>
            <p:cNvPr id="75" name="Text Placeholder 2"/>
            <p:cNvSpPr txBox="1">
              <a:spLocks/>
            </p:cNvSpPr>
            <p:nvPr/>
          </p:nvSpPr>
          <p:spPr bwMode="auto">
            <a:xfrm>
              <a:off x="26277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grpSp>
        <p:nvGrpSpPr>
          <p:cNvPr id="76" name="组合 75"/>
          <p:cNvGrpSpPr/>
          <p:nvPr/>
        </p:nvGrpSpPr>
        <p:grpSpPr>
          <a:xfrm>
            <a:off x="5628845" y="4792284"/>
            <a:ext cx="2672774" cy="815152"/>
            <a:chOff x="4467092" y="3509016"/>
            <a:chExt cx="2121132" cy="646910"/>
          </a:xfrm>
        </p:grpSpPr>
        <p:sp>
          <p:nvSpPr>
            <p:cNvPr id="77" name="Text Placeholder 2"/>
            <p:cNvSpPr txBox="1">
              <a:spLocks/>
            </p:cNvSpPr>
            <p:nvPr/>
          </p:nvSpPr>
          <p:spPr bwMode="auto">
            <a:xfrm>
              <a:off x="4716016"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764" b="1" dirty="0">
                  <a:solidFill>
                    <a:schemeClr val="tx1">
                      <a:lumMod val="65000"/>
                      <a:lumOff val="35000"/>
                    </a:schemeClr>
                  </a:solidFill>
                  <a:latin typeface="微软雅黑" pitchFamily="34" charset="-122"/>
                  <a:ea typeface="微软雅黑" pitchFamily="34" charset="-122"/>
                </a:rPr>
                <a:t>添加会议主题</a:t>
              </a:r>
              <a:endParaRPr lang="en-AU" sz="1764" b="1" dirty="0">
                <a:solidFill>
                  <a:schemeClr val="tx1">
                    <a:lumMod val="65000"/>
                    <a:lumOff val="35000"/>
                  </a:schemeClr>
                </a:solidFill>
                <a:latin typeface="微软雅黑" pitchFamily="34" charset="-122"/>
                <a:ea typeface="微软雅黑" pitchFamily="34" charset="-122"/>
              </a:endParaRPr>
            </a:p>
          </p:txBody>
        </p:sp>
        <p:sp>
          <p:nvSpPr>
            <p:cNvPr id="78" name="Text Placeholder 2"/>
            <p:cNvSpPr txBox="1">
              <a:spLocks/>
            </p:cNvSpPr>
            <p:nvPr/>
          </p:nvSpPr>
          <p:spPr bwMode="auto">
            <a:xfrm>
              <a:off x="4467092"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grpSp>
        <p:nvGrpSpPr>
          <p:cNvPr id="79" name="组合 78"/>
          <p:cNvGrpSpPr/>
          <p:nvPr/>
        </p:nvGrpSpPr>
        <p:grpSpPr>
          <a:xfrm>
            <a:off x="7987958" y="4792284"/>
            <a:ext cx="2672774" cy="815152"/>
            <a:chOff x="6339300" y="3509016"/>
            <a:chExt cx="2121132" cy="646910"/>
          </a:xfrm>
        </p:grpSpPr>
        <p:sp>
          <p:nvSpPr>
            <p:cNvPr id="80" name="Text Placeholder 2"/>
            <p:cNvSpPr txBox="1">
              <a:spLocks/>
            </p:cNvSpPr>
            <p:nvPr/>
          </p:nvSpPr>
          <p:spPr bwMode="auto">
            <a:xfrm>
              <a:off x="6588224"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764" b="1" dirty="0">
                  <a:solidFill>
                    <a:schemeClr val="tx1">
                      <a:lumMod val="65000"/>
                      <a:lumOff val="35000"/>
                    </a:schemeClr>
                  </a:solidFill>
                  <a:latin typeface="微软雅黑" pitchFamily="34" charset="-122"/>
                  <a:ea typeface="微软雅黑" pitchFamily="34" charset="-122"/>
                </a:rPr>
                <a:t>添加会议主题</a:t>
              </a:r>
              <a:endParaRPr lang="en-AU" sz="1764" b="1" dirty="0">
                <a:solidFill>
                  <a:schemeClr val="tx1">
                    <a:lumMod val="65000"/>
                    <a:lumOff val="35000"/>
                  </a:schemeClr>
                </a:solidFill>
                <a:latin typeface="微软雅黑" pitchFamily="34" charset="-122"/>
                <a:ea typeface="微软雅黑" pitchFamily="34" charset="-122"/>
              </a:endParaRPr>
            </a:p>
          </p:txBody>
        </p:sp>
        <p:sp>
          <p:nvSpPr>
            <p:cNvPr id="81" name="Text Placeholder 2"/>
            <p:cNvSpPr txBox="1">
              <a:spLocks/>
            </p:cNvSpPr>
            <p:nvPr/>
          </p:nvSpPr>
          <p:spPr bwMode="auto">
            <a:xfrm>
              <a:off x="6339300"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内容需概括精炼不用多</a:t>
              </a:r>
              <a:endParaRPr lang="en-US" altLang="zh-CN" sz="1386" dirty="0">
                <a:solidFill>
                  <a:schemeClr val="tx1">
                    <a:lumMod val="65000"/>
                    <a:lumOff val="35000"/>
                  </a:schemeClr>
                </a:solidFill>
                <a:latin typeface="微软雅黑" pitchFamily="34" charset="-122"/>
                <a:ea typeface="微软雅黑" pitchFamily="34" charset="-122"/>
              </a:endParaRPr>
            </a:p>
            <a:p>
              <a:pPr algn="ctr">
                <a:buNone/>
              </a:pPr>
              <a:r>
                <a:rPr lang="zh-CN" altLang="en-US" sz="1386" dirty="0">
                  <a:solidFill>
                    <a:schemeClr val="tx1">
                      <a:lumMod val="65000"/>
                      <a:lumOff val="35000"/>
                    </a:schemeClr>
                  </a:solidFill>
                  <a:latin typeface="微软雅黑" pitchFamily="34" charset="-122"/>
                  <a:ea typeface="微软雅黑" pitchFamily="34" charset="-122"/>
                </a:rPr>
                <a:t>余的文字修饰</a:t>
              </a:r>
              <a:endParaRPr lang="en-US" altLang="zh-CN" sz="1386" dirty="0">
                <a:solidFill>
                  <a:schemeClr val="tx1">
                    <a:lumMod val="65000"/>
                    <a:lumOff val="35000"/>
                  </a:schemeClr>
                </a:solidFill>
                <a:latin typeface="微软雅黑" pitchFamily="34" charset="-122"/>
                <a:ea typeface="微软雅黑" pitchFamily="34" charset="-122"/>
              </a:endParaRPr>
            </a:p>
          </p:txBody>
        </p:sp>
      </p:grpSp>
      <p:sp>
        <p:nvSpPr>
          <p:cNvPr id="82"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83" name="Freeform 5"/>
          <p:cNvSpPr>
            <a:spLocks noEditPoints="1"/>
          </p:cNvSpPr>
          <p:nvPr/>
        </p:nvSpPr>
        <p:spPr bwMode="auto">
          <a:xfrm>
            <a:off x="6232057" y="256487"/>
            <a:ext cx="1965213"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84"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85" name="飞哥PPT眉头"/>
          <p:cNvSpPr txBox="1"/>
          <p:nvPr/>
        </p:nvSpPr>
        <p:spPr>
          <a:xfrm>
            <a:off x="2288701" y="28921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86" name="飞哥PPT眉头"/>
          <p:cNvSpPr txBox="1"/>
          <p:nvPr/>
        </p:nvSpPr>
        <p:spPr>
          <a:xfrm>
            <a:off x="4130481" y="26312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88" name="飞哥PPT眉头"/>
          <p:cNvSpPr txBox="1"/>
          <p:nvPr/>
        </p:nvSpPr>
        <p:spPr>
          <a:xfrm>
            <a:off x="6232057" y="352733"/>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明年工作计划</a:t>
            </a:r>
          </a:p>
        </p:txBody>
      </p:sp>
    </p:spTree>
    <p:extLst>
      <p:ext uri="{BB962C8B-B14F-4D97-AF65-F5344CB8AC3E}">
        <p14:creationId xmlns:p14="http://schemas.microsoft.com/office/powerpoint/2010/main" val="328049042"/>
      </p:ext>
    </p:extLst>
  </p:cSld>
  <p:clrMapOvr>
    <a:masterClrMapping/>
  </p:clrMapOvr>
  <mc:AlternateContent xmlns:mc="http://schemas.openxmlformats.org/markup-compatibility/2006" xmlns:p14="http://schemas.microsoft.com/office/powerpoint/2010/main">
    <mc:Choice Requires="p14">
      <p:transition spd="slow" p14:dur="900" advClick="0" advTm="10328">
        <p14:warp dir="in"/>
      </p:transition>
    </mc:Choice>
    <mc:Fallback xmlns="">
      <p:transition spd="slow" advClick="0" advTm="1032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randombar(horizontal)">
                                          <p:cBhvr>
                                            <p:cTn id="7" dur="500"/>
                                            <p:tgtEl>
                                              <p:spTgt spid="8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fill="hold"/>
                                            <p:tgtEl>
                                              <p:spTgt spid="84"/>
                                            </p:tgtEl>
                                            <p:attrNameLst>
                                              <p:attrName>ppt_x</p:attrName>
                                            </p:attrNameLst>
                                          </p:cBhvr>
                                          <p:tavLst>
                                            <p:tav tm="0">
                                              <p:val>
                                                <p:strVal val="0-#ppt_w/2"/>
                                              </p:val>
                                            </p:tav>
                                            <p:tav tm="100000">
                                              <p:val>
                                                <p:strVal val="#ppt_x"/>
                                              </p:val>
                                            </p:tav>
                                          </p:tavLst>
                                        </p:anim>
                                        <p:anim calcmode="lin" valueType="num">
                                          <p:cBhvr additive="base">
                                            <p:cTn id="12" dur="500" fill="hold"/>
                                            <p:tgtEl>
                                              <p:spTgt spid="8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5"/>
                                            </p:tgtEl>
                                            <p:attrNameLst>
                                              <p:attrName>style.visibility</p:attrName>
                                            </p:attrNameLst>
                                          </p:cBhvr>
                                          <p:to>
                                            <p:strVal val="visible"/>
                                          </p:to>
                                        </p:set>
                                        <p:anim calcmode="lin" valueType="num">
                                          <p:cBhvr additive="base">
                                            <p:cTn id="15" dur="500" fill="hold"/>
                                            <p:tgtEl>
                                              <p:spTgt spid="85"/>
                                            </p:tgtEl>
                                            <p:attrNameLst>
                                              <p:attrName>ppt_x</p:attrName>
                                            </p:attrNameLst>
                                          </p:cBhvr>
                                          <p:tavLst>
                                            <p:tav tm="0">
                                              <p:val>
                                                <p:strVal val="0-#ppt_w/2"/>
                                              </p:val>
                                            </p:tav>
                                            <p:tav tm="100000">
                                              <p:val>
                                                <p:strVal val="#ppt_x"/>
                                              </p:val>
                                            </p:tav>
                                          </p:tavLst>
                                        </p:anim>
                                        <p:anim calcmode="lin" valueType="num">
                                          <p:cBhvr additive="base">
                                            <p:cTn id="16" dur="500" fill="hold"/>
                                            <p:tgtEl>
                                              <p:spTgt spid="8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0-#ppt_w/2"/>
                                              </p:val>
                                            </p:tav>
                                            <p:tav tm="100000">
                                              <p:val>
                                                <p:strVal val="#ppt_x"/>
                                              </p:val>
                                            </p:tav>
                                          </p:tavLst>
                                        </p:anim>
                                        <p:anim calcmode="lin" valueType="num">
                                          <p:cBhvr additive="base">
                                            <p:cTn id="20" dur="500" fill="hold"/>
                                            <p:tgtEl>
                                              <p:spTgt spid="8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500" fill="hold"/>
                                            <p:tgtEl>
                                              <p:spTgt spid="88"/>
                                            </p:tgtEl>
                                            <p:attrNameLst>
                                              <p:attrName>ppt_x</p:attrName>
                                            </p:attrNameLst>
                                          </p:cBhvr>
                                          <p:tavLst>
                                            <p:tav tm="0">
                                              <p:val>
                                                <p:strVal val="0-#ppt_w/2"/>
                                              </p:val>
                                            </p:tav>
                                            <p:tav tm="100000">
                                              <p:val>
                                                <p:strVal val="#ppt_x"/>
                                              </p:val>
                                            </p:tav>
                                          </p:tavLst>
                                        </p:anim>
                                        <p:anim calcmode="lin" valueType="num">
                                          <p:cBhvr additive="base">
                                            <p:cTn id="24" dur="500" fill="hold"/>
                                            <p:tgtEl>
                                              <p:spTgt spid="8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up)">
                                          <p:cBhvr>
                                            <p:cTn id="28" dur="500"/>
                                            <p:tgtEl>
                                              <p:spTgt spid="83"/>
                                            </p:tgtEl>
                                          </p:cBhvr>
                                        </p:animEffect>
                                      </p:childTnLst>
                                    </p:cTn>
                                  </p:par>
                                </p:childTnLst>
                              </p:cTn>
                            </p:par>
                            <p:par>
                              <p:cTn id="29" fill="hold">
                                <p:stCondLst>
                                  <p:cond delay="1500"/>
                                </p:stCondLst>
                                <p:childTnLst>
                                  <p:par>
                                    <p:cTn id="30" presetID="2" presetClass="entr" presetSubtype="1" fill="hold" nodeType="afterEffect" p14:presetBounceEnd="40000">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14:bounceEnd="40000">
                                          <p:cBhvr additive="base">
                                            <p:cTn id="32"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53"/>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2" presetClass="entr" presetSubtype="4"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down)">
                                          <p:cBhvr>
                                            <p:cTn id="37" dur="500"/>
                                            <p:tgtEl>
                                              <p:spTgt spid="50"/>
                                            </p:tgtEl>
                                          </p:cBhvr>
                                        </p:animEffect>
                                      </p:childTnLst>
                                    </p:cTn>
                                  </p:par>
                                </p:childTnLst>
                              </p:cTn>
                            </p:par>
                            <p:par>
                              <p:cTn id="38" fill="hold">
                                <p:stCondLst>
                                  <p:cond delay="2500"/>
                                </p:stCondLst>
                                <p:childTnLst>
                                  <p:par>
                                    <p:cTn id="39" presetID="12" presetClass="entr" presetSubtype="4" fill="hold" grpId="0" nodeType="afterEffect">
                                      <p:stCondLst>
                                        <p:cond delay="0"/>
                                      </p:stCondLst>
                                      <p:iterate type="lt">
                                        <p:tmPct val="30000"/>
                                      </p:iterate>
                                      <p:childTnLst>
                                        <p:set>
                                          <p:cBhvr>
                                            <p:cTn id="40" dur="1" fill="hold">
                                              <p:stCondLst>
                                                <p:cond delay="0"/>
                                              </p:stCondLst>
                                            </p:cTn>
                                            <p:tgtEl>
                                              <p:spTgt spid="66"/>
                                            </p:tgtEl>
                                            <p:attrNameLst>
                                              <p:attrName>style.visibility</p:attrName>
                                            </p:attrNameLst>
                                          </p:cBhvr>
                                          <p:to>
                                            <p:strVal val="visible"/>
                                          </p:to>
                                        </p:set>
                                        <p:anim calcmode="lin" valueType="num">
                                          <p:cBhvr additive="base">
                                            <p:cTn id="41" dur="500"/>
                                            <p:tgtEl>
                                              <p:spTgt spid="66"/>
                                            </p:tgtEl>
                                            <p:attrNameLst>
                                              <p:attrName>ppt_y</p:attrName>
                                            </p:attrNameLst>
                                          </p:cBhvr>
                                          <p:tavLst>
                                            <p:tav tm="0">
                                              <p:val>
                                                <p:strVal val="#ppt_y+#ppt_h*1.125000"/>
                                              </p:val>
                                            </p:tav>
                                            <p:tav tm="100000">
                                              <p:val>
                                                <p:strVal val="#ppt_y"/>
                                              </p:val>
                                            </p:tav>
                                          </p:tavLst>
                                        </p:anim>
                                        <p:animEffect transition="in" filter="wipe(up)">
                                          <p:cBhvr>
                                            <p:cTn id="42" dur="500"/>
                                            <p:tgtEl>
                                              <p:spTgt spid="66"/>
                                            </p:tgtEl>
                                          </p:cBhvr>
                                        </p:animEffect>
                                      </p:childTnLst>
                                    </p:cTn>
                                  </p:par>
                                </p:childTnLst>
                              </p:cTn>
                            </p:par>
                            <p:par>
                              <p:cTn id="43" fill="hold">
                                <p:stCondLst>
                                  <p:cond delay="3300"/>
                                </p:stCondLst>
                                <p:childTnLst>
                                  <p:par>
                                    <p:cTn id="44" presetID="2" presetClass="entr" presetSubtype="1" fill="hold" nodeType="afterEffect" p14:presetBounceEnd="40000">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14:bounceEnd="40000">
                                          <p:cBhvr additive="base">
                                            <p:cTn id="46"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37"/>
                                            </p:tgtEl>
                                            <p:attrNameLst>
                                              <p:attrName>ppt_y</p:attrName>
                                            </p:attrNameLst>
                                          </p:cBhvr>
                                          <p:tavLst>
                                            <p:tav tm="0">
                                              <p:val>
                                                <p:strVal val="0-#ppt_h/2"/>
                                              </p:val>
                                            </p:tav>
                                            <p:tav tm="100000">
                                              <p:val>
                                                <p:strVal val="#ppt_y"/>
                                              </p:val>
                                            </p:tav>
                                          </p:tavLst>
                                        </p:anim>
                                      </p:childTnLst>
                                    </p:cTn>
                                  </p:par>
                                </p:childTnLst>
                              </p:cTn>
                            </p:par>
                            <p:par>
                              <p:cTn id="48" fill="hold">
                                <p:stCondLst>
                                  <p:cond delay="38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4300"/>
                                </p:stCondLst>
                                <p:childTnLst>
                                  <p:par>
                                    <p:cTn id="53" presetID="12" presetClass="entr" presetSubtype="4" fill="hold" grpId="0" nodeType="afterEffect">
                                      <p:stCondLst>
                                        <p:cond delay="0"/>
                                      </p:stCondLst>
                                      <p:iterate type="lt">
                                        <p:tmPct val="30000"/>
                                      </p:iterate>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p:tgtEl>
                                              <p:spTgt spid="67"/>
                                            </p:tgtEl>
                                            <p:attrNameLst>
                                              <p:attrName>ppt_y</p:attrName>
                                            </p:attrNameLst>
                                          </p:cBhvr>
                                          <p:tavLst>
                                            <p:tav tm="0">
                                              <p:val>
                                                <p:strVal val="#ppt_y+#ppt_h*1.125000"/>
                                              </p:val>
                                            </p:tav>
                                            <p:tav tm="100000">
                                              <p:val>
                                                <p:strVal val="#ppt_y"/>
                                              </p:val>
                                            </p:tav>
                                          </p:tavLst>
                                        </p:anim>
                                        <p:animEffect transition="in" filter="wipe(up)">
                                          <p:cBhvr>
                                            <p:cTn id="56" dur="500"/>
                                            <p:tgtEl>
                                              <p:spTgt spid="67"/>
                                            </p:tgtEl>
                                          </p:cBhvr>
                                        </p:animEffect>
                                      </p:childTnLst>
                                    </p:cTn>
                                  </p:par>
                                </p:childTnLst>
                              </p:cTn>
                            </p:par>
                            <p:par>
                              <p:cTn id="57" fill="hold">
                                <p:stCondLst>
                                  <p:cond delay="5100"/>
                                </p:stCondLst>
                                <p:childTnLst>
                                  <p:par>
                                    <p:cTn id="58" presetID="2" presetClass="entr" presetSubtype="1" fill="hold" nodeType="afterEffect" p14:presetBounceEnd="40000">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14:bounceEnd="40000">
                                          <p:cBhvr additive="base">
                                            <p:cTn id="60"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61" dur="500" fill="hold"/>
                                            <p:tgtEl>
                                              <p:spTgt spid="21"/>
                                            </p:tgtEl>
                                            <p:attrNameLst>
                                              <p:attrName>ppt_y</p:attrName>
                                            </p:attrNameLst>
                                          </p:cBhvr>
                                          <p:tavLst>
                                            <p:tav tm="0">
                                              <p:val>
                                                <p:strVal val="0-#ppt_h/2"/>
                                              </p:val>
                                            </p:tav>
                                            <p:tav tm="100000">
                                              <p:val>
                                                <p:strVal val="#ppt_y"/>
                                              </p:val>
                                            </p:tav>
                                          </p:tavLst>
                                        </p:anim>
                                      </p:childTnLst>
                                    </p:cTn>
                                  </p:par>
                                </p:childTnLst>
                              </p:cTn>
                            </p:par>
                            <p:par>
                              <p:cTn id="62" fill="hold">
                                <p:stCondLst>
                                  <p:cond delay="5600"/>
                                </p:stCondLst>
                                <p:childTnLst>
                                  <p:par>
                                    <p:cTn id="63" presetID="22" presetClass="entr" presetSubtype="4"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childTnLst>
                              </p:cTn>
                            </p:par>
                            <p:par>
                              <p:cTn id="66" fill="hold">
                                <p:stCondLst>
                                  <p:cond delay="6100"/>
                                </p:stCondLst>
                                <p:childTnLst>
                                  <p:par>
                                    <p:cTn id="67" presetID="12" presetClass="entr" presetSubtype="4" fill="hold" grpId="0" nodeType="afterEffect">
                                      <p:stCondLst>
                                        <p:cond delay="0"/>
                                      </p:stCondLst>
                                      <p:iterate type="lt">
                                        <p:tmPct val="30000"/>
                                      </p:iterate>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500"/>
                                            <p:tgtEl>
                                              <p:spTgt spid="68"/>
                                            </p:tgtEl>
                                            <p:attrNameLst>
                                              <p:attrName>ppt_y</p:attrName>
                                            </p:attrNameLst>
                                          </p:cBhvr>
                                          <p:tavLst>
                                            <p:tav tm="0">
                                              <p:val>
                                                <p:strVal val="#ppt_y+#ppt_h*1.125000"/>
                                              </p:val>
                                            </p:tav>
                                            <p:tav tm="100000">
                                              <p:val>
                                                <p:strVal val="#ppt_y"/>
                                              </p:val>
                                            </p:tav>
                                          </p:tavLst>
                                        </p:anim>
                                        <p:animEffect transition="in" filter="wipe(up)">
                                          <p:cBhvr>
                                            <p:cTn id="70" dur="500"/>
                                            <p:tgtEl>
                                              <p:spTgt spid="68"/>
                                            </p:tgtEl>
                                          </p:cBhvr>
                                        </p:animEffect>
                                      </p:childTnLst>
                                    </p:cTn>
                                  </p:par>
                                </p:childTnLst>
                              </p:cTn>
                            </p:par>
                            <p:par>
                              <p:cTn id="71" fill="hold">
                                <p:stCondLst>
                                  <p:cond delay="6900"/>
                                </p:stCondLst>
                                <p:childTnLst>
                                  <p:par>
                                    <p:cTn id="72" presetID="2" presetClass="entr" presetSubtype="1" fill="hold" nodeType="afterEffect" p14:presetBounceEnd="40000">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14:bounceEnd="40000">
                                          <p:cBhvr additive="base">
                                            <p:cTn id="74"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75" dur="500" fill="hold"/>
                                            <p:tgtEl>
                                              <p:spTgt spid="5"/>
                                            </p:tgtEl>
                                            <p:attrNameLst>
                                              <p:attrName>ppt_y</p:attrName>
                                            </p:attrNameLst>
                                          </p:cBhvr>
                                          <p:tavLst>
                                            <p:tav tm="0">
                                              <p:val>
                                                <p:strVal val="0-#ppt_h/2"/>
                                              </p:val>
                                            </p:tav>
                                            <p:tav tm="100000">
                                              <p:val>
                                                <p:strVal val="#ppt_y"/>
                                              </p:val>
                                            </p:tav>
                                          </p:tavLst>
                                        </p:anim>
                                      </p:childTnLst>
                                    </p:cTn>
                                  </p:par>
                                </p:childTnLst>
                              </p:cTn>
                            </p:par>
                            <p:par>
                              <p:cTn id="76" fill="hold">
                                <p:stCondLst>
                                  <p:cond delay="7400"/>
                                </p:stCondLst>
                                <p:childTnLst>
                                  <p:par>
                                    <p:cTn id="77" presetID="22" presetClass="entr" presetSubtype="4" fill="hold"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wipe(down)">
                                          <p:cBhvr>
                                            <p:cTn id="79" dur="500"/>
                                            <p:tgtEl>
                                              <p:spTgt spid="2"/>
                                            </p:tgtEl>
                                          </p:cBhvr>
                                        </p:animEffect>
                                      </p:childTnLst>
                                    </p:cTn>
                                  </p:par>
                                </p:childTnLst>
                              </p:cTn>
                            </p:par>
                            <p:par>
                              <p:cTn id="80" fill="hold">
                                <p:stCondLst>
                                  <p:cond delay="7900"/>
                                </p:stCondLst>
                                <p:childTnLst>
                                  <p:par>
                                    <p:cTn id="81" presetID="12" presetClass="entr" presetSubtype="4" fill="hold" grpId="0" nodeType="afterEffect">
                                      <p:stCondLst>
                                        <p:cond delay="0"/>
                                      </p:stCondLst>
                                      <p:iterate type="lt">
                                        <p:tmPct val="30000"/>
                                      </p:iterate>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500"/>
                                            <p:tgtEl>
                                              <p:spTgt spid="69"/>
                                            </p:tgtEl>
                                            <p:attrNameLst>
                                              <p:attrName>ppt_y</p:attrName>
                                            </p:attrNameLst>
                                          </p:cBhvr>
                                          <p:tavLst>
                                            <p:tav tm="0">
                                              <p:val>
                                                <p:strVal val="#ppt_y+#ppt_h*1.125000"/>
                                              </p:val>
                                            </p:tav>
                                            <p:tav tm="100000">
                                              <p:val>
                                                <p:strVal val="#ppt_y"/>
                                              </p:val>
                                            </p:tav>
                                          </p:tavLst>
                                        </p:anim>
                                        <p:animEffect transition="in" filter="wipe(up)">
                                          <p:cBhvr>
                                            <p:cTn id="84" dur="500"/>
                                            <p:tgtEl>
                                              <p:spTgt spid="69"/>
                                            </p:tgtEl>
                                          </p:cBhvr>
                                        </p:animEffect>
                                      </p:childTnLst>
                                    </p:cTn>
                                  </p:par>
                                </p:childTnLst>
                              </p:cTn>
                            </p:par>
                            <p:par>
                              <p:cTn id="85" fill="hold">
                                <p:stCondLst>
                                  <p:cond delay="8700"/>
                                </p:stCondLst>
                                <p:childTnLst>
                                  <p:par>
                                    <p:cTn id="86" presetID="47" presetClass="entr" presetSubtype="0" fill="hold" nodeType="afterEffect">
                                      <p:stCondLst>
                                        <p:cond delay="0"/>
                                      </p:stCondLst>
                                      <p:childTnLst>
                                        <p:set>
                                          <p:cBhvr>
                                            <p:cTn id="87" dur="1" fill="hold">
                                              <p:stCondLst>
                                                <p:cond delay="0"/>
                                              </p:stCondLst>
                                            </p:cTn>
                                            <p:tgtEl>
                                              <p:spTgt spid="70"/>
                                            </p:tgtEl>
                                            <p:attrNameLst>
                                              <p:attrName>style.visibility</p:attrName>
                                            </p:attrNameLst>
                                          </p:cBhvr>
                                          <p:to>
                                            <p:strVal val="visible"/>
                                          </p:to>
                                        </p:set>
                                        <p:animEffect transition="in" filter="fade">
                                          <p:cBhvr>
                                            <p:cTn id="88" dur="1000"/>
                                            <p:tgtEl>
                                              <p:spTgt spid="70"/>
                                            </p:tgtEl>
                                          </p:cBhvr>
                                        </p:animEffect>
                                        <p:anim calcmode="lin" valueType="num">
                                          <p:cBhvr>
                                            <p:cTn id="89" dur="1000" fill="hold"/>
                                            <p:tgtEl>
                                              <p:spTgt spid="70"/>
                                            </p:tgtEl>
                                            <p:attrNameLst>
                                              <p:attrName>ppt_x</p:attrName>
                                            </p:attrNameLst>
                                          </p:cBhvr>
                                          <p:tavLst>
                                            <p:tav tm="0">
                                              <p:val>
                                                <p:strVal val="#ppt_x"/>
                                              </p:val>
                                            </p:tav>
                                            <p:tav tm="100000">
                                              <p:val>
                                                <p:strVal val="#ppt_x"/>
                                              </p:val>
                                            </p:tav>
                                          </p:tavLst>
                                        </p:anim>
                                        <p:anim calcmode="lin" valueType="num">
                                          <p:cBhvr>
                                            <p:cTn id="90" dur="1000" fill="hold"/>
                                            <p:tgtEl>
                                              <p:spTgt spid="70"/>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100"/>
                                      </p:stCondLst>
                                      <p:childTnLst>
                                        <p:set>
                                          <p:cBhvr>
                                            <p:cTn id="92" dur="1" fill="hold">
                                              <p:stCondLst>
                                                <p:cond delay="0"/>
                                              </p:stCondLst>
                                            </p:cTn>
                                            <p:tgtEl>
                                              <p:spTgt spid="73"/>
                                            </p:tgtEl>
                                            <p:attrNameLst>
                                              <p:attrName>style.visibility</p:attrName>
                                            </p:attrNameLst>
                                          </p:cBhvr>
                                          <p:to>
                                            <p:strVal val="visible"/>
                                          </p:to>
                                        </p:set>
                                        <p:animEffect transition="in" filter="fade">
                                          <p:cBhvr>
                                            <p:cTn id="93" dur="1000"/>
                                            <p:tgtEl>
                                              <p:spTgt spid="73"/>
                                            </p:tgtEl>
                                          </p:cBhvr>
                                        </p:animEffect>
                                        <p:anim calcmode="lin" valueType="num">
                                          <p:cBhvr>
                                            <p:cTn id="94" dur="1000" fill="hold"/>
                                            <p:tgtEl>
                                              <p:spTgt spid="73"/>
                                            </p:tgtEl>
                                            <p:attrNameLst>
                                              <p:attrName>ppt_x</p:attrName>
                                            </p:attrNameLst>
                                          </p:cBhvr>
                                          <p:tavLst>
                                            <p:tav tm="0">
                                              <p:val>
                                                <p:strVal val="#ppt_x"/>
                                              </p:val>
                                            </p:tav>
                                            <p:tav tm="100000">
                                              <p:val>
                                                <p:strVal val="#ppt_x"/>
                                              </p:val>
                                            </p:tav>
                                          </p:tavLst>
                                        </p:anim>
                                        <p:anim calcmode="lin" valueType="num">
                                          <p:cBhvr>
                                            <p:cTn id="95" dur="1000" fill="hold"/>
                                            <p:tgtEl>
                                              <p:spTgt spid="73"/>
                                            </p:tgtEl>
                                            <p:attrNameLst>
                                              <p:attrName>ppt_y</p:attrName>
                                            </p:attrNameLst>
                                          </p:cBhvr>
                                          <p:tavLst>
                                            <p:tav tm="0">
                                              <p:val>
                                                <p:strVal val="#ppt_y-.1"/>
                                              </p:val>
                                            </p:tav>
                                            <p:tav tm="100000">
                                              <p:val>
                                                <p:strVal val="#ppt_y"/>
                                              </p:val>
                                            </p:tav>
                                          </p:tavLst>
                                        </p:anim>
                                      </p:childTnLst>
                                    </p:cTn>
                                  </p:par>
                                  <p:par>
                                    <p:cTn id="96" presetID="47" presetClass="entr" presetSubtype="0" fill="hold" nodeType="withEffect">
                                      <p:stCondLst>
                                        <p:cond delay="20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1000"/>
                                            <p:tgtEl>
                                              <p:spTgt spid="76"/>
                                            </p:tgtEl>
                                          </p:cBhvr>
                                        </p:animEffect>
                                        <p:anim calcmode="lin" valueType="num">
                                          <p:cBhvr>
                                            <p:cTn id="99" dur="1000" fill="hold"/>
                                            <p:tgtEl>
                                              <p:spTgt spid="76"/>
                                            </p:tgtEl>
                                            <p:attrNameLst>
                                              <p:attrName>ppt_x</p:attrName>
                                            </p:attrNameLst>
                                          </p:cBhvr>
                                          <p:tavLst>
                                            <p:tav tm="0">
                                              <p:val>
                                                <p:strVal val="#ppt_x"/>
                                              </p:val>
                                            </p:tav>
                                            <p:tav tm="100000">
                                              <p:val>
                                                <p:strVal val="#ppt_x"/>
                                              </p:val>
                                            </p:tav>
                                          </p:tavLst>
                                        </p:anim>
                                        <p:anim calcmode="lin" valueType="num">
                                          <p:cBhvr>
                                            <p:cTn id="100" dur="1000" fill="hold"/>
                                            <p:tgtEl>
                                              <p:spTgt spid="76"/>
                                            </p:tgtEl>
                                            <p:attrNameLst>
                                              <p:attrName>ppt_y</p:attrName>
                                            </p:attrNameLst>
                                          </p:cBhvr>
                                          <p:tavLst>
                                            <p:tav tm="0">
                                              <p:val>
                                                <p:strVal val="#ppt_y-.1"/>
                                              </p:val>
                                            </p:tav>
                                            <p:tav tm="100000">
                                              <p:val>
                                                <p:strVal val="#ppt_y"/>
                                              </p:val>
                                            </p:tav>
                                          </p:tavLst>
                                        </p:anim>
                                      </p:childTnLst>
                                    </p:cTn>
                                  </p:par>
                                  <p:par>
                                    <p:cTn id="101" presetID="47" presetClass="entr" presetSubtype="0" fill="hold" nodeType="withEffect">
                                      <p:stCondLst>
                                        <p:cond delay="30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1000"/>
                                            <p:tgtEl>
                                              <p:spTgt spid="79"/>
                                            </p:tgtEl>
                                          </p:cBhvr>
                                        </p:animEffect>
                                        <p:anim calcmode="lin" valueType="num">
                                          <p:cBhvr>
                                            <p:cTn id="104" dur="1000" fill="hold"/>
                                            <p:tgtEl>
                                              <p:spTgt spid="79"/>
                                            </p:tgtEl>
                                            <p:attrNameLst>
                                              <p:attrName>ppt_x</p:attrName>
                                            </p:attrNameLst>
                                          </p:cBhvr>
                                          <p:tavLst>
                                            <p:tav tm="0">
                                              <p:val>
                                                <p:strVal val="#ppt_x"/>
                                              </p:val>
                                            </p:tav>
                                            <p:tav tm="100000">
                                              <p:val>
                                                <p:strVal val="#ppt_x"/>
                                              </p:val>
                                            </p:tav>
                                          </p:tavLst>
                                        </p:anim>
                                        <p:anim calcmode="lin" valueType="num">
                                          <p:cBhvr>
                                            <p:cTn id="10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82" grpId="0" animBg="1"/>
          <p:bldP spid="83" grpId="0" animBg="1"/>
          <p:bldP spid="84" grpId="0"/>
          <p:bldP spid="85" grpId="0"/>
          <p:bldP spid="86"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randombar(horizontal)">
                                          <p:cBhvr>
                                            <p:cTn id="7" dur="500"/>
                                            <p:tgtEl>
                                              <p:spTgt spid="8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fill="hold"/>
                                            <p:tgtEl>
                                              <p:spTgt spid="84"/>
                                            </p:tgtEl>
                                            <p:attrNameLst>
                                              <p:attrName>ppt_x</p:attrName>
                                            </p:attrNameLst>
                                          </p:cBhvr>
                                          <p:tavLst>
                                            <p:tav tm="0">
                                              <p:val>
                                                <p:strVal val="0-#ppt_w/2"/>
                                              </p:val>
                                            </p:tav>
                                            <p:tav tm="100000">
                                              <p:val>
                                                <p:strVal val="#ppt_x"/>
                                              </p:val>
                                            </p:tav>
                                          </p:tavLst>
                                        </p:anim>
                                        <p:anim calcmode="lin" valueType="num">
                                          <p:cBhvr additive="base">
                                            <p:cTn id="12" dur="500" fill="hold"/>
                                            <p:tgtEl>
                                              <p:spTgt spid="8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5"/>
                                            </p:tgtEl>
                                            <p:attrNameLst>
                                              <p:attrName>style.visibility</p:attrName>
                                            </p:attrNameLst>
                                          </p:cBhvr>
                                          <p:to>
                                            <p:strVal val="visible"/>
                                          </p:to>
                                        </p:set>
                                        <p:anim calcmode="lin" valueType="num">
                                          <p:cBhvr additive="base">
                                            <p:cTn id="15" dur="500" fill="hold"/>
                                            <p:tgtEl>
                                              <p:spTgt spid="85"/>
                                            </p:tgtEl>
                                            <p:attrNameLst>
                                              <p:attrName>ppt_x</p:attrName>
                                            </p:attrNameLst>
                                          </p:cBhvr>
                                          <p:tavLst>
                                            <p:tav tm="0">
                                              <p:val>
                                                <p:strVal val="0-#ppt_w/2"/>
                                              </p:val>
                                            </p:tav>
                                            <p:tav tm="100000">
                                              <p:val>
                                                <p:strVal val="#ppt_x"/>
                                              </p:val>
                                            </p:tav>
                                          </p:tavLst>
                                        </p:anim>
                                        <p:anim calcmode="lin" valueType="num">
                                          <p:cBhvr additive="base">
                                            <p:cTn id="16" dur="500" fill="hold"/>
                                            <p:tgtEl>
                                              <p:spTgt spid="8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0-#ppt_w/2"/>
                                              </p:val>
                                            </p:tav>
                                            <p:tav tm="100000">
                                              <p:val>
                                                <p:strVal val="#ppt_x"/>
                                              </p:val>
                                            </p:tav>
                                          </p:tavLst>
                                        </p:anim>
                                        <p:anim calcmode="lin" valueType="num">
                                          <p:cBhvr additive="base">
                                            <p:cTn id="20" dur="500" fill="hold"/>
                                            <p:tgtEl>
                                              <p:spTgt spid="8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500" fill="hold"/>
                                            <p:tgtEl>
                                              <p:spTgt spid="88"/>
                                            </p:tgtEl>
                                            <p:attrNameLst>
                                              <p:attrName>ppt_x</p:attrName>
                                            </p:attrNameLst>
                                          </p:cBhvr>
                                          <p:tavLst>
                                            <p:tav tm="0">
                                              <p:val>
                                                <p:strVal val="0-#ppt_w/2"/>
                                              </p:val>
                                            </p:tav>
                                            <p:tav tm="100000">
                                              <p:val>
                                                <p:strVal val="#ppt_x"/>
                                              </p:val>
                                            </p:tav>
                                          </p:tavLst>
                                        </p:anim>
                                        <p:anim calcmode="lin" valueType="num">
                                          <p:cBhvr additive="base">
                                            <p:cTn id="24" dur="500" fill="hold"/>
                                            <p:tgtEl>
                                              <p:spTgt spid="8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up)">
                                          <p:cBhvr>
                                            <p:cTn id="28" dur="500"/>
                                            <p:tgtEl>
                                              <p:spTgt spid="83"/>
                                            </p:tgtEl>
                                          </p:cBhvr>
                                        </p:animEffect>
                                      </p:childTnLst>
                                    </p:cTn>
                                  </p:par>
                                </p:childTnLst>
                              </p:cTn>
                            </p:par>
                            <p:par>
                              <p:cTn id="29" fill="hold">
                                <p:stCondLst>
                                  <p:cond delay="1500"/>
                                </p:stCondLst>
                                <p:childTnLst>
                                  <p:par>
                                    <p:cTn id="30" presetID="2" presetClass="entr" presetSubtype="1"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ppt_x"/>
                                              </p:val>
                                            </p:tav>
                                            <p:tav tm="100000">
                                              <p:val>
                                                <p:strVal val="#ppt_x"/>
                                              </p:val>
                                            </p:tav>
                                          </p:tavLst>
                                        </p:anim>
                                        <p:anim calcmode="lin" valueType="num">
                                          <p:cBhvr additive="base">
                                            <p:cTn id="33" dur="500" fill="hold"/>
                                            <p:tgtEl>
                                              <p:spTgt spid="53"/>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2" presetClass="entr" presetSubtype="4"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down)">
                                          <p:cBhvr>
                                            <p:cTn id="37" dur="500"/>
                                            <p:tgtEl>
                                              <p:spTgt spid="50"/>
                                            </p:tgtEl>
                                          </p:cBhvr>
                                        </p:animEffect>
                                      </p:childTnLst>
                                    </p:cTn>
                                  </p:par>
                                </p:childTnLst>
                              </p:cTn>
                            </p:par>
                            <p:par>
                              <p:cTn id="38" fill="hold">
                                <p:stCondLst>
                                  <p:cond delay="2500"/>
                                </p:stCondLst>
                                <p:childTnLst>
                                  <p:par>
                                    <p:cTn id="39" presetID="12" presetClass="entr" presetSubtype="4" fill="hold" grpId="0" nodeType="afterEffect">
                                      <p:stCondLst>
                                        <p:cond delay="0"/>
                                      </p:stCondLst>
                                      <p:iterate type="lt">
                                        <p:tmPct val="30000"/>
                                      </p:iterate>
                                      <p:childTnLst>
                                        <p:set>
                                          <p:cBhvr>
                                            <p:cTn id="40" dur="1" fill="hold">
                                              <p:stCondLst>
                                                <p:cond delay="0"/>
                                              </p:stCondLst>
                                            </p:cTn>
                                            <p:tgtEl>
                                              <p:spTgt spid="66"/>
                                            </p:tgtEl>
                                            <p:attrNameLst>
                                              <p:attrName>style.visibility</p:attrName>
                                            </p:attrNameLst>
                                          </p:cBhvr>
                                          <p:to>
                                            <p:strVal val="visible"/>
                                          </p:to>
                                        </p:set>
                                        <p:anim calcmode="lin" valueType="num">
                                          <p:cBhvr additive="base">
                                            <p:cTn id="41" dur="500"/>
                                            <p:tgtEl>
                                              <p:spTgt spid="66"/>
                                            </p:tgtEl>
                                            <p:attrNameLst>
                                              <p:attrName>ppt_y</p:attrName>
                                            </p:attrNameLst>
                                          </p:cBhvr>
                                          <p:tavLst>
                                            <p:tav tm="0">
                                              <p:val>
                                                <p:strVal val="#ppt_y+#ppt_h*1.125000"/>
                                              </p:val>
                                            </p:tav>
                                            <p:tav tm="100000">
                                              <p:val>
                                                <p:strVal val="#ppt_y"/>
                                              </p:val>
                                            </p:tav>
                                          </p:tavLst>
                                        </p:anim>
                                        <p:animEffect transition="in" filter="wipe(up)">
                                          <p:cBhvr>
                                            <p:cTn id="42" dur="500"/>
                                            <p:tgtEl>
                                              <p:spTgt spid="66"/>
                                            </p:tgtEl>
                                          </p:cBhvr>
                                        </p:animEffect>
                                      </p:childTnLst>
                                    </p:cTn>
                                  </p:par>
                                </p:childTnLst>
                              </p:cTn>
                            </p:par>
                            <p:par>
                              <p:cTn id="43" fill="hold">
                                <p:stCondLst>
                                  <p:cond delay="3300"/>
                                </p:stCondLst>
                                <p:childTnLst>
                                  <p:par>
                                    <p:cTn id="44" presetID="2" presetClass="entr" presetSubtype="1"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0-#ppt_h/2"/>
                                              </p:val>
                                            </p:tav>
                                            <p:tav tm="100000">
                                              <p:val>
                                                <p:strVal val="#ppt_y"/>
                                              </p:val>
                                            </p:tav>
                                          </p:tavLst>
                                        </p:anim>
                                      </p:childTnLst>
                                    </p:cTn>
                                  </p:par>
                                </p:childTnLst>
                              </p:cTn>
                            </p:par>
                            <p:par>
                              <p:cTn id="48" fill="hold">
                                <p:stCondLst>
                                  <p:cond delay="38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4300"/>
                                </p:stCondLst>
                                <p:childTnLst>
                                  <p:par>
                                    <p:cTn id="53" presetID="12" presetClass="entr" presetSubtype="4" fill="hold" grpId="0" nodeType="afterEffect">
                                      <p:stCondLst>
                                        <p:cond delay="0"/>
                                      </p:stCondLst>
                                      <p:iterate type="lt">
                                        <p:tmPct val="30000"/>
                                      </p:iterate>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p:tgtEl>
                                              <p:spTgt spid="67"/>
                                            </p:tgtEl>
                                            <p:attrNameLst>
                                              <p:attrName>ppt_y</p:attrName>
                                            </p:attrNameLst>
                                          </p:cBhvr>
                                          <p:tavLst>
                                            <p:tav tm="0">
                                              <p:val>
                                                <p:strVal val="#ppt_y+#ppt_h*1.125000"/>
                                              </p:val>
                                            </p:tav>
                                            <p:tav tm="100000">
                                              <p:val>
                                                <p:strVal val="#ppt_y"/>
                                              </p:val>
                                            </p:tav>
                                          </p:tavLst>
                                        </p:anim>
                                        <p:animEffect transition="in" filter="wipe(up)">
                                          <p:cBhvr>
                                            <p:cTn id="56" dur="500"/>
                                            <p:tgtEl>
                                              <p:spTgt spid="67"/>
                                            </p:tgtEl>
                                          </p:cBhvr>
                                        </p:animEffect>
                                      </p:childTnLst>
                                    </p:cTn>
                                  </p:par>
                                </p:childTnLst>
                              </p:cTn>
                            </p:par>
                            <p:par>
                              <p:cTn id="57" fill="hold">
                                <p:stCondLst>
                                  <p:cond delay="5100"/>
                                </p:stCondLst>
                                <p:childTnLst>
                                  <p:par>
                                    <p:cTn id="58" presetID="2" presetClass="entr" presetSubtype="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0-#ppt_h/2"/>
                                              </p:val>
                                            </p:tav>
                                            <p:tav tm="100000">
                                              <p:val>
                                                <p:strVal val="#ppt_y"/>
                                              </p:val>
                                            </p:tav>
                                          </p:tavLst>
                                        </p:anim>
                                      </p:childTnLst>
                                    </p:cTn>
                                  </p:par>
                                </p:childTnLst>
                              </p:cTn>
                            </p:par>
                            <p:par>
                              <p:cTn id="62" fill="hold">
                                <p:stCondLst>
                                  <p:cond delay="5600"/>
                                </p:stCondLst>
                                <p:childTnLst>
                                  <p:par>
                                    <p:cTn id="63" presetID="22" presetClass="entr" presetSubtype="4"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00"/>
                                            <p:tgtEl>
                                              <p:spTgt spid="18"/>
                                            </p:tgtEl>
                                          </p:cBhvr>
                                        </p:animEffect>
                                      </p:childTnLst>
                                    </p:cTn>
                                  </p:par>
                                </p:childTnLst>
                              </p:cTn>
                            </p:par>
                            <p:par>
                              <p:cTn id="66" fill="hold">
                                <p:stCondLst>
                                  <p:cond delay="6100"/>
                                </p:stCondLst>
                                <p:childTnLst>
                                  <p:par>
                                    <p:cTn id="67" presetID="12" presetClass="entr" presetSubtype="4" fill="hold" grpId="0" nodeType="afterEffect">
                                      <p:stCondLst>
                                        <p:cond delay="0"/>
                                      </p:stCondLst>
                                      <p:iterate type="lt">
                                        <p:tmPct val="30000"/>
                                      </p:iterate>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500"/>
                                            <p:tgtEl>
                                              <p:spTgt spid="68"/>
                                            </p:tgtEl>
                                            <p:attrNameLst>
                                              <p:attrName>ppt_y</p:attrName>
                                            </p:attrNameLst>
                                          </p:cBhvr>
                                          <p:tavLst>
                                            <p:tav tm="0">
                                              <p:val>
                                                <p:strVal val="#ppt_y+#ppt_h*1.125000"/>
                                              </p:val>
                                            </p:tav>
                                            <p:tav tm="100000">
                                              <p:val>
                                                <p:strVal val="#ppt_y"/>
                                              </p:val>
                                            </p:tav>
                                          </p:tavLst>
                                        </p:anim>
                                        <p:animEffect transition="in" filter="wipe(up)">
                                          <p:cBhvr>
                                            <p:cTn id="70" dur="500"/>
                                            <p:tgtEl>
                                              <p:spTgt spid="68"/>
                                            </p:tgtEl>
                                          </p:cBhvr>
                                        </p:animEffect>
                                      </p:childTnLst>
                                    </p:cTn>
                                  </p:par>
                                </p:childTnLst>
                              </p:cTn>
                            </p:par>
                            <p:par>
                              <p:cTn id="71" fill="hold">
                                <p:stCondLst>
                                  <p:cond delay="6900"/>
                                </p:stCondLst>
                                <p:childTnLst>
                                  <p:par>
                                    <p:cTn id="72" presetID="2" presetClass="entr" presetSubtype="1"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fill="hold"/>
                                            <p:tgtEl>
                                              <p:spTgt spid="5"/>
                                            </p:tgtEl>
                                            <p:attrNameLst>
                                              <p:attrName>ppt_x</p:attrName>
                                            </p:attrNameLst>
                                          </p:cBhvr>
                                          <p:tavLst>
                                            <p:tav tm="0">
                                              <p:val>
                                                <p:strVal val="#ppt_x"/>
                                              </p:val>
                                            </p:tav>
                                            <p:tav tm="100000">
                                              <p:val>
                                                <p:strVal val="#ppt_x"/>
                                              </p:val>
                                            </p:tav>
                                          </p:tavLst>
                                        </p:anim>
                                        <p:anim calcmode="lin" valueType="num">
                                          <p:cBhvr additive="base">
                                            <p:cTn id="75" dur="500" fill="hold"/>
                                            <p:tgtEl>
                                              <p:spTgt spid="5"/>
                                            </p:tgtEl>
                                            <p:attrNameLst>
                                              <p:attrName>ppt_y</p:attrName>
                                            </p:attrNameLst>
                                          </p:cBhvr>
                                          <p:tavLst>
                                            <p:tav tm="0">
                                              <p:val>
                                                <p:strVal val="0-#ppt_h/2"/>
                                              </p:val>
                                            </p:tav>
                                            <p:tav tm="100000">
                                              <p:val>
                                                <p:strVal val="#ppt_y"/>
                                              </p:val>
                                            </p:tav>
                                          </p:tavLst>
                                        </p:anim>
                                      </p:childTnLst>
                                    </p:cTn>
                                  </p:par>
                                </p:childTnLst>
                              </p:cTn>
                            </p:par>
                            <p:par>
                              <p:cTn id="76" fill="hold">
                                <p:stCondLst>
                                  <p:cond delay="7400"/>
                                </p:stCondLst>
                                <p:childTnLst>
                                  <p:par>
                                    <p:cTn id="77" presetID="22" presetClass="entr" presetSubtype="4" fill="hold" nodeType="after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wipe(down)">
                                          <p:cBhvr>
                                            <p:cTn id="79" dur="500"/>
                                            <p:tgtEl>
                                              <p:spTgt spid="2"/>
                                            </p:tgtEl>
                                          </p:cBhvr>
                                        </p:animEffect>
                                      </p:childTnLst>
                                    </p:cTn>
                                  </p:par>
                                </p:childTnLst>
                              </p:cTn>
                            </p:par>
                            <p:par>
                              <p:cTn id="80" fill="hold">
                                <p:stCondLst>
                                  <p:cond delay="7900"/>
                                </p:stCondLst>
                                <p:childTnLst>
                                  <p:par>
                                    <p:cTn id="81" presetID="12" presetClass="entr" presetSubtype="4" fill="hold" grpId="0" nodeType="afterEffect">
                                      <p:stCondLst>
                                        <p:cond delay="0"/>
                                      </p:stCondLst>
                                      <p:iterate type="lt">
                                        <p:tmPct val="30000"/>
                                      </p:iterate>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500"/>
                                            <p:tgtEl>
                                              <p:spTgt spid="69"/>
                                            </p:tgtEl>
                                            <p:attrNameLst>
                                              <p:attrName>ppt_y</p:attrName>
                                            </p:attrNameLst>
                                          </p:cBhvr>
                                          <p:tavLst>
                                            <p:tav tm="0">
                                              <p:val>
                                                <p:strVal val="#ppt_y+#ppt_h*1.125000"/>
                                              </p:val>
                                            </p:tav>
                                            <p:tav tm="100000">
                                              <p:val>
                                                <p:strVal val="#ppt_y"/>
                                              </p:val>
                                            </p:tav>
                                          </p:tavLst>
                                        </p:anim>
                                        <p:animEffect transition="in" filter="wipe(up)">
                                          <p:cBhvr>
                                            <p:cTn id="84" dur="500"/>
                                            <p:tgtEl>
                                              <p:spTgt spid="69"/>
                                            </p:tgtEl>
                                          </p:cBhvr>
                                        </p:animEffect>
                                      </p:childTnLst>
                                    </p:cTn>
                                  </p:par>
                                </p:childTnLst>
                              </p:cTn>
                            </p:par>
                            <p:par>
                              <p:cTn id="85" fill="hold">
                                <p:stCondLst>
                                  <p:cond delay="8700"/>
                                </p:stCondLst>
                                <p:childTnLst>
                                  <p:par>
                                    <p:cTn id="86" presetID="47" presetClass="entr" presetSubtype="0" fill="hold" nodeType="afterEffect">
                                      <p:stCondLst>
                                        <p:cond delay="0"/>
                                      </p:stCondLst>
                                      <p:childTnLst>
                                        <p:set>
                                          <p:cBhvr>
                                            <p:cTn id="87" dur="1" fill="hold">
                                              <p:stCondLst>
                                                <p:cond delay="0"/>
                                              </p:stCondLst>
                                            </p:cTn>
                                            <p:tgtEl>
                                              <p:spTgt spid="70"/>
                                            </p:tgtEl>
                                            <p:attrNameLst>
                                              <p:attrName>style.visibility</p:attrName>
                                            </p:attrNameLst>
                                          </p:cBhvr>
                                          <p:to>
                                            <p:strVal val="visible"/>
                                          </p:to>
                                        </p:set>
                                        <p:animEffect transition="in" filter="fade">
                                          <p:cBhvr>
                                            <p:cTn id="88" dur="1000"/>
                                            <p:tgtEl>
                                              <p:spTgt spid="70"/>
                                            </p:tgtEl>
                                          </p:cBhvr>
                                        </p:animEffect>
                                        <p:anim calcmode="lin" valueType="num">
                                          <p:cBhvr>
                                            <p:cTn id="89" dur="1000" fill="hold"/>
                                            <p:tgtEl>
                                              <p:spTgt spid="70"/>
                                            </p:tgtEl>
                                            <p:attrNameLst>
                                              <p:attrName>ppt_x</p:attrName>
                                            </p:attrNameLst>
                                          </p:cBhvr>
                                          <p:tavLst>
                                            <p:tav tm="0">
                                              <p:val>
                                                <p:strVal val="#ppt_x"/>
                                              </p:val>
                                            </p:tav>
                                            <p:tav tm="100000">
                                              <p:val>
                                                <p:strVal val="#ppt_x"/>
                                              </p:val>
                                            </p:tav>
                                          </p:tavLst>
                                        </p:anim>
                                        <p:anim calcmode="lin" valueType="num">
                                          <p:cBhvr>
                                            <p:cTn id="90" dur="1000" fill="hold"/>
                                            <p:tgtEl>
                                              <p:spTgt spid="70"/>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100"/>
                                      </p:stCondLst>
                                      <p:childTnLst>
                                        <p:set>
                                          <p:cBhvr>
                                            <p:cTn id="92" dur="1" fill="hold">
                                              <p:stCondLst>
                                                <p:cond delay="0"/>
                                              </p:stCondLst>
                                            </p:cTn>
                                            <p:tgtEl>
                                              <p:spTgt spid="73"/>
                                            </p:tgtEl>
                                            <p:attrNameLst>
                                              <p:attrName>style.visibility</p:attrName>
                                            </p:attrNameLst>
                                          </p:cBhvr>
                                          <p:to>
                                            <p:strVal val="visible"/>
                                          </p:to>
                                        </p:set>
                                        <p:animEffect transition="in" filter="fade">
                                          <p:cBhvr>
                                            <p:cTn id="93" dur="1000"/>
                                            <p:tgtEl>
                                              <p:spTgt spid="73"/>
                                            </p:tgtEl>
                                          </p:cBhvr>
                                        </p:animEffect>
                                        <p:anim calcmode="lin" valueType="num">
                                          <p:cBhvr>
                                            <p:cTn id="94" dur="1000" fill="hold"/>
                                            <p:tgtEl>
                                              <p:spTgt spid="73"/>
                                            </p:tgtEl>
                                            <p:attrNameLst>
                                              <p:attrName>ppt_x</p:attrName>
                                            </p:attrNameLst>
                                          </p:cBhvr>
                                          <p:tavLst>
                                            <p:tav tm="0">
                                              <p:val>
                                                <p:strVal val="#ppt_x"/>
                                              </p:val>
                                            </p:tav>
                                            <p:tav tm="100000">
                                              <p:val>
                                                <p:strVal val="#ppt_x"/>
                                              </p:val>
                                            </p:tav>
                                          </p:tavLst>
                                        </p:anim>
                                        <p:anim calcmode="lin" valueType="num">
                                          <p:cBhvr>
                                            <p:cTn id="95" dur="1000" fill="hold"/>
                                            <p:tgtEl>
                                              <p:spTgt spid="73"/>
                                            </p:tgtEl>
                                            <p:attrNameLst>
                                              <p:attrName>ppt_y</p:attrName>
                                            </p:attrNameLst>
                                          </p:cBhvr>
                                          <p:tavLst>
                                            <p:tav tm="0">
                                              <p:val>
                                                <p:strVal val="#ppt_y-.1"/>
                                              </p:val>
                                            </p:tav>
                                            <p:tav tm="100000">
                                              <p:val>
                                                <p:strVal val="#ppt_y"/>
                                              </p:val>
                                            </p:tav>
                                          </p:tavLst>
                                        </p:anim>
                                      </p:childTnLst>
                                    </p:cTn>
                                  </p:par>
                                  <p:par>
                                    <p:cTn id="96" presetID="47" presetClass="entr" presetSubtype="0" fill="hold" nodeType="withEffect">
                                      <p:stCondLst>
                                        <p:cond delay="20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1000"/>
                                            <p:tgtEl>
                                              <p:spTgt spid="76"/>
                                            </p:tgtEl>
                                          </p:cBhvr>
                                        </p:animEffect>
                                        <p:anim calcmode="lin" valueType="num">
                                          <p:cBhvr>
                                            <p:cTn id="99" dur="1000" fill="hold"/>
                                            <p:tgtEl>
                                              <p:spTgt spid="76"/>
                                            </p:tgtEl>
                                            <p:attrNameLst>
                                              <p:attrName>ppt_x</p:attrName>
                                            </p:attrNameLst>
                                          </p:cBhvr>
                                          <p:tavLst>
                                            <p:tav tm="0">
                                              <p:val>
                                                <p:strVal val="#ppt_x"/>
                                              </p:val>
                                            </p:tav>
                                            <p:tav tm="100000">
                                              <p:val>
                                                <p:strVal val="#ppt_x"/>
                                              </p:val>
                                            </p:tav>
                                          </p:tavLst>
                                        </p:anim>
                                        <p:anim calcmode="lin" valueType="num">
                                          <p:cBhvr>
                                            <p:cTn id="100" dur="1000" fill="hold"/>
                                            <p:tgtEl>
                                              <p:spTgt spid="76"/>
                                            </p:tgtEl>
                                            <p:attrNameLst>
                                              <p:attrName>ppt_y</p:attrName>
                                            </p:attrNameLst>
                                          </p:cBhvr>
                                          <p:tavLst>
                                            <p:tav tm="0">
                                              <p:val>
                                                <p:strVal val="#ppt_y-.1"/>
                                              </p:val>
                                            </p:tav>
                                            <p:tav tm="100000">
                                              <p:val>
                                                <p:strVal val="#ppt_y"/>
                                              </p:val>
                                            </p:tav>
                                          </p:tavLst>
                                        </p:anim>
                                      </p:childTnLst>
                                    </p:cTn>
                                  </p:par>
                                  <p:par>
                                    <p:cTn id="101" presetID="47" presetClass="entr" presetSubtype="0" fill="hold" nodeType="withEffect">
                                      <p:stCondLst>
                                        <p:cond delay="30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1000"/>
                                            <p:tgtEl>
                                              <p:spTgt spid="79"/>
                                            </p:tgtEl>
                                          </p:cBhvr>
                                        </p:animEffect>
                                        <p:anim calcmode="lin" valueType="num">
                                          <p:cBhvr>
                                            <p:cTn id="104" dur="1000" fill="hold"/>
                                            <p:tgtEl>
                                              <p:spTgt spid="79"/>
                                            </p:tgtEl>
                                            <p:attrNameLst>
                                              <p:attrName>ppt_x</p:attrName>
                                            </p:attrNameLst>
                                          </p:cBhvr>
                                          <p:tavLst>
                                            <p:tav tm="0">
                                              <p:val>
                                                <p:strVal val="#ppt_x"/>
                                              </p:val>
                                            </p:tav>
                                            <p:tav tm="100000">
                                              <p:val>
                                                <p:strVal val="#ppt_x"/>
                                              </p:val>
                                            </p:tav>
                                          </p:tavLst>
                                        </p:anim>
                                        <p:anim calcmode="lin" valueType="num">
                                          <p:cBhvr>
                                            <p:cTn id="10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82" grpId="0" animBg="1"/>
          <p:bldP spid="83" grpId="0" animBg="1"/>
          <p:bldP spid="84" grpId="0"/>
          <p:bldP spid="85" grpId="0"/>
          <p:bldP spid="86" grpId="0"/>
          <p:bldP spid="8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83334" y="1749784"/>
            <a:ext cx="2699851" cy="4080307"/>
            <a:chOff x="224856" y="1238482"/>
            <a:chExt cx="2142621" cy="3238160"/>
          </a:xfrm>
        </p:grpSpPr>
        <p:cxnSp>
          <p:nvCxnSpPr>
            <p:cNvPr id="2" name="直接连接符 1"/>
            <p:cNvCxnSpPr/>
            <p:nvPr/>
          </p:nvCxnSpPr>
          <p:spPr>
            <a:xfrm>
              <a:off x="474555" y="2294853"/>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74555" y="3423772"/>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4856" y="1238482"/>
              <a:ext cx="2132620" cy="978827"/>
              <a:chOff x="8636122" y="1965859"/>
              <a:chExt cx="2682646" cy="1228570"/>
            </a:xfrm>
          </p:grpSpPr>
          <p:sp>
            <p:nvSpPr>
              <p:cNvPr id="5" name="文本框 11"/>
              <p:cNvSpPr txBox="1"/>
              <p:nvPr/>
            </p:nvSpPr>
            <p:spPr>
              <a:xfrm>
                <a:off x="8636122" y="1965859"/>
                <a:ext cx="1646164" cy="349494"/>
              </a:xfrm>
              <a:prstGeom prst="rect">
                <a:avLst/>
              </a:prstGeom>
              <a:noFill/>
            </p:spPr>
            <p:txBody>
              <a:bodyPr wrap="square" rtlCol="0">
                <a:spAutoFit/>
              </a:bodyPr>
              <a:lstStyle/>
              <a:p>
                <a:pPr algn="ctr"/>
                <a:r>
                  <a:rPr lang="zh-CN" altLang="en-US" sz="2520" b="1" baseline="-3000" dirty="0">
                    <a:solidFill>
                      <a:schemeClr val="tx1">
                        <a:lumMod val="65000"/>
                        <a:lumOff val="35000"/>
                      </a:schemeClr>
                    </a:solidFill>
                    <a:latin typeface="微软雅黑" pitchFamily="34" charset="-122"/>
                    <a:ea typeface="微软雅黑" pitchFamily="34" charset="-122"/>
                  </a:rPr>
                  <a:t>添加标题</a:t>
                </a:r>
              </a:p>
            </p:txBody>
          </p:sp>
          <p:sp>
            <p:nvSpPr>
              <p:cNvPr id="6" name="文本框 12"/>
              <p:cNvSpPr txBox="1"/>
              <p:nvPr/>
            </p:nvSpPr>
            <p:spPr>
              <a:xfrm>
                <a:off x="8872836" y="2273941"/>
                <a:ext cx="2445932" cy="920488"/>
              </a:xfrm>
              <a:prstGeom prst="rect">
                <a:avLst/>
              </a:prstGeom>
              <a:noFill/>
            </p:spPr>
            <p:txBody>
              <a:bodyPr wrap="square"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zh-CN" altLang="en-US" sz="1386" b="1" dirty="0">
                  <a:solidFill>
                    <a:schemeClr val="tx1">
                      <a:lumMod val="65000"/>
                      <a:lumOff val="35000"/>
                    </a:schemeClr>
                  </a:solidFill>
                  <a:latin typeface="微软雅黑" pitchFamily="34" charset="-122"/>
                  <a:ea typeface="微软雅黑" pitchFamily="34" charset="-122"/>
                </a:endParaRPr>
              </a:p>
            </p:txBody>
          </p:sp>
        </p:grpSp>
        <p:grpSp>
          <p:nvGrpSpPr>
            <p:cNvPr id="7" name="组合 6"/>
            <p:cNvGrpSpPr/>
            <p:nvPr/>
          </p:nvGrpSpPr>
          <p:grpSpPr>
            <a:xfrm>
              <a:off x="375316" y="2355726"/>
              <a:ext cx="1974445" cy="951266"/>
              <a:chOff x="8835092" y="2114253"/>
              <a:chExt cx="2483676" cy="1193965"/>
            </a:xfrm>
          </p:grpSpPr>
          <p:sp>
            <p:nvSpPr>
              <p:cNvPr id="8" name="文本框 14"/>
              <p:cNvSpPr txBox="1"/>
              <p:nvPr/>
            </p:nvSpPr>
            <p:spPr>
              <a:xfrm>
                <a:off x="8835092" y="2114253"/>
                <a:ext cx="1248229" cy="349490"/>
              </a:xfrm>
              <a:prstGeom prst="rect">
                <a:avLst/>
              </a:prstGeom>
              <a:noFill/>
            </p:spPr>
            <p:txBody>
              <a:bodyPr wrap="square" rtlCol="0">
                <a:spAutoFit/>
              </a:bodyPr>
              <a:lstStyle/>
              <a:p>
                <a:pPr algn="ctr"/>
                <a:r>
                  <a:rPr lang="zh-CN" altLang="en-US" sz="2520" b="1" baseline="-3000" dirty="0">
                    <a:solidFill>
                      <a:schemeClr val="tx1">
                        <a:lumMod val="65000"/>
                        <a:lumOff val="35000"/>
                      </a:schemeClr>
                    </a:solidFill>
                    <a:latin typeface="微软雅黑" pitchFamily="34" charset="-122"/>
                    <a:ea typeface="微软雅黑" pitchFamily="34" charset="-122"/>
                  </a:rPr>
                  <a:t>添加标题</a:t>
                </a:r>
              </a:p>
            </p:txBody>
          </p:sp>
          <p:sp>
            <p:nvSpPr>
              <p:cNvPr id="9" name="文本框 15"/>
              <p:cNvSpPr txBox="1"/>
              <p:nvPr/>
            </p:nvSpPr>
            <p:spPr>
              <a:xfrm>
                <a:off x="8872836" y="2387739"/>
                <a:ext cx="2445932" cy="920479"/>
              </a:xfrm>
              <a:prstGeom prst="rect">
                <a:avLst/>
              </a:prstGeom>
              <a:noFill/>
            </p:spPr>
            <p:txBody>
              <a:bodyPr wrap="square"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zh-CN" altLang="en-US" sz="1386" b="1" dirty="0">
                  <a:solidFill>
                    <a:schemeClr val="tx1">
                      <a:lumMod val="65000"/>
                      <a:lumOff val="35000"/>
                    </a:schemeClr>
                  </a:solidFill>
                  <a:latin typeface="微软雅黑" pitchFamily="34" charset="-122"/>
                  <a:ea typeface="微软雅黑" pitchFamily="34" charset="-122"/>
                </a:endParaRPr>
              </a:p>
            </p:txBody>
          </p:sp>
        </p:grpSp>
        <p:grpSp>
          <p:nvGrpSpPr>
            <p:cNvPr id="10" name="组合 9"/>
            <p:cNvGrpSpPr/>
            <p:nvPr/>
          </p:nvGrpSpPr>
          <p:grpSpPr>
            <a:xfrm>
              <a:off x="392955" y="3489962"/>
              <a:ext cx="1974522" cy="986680"/>
              <a:chOff x="8847576" y="2069829"/>
              <a:chExt cx="2483773" cy="1238425"/>
            </a:xfrm>
          </p:grpSpPr>
          <p:sp>
            <p:nvSpPr>
              <p:cNvPr id="11" name="文本框 17"/>
              <p:cNvSpPr txBox="1"/>
              <p:nvPr/>
            </p:nvSpPr>
            <p:spPr>
              <a:xfrm>
                <a:off x="8847576" y="2069829"/>
                <a:ext cx="1248229" cy="349493"/>
              </a:xfrm>
              <a:prstGeom prst="rect">
                <a:avLst/>
              </a:prstGeom>
              <a:noFill/>
            </p:spPr>
            <p:txBody>
              <a:bodyPr wrap="square" rtlCol="0">
                <a:spAutoFit/>
              </a:bodyPr>
              <a:lstStyle/>
              <a:p>
                <a:pPr algn="ctr"/>
                <a:r>
                  <a:rPr lang="zh-CN" altLang="en-US" sz="2520" b="1" baseline="-3000" dirty="0">
                    <a:solidFill>
                      <a:schemeClr val="tx1">
                        <a:lumMod val="65000"/>
                        <a:lumOff val="35000"/>
                      </a:schemeClr>
                    </a:solidFill>
                    <a:latin typeface="微软雅黑" pitchFamily="34" charset="-122"/>
                    <a:ea typeface="微软雅黑" pitchFamily="34" charset="-122"/>
                  </a:rPr>
                  <a:t>添加标题</a:t>
                </a:r>
              </a:p>
            </p:txBody>
          </p:sp>
          <p:sp>
            <p:nvSpPr>
              <p:cNvPr id="12" name="文本框 18"/>
              <p:cNvSpPr txBox="1"/>
              <p:nvPr/>
            </p:nvSpPr>
            <p:spPr>
              <a:xfrm>
                <a:off x="8885416" y="2387768"/>
                <a:ext cx="2445933" cy="920486"/>
              </a:xfrm>
              <a:prstGeom prst="rect">
                <a:avLst/>
              </a:prstGeom>
              <a:noFill/>
            </p:spPr>
            <p:txBody>
              <a:bodyPr wrap="square"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endParaRPr lang="zh-CN" altLang="en-US" sz="1386" b="1" dirty="0">
                  <a:solidFill>
                    <a:schemeClr val="tx1">
                      <a:lumMod val="65000"/>
                      <a:lumOff val="35000"/>
                    </a:schemeClr>
                  </a:solidFill>
                  <a:latin typeface="微软雅黑" pitchFamily="34" charset="-122"/>
                  <a:ea typeface="微软雅黑" pitchFamily="34" charset="-122"/>
                </a:endParaRPr>
              </a:p>
            </p:txBody>
          </p:sp>
        </p:grpSp>
      </p:grpSp>
      <p:grpSp>
        <p:nvGrpSpPr>
          <p:cNvPr id="46" name="组合 45"/>
          <p:cNvGrpSpPr/>
          <p:nvPr/>
        </p:nvGrpSpPr>
        <p:grpSpPr>
          <a:xfrm>
            <a:off x="3273999" y="1954528"/>
            <a:ext cx="2335720" cy="3687252"/>
            <a:chOff x="2598269" y="1400968"/>
            <a:chExt cx="1853644" cy="2926229"/>
          </a:xfrm>
        </p:grpSpPr>
        <p:grpSp>
          <p:nvGrpSpPr>
            <p:cNvPr id="13" name="组合 12"/>
            <p:cNvGrpSpPr/>
            <p:nvPr/>
          </p:nvGrpSpPr>
          <p:grpSpPr>
            <a:xfrm>
              <a:off x="2598269" y="2930863"/>
              <a:ext cx="1853644" cy="1396334"/>
              <a:chOff x="3474720" y="4038600"/>
              <a:chExt cx="2331720" cy="1752600"/>
            </a:xfrm>
          </p:grpSpPr>
          <p:sp>
            <p:nvSpPr>
              <p:cNvPr id="14" name="文本框 19"/>
              <p:cNvSpPr txBox="1"/>
              <p:nvPr/>
            </p:nvSpPr>
            <p:spPr>
              <a:xfrm>
                <a:off x="3987799" y="475822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15" name="文本框 20"/>
              <p:cNvSpPr txBox="1"/>
              <p:nvPr/>
            </p:nvSpPr>
            <p:spPr>
              <a:xfrm>
                <a:off x="3987799" y="529908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16" name="文本框 21"/>
              <p:cNvSpPr txBox="1"/>
              <p:nvPr/>
            </p:nvSpPr>
            <p:spPr>
              <a:xfrm>
                <a:off x="3987799" y="421736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24"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598269" y="1400968"/>
              <a:ext cx="1853644" cy="1529897"/>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115221" tIns="57610" rIns="115221" bIns="57610" numCol="1" anchor="t" anchorCtr="0" compatLnSpc="1">
                <a:prstTxWarp prst="textNoShape">
                  <a:avLst/>
                </a:prstTxWarp>
              </a:bodyPr>
              <a:lstStyle/>
              <a:p>
                <a:endParaRPr lang="zh-CN" altLang="en-US" sz="2016">
                  <a:latin typeface="微软雅黑" pitchFamily="34" charset="-122"/>
                  <a:ea typeface="微软雅黑" pitchFamily="34" charset="-122"/>
                </a:endParaRPr>
              </a:p>
            </p:txBody>
          </p:sp>
          <p:sp>
            <p:nvSpPr>
              <p:cNvPr id="37" name="文本框 47"/>
              <p:cNvSpPr txBox="1"/>
              <p:nvPr/>
            </p:nvSpPr>
            <p:spPr>
              <a:xfrm>
                <a:off x="4111716" y="3381327"/>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grpSp>
      </p:grpSp>
      <p:grpSp>
        <p:nvGrpSpPr>
          <p:cNvPr id="48" name="组合 47"/>
          <p:cNvGrpSpPr/>
          <p:nvPr/>
        </p:nvGrpSpPr>
        <p:grpSpPr>
          <a:xfrm>
            <a:off x="8636235" y="1954528"/>
            <a:ext cx="2343352" cy="3687252"/>
            <a:chOff x="6853777" y="1400968"/>
            <a:chExt cx="1859701" cy="2926229"/>
          </a:xfrm>
        </p:grpSpPr>
        <p:grpSp>
          <p:nvGrpSpPr>
            <p:cNvPr id="27" name="组合 26"/>
            <p:cNvGrpSpPr/>
            <p:nvPr/>
          </p:nvGrpSpPr>
          <p:grpSpPr>
            <a:xfrm>
              <a:off x="6853777" y="2930863"/>
              <a:ext cx="1853644" cy="1396334"/>
              <a:chOff x="3474720" y="4038600"/>
              <a:chExt cx="2331720" cy="1752600"/>
            </a:xfrm>
          </p:grpSpPr>
          <p:sp>
            <p:nvSpPr>
              <p:cNvPr id="28" name="文本框 37"/>
              <p:cNvSpPr txBox="1"/>
              <p:nvPr/>
            </p:nvSpPr>
            <p:spPr>
              <a:xfrm>
                <a:off x="3987799" y="475822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29" name="文本框 38"/>
              <p:cNvSpPr txBox="1"/>
              <p:nvPr/>
            </p:nvSpPr>
            <p:spPr>
              <a:xfrm>
                <a:off x="3987799" y="529908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30" name="文本框 39"/>
              <p:cNvSpPr txBox="1"/>
              <p:nvPr/>
            </p:nvSpPr>
            <p:spPr>
              <a:xfrm>
                <a:off x="3987799" y="421736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24">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9834" y="1400968"/>
              <a:ext cx="1853644" cy="1529897"/>
              <a:chOff x="9025890" y="1908810"/>
              <a:chExt cx="2331720" cy="1920240"/>
            </a:xfrm>
          </p:grpSpPr>
          <p:sp>
            <p:nvSpPr>
              <p:cNvPr id="42" name="矩形 41"/>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solidFill>
                    <a:schemeClr val="tx1"/>
                  </a:solidFill>
                  <a:latin typeface="微软雅黑" pitchFamily="34" charset="-122"/>
                  <a:ea typeface="微软雅黑" pitchFamily="34" charset="-122"/>
                </a:endParaRPr>
              </a:p>
            </p:txBody>
          </p:sp>
          <p:sp>
            <p:nvSpPr>
              <p:cNvPr id="43"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a:extLst/>
            </p:spPr>
            <p:txBody>
              <a:bodyPr vert="horz" wrap="square" lIns="115221" tIns="57610" rIns="115221" bIns="57610" numCol="1" anchor="t" anchorCtr="0" compatLnSpc="1">
                <a:prstTxWarp prst="textNoShape">
                  <a:avLst/>
                </a:prstTxWarp>
              </a:bodyPr>
              <a:lstStyle/>
              <a:p>
                <a:endParaRPr lang="zh-CN" altLang="en-US" sz="2016">
                  <a:latin typeface="微软雅黑" pitchFamily="34" charset="-122"/>
                  <a:ea typeface="微软雅黑" pitchFamily="34" charset="-122"/>
                </a:endParaRPr>
              </a:p>
            </p:txBody>
          </p:sp>
          <p:sp>
            <p:nvSpPr>
              <p:cNvPr id="44" name="文本框 49"/>
              <p:cNvSpPr txBox="1"/>
              <p:nvPr/>
            </p:nvSpPr>
            <p:spPr>
              <a:xfrm>
                <a:off x="9567636" y="3381327"/>
                <a:ext cx="1248229" cy="36239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764" dirty="0">
                    <a:solidFill>
                      <a:schemeClr val="tx1">
                        <a:lumMod val="65000"/>
                        <a:lumOff val="35000"/>
                      </a:schemeClr>
                    </a:solidFill>
                    <a:latin typeface="微软雅黑" pitchFamily="34" charset="-122"/>
                    <a:ea typeface="微软雅黑" pitchFamily="34" charset="-122"/>
                  </a:rPr>
                  <a:t>添加标题</a:t>
                </a:r>
              </a:p>
            </p:txBody>
          </p:sp>
        </p:grpSp>
      </p:grpSp>
      <p:grpSp>
        <p:nvGrpSpPr>
          <p:cNvPr id="47" name="组合 46"/>
          <p:cNvGrpSpPr/>
          <p:nvPr/>
        </p:nvGrpSpPr>
        <p:grpSpPr>
          <a:xfrm>
            <a:off x="5945576" y="1954528"/>
            <a:ext cx="2350986" cy="3687252"/>
            <a:chOff x="4718451" y="1400968"/>
            <a:chExt cx="1865759" cy="2926229"/>
          </a:xfrm>
        </p:grpSpPr>
        <p:grpSp>
          <p:nvGrpSpPr>
            <p:cNvPr id="20" name="组合 19"/>
            <p:cNvGrpSpPr/>
            <p:nvPr/>
          </p:nvGrpSpPr>
          <p:grpSpPr>
            <a:xfrm>
              <a:off x="4718451" y="2930863"/>
              <a:ext cx="1853644" cy="1396334"/>
              <a:chOff x="3474720" y="4038600"/>
              <a:chExt cx="2331720" cy="1752600"/>
            </a:xfrm>
          </p:grpSpPr>
          <p:sp>
            <p:nvSpPr>
              <p:cNvPr id="21" name="文本框 30"/>
              <p:cNvSpPr txBox="1"/>
              <p:nvPr/>
            </p:nvSpPr>
            <p:spPr>
              <a:xfrm>
                <a:off x="3987799" y="475822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22" name="文本框 31"/>
              <p:cNvSpPr txBox="1"/>
              <p:nvPr/>
            </p:nvSpPr>
            <p:spPr>
              <a:xfrm>
                <a:off x="3987799" y="529908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23" name="文本框 32"/>
              <p:cNvSpPr txBox="1"/>
              <p:nvPr/>
            </p:nvSpPr>
            <p:spPr>
              <a:xfrm>
                <a:off x="3987799" y="4217364"/>
                <a:ext cx="1248229" cy="349493"/>
              </a:xfrm>
              <a:prstGeom prst="rect">
                <a:avLst/>
              </a:prstGeom>
              <a:noFill/>
            </p:spPr>
            <p:txBody>
              <a:bodyPr wrap="square" rtlCol="0">
                <a:spAutoFit/>
              </a:bodyPr>
              <a:lstStyle/>
              <a:p>
                <a:pPr algn="ctr"/>
                <a:r>
                  <a:rPr lang="zh-CN" altLang="en-US" sz="2520" baseline="-3000" dirty="0">
                    <a:solidFill>
                      <a:schemeClr val="tx1">
                        <a:lumMod val="65000"/>
                        <a:lumOff val="35000"/>
                      </a:schemeClr>
                    </a:solidFill>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024">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730566" y="1400968"/>
              <a:ext cx="185364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6">
                  <a:solidFill>
                    <a:schemeClr val="tx1"/>
                  </a:solidFill>
                  <a:latin typeface="微软雅黑" pitchFamily="34" charset="-122"/>
                  <a:ea typeface="微软雅黑" pitchFamily="34" charset="-122"/>
                </a:endParaRPr>
              </a:p>
            </p:txBody>
          </p:sp>
          <p:sp>
            <p:nvSpPr>
              <p:cNvPr id="40" name="文本框 48"/>
              <p:cNvSpPr txBox="1"/>
              <p:nvPr/>
            </p:nvSpPr>
            <p:spPr>
              <a:xfrm>
                <a:off x="6793956" y="3381327"/>
                <a:ext cx="1248229" cy="36239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764" dirty="0">
                    <a:solidFill>
                      <a:schemeClr val="bg1"/>
                    </a:solidFill>
                    <a:latin typeface="微软雅黑" pitchFamily="34" charset="-122"/>
                    <a:ea typeface="微软雅黑" pitchFamily="34" charset="-122"/>
                  </a:rPr>
                  <a:t>添加标题</a:t>
                </a:r>
              </a:p>
            </p:txBody>
          </p:sp>
        </p:grpSp>
        <p:sp>
          <p:nvSpPr>
            <p:cNvPr id="45"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chemeClr val="bg1"/>
            </a:solidFill>
            <a:ln>
              <a:noFill/>
            </a:ln>
            <a:extLst/>
          </p:spPr>
          <p:txBody>
            <a:bodyPr vert="horz" wrap="square" lIns="115221" tIns="57610" rIns="115221" bIns="57610" numCol="1" anchor="t" anchorCtr="0" compatLnSpc="1">
              <a:prstTxWarp prst="textNoShape">
                <a:avLst/>
              </a:prstTxWarp>
            </a:bodyPr>
            <a:lstStyle/>
            <a:p>
              <a:endParaRPr lang="zh-CN" altLang="en-US" sz="2394"/>
            </a:p>
          </p:txBody>
        </p:sp>
      </p:grpSp>
      <p:sp>
        <p:nvSpPr>
          <p:cNvPr id="50"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51" name="Freeform 5"/>
          <p:cNvSpPr>
            <a:spLocks noEditPoints="1"/>
          </p:cNvSpPr>
          <p:nvPr/>
        </p:nvSpPr>
        <p:spPr bwMode="auto">
          <a:xfrm>
            <a:off x="6115325" y="189210"/>
            <a:ext cx="2181237"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52" name="飞哥PPT眉头"/>
          <p:cNvSpPr txBox="1"/>
          <p:nvPr/>
        </p:nvSpPr>
        <p:spPr>
          <a:xfrm>
            <a:off x="46883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53" name="飞哥PPT眉头"/>
          <p:cNvSpPr txBox="1"/>
          <p:nvPr/>
        </p:nvSpPr>
        <p:spPr>
          <a:xfrm>
            <a:off x="231304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54" name="飞哥PPT眉头"/>
          <p:cNvSpPr txBox="1"/>
          <p:nvPr/>
        </p:nvSpPr>
        <p:spPr>
          <a:xfrm>
            <a:off x="4157245" y="30053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56" name="飞哥PPT眉头"/>
          <p:cNvSpPr txBox="1"/>
          <p:nvPr/>
        </p:nvSpPr>
        <p:spPr>
          <a:xfrm>
            <a:off x="6177922" y="26259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明年工作计划</a:t>
            </a:r>
          </a:p>
        </p:txBody>
      </p:sp>
    </p:spTree>
    <p:extLst>
      <p:ext uri="{BB962C8B-B14F-4D97-AF65-F5344CB8AC3E}">
        <p14:creationId xmlns:p14="http://schemas.microsoft.com/office/powerpoint/2010/main" val="1208074706"/>
      </p:ext>
    </p:extLst>
  </p:cSld>
  <p:clrMapOvr>
    <a:masterClrMapping/>
  </p:clrMapOvr>
  <mc:AlternateContent xmlns:mc="http://schemas.openxmlformats.org/markup-compatibility/2006" xmlns:p14="http://schemas.microsoft.com/office/powerpoint/2010/main">
    <mc:Choice Requires="p14">
      <p:transition spd="slow" p14:dur="900" advClick="0" advTm="3929">
        <p14:warp dir="in"/>
      </p:transition>
    </mc:Choice>
    <mc:Fallback xmlns="">
      <p:transition spd="slow" advClick="0" advTm="392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0-#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0-#ppt_w/2"/>
                                          </p:val>
                                        </p:tav>
                                        <p:tav tm="100000">
                                          <p:val>
                                            <p:strVal val="#ppt_x"/>
                                          </p:val>
                                        </p:tav>
                                      </p:tavLst>
                                    </p:anim>
                                    <p:anim calcmode="lin" valueType="num">
                                      <p:cBhvr additive="base">
                                        <p:cTn id="24" dur="500" fill="hold"/>
                                        <p:tgtEl>
                                          <p:spTgt spid="56"/>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up)">
                                      <p:cBhvr>
                                        <p:cTn id="28" dur="500"/>
                                        <p:tgtEl>
                                          <p:spTgt spid="51"/>
                                        </p:tgtEl>
                                      </p:cBhvr>
                                    </p:animEffect>
                                  </p:childTnLst>
                                </p:cTn>
                              </p:par>
                            </p:childTnLst>
                          </p:cTn>
                        </p:par>
                        <p:par>
                          <p:cTn id="29" fill="hold">
                            <p:stCondLst>
                              <p:cond delay="1500"/>
                            </p:stCondLst>
                            <p:childTnLst>
                              <p:par>
                                <p:cTn id="30" presetID="16" presetClass="entr" presetSubtype="2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arn(inVertical)">
                                      <p:cBhvr>
                                        <p:cTn id="32" dur="500"/>
                                        <p:tgtEl>
                                          <p:spTgt spid="48"/>
                                        </p:tgtEl>
                                      </p:cBhvr>
                                    </p:animEffect>
                                  </p:childTnLst>
                                </p:cTn>
                              </p:par>
                            </p:childTnLst>
                          </p:cTn>
                        </p:par>
                        <p:par>
                          <p:cTn id="33" fill="hold">
                            <p:stCondLst>
                              <p:cond delay="2000"/>
                            </p:stCondLst>
                            <p:childTnLst>
                              <p:par>
                                <p:cTn id="34" presetID="16" presetClass="entr" presetSubtype="21"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barn(inVertical)">
                                      <p:cBhvr>
                                        <p:cTn id="36" dur="500"/>
                                        <p:tgtEl>
                                          <p:spTgt spid="47"/>
                                        </p:tgtEl>
                                      </p:cBhvr>
                                    </p:animEffect>
                                  </p:childTnLst>
                                </p:cTn>
                              </p:par>
                            </p:childTnLst>
                          </p:cTn>
                        </p:par>
                        <p:par>
                          <p:cTn id="37" fill="hold">
                            <p:stCondLst>
                              <p:cond delay="2500"/>
                            </p:stCondLst>
                            <p:childTnLst>
                              <p:par>
                                <p:cTn id="38" presetID="16" presetClass="entr" presetSubtype="21"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barn(inVertical)">
                                      <p:cBhvr>
                                        <p:cTn id="40" dur="500"/>
                                        <p:tgtEl>
                                          <p:spTgt spid="46"/>
                                        </p:tgtEl>
                                      </p:cBhvr>
                                    </p:animEffect>
                                  </p:childTnLst>
                                </p:cTn>
                              </p:par>
                            </p:childTnLst>
                          </p:cTn>
                        </p:par>
                        <p:par>
                          <p:cTn id="41" fill="hold">
                            <p:stCondLst>
                              <p:cond delay="3000"/>
                            </p:stCondLst>
                            <p:childTnLst>
                              <p:par>
                                <p:cTn id="42" presetID="14" presetClass="entr" presetSubtype="1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randombar(horizontal)">
                                      <p:cBhvr>
                                        <p:cTn id="4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p:bldP spid="53" grpId="0"/>
      <p:bldP spid="54"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196464" y="5205261"/>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pic>
        <p:nvPicPr>
          <p:cNvPr id="1027" name="Picture 3" descr="C:\Documents and Settings\Administrator\桌面\图片红.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8450" y="3357786"/>
            <a:ext cx="11522075" cy="2808312"/>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42"/>
          <p:cNvSpPr txBox="1"/>
          <p:nvPr/>
        </p:nvSpPr>
        <p:spPr>
          <a:xfrm>
            <a:off x="2935909" y="3791496"/>
            <a:ext cx="5880897" cy="923330"/>
          </a:xfrm>
          <a:prstGeom prst="rect">
            <a:avLst/>
          </a:prstGeom>
          <a:noFill/>
        </p:spPr>
        <p:txBody>
          <a:bodyPr wrap="square" rtlCol="0">
            <a:spAutoFit/>
          </a:bodyPr>
          <a:lstStyle/>
          <a:p>
            <a:pPr algn="dist"/>
            <a:r>
              <a:rPr lang="zh-CN" altLang="en-US" sz="5400" dirty="0">
                <a:solidFill>
                  <a:schemeClr val="bg1"/>
                </a:solidFill>
                <a:latin typeface="微软雅黑" pitchFamily="34" charset="-122"/>
                <a:ea typeface="微软雅黑" pitchFamily="34" charset="-122"/>
              </a:rPr>
              <a:t>年终</a:t>
            </a:r>
            <a:r>
              <a:rPr lang="zh-CN" altLang="en-US" sz="5400" dirty="0" smtClean="0">
                <a:solidFill>
                  <a:schemeClr val="bg1"/>
                </a:solidFill>
                <a:latin typeface="微软雅黑" pitchFamily="34" charset="-122"/>
                <a:ea typeface="微软雅黑" pitchFamily="34" charset="-122"/>
              </a:rPr>
              <a:t>总结 新年计划</a:t>
            </a:r>
            <a:endParaRPr lang="zh-CN" altLang="en-US" sz="5400" dirty="0">
              <a:solidFill>
                <a:schemeClr val="bg1"/>
              </a:solidFill>
              <a:latin typeface="微软雅黑" pitchFamily="34" charset="-122"/>
              <a:ea typeface="微软雅黑" pitchFamily="34" charset="-122"/>
            </a:endParaRPr>
          </a:p>
        </p:txBody>
      </p:sp>
      <p:grpSp>
        <p:nvGrpSpPr>
          <p:cNvPr id="66" name="组合 65"/>
          <p:cNvGrpSpPr/>
          <p:nvPr/>
        </p:nvGrpSpPr>
        <p:grpSpPr>
          <a:xfrm>
            <a:off x="3056729" y="4687334"/>
            <a:ext cx="5639258" cy="338554"/>
            <a:chOff x="2251552" y="4413482"/>
            <a:chExt cx="7688896" cy="338554"/>
          </a:xfrm>
        </p:grpSpPr>
        <p:grpSp>
          <p:nvGrpSpPr>
            <p:cNvPr id="67" name="组合 66"/>
            <p:cNvGrpSpPr/>
            <p:nvPr/>
          </p:nvGrpSpPr>
          <p:grpSpPr>
            <a:xfrm>
              <a:off x="2251552" y="4568980"/>
              <a:ext cx="7688896" cy="13779"/>
              <a:chOff x="2495035" y="4711855"/>
              <a:chExt cx="6755943" cy="13779"/>
            </a:xfrm>
          </p:grpSpPr>
          <p:cxnSp>
            <p:nvCxnSpPr>
              <p:cNvPr id="69" name="直接连接符 68"/>
              <p:cNvCxnSpPr/>
              <p:nvPr/>
            </p:nvCxnSpPr>
            <p:spPr>
              <a:xfrm>
                <a:off x="2495035" y="4711855"/>
                <a:ext cx="1620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497848" y="4711855"/>
                <a:ext cx="1753130" cy="1377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8" name="文本框 27"/>
            <p:cNvSpPr txBox="1"/>
            <p:nvPr/>
          </p:nvSpPr>
          <p:spPr>
            <a:xfrm>
              <a:off x="4095634" y="4413482"/>
              <a:ext cx="4000734" cy="338554"/>
            </a:xfrm>
            <a:prstGeom prst="rect">
              <a:avLst/>
            </a:prstGeom>
            <a:noFill/>
          </p:spPr>
          <p:txBody>
            <a:bodyPr wrap="square" rtlCol="0">
              <a:spAutoFit/>
            </a:bodyPr>
            <a:lstStyle/>
            <a:p>
              <a:pPr algn="dist"/>
              <a:r>
                <a:rPr lang="en-US" altLang="zh-CN" sz="1600" dirty="0">
                  <a:solidFill>
                    <a:schemeClr val="bg1"/>
                  </a:solidFill>
                  <a:latin typeface="ITC Avant Garde Std Bk" panose="020B0502020202020204" pitchFamily="34" charset="0"/>
                </a:rPr>
                <a:t>BUSINESS POWERPOINT</a:t>
              </a:r>
              <a:endParaRPr lang="zh-CN" altLang="en-US" sz="1600" dirty="0">
                <a:solidFill>
                  <a:schemeClr val="bg1"/>
                </a:solidFill>
                <a:latin typeface="ITC Avant Garde Std Bk" panose="020B0502020202020204" pitchFamily="34" charset="0"/>
              </a:endParaRPr>
            </a:p>
          </p:txBody>
        </p:sp>
      </p:grpSp>
      <p:sp>
        <p:nvSpPr>
          <p:cNvPr id="2" name="TextBox 1"/>
          <p:cNvSpPr txBox="1"/>
          <p:nvPr/>
        </p:nvSpPr>
        <p:spPr>
          <a:xfrm>
            <a:off x="3489627" y="5098845"/>
            <a:ext cx="4542813" cy="677108"/>
          </a:xfrm>
          <a:prstGeom prst="rect">
            <a:avLst/>
          </a:prstGeom>
          <a:noFill/>
        </p:spPr>
        <p:txBody>
          <a:bodyPr wrap="square" rtlCol="0">
            <a:spAutoFit/>
          </a:bodyPr>
          <a:lstStyle/>
          <a:p>
            <a:r>
              <a:rPr lang="zh-CN" altLang="zh-CN" dirty="0">
                <a:solidFill>
                  <a:schemeClr val="bg1"/>
                </a:solidFill>
                <a:latin typeface="微软雅黑" pitchFamily="34" charset="-122"/>
                <a:ea typeface="微软雅黑" pitchFamily="34" charset="-122"/>
              </a:rPr>
              <a:t>年终总结</a:t>
            </a:r>
            <a:r>
              <a:rPr lang="en-US" altLang="zh-CN" dirty="0">
                <a:solidFill>
                  <a:schemeClr val="bg1"/>
                </a:solidFill>
                <a:latin typeface="微软雅黑" pitchFamily="34" charset="-122"/>
                <a:ea typeface="微软雅黑" pitchFamily="34" charset="-122"/>
              </a:rPr>
              <a:t>  </a:t>
            </a:r>
            <a:r>
              <a:rPr lang="zh-CN" altLang="zh-CN" dirty="0">
                <a:solidFill>
                  <a:schemeClr val="bg1"/>
                </a:solidFill>
                <a:latin typeface="微软雅黑" pitchFamily="34" charset="-122"/>
                <a:ea typeface="微软雅黑" pitchFamily="34" charset="-122"/>
              </a:rPr>
              <a:t>新年计划</a:t>
            </a:r>
            <a:r>
              <a:rPr lang="en-US" altLang="zh-CN" dirty="0">
                <a:solidFill>
                  <a:schemeClr val="bg1"/>
                </a:solidFill>
                <a:latin typeface="微软雅黑" pitchFamily="34" charset="-122"/>
                <a:ea typeface="微软雅黑" pitchFamily="34" charset="-122"/>
              </a:rPr>
              <a:t>  </a:t>
            </a:r>
            <a:r>
              <a:rPr lang="zh-CN" altLang="zh-CN" dirty="0">
                <a:solidFill>
                  <a:schemeClr val="bg1"/>
                </a:solidFill>
                <a:latin typeface="微软雅黑" pitchFamily="34" charset="-122"/>
                <a:ea typeface="微软雅黑" pitchFamily="34" charset="-122"/>
              </a:rPr>
              <a:t>述职报告</a:t>
            </a:r>
            <a:r>
              <a:rPr lang="en-US" altLang="zh-CN" dirty="0">
                <a:solidFill>
                  <a:schemeClr val="bg1"/>
                </a:solidFill>
                <a:latin typeface="微软雅黑" pitchFamily="34" charset="-122"/>
                <a:ea typeface="微软雅黑" pitchFamily="34" charset="-122"/>
              </a:rPr>
              <a:t>  </a:t>
            </a:r>
            <a:r>
              <a:rPr lang="zh-CN" altLang="zh-CN" dirty="0">
                <a:solidFill>
                  <a:schemeClr val="bg1"/>
                </a:solidFill>
                <a:latin typeface="微软雅黑" pitchFamily="34" charset="-122"/>
                <a:ea typeface="微软雅黑" pitchFamily="34" charset="-122"/>
              </a:rPr>
              <a:t>工作汇报</a:t>
            </a:r>
          </a:p>
          <a:p>
            <a:endParaRPr lang="zh-CN" altLang="en-US" dirty="0">
              <a:solidFill>
                <a:schemeClr val="tx1">
                  <a:lumMod val="75000"/>
                  <a:lumOff val="25000"/>
                </a:schemeClr>
              </a:solidFill>
            </a:endParaRPr>
          </a:p>
        </p:txBody>
      </p:sp>
      <p:grpSp>
        <p:nvGrpSpPr>
          <p:cNvPr id="12" name="组合 24"/>
          <p:cNvGrpSpPr>
            <a:grpSpLocks/>
          </p:cNvGrpSpPr>
          <p:nvPr/>
        </p:nvGrpSpPr>
        <p:grpSpPr bwMode="auto">
          <a:xfrm>
            <a:off x="3445314" y="1262337"/>
            <a:ext cx="1208423" cy="1209404"/>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5" name="组合 24"/>
          <p:cNvGrpSpPr>
            <a:grpSpLocks/>
          </p:cNvGrpSpPr>
          <p:nvPr/>
        </p:nvGrpSpPr>
        <p:grpSpPr bwMode="auto">
          <a:xfrm>
            <a:off x="4504165" y="1262337"/>
            <a:ext cx="1208423" cy="1209404"/>
            <a:chOff x="2848131" y="1860029"/>
            <a:chExt cx="3807502" cy="3807502"/>
          </a:xfrm>
        </p:grpSpPr>
        <p:sp>
          <p:nvSpPr>
            <p:cNvPr id="16" name="椭圆 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 name="组合 24"/>
          <p:cNvGrpSpPr>
            <a:grpSpLocks/>
          </p:cNvGrpSpPr>
          <p:nvPr/>
        </p:nvGrpSpPr>
        <p:grpSpPr bwMode="auto">
          <a:xfrm>
            <a:off x="5584285" y="1262337"/>
            <a:ext cx="1208423" cy="1209404"/>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19"/>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 name="组合 24"/>
          <p:cNvGrpSpPr>
            <a:grpSpLocks/>
          </p:cNvGrpSpPr>
          <p:nvPr/>
        </p:nvGrpSpPr>
        <p:grpSpPr bwMode="auto">
          <a:xfrm>
            <a:off x="6680118" y="1262337"/>
            <a:ext cx="1208423" cy="1209404"/>
            <a:chOff x="2848131" y="1860029"/>
            <a:chExt cx="3807502" cy="3807502"/>
          </a:xfrm>
        </p:grpSpPr>
        <p:sp>
          <p:nvSpPr>
            <p:cNvPr id="22" name="椭圆 21"/>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p:nvSpPr>
          <p:spPr>
            <a:xfrm>
              <a:off x="2937682" y="1949509"/>
              <a:ext cx="3628400" cy="362854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4" name="文本框 20"/>
          <p:cNvSpPr txBox="1"/>
          <p:nvPr/>
        </p:nvSpPr>
        <p:spPr>
          <a:xfrm>
            <a:off x="3614678" y="1197546"/>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2</a:t>
            </a:r>
            <a:endParaRPr lang="zh-CN" altLang="en-US" sz="8000" dirty="0">
              <a:solidFill>
                <a:srgbClr val="FF0000"/>
              </a:solidFill>
              <a:latin typeface="Impact" pitchFamily="34" charset="0"/>
              <a:ea typeface="微软雅黑" pitchFamily="34" charset="-122"/>
            </a:endParaRPr>
          </a:p>
        </p:txBody>
      </p:sp>
      <p:sp>
        <p:nvSpPr>
          <p:cNvPr id="25" name="文本框 20"/>
          <p:cNvSpPr txBox="1"/>
          <p:nvPr/>
        </p:nvSpPr>
        <p:spPr>
          <a:xfrm>
            <a:off x="4690227" y="1197546"/>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0</a:t>
            </a:r>
            <a:endParaRPr lang="zh-CN" altLang="en-US" sz="8000" dirty="0">
              <a:solidFill>
                <a:srgbClr val="FF0000"/>
              </a:solidFill>
              <a:latin typeface="Impact" pitchFamily="34" charset="0"/>
              <a:ea typeface="微软雅黑" pitchFamily="34" charset="-122"/>
            </a:endParaRPr>
          </a:p>
        </p:txBody>
      </p:sp>
      <p:sp>
        <p:nvSpPr>
          <p:cNvPr id="26" name="文本框 20"/>
          <p:cNvSpPr txBox="1"/>
          <p:nvPr/>
        </p:nvSpPr>
        <p:spPr>
          <a:xfrm>
            <a:off x="5740244" y="1197546"/>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1</a:t>
            </a:r>
            <a:endParaRPr lang="zh-CN" altLang="en-US" sz="8000" dirty="0">
              <a:solidFill>
                <a:srgbClr val="FF0000"/>
              </a:solidFill>
              <a:latin typeface="Impact" pitchFamily="34" charset="0"/>
              <a:ea typeface="微软雅黑" pitchFamily="34" charset="-122"/>
            </a:endParaRPr>
          </a:p>
        </p:txBody>
      </p:sp>
      <p:sp>
        <p:nvSpPr>
          <p:cNvPr id="27" name="文本框 20"/>
          <p:cNvSpPr txBox="1"/>
          <p:nvPr/>
        </p:nvSpPr>
        <p:spPr>
          <a:xfrm>
            <a:off x="6880429" y="1224841"/>
            <a:ext cx="843674" cy="1323439"/>
          </a:xfrm>
          <a:prstGeom prst="rect">
            <a:avLst/>
          </a:prstGeom>
          <a:noFill/>
        </p:spPr>
        <p:txBody>
          <a:bodyPr wrap="square" rtlCol="0">
            <a:spAutoFit/>
          </a:bodyPr>
          <a:lstStyle/>
          <a:p>
            <a:pPr algn="ctr"/>
            <a:r>
              <a:rPr lang="en-US" altLang="zh-CN" sz="8000" dirty="0" smtClean="0">
                <a:solidFill>
                  <a:srgbClr val="FF0000"/>
                </a:solidFill>
                <a:latin typeface="Impact" pitchFamily="34" charset="0"/>
                <a:ea typeface="微软雅黑" pitchFamily="34" charset="-122"/>
              </a:rPr>
              <a:t>9</a:t>
            </a:r>
            <a:endParaRPr lang="zh-CN" altLang="en-US" sz="8000" dirty="0">
              <a:solidFill>
                <a:srgbClr val="FF0000"/>
              </a:solidFill>
              <a:latin typeface="Impact" pitchFamily="34" charset="0"/>
              <a:ea typeface="微软雅黑" pitchFamily="34" charset="-122"/>
            </a:endParaRPr>
          </a:p>
        </p:txBody>
      </p:sp>
    </p:spTree>
    <p:extLst>
      <p:ext uri="{BB962C8B-B14F-4D97-AF65-F5344CB8AC3E}">
        <p14:creationId xmlns:p14="http://schemas.microsoft.com/office/powerpoint/2010/main" val="323964285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anim calcmode="lin" valueType="num">
                                      <p:cBhvr>
                                        <p:cTn id="8" dur="500" fill="hold"/>
                                        <p:tgtEl>
                                          <p:spTgt spid="1027"/>
                                        </p:tgtEl>
                                        <p:attrNameLst>
                                          <p:attrName>ppt_x</p:attrName>
                                        </p:attrNameLst>
                                      </p:cBhvr>
                                      <p:tavLst>
                                        <p:tav tm="0">
                                          <p:val>
                                            <p:strVal val="#ppt_x"/>
                                          </p:val>
                                        </p:tav>
                                        <p:tav tm="100000">
                                          <p:val>
                                            <p:strVal val="#ppt_x"/>
                                          </p:val>
                                        </p:tav>
                                      </p:tavLst>
                                    </p:anim>
                                    <p:anim calcmode="lin" valueType="num">
                                      <p:cBhvr>
                                        <p:cTn id="9" dur="500" fill="hold"/>
                                        <p:tgtEl>
                                          <p:spTgt spid="10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6" presetClass="entr" presetSubtype="0" fill="hold" grpId="0" nodeType="afterEffect">
                                  <p:stCondLst>
                                    <p:cond delay="0"/>
                                  </p:stCondLst>
                                  <p:iterate type="lt">
                                    <p:tmPct val="4286"/>
                                  </p:iterate>
                                  <p:childTnLst>
                                    <p:set>
                                      <p:cBhvr>
                                        <p:cTn id="12" dur="1" fill="hold">
                                          <p:stCondLst>
                                            <p:cond delay="0"/>
                                          </p:stCondLst>
                                        </p:cTn>
                                        <p:tgtEl>
                                          <p:spTgt spid="65"/>
                                        </p:tgtEl>
                                        <p:attrNameLst>
                                          <p:attrName>style.visibility</p:attrName>
                                        </p:attrNameLst>
                                      </p:cBhvr>
                                      <p:to>
                                        <p:strVal val="visible"/>
                                      </p:to>
                                    </p:set>
                                    <p:anim by="(-#ppt_w*2)" calcmode="lin" valueType="num">
                                      <p:cBhvr rctx="PPT">
                                        <p:cTn id="13" dur="500" autoRev="1" fill="hold">
                                          <p:stCondLst>
                                            <p:cond delay="0"/>
                                          </p:stCondLst>
                                        </p:cTn>
                                        <p:tgtEl>
                                          <p:spTgt spid="65"/>
                                        </p:tgtEl>
                                        <p:attrNameLst>
                                          <p:attrName>ppt_w</p:attrName>
                                        </p:attrNameLst>
                                      </p:cBhvr>
                                    </p:anim>
                                    <p:anim by="(#ppt_w*0.50)" calcmode="lin" valueType="num">
                                      <p:cBhvr>
                                        <p:cTn id="14" dur="500" decel="50000" autoRev="1" fill="hold">
                                          <p:stCondLst>
                                            <p:cond delay="0"/>
                                          </p:stCondLst>
                                        </p:cTn>
                                        <p:tgtEl>
                                          <p:spTgt spid="65"/>
                                        </p:tgtEl>
                                        <p:attrNameLst>
                                          <p:attrName>ppt_x</p:attrName>
                                        </p:attrNameLst>
                                      </p:cBhvr>
                                    </p:anim>
                                    <p:anim from="(-#ppt_h/2)" to="(#ppt_y)" calcmode="lin" valueType="num">
                                      <p:cBhvr>
                                        <p:cTn id="15" dur="1000" fill="hold">
                                          <p:stCondLst>
                                            <p:cond delay="0"/>
                                          </p:stCondLst>
                                        </p:cTn>
                                        <p:tgtEl>
                                          <p:spTgt spid="65"/>
                                        </p:tgtEl>
                                        <p:attrNameLst>
                                          <p:attrName>ppt_y</p:attrName>
                                        </p:attrNameLst>
                                      </p:cBhvr>
                                    </p:anim>
                                    <p:animRot by="21600000">
                                      <p:cBhvr>
                                        <p:cTn id="16" dur="1000" fill="hold">
                                          <p:stCondLst>
                                            <p:cond delay="0"/>
                                          </p:stCondLst>
                                        </p:cTn>
                                        <p:tgtEl>
                                          <p:spTgt spid="65"/>
                                        </p:tgtEl>
                                        <p:attrNameLst>
                                          <p:attrName>r</p:attrName>
                                        </p:attrNameLst>
                                      </p:cBhvr>
                                    </p:animRot>
                                  </p:childTnLst>
                                </p:cTn>
                              </p:par>
                            </p:childTnLst>
                          </p:cTn>
                        </p:par>
                        <p:par>
                          <p:cTn id="17" fill="hold">
                            <p:stCondLst>
                              <p:cond delay="1800"/>
                            </p:stCondLst>
                            <p:childTnLst>
                              <p:par>
                                <p:cTn id="18" presetID="42" presetClass="entr" presetSubtype="0"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anim calcmode="lin" valueType="num">
                                      <p:cBhvr>
                                        <p:cTn id="21" dur="500" fill="hold"/>
                                        <p:tgtEl>
                                          <p:spTgt spid="66"/>
                                        </p:tgtEl>
                                        <p:attrNameLst>
                                          <p:attrName>ppt_x</p:attrName>
                                        </p:attrNameLst>
                                      </p:cBhvr>
                                      <p:tavLst>
                                        <p:tav tm="0">
                                          <p:val>
                                            <p:strVal val="#ppt_x"/>
                                          </p:val>
                                        </p:tav>
                                        <p:tav tm="100000">
                                          <p:val>
                                            <p:strVal val="#ppt_x"/>
                                          </p:val>
                                        </p:tav>
                                      </p:tavLst>
                                    </p:anim>
                                    <p:anim calcmode="lin" valueType="num">
                                      <p:cBhvr>
                                        <p:cTn id="22" dur="500" fill="hold"/>
                                        <p:tgtEl>
                                          <p:spTgt spid="66"/>
                                        </p:tgtEl>
                                        <p:attrNameLst>
                                          <p:attrName>ppt_y</p:attrName>
                                        </p:attrNameLst>
                                      </p:cBhvr>
                                      <p:tavLst>
                                        <p:tav tm="0">
                                          <p:val>
                                            <p:strVal val="#ppt_y+.1"/>
                                          </p:val>
                                        </p:tav>
                                        <p:tav tm="100000">
                                          <p:val>
                                            <p:strVal val="#ppt_y"/>
                                          </p:val>
                                        </p:tav>
                                      </p:tavLst>
                                    </p:anim>
                                  </p:childTnLst>
                                </p:cTn>
                              </p:par>
                            </p:childTnLst>
                          </p:cTn>
                        </p:par>
                        <p:par>
                          <p:cTn id="23" fill="hold">
                            <p:stCondLst>
                              <p:cond delay="2300"/>
                            </p:stCondLst>
                            <p:childTnLst>
                              <p:par>
                                <p:cTn id="24" presetID="41" presetClass="entr" presetSubtype="0" fill="hold" grpId="0" nodeType="afterEffect">
                                  <p:stCondLst>
                                    <p:cond delay="0"/>
                                  </p:stCondLst>
                                  <p:iterate type="lt">
                                    <p:tmPct val="2000"/>
                                  </p:iterate>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
                                        </p:tgtEl>
                                        <p:attrNameLst>
                                          <p:attrName>ppt_y</p:attrName>
                                        </p:attrNameLst>
                                      </p:cBhvr>
                                      <p:tavLst>
                                        <p:tav tm="0">
                                          <p:val>
                                            <p:strVal val="#ppt_y"/>
                                          </p:val>
                                        </p:tav>
                                        <p:tav tm="100000">
                                          <p:val>
                                            <p:strVal val="#ppt_y"/>
                                          </p:val>
                                        </p:tav>
                                      </p:tavLst>
                                    </p:anim>
                                    <p:anim calcmode="lin" valueType="num">
                                      <p:cBhvr>
                                        <p:cTn id="28" dur="10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
                                        </p:tgtEl>
                                      </p:cBhvr>
                                    </p:animEffect>
                                  </p:childTnLst>
                                </p:cTn>
                              </p:par>
                              <p:par>
                                <p:cTn id="31" presetID="3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par>
                                <p:cTn id="37" presetID="3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par>
                                <p:cTn id="43" presetID="31"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1000" fill="hold"/>
                                        <p:tgtEl>
                                          <p:spTgt spid="18"/>
                                        </p:tgtEl>
                                        <p:attrNameLst>
                                          <p:attrName>ppt_w</p:attrName>
                                        </p:attrNameLst>
                                      </p:cBhvr>
                                      <p:tavLst>
                                        <p:tav tm="0">
                                          <p:val>
                                            <p:fltVal val="0"/>
                                          </p:val>
                                        </p:tav>
                                        <p:tav tm="100000">
                                          <p:val>
                                            <p:strVal val="#ppt_w"/>
                                          </p:val>
                                        </p:tav>
                                      </p:tavLst>
                                    </p:anim>
                                    <p:anim calcmode="lin" valueType="num">
                                      <p:cBhvr>
                                        <p:cTn id="46" dur="1000" fill="hold"/>
                                        <p:tgtEl>
                                          <p:spTgt spid="18"/>
                                        </p:tgtEl>
                                        <p:attrNameLst>
                                          <p:attrName>ppt_h</p:attrName>
                                        </p:attrNameLst>
                                      </p:cBhvr>
                                      <p:tavLst>
                                        <p:tav tm="0">
                                          <p:val>
                                            <p:fltVal val="0"/>
                                          </p:val>
                                        </p:tav>
                                        <p:tav tm="100000">
                                          <p:val>
                                            <p:strVal val="#ppt_h"/>
                                          </p:val>
                                        </p:tav>
                                      </p:tavLst>
                                    </p:anim>
                                    <p:anim calcmode="lin" valueType="num">
                                      <p:cBhvr>
                                        <p:cTn id="47" dur="1000" fill="hold"/>
                                        <p:tgtEl>
                                          <p:spTgt spid="18"/>
                                        </p:tgtEl>
                                        <p:attrNameLst>
                                          <p:attrName>style.rotation</p:attrName>
                                        </p:attrNameLst>
                                      </p:cBhvr>
                                      <p:tavLst>
                                        <p:tav tm="0">
                                          <p:val>
                                            <p:fltVal val="90"/>
                                          </p:val>
                                        </p:tav>
                                        <p:tav tm="100000">
                                          <p:val>
                                            <p:fltVal val="0"/>
                                          </p:val>
                                        </p:tav>
                                      </p:tavLst>
                                    </p:anim>
                                    <p:animEffect transition="in" filter="fade">
                                      <p:cBhvr>
                                        <p:cTn id="48" dur="1000"/>
                                        <p:tgtEl>
                                          <p:spTgt spid="18"/>
                                        </p:tgtEl>
                                      </p:cBhvr>
                                    </p:animEffect>
                                  </p:childTnLst>
                                </p:cTn>
                              </p:par>
                              <p:par>
                                <p:cTn id="49" presetID="31"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1000" fill="hold"/>
                                        <p:tgtEl>
                                          <p:spTgt spid="21"/>
                                        </p:tgtEl>
                                        <p:attrNameLst>
                                          <p:attrName>ppt_w</p:attrName>
                                        </p:attrNameLst>
                                      </p:cBhvr>
                                      <p:tavLst>
                                        <p:tav tm="0">
                                          <p:val>
                                            <p:fltVal val="0"/>
                                          </p:val>
                                        </p:tav>
                                        <p:tav tm="100000">
                                          <p:val>
                                            <p:strVal val="#ppt_w"/>
                                          </p:val>
                                        </p:tav>
                                      </p:tavLst>
                                    </p:anim>
                                    <p:anim calcmode="lin" valueType="num">
                                      <p:cBhvr>
                                        <p:cTn id="52" dur="1000" fill="hold"/>
                                        <p:tgtEl>
                                          <p:spTgt spid="21"/>
                                        </p:tgtEl>
                                        <p:attrNameLst>
                                          <p:attrName>ppt_h</p:attrName>
                                        </p:attrNameLst>
                                      </p:cBhvr>
                                      <p:tavLst>
                                        <p:tav tm="0">
                                          <p:val>
                                            <p:fltVal val="0"/>
                                          </p:val>
                                        </p:tav>
                                        <p:tav tm="100000">
                                          <p:val>
                                            <p:strVal val="#ppt_h"/>
                                          </p:val>
                                        </p:tav>
                                      </p:tavLst>
                                    </p:anim>
                                    <p:anim calcmode="lin" valueType="num">
                                      <p:cBhvr>
                                        <p:cTn id="53" dur="1000" fill="hold"/>
                                        <p:tgtEl>
                                          <p:spTgt spid="21"/>
                                        </p:tgtEl>
                                        <p:attrNameLst>
                                          <p:attrName>style.rotation</p:attrName>
                                        </p:attrNameLst>
                                      </p:cBhvr>
                                      <p:tavLst>
                                        <p:tav tm="0">
                                          <p:val>
                                            <p:fltVal val="90"/>
                                          </p:val>
                                        </p:tav>
                                        <p:tav tm="100000">
                                          <p:val>
                                            <p:fltVal val="0"/>
                                          </p:val>
                                        </p:tav>
                                      </p:tavLst>
                                    </p:anim>
                                    <p:animEffect transition="in" filter="fade">
                                      <p:cBhvr>
                                        <p:cTn id="54" dur="1000"/>
                                        <p:tgtEl>
                                          <p:spTgt spid="21"/>
                                        </p:tgtEl>
                                      </p:cBhvr>
                                    </p:animEffect>
                                  </p:childTnLst>
                                </p:cTn>
                              </p:par>
                            </p:childTnLst>
                          </p:cTn>
                        </p:par>
                        <p:par>
                          <p:cTn id="55" fill="hold">
                            <p:stCondLst>
                              <p:cond delay="3600"/>
                            </p:stCondLst>
                            <p:childTnLst>
                              <p:par>
                                <p:cTn id="56" presetID="31"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250" fill="hold"/>
                                        <p:tgtEl>
                                          <p:spTgt spid="24"/>
                                        </p:tgtEl>
                                        <p:attrNameLst>
                                          <p:attrName>ppt_w</p:attrName>
                                        </p:attrNameLst>
                                      </p:cBhvr>
                                      <p:tavLst>
                                        <p:tav tm="0">
                                          <p:val>
                                            <p:fltVal val="0"/>
                                          </p:val>
                                        </p:tav>
                                        <p:tav tm="100000">
                                          <p:val>
                                            <p:strVal val="#ppt_w"/>
                                          </p:val>
                                        </p:tav>
                                      </p:tavLst>
                                    </p:anim>
                                    <p:anim calcmode="lin" valueType="num">
                                      <p:cBhvr>
                                        <p:cTn id="59" dur="250" fill="hold"/>
                                        <p:tgtEl>
                                          <p:spTgt spid="24"/>
                                        </p:tgtEl>
                                        <p:attrNameLst>
                                          <p:attrName>ppt_h</p:attrName>
                                        </p:attrNameLst>
                                      </p:cBhvr>
                                      <p:tavLst>
                                        <p:tav tm="0">
                                          <p:val>
                                            <p:fltVal val="0"/>
                                          </p:val>
                                        </p:tav>
                                        <p:tav tm="100000">
                                          <p:val>
                                            <p:strVal val="#ppt_h"/>
                                          </p:val>
                                        </p:tav>
                                      </p:tavLst>
                                    </p:anim>
                                    <p:anim calcmode="lin" valueType="num">
                                      <p:cBhvr>
                                        <p:cTn id="60" dur="250" fill="hold"/>
                                        <p:tgtEl>
                                          <p:spTgt spid="24"/>
                                        </p:tgtEl>
                                        <p:attrNameLst>
                                          <p:attrName>style.rotation</p:attrName>
                                        </p:attrNameLst>
                                      </p:cBhvr>
                                      <p:tavLst>
                                        <p:tav tm="0">
                                          <p:val>
                                            <p:fltVal val="90"/>
                                          </p:val>
                                        </p:tav>
                                        <p:tav tm="100000">
                                          <p:val>
                                            <p:fltVal val="0"/>
                                          </p:val>
                                        </p:tav>
                                      </p:tavLst>
                                    </p:anim>
                                    <p:animEffect transition="in" filter="fade">
                                      <p:cBhvr>
                                        <p:cTn id="61" dur="250"/>
                                        <p:tgtEl>
                                          <p:spTgt spid="24"/>
                                        </p:tgtEl>
                                      </p:cBhvr>
                                    </p:animEffect>
                                  </p:childTnLst>
                                </p:cTn>
                              </p:par>
                            </p:childTnLst>
                          </p:cTn>
                        </p:par>
                        <p:par>
                          <p:cTn id="62" fill="hold">
                            <p:stCondLst>
                              <p:cond delay="3850"/>
                            </p:stCondLst>
                            <p:childTnLst>
                              <p:par>
                                <p:cTn id="63" presetID="31"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250" fill="hold"/>
                                        <p:tgtEl>
                                          <p:spTgt spid="25"/>
                                        </p:tgtEl>
                                        <p:attrNameLst>
                                          <p:attrName>ppt_w</p:attrName>
                                        </p:attrNameLst>
                                      </p:cBhvr>
                                      <p:tavLst>
                                        <p:tav tm="0">
                                          <p:val>
                                            <p:fltVal val="0"/>
                                          </p:val>
                                        </p:tav>
                                        <p:tav tm="100000">
                                          <p:val>
                                            <p:strVal val="#ppt_w"/>
                                          </p:val>
                                        </p:tav>
                                      </p:tavLst>
                                    </p:anim>
                                    <p:anim calcmode="lin" valueType="num">
                                      <p:cBhvr>
                                        <p:cTn id="66" dur="250" fill="hold"/>
                                        <p:tgtEl>
                                          <p:spTgt spid="25"/>
                                        </p:tgtEl>
                                        <p:attrNameLst>
                                          <p:attrName>ppt_h</p:attrName>
                                        </p:attrNameLst>
                                      </p:cBhvr>
                                      <p:tavLst>
                                        <p:tav tm="0">
                                          <p:val>
                                            <p:fltVal val="0"/>
                                          </p:val>
                                        </p:tav>
                                        <p:tav tm="100000">
                                          <p:val>
                                            <p:strVal val="#ppt_h"/>
                                          </p:val>
                                        </p:tav>
                                      </p:tavLst>
                                    </p:anim>
                                    <p:anim calcmode="lin" valueType="num">
                                      <p:cBhvr>
                                        <p:cTn id="67" dur="250" fill="hold"/>
                                        <p:tgtEl>
                                          <p:spTgt spid="25"/>
                                        </p:tgtEl>
                                        <p:attrNameLst>
                                          <p:attrName>style.rotation</p:attrName>
                                        </p:attrNameLst>
                                      </p:cBhvr>
                                      <p:tavLst>
                                        <p:tav tm="0">
                                          <p:val>
                                            <p:fltVal val="90"/>
                                          </p:val>
                                        </p:tav>
                                        <p:tav tm="100000">
                                          <p:val>
                                            <p:fltVal val="0"/>
                                          </p:val>
                                        </p:tav>
                                      </p:tavLst>
                                    </p:anim>
                                    <p:animEffect transition="in" filter="fade">
                                      <p:cBhvr>
                                        <p:cTn id="68" dur="250"/>
                                        <p:tgtEl>
                                          <p:spTgt spid="25"/>
                                        </p:tgtEl>
                                      </p:cBhvr>
                                    </p:animEffect>
                                  </p:childTnLst>
                                </p:cTn>
                              </p:par>
                            </p:childTnLst>
                          </p:cTn>
                        </p:par>
                        <p:par>
                          <p:cTn id="69" fill="hold">
                            <p:stCondLst>
                              <p:cond delay="4100"/>
                            </p:stCondLst>
                            <p:childTnLst>
                              <p:par>
                                <p:cTn id="70" presetID="31"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250" fill="hold"/>
                                        <p:tgtEl>
                                          <p:spTgt spid="26"/>
                                        </p:tgtEl>
                                        <p:attrNameLst>
                                          <p:attrName>ppt_w</p:attrName>
                                        </p:attrNameLst>
                                      </p:cBhvr>
                                      <p:tavLst>
                                        <p:tav tm="0">
                                          <p:val>
                                            <p:fltVal val="0"/>
                                          </p:val>
                                        </p:tav>
                                        <p:tav tm="100000">
                                          <p:val>
                                            <p:strVal val="#ppt_w"/>
                                          </p:val>
                                        </p:tav>
                                      </p:tavLst>
                                    </p:anim>
                                    <p:anim calcmode="lin" valueType="num">
                                      <p:cBhvr>
                                        <p:cTn id="73" dur="250" fill="hold"/>
                                        <p:tgtEl>
                                          <p:spTgt spid="26"/>
                                        </p:tgtEl>
                                        <p:attrNameLst>
                                          <p:attrName>ppt_h</p:attrName>
                                        </p:attrNameLst>
                                      </p:cBhvr>
                                      <p:tavLst>
                                        <p:tav tm="0">
                                          <p:val>
                                            <p:fltVal val="0"/>
                                          </p:val>
                                        </p:tav>
                                        <p:tav tm="100000">
                                          <p:val>
                                            <p:strVal val="#ppt_h"/>
                                          </p:val>
                                        </p:tav>
                                      </p:tavLst>
                                    </p:anim>
                                    <p:anim calcmode="lin" valueType="num">
                                      <p:cBhvr>
                                        <p:cTn id="74" dur="250" fill="hold"/>
                                        <p:tgtEl>
                                          <p:spTgt spid="26"/>
                                        </p:tgtEl>
                                        <p:attrNameLst>
                                          <p:attrName>style.rotation</p:attrName>
                                        </p:attrNameLst>
                                      </p:cBhvr>
                                      <p:tavLst>
                                        <p:tav tm="0">
                                          <p:val>
                                            <p:fltVal val="90"/>
                                          </p:val>
                                        </p:tav>
                                        <p:tav tm="100000">
                                          <p:val>
                                            <p:fltVal val="0"/>
                                          </p:val>
                                        </p:tav>
                                      </p:tavLst>
                                    </p:anim>
                                    <p:animEffect transition="in" filter="fade">
                                      <p:cBhvr>
                                        <p:cTn id="75" dur="250"/>
                                        <p:tgtEl>
                                          <p:spTgt spid="26"/>
                                        </p:tgtEl>
                                      </p:cBhvr>
                                    </p:animEffect>
                                  </p:childTnLst>
                                </p:cTn>
                              </p:par>
                            </p:childTnLst>
                          </p:cTn>
                        </p:par>
                        <p:par>
                          <p:cTn id="76" fill="hold">
                            <p:stCondLst>
                              <p:cond delay="435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250" fill="hold"/>
                                        <p:tgtEl>
                                          <p:spTgt spid="27"/>
                                        </p:tgtEl>
                                        <p:attrNameLst>
                                          <p:attrName>ppt_w</p:attrName>
                                        </p:attrNameLst>
                                      </p:cBhvr>
                                      <p:tavLst>
                                        <p:tav tm="0">
                                          <p:val>
                                            <p:fltVal val="0"/>
                                          </p:val>
                                        </p:tav>
                                        <p:tav tm="100000">
                                          <p:val>
                                            <p:strVal val="#ppt_w"/>
                                          </p:val>
                                        </p:tav>
                                      </p:tavLst>
                                    </p:anim>
                                    <p:anim calcmode="lin" valueType="num">
                                      <p:cBhvr>
                                        <p:cTn id="80" dur="250" fill="hold"/>
                                        <p:tgtEl>
                                          <p:spTgt spid="27"/>
                                        </p:tgtEl>
                                        <p:attrNameLst>
                                          <p:attrName>ppt_h</p:attrName>
                                        </p:attrNameLst>
                                      </p:cBhvr>
                                      <p:tavLst>
                                        <p:tav tm="0">
                                          <p:val>
                                            <p:fltVal val="0"/>
                                          </p:val>
                                        </p:tav>
                                        <p:tav tm="100000">
                                          <p:val>
                                            <p:strVal val="#ppt_h"/>
                                          </p:val>
                                        </p:tav>
                                      </p:tavLst>
                                    </p:anim>
                                    <p:anim calcmode="lin" valueType="num">
                                      <p:cBhvr>
                                        <p:cTn id="81" dur="250" fill="hold"/>
                                        <p:tgtEl>
                                          <p:spTgt spid="27"/>
                                        </p:tgtEl>
                                        <p:attrNameLst>
                                          <p:attrName>style.rotation</p:attrName>
                                        </p:attrNameLst>
                                      </p:cBhvr>
                                      <p:tavLst>
                                        <p:tav tm="0">
                                          <p:val>
                                            <p:fltVal val="90"/>
                                          </p:val>
                                        </p:tav>
                                        <p:tav tm="100000">
                                          <p:val>
                                            <p:fltVal val="0"/>
                                          </p:val>
                                        </p:tav>
                                      </p:tavLst>
                                    </p:anim>
                                    <p:animEffect transition="in" filter="fade">
                                      <p:cBhvr>
                                        <p:cTn id="8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2"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792677063"/>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5231677" y="477466"/>
            <a:ext cx="4680520" cy="3168352"/>
            <a:chOff x="5303118" y="641161"/>
            <a:chExt cx="4680520" cy="3168352"/>
          </a:xfrm>
        </p:grpSpPr>
        <p:cxnSp>
          <p:nvCxnSpPr>
            <p:cNvPr id="51" name="直接连接符 50"/>
            <p:cNvCxnSpPr/>
            <p:nvPr/>
          </p:nvCxnSpPr>
          <p:spPr>
            <a:xfrm>
              <a:off x="5303118" y="641161"/>
              <a:ext cx="0" cy="3168352"/>
            </a:xfrm>
            <a:prstGeom prst="line">
              <a:avLst/>
            </a:prstGeom>
            <a:noFill/>
            <a:ln w="9525" cap="flat" cmpd="sng" algn="ctr">
              <a:solidFill>
                <a:schemeClr val="tx1"/>
              </a:solidFill>
              <a:prstDash val="sysDash"/>
            </a:ln>
            <a:effectLst/>
          </p:spPr>
        </p:cxnSp>
        <p:sp>
          <p:nvSpPr>
            <p:cNvPr id="52" name="Text Box 28"/>
            <p:cNvSpPr txBox="1">
              <a:spLocks noChangeArrowheads="1"/>
            </p:cNvSpPr>
            <p:nvPr/>
          </p:nvSpPr>
          <p:spPr bwMode="auto">
            <a:xfrm>
              <a:off x="5447134" y="1266647"/>
              <a:ext cx="453650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nSpc>
                  <a:spcPct val="150000"/>
                </a:lnSpc>
              </a:pPr>
              <a:r>
                <a:rPr lang="zh-CN" altLang="zh-CN" sz="2800" dirty="0">
                  <a:latin typeface="微软雅黑" pitchFamily="34" charset="-122"/>
                  <a:ea typeface="微软雅黑" pitchFamily="34" charset="-122"/>
                </a:rPr>
                <a:t>前阶段概述</a:t>
              </a:r>
            </a:p>
            <a:p>
              <a:pPr>
                <a:lnSpc>
                  <a:spcPct val="150000"/>
                </a:lnSpc>
              </a:pPr>
              <a:r>
                <a:rPr lang="zh-CN" altLang="zh-CN" sz="2800" dirty="0" smtClean="0">
                  <a:latin typeface="微软雅黑" pitchFamily="34" charset="-122"/>
                  <a:ea typeface="微软雅黑" pitchFamily="34" charset="-122"/>
                </a:rPr>
                <a:t>各项</a:t>
              </a:r>
              <a:r>
                <a:rPr lang="zh-CN" altLang="zh-CN" sz="2800" dirty="0">
                  <a:latin typeface="微软雅黑" pitchFamily="34" charset="-122"/>
                  <a:ea typeface="微软雅黑" pitchFamily="34" charset="-122"/>
                </a:rPr>
                <a:t>计划完成情况</a:t>
              </a:r>
            </a:p>
            <a:p>
              <a:pPr>
                <a:lnSpc>
                  <a:spcPct val="150000"/>
                </a:lnSpc>
              </a:pPr>
              <a:r>
                <a:rPr lang="zh-CN" altLang="zh-CN" sz="2800" dirty="0" smtClean="0">
                  <a:latin typeface="微软雅黑" pitchFamily="34" charset="-122"/>
                  <a:ea typeface="微软雅黑" pitchFamily="34" charset="-122"/>
                </a:rPr>
                <a:t>与</a:t>
              </a:r>
              <a:r>
                <a:rPr lang="zh-CN" altLang="zh-CN" sz="2800" dirty="0">
                  <a:latin typeface="微软雅黑" pitchFamily="34" charset="-122"/>
                  <a:ea typeface="微软雅黑" pitchFamily="34" charset="-122"/>
                </a:rPr>
                <a:t>去年同期比较</a:t>
              </a:r>
            </a:p>
          </p:txBody>
        </p:sp>
      </p:grpSp>
      <p:grpSp>
        <p:nvGrpSpPr>
          <p:cNvPr id="53" name="组合 52"/>
          <p:cNvGrpSpPr/>
          <p:nvPr/>
        </p:nvGrpSpPr>
        <p:grpSpPr>
          <a:xfrm>
            <a:off x="1681364" y="2490146"/>
            <a:ext cx="1641411" cy="2952193"/>
            <a:chOff x="406574" y="1514106"/>
            <a:chExt cx="2520000" cy="4532398"/>
          </a:xfrm>
        </p:grpSpPr>
        <p:pic>
          <p:nvPicPr>
            <p:cNvPr id="54"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06574" y="1514106"/>
              <a:ext cx="2520000" cy="346292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406574" y="5374011"/>
              <a:ext cx="2520000" cy="672493"/>
              <a:chOff x="406574" y="5374011"/>
              <a:chExt cx="2520000" cy="672493"/>
            </a:xfrm>
          </p:grpSpPr>
          <p:sp>
            <p:nvSpPr>
              <p:cNvPr id="56" name="TextBox 55">
                <a:hlinkClick r:id="" action="ppaction://hlinkshowjump?jump=nextslide"/>
              </p:cNvPr>
              <p:cNvSpPr txBox="1"/>
              <p:nvPr/>
            </p:nvSpPr>
            <p:spPr>
              <a:xfrm>
                <a:off x="406574" y="5479481"/>
                <a:ext cx="2520000" cy="567023"/>
              </a:xfrm>
              <a:prstGeom prst="rect">
                <a:avLst/>
              </a:prstGeom>
              <a:noFill/>
            </p:spPr>
            <p:txBody>
              <a:bodyPr wrap="square">
                <a:spAutoFit/>
              </a:bodyPr>
              <a:lstStyle/>
              <a:p>
                <a:pPr algn="ctr"/>
                <a:r>
                  <a:rPr lang="zh-CN" altLang="en-US" sz="1800" dirty="0">
                    <a:latin typeface="微软雅黑" pitchFamily="34" charset="-122"/>
                    <a:ea typeface="微软雅黑" pitchFamily="34" charset="-122"/>
                  </a:rPr>
                  <a:t>年度工作概述</a:t>
                </a:r>
              </a:p>
            </p:txBody>
          </p:sp>
          <p:cxnSp>
            <p:nvCxnSpPr>
              <p:cNvPr id="57" name="直接连接符 56"/>
              <p:cNvCxnSpPr/>
              <p:nvPr/>
            </p:nvCxnSpPr>
            <p:spPr>
              <a:xfrm flipV="1">
                <a:off x="419041" y="5374011"/>
                <a:ext cx="2507533" cy="1"/>
              </a:xfrm>
              <a:prstGeom prst="line">
                <a:avLst/>
              </a:prstGeom>
              <a:noFill/>
              <a:ln w="9525" cap="flat" cmpd="sng" algn="ctr">
                <a:solidFill>
                  <a:srgbClr val="FF0000"/>
                </a:solidFill>
                <a:prstDash val="dash"/>
              </a:ln>
              <a:effectLst/>
            </p:spPr>
          </p:cxnSp>
        </p:grpSp>
      </p:grpSp>
      <p:grpSp>
        <p:nvGrpSpPr>
          <p:cNvPr id="59" name="组合 58"/>
          <p:cNvGrpSpPr/>
          <p:nvPr/>
        </p:nvGrpSpPr>
        <p:grpSpPr>
          <a:xfrm>
            <a:off x="3754823" y="2490145"/>
            <a:ext cx="1641593" cy="2954396"/>
            <a:chOff x="3358902" y="1510724"/>
            <a:chExt cx="2520280" cy="4535780"/>
          </a:xfrm>
        </p:grpSpPr>
        <p:pic>
          <p:nvPicPr>
            <p:cNvPr id="60"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423471" y="1510724"/>
              <a:ext cx="2390863" cy="3451874"/>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1" name="组合 60"/>
            <p:cNvGrpSpPr/>
            <p:nvPr/>
          </p:nvGrpSpPr>
          <p:grpSpPr>
            <a:xfrm>
              <a:off x="3358902" y="5374010"/>
              <a:ext cx="2520280" cy="672494"/>
              <a:chOff x="3358902" y="5374010"/>
              <a:chExt cx="2520280" cy="672494"/>
            </a:xfrm>
          </p:grpSpPr>
          <p:sp>
            <p:nvSpPr>
              <p:cNvPr id="62" name="TextBox 61">
                <a:hlinkClick r:id="" action="ppaction://hlinkshowjump?jump=nextslide"/>
              </p:cNvPr>
              <p:cNvSpPr txBox="1"/>
              <p:nvPr/>
            </p:nvSpPr>
            <p:spPr>
              <a:xfrm>
                <a:off x="3358902" y="5479481"/>
                <a:ext cx="2520001" cy="567023"/>
              </a:xfrm>
              <a:prstGeom prst="rect">
                <a:avLst/>
              </a:prstGeom>
              <a:noFill/>
            </p:spPr>
            <p:txBody>
              <a:bodyPr wrap="square">
                <a:spAutoFit/>
              </a:bodyPr>
              <a:lstStyle/>
              <a:p>
                <a:r>
                  <a:rPr lang="zh-CN" altLang="zh-CN" sz="1800" dirty="0">
                    <a:latin typeface="微软雅黑" pitchFamily="34" charset="-122"/>
                    <a:ea typeface="微软雅黑" pitchFamily="34" charset="-122"/>
                  </a:rPr>
                  <a:t>工作完成情况</a:t>
                </a:r>
                <a:endParaRPr lang="zh-CN" altLang="en-US" sz="1800" dirty="0">
                  <a:latin typeface="微软雅黑" pitchFamily="34" charset="-122"/>
                  <a:ea typeface="微软雅黑" pitchFamily="34" charset="-122"/>
                </a:endParaRPr>
              </a:p>
            </p:txBody>
          </p:sp>
          <p:cxnSp>
            <p:nvCxnSpPr>
              <p:cNvPr id="63" name="直接连接符 62"/>
              <p:cNvCxnSpPr/>
              <p:nvPr/>
            </p:nvCxnSpPr>
            <p:spPr>
              <a:xfrm flipV="1">
                <a:off x="3371649" y="5374010"/>
                <a:ext cx="2507533" cy="1"/>
              </a:xfrm>
              <a:prstGeom prst="line">
                <a:avLst/>
              </a:prstGeom>
              <a:noFill/>
              <a:ln w="9525" cap="flat" cmpd="sng" algn="ctr">
                <a:solidFill>
                  <a:srgbClr val="FF0000"/>
                </a:solidFill>
                <a:prstDash val="dash"/>
              </a:ln>
              <a:effectLst/>
            </p:spPr>
          </p:cxnSp>
        </p:grpSp>
      </p:grpSp>
      <p:grpSp>
        <p:nvGrpSpPr>
          <p:cNvPr id="65" name="组合 64"/>
          <p:cNvGrpSpPr/>
          <p:nvPr/>
        </p:nvGrpSpPr>
        <p:grpSpPr>
          <a:xfrm>
            <a:off x="5771047" y="2490146"/>
            <a:ext cx="1659948" cy="2952239"/>
            <a:chOff x="6282770" y="1514104"/>
            <a:chExt cx="2548460" cy="4532469"/>
          </a:xfrm>
        </p:grpSpPr>
        <p:pic>
          <p:nvPicPr>
            <p:cNvPr id="66"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457799" y="1514104"/>
              <a:ext cx="2198401" cy="3451871"/>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7" name="组合 66"/>
            <p:cNvGrpSpPr/>
            <p:nvPr/>
          </p:nvGrpSpPr>
          <p:grpSpPr>
            <a:xfrm>
              <a:off x="6282770" y="5374010"/>
              <a:ext cx="2548460" cy="672563"/>
              <a:chOff x="6282770" y="5374010"/>
              <a:chExt cx="2548460" cy="672563"/>
            </a:xfrm>
          </p:grpSpPr>
          <p:sp>
            <p:nvSpPr>
              <p:cNvPr id="68" name="TextBox 67">
                <a:hlinkClick r:id="" action="ppaction://hlinkshowjump?jump=nextslide"/>
              </p:cNvPr>
              <p:cNvSpPr txBox="1"/>
              <p:nvPr/>
            </p:nvSpPr>
            <p:spPr>
              <a:xfrm>
                <a:off x="6282770" y="5479550"/>
                <a:ext cx="2548460" cy="567023"/>
              </a:xfrm>
              <a:prstGeom prst="rect">
                <a:avLst/>
              </a:prstGeom>
              <a:noFill/>
            </p:spPr>
            <p:txBody>
              <a:bodyPr wrap="square">
                <a:spAutoFit/>
              </a:bodyPr>
              <a:lstStyle/>
              <a:p>
                <a:r>
                  <a:rPr lang="zh-CN" altLang="en-US" sz="1800" dirty="0">
                    <a:latin typeface="微软雅黑" pitchFamily="34" charset="-122"/>
                    <a:ea typeface="微软雅黑" pitchFamily="34" charset="-122"/>
                  </a:rPr>
                  <a:t>项目成果展示</a:t>
                </a:r>
              </a:p>
            </p:txBody>
          </p:sp>
          <p:cxnSp>
            <p:nvCxnSpPr>
              <p:cNvPr id="69" name="直接连接符 68"/>
              <p:cNvCxnSpPr/>
              <p:nvPr/>
            </p:nvCxnSpPr>
            <p:spPr>
              <a:xfrm flipV="1">
                <a:off x="6323697" y="5374010"/>
                <a:ext cx="2507533" cy="1"/>
              </a:xfrm>
              <a:prstGeom prst="line">
                <a:avLst/>
              </a:prstGeom>
              <a:noFill/>
              <a:ln w="9525" cap="flat" cmpd="sng" algn="ctr">
                <a:solidFill>
                  <a:srgbClr val="FF0000"/>
                </a:solidFill>
                <a:prstDash val="dash"/>
              </a:ln>
              <a:effectLst/>
            </p:spPr>
          </p:cxnSp>
        </p:grpSp>
      </p:grpSp>
      <p:grpSp>
        <p:nvGrpSpPr>
          <p:cNvPr id="71" name="组合 70"/>
          <p:cNvGrpSpPr/>
          <p:nvPr/>
        </p:nvGrpSpPr>
        <p:grpSpPr>
          <a:xfrm>
            <a:off x="7715263" y="2490145"/>
            <a:ext cx="2103005" cy="2952194"/>
            <a:chOff x="9042458" y="1514103"/>
            <a:chExt cx="3228669" cy="4532399"/>
          </a:xfrm>
        </p:grpSpPr>
        <p:pic>
          <p:nvPicPr>
            <p:cNvPr id="72" name="Picture 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9263558" y="1514103"/>
              <a:ext cx="2520000" cy="3543085"/>
            </a:xfrm>
            <a:prstGeom prst="rect">
              <a:avLst/>
            </a:prstGeom>
            <a:noFill/>
            <a:ln w="28575">
              <a:solidFill>
                <a:srgbClr val="F79646">
                  <a:lumMod val="60000"/>
                  <a:lumOff val="40000"/>
                </a:srgb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3" name="组合 72"/>
            <p:cNvGrpSpPr/>
            <p:nvPr/>
          </p:nvGrpSpPr>
          <p:grpSpPr>
            <a:xfrm>
              <a:off x="9042458" y="5374010"/>
              <a:ext cx="3228669" cy="672492"/>
              <a:chOff x="9042458" y="5374010"/>
              <a:chExt cx="3228669" cy="672492"/>
            </a:xfrm>
          </p:grpSpPr>
          <p:sp>
            <p:nvSpPr>
              <p:cNvPr id="74" name="TextBox 73">
                <a:hlinkClick r:id="" action="ppaction://hlinkshowjump?jump=nextslide"/>
              </p:cNvPr>
              <p:cNvSpPr txBox="1"/>
              <p:nvPr/>
            </p:nvSpPr>
            <p:spPr>
              <a:xfrm>
                <a:off x="9042458" y="5479480"/>
                <a:ext cx="3228669" cy="567022"/>
              </a:xfrm>
              <a:prstGeom prst="rect">
                <a:avLst/>
              </a:prstGeom>
              <a:noFill/>
            </p:spPr>
            <p:txBody>
              <a:bodyPr wrap="square">
                <a:spAutoFit/>
              </a:bodyPr>
              <a:lstStyle/>
              <a:p>
                <a:r>
                  <a:rPr lang="zh-CN" altLang="zh-CN" sz="1800" dirty="0">
                    <a:latin typeface="微软雅黑" pitchFamily="34" charset="-122"/>
                    <a:ea typeface="微软雅黑" pitchFamily="34" charset="-122"/>
                  </a:rPr>
                  <a:t>工作中存在的不足</a:t>
                </a:r>
                <a:endParaRPr lang="zh-CN" altLang="en-US" sz="1800" dirty="0">
                  <a:latin typeface="微软雅黑" pitchFamily="34" charset="-122"/>
                  <a:ea typeface="微软雅黑" pitchFamily="34" charset="-122"/>
                </a:endParaRPr>
              </a:p>
            </p:txBody>
          </p:sp>
          <p:cxnSp>
            <p:nvCxnSpPr>
              <p:cNvPr id="75" name="直接连接符 74"/>
              <p:cNvCxnSpPr/>
              <p:nvPr/>
            </p:nvCxnSpPr>
            <p:spPr>
              <a:xfrm flipV="1">
                <a:off x="9276025" y="5374010"/>
                <a:ext cx="2507533" cy="1"/>
              </a:xfrm>
              <a:prstGeom prst="line">
                <a:avLst/>
              </a:prstGeom>
              <a:noFill/>
              <a:ln w="9525" cap="flat" cmpd="sng" algn="ctr">
                <a:solidFill>
                  <a:srgbClr val="FF0000"/>
                </a:solidFill>
                <a:prstDash val="dash"/>
              </a:ln>
              <a:effectLst/>
            </p:spPr>
          </p:cxnSp>
        </p:grpSp>
      </p:grpSp>
      <p:pic>
        <p:nvPicPr>
          <p:cNvPr id="77" name="Picture 3" descr="C:\Documents and Settings\tdz\桌面\未标题-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32414" y="2243212"/>
            <a:ext cx="2634931" cy="4642966"/>
          </a:xfrm>
          <a:prstGeom prst="rect">
            <a:avLst/>
          </a:prstGeom>
          <a:noFill/>
          <a:extLst>
            <a:ext uri="{909E8E84-426E-40DD-AFC4-6F175D3DCCD1}">
              <a14:hiddenFill xmlns:a14="http://schemas.microsoft.com/office/drawing/2010/main">
                <a:solidFill>
                  <a:srgbClr val="FFFFFF"/>
                </a:solidFill>
              </a14:hiddenFill>
            </a:ext>
          </a:extLst>
        </p:spPr>
      </p:pic>
      <p:grpSp>
        <p:nvGrpSpPr>
          <p:cNvPr id="84" name="组合 83"/>
          <p:cNvGrpSpPr/>
          <p:nvPr/>
        </p:nvGrpSpPr>
        <p:grpSpPr>
          <a:xfrm>
            <a:off x="4752925" y="1341562"/>
            <a:ext cx="802098" cy="802096"/>
            <a:chOff x="7414667" y="3750265"/>
            <a:chExt cx="871129" cy="871129"/>
          </a:xfrm>
        </p:grpSpPr>
        <p:sp>
          <p:nvSpPr>
            <p:cNvPr id="85" name="椭圆 84"/>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86" name="文本框 20"/>
            <p:cNvSpPr txBox="1"/>
            <p:nvPr/>
          </p:nvSpPr>
          <p:spPr>
            <a:xfrm>
              <a:off x="7468849" y="3843910"/>
              <a:ext cx="792991" cy="701958"/>
            </a:xfrm>
            <a:prstGeom prst="rect">
              <a:avLst/>
            </a:prstGeom>
            <a:noFill/>
          </p:spPr>
          <p:txBody>
            <a:bodyPr wrap="square" rtlCol="0">
              <a:spAutoFit/>
            </a:bodyPr>
            <a:lstStyle/>
            <a:p>
              <a:pPr algn="ctr"/>
              <a:r>
                <a:rPr lang="en-US" altLang="zh-CN" sz="3600" dirty="0" smtClean="0">
                  <a:effectLst>
                    <a:innerShdw blurRad="63500" dist="38100" dir="13500000">
                      <a:prstClr val="black">
                        <a:alpha val="50000"/>
                      </a:prstClr>
                    </a:innerShdw>
                  </a:effectLst>
                  <a:latin typeface="微软雅黑" pitchFamily="34" charset="-122"/>
                  <a:ea typeface="微软雅黑" pitchFamily="34" charset="-122"/>
                </a:rPr>
                <a:t>01</a:t>
              </a:r>
              <a:endParaRPr lang="zh-CN" altLang="en-US" sz="3600" dirty="0">
                <a:effectLst>
                  <a:innerShdw blurRad="63500" dist="38100" dir="13500000">
                    <a:prstClr val="black">
                      <a:alpha val="50000"/>
                    </a:prstClr>
                  </a:innerShdw>
                </a:effectLst>
                <a:latin typeface="微软雅黑" pitchFamily="34" charset="-122"/>
                <a:ea typeface="微软雅黑" pitchFamily="34" charset="-122"/>
              </a:endParaRPr>
            </a:p>
          </p:txBody>
        </p:sp>
      </p:grpSp>
      <p:pic>
        <p:nvPicPr>
          <p:cNvPr id="38" name="s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1008219">
            <a:off x="2757101" y="4412597"/>
            <a:ext cx="1835871" cy="4893980"/>
          </a:xfrm>
          <a:prstGeom prst="rect">
            <a:avLst/>
          </a:prstGeom>
        </p:spPr>
      </p:pic>
    </p:spTree>
    <p:extLst>
      <p:ext uri="{BB962C8B-B14F-4D97-AF65-F5344CB8AC3E}">
        <p14:creationId xmlns:p14="http://schemas.microsoft.com/office/powerpoint/2010/main" val="3452913346"/>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1000" fill="hold"/>
                                        <p:tgtEl>
                                          <p:spTgt spid="65"/>
                                        </p:tgtEl>
                                        <p:attrNameLst>
                                          <p:attrName>ppt_w</p:attrName>
                                        </p:attrNameLst>
                                      </p:cBhvr>
                                      <p:tavLst>
                                        <p:tav tm="0">
                                          <p:val>
                                            <p:fltVal val="0"/>
                                          </p:val>
                                        </p:tav>
                                        <p:tav tm="100000">
                                          <p:val>
                                            <p:strVal val="#ppt_w"/>
                                          </p:val>
                                        </p:tav>
                                      </p:tavLst>
                                    </p:anim>
                                    <p:anim calcmode="lin" valueType="num">
                                      <p:cBhvr>
                                        <p:cTn id="8" dur="1000" fill="hold"/>
                                        <p:tgtEl>
                                          <p:spTgt spid="6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p:cTn id="11" dur="1000" fill="hold"/>
                                        <p:tgtEl>
                                          <p:spTgt spid="71"/>
                                        </p:tgtEl>
                                        <p:attrNameLst>
                                          <p:attrName>ppt_w</p:attrName>
                                        </p:attrNameLst>
                                      </p:cBhvr>
                                      <p:tavLst>
                                        <p:tav tm="0">
                                          <p:val>
                                            <p:fltVal val="0"/>
                                          </p:val>
                                        </p:tav>
                                        <p:tav tm="100000">
                                          <p:val>
                                            <p:strVal val="#ppt_w"/>
                                          </p:val>
                                        </p:tav>
                                      </p:tavLst>
                                    </p:anim>
                                    <p:anim calcmode="lin" valueType="num">
                                      <p:cBhvr>
                                        <p:cTn id="12" dur="1000" fill="hold"/>
                                        <p:tgtEl>
                                          <p:spTgt spid="7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p:cTn id="15" dur="1000" fill="hold"/>
                                        <p:tgtEl>
                                          <p:spTgt spid="59"/>
                                        </p:tgtEl>
                                        <p:attrNameLst>
                                          <p:attrName>ppt_w</p:attrName>
                                        </p:attrNameLst>
                                      </p:cBhvr>
                                      <p:tavLst>
                                        <p:tav tm="0">
                                          <p:val>
                                            <p:fltVal val="0"/>
                                          </p:val>
                                        </p:tav>
                                        <p:tav tm="100000">
                                          <p:val>
                                            <p:strVal val="#ppt_w"/>
                                          </p:val>
                                        </p:tav>
                                      </p:tavLst>
                                    </p:anim>
                                    <p:anim calcmode="lin" valueType="num">
                                      <p:cBhvr>
                                        <p:cTn id="16" dur="1000" fill="hold"/>
                                        <p:tgtEl>
                                          <p:spTgt spid="59"/>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1000" fill="hold"/>
                                        <p:tgtEl>
                                          <p:spTgt spid="53"/>
                                        </p:tgtEl>
                                        <p:attrNameLst>
                                          <p:attrName>ppt_w</p:attrName>
                                        </p:attrNameLst>
                                      </p:cBhvr>
                                      <p:tavLst>
                                        <p:tav tm="0">
                                          <p:val>
                                            <p:fltVal val="0"/>
                                          </p:val>
                                        </p:tav>
                                        <p:tav tm="100000">
                                          <p:val>
                                            <p:strVal val="#ppt_w"/>
                                          </p:val>
                                        </p:tav>
                                      </p:tavLst>
                                    </p:anim>
                                    <p:anim calcmode="lin" valueType="num">
                                      <p:cBhvr>
                                        <p:cTn id="20" dur="1000" fill="hold"/>
                                        <p:tgtEl>
                                          <p:spTgt spid="53"/>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250" fill="hold"/>
                                        <p:tgtEl>
                                          <p:spTgt spid="77"/>
                                        </p:tgtEl>
                                        <p:attrNameLst>
                                          <p:attrName>ppt_x</p:attrName>
                                        </p:attrNameLst>
                                      </p:cBhvr>
                                      <p:tavLst>
                                        <p:tav tm="0">
                                          <p:val>
                                            <p:strVal val="0-#ppt_w/2"/>
                                          </p:val>
                                        </p:tav>
                                        <p:tav tm="100000">
                                          <p:val>
                                            <p:strVal val="#ppt_x"/>
                                          </p:val>
                                        </p:tav>
                                      </p:tavLst>
                                    </p:anim>
                                    <p:anim calcmode="lin" valueType="num">
                                      <p:cBhvr additive="base">
                                        <p:cTn id="25" dur="250" fill="hold"/>
                                        <p:tgtEl>
                                          <p:spTgt spid="77"/>
                                        </p:tgtEl>
                                        <p:attrNameLst>
                                          <p:attrName>ppt_y</p:attrName>
                                        </p:attrNameLst>
                                      </p:cBhvr>
                                      <p:tavLst>
                                        <p:tav tm="0">
                                          <p:val>
                                            <p:strVal val="#ppt_y"/>
                                          </p:val>
                                        </p:tav>
                                        <p:tav tm="100000">
                                          <p:val>
                                            <p:strVal val="#ppt_y"/>
                                          </p:val>
                                        </p:tav>
                                      </p:tavLst>
                                    </p:anim>
                                  </p:childTnLst>
                                </p:cTn>
                              </p:par>
                              <p:par>
                                <p:cTn id="26" presetID="42" presetClass="path" presetSubtype="0" accel="50000" decel="50000" fill="hold" nodeType="withEffect">
                                  <p:stCondLst>
                                    <p:cond delay="0"/>
                                  </p:stCondLst>
                                  <p:childTnLst>
                                    <p:animMotion origin="layout" path="M -8.4643E-7 7.40741E-7 L 1.00896 0.59051 " pathEditMode="relative" rAng="0" ptsTypes="AA">
                                      <p:cBhvr>
                                        <p:cTn id="27" dur="500" fill="hold"/>
                                        <p:tgtEl>
                                          <p:spTgt spid="77"/>
                                        </p:tgtEl>
                                        <p:attrNameLst>
                                          <p:attrName>ppt_x</p:attrName>
                                          <p:attrName>ppt_y</p:attrName>
                                        </p:attrNameLst>
                                      </p:cBhvr>
                                      <p:rCtr x="50441" y="29514"/>
                                    </p:animMotion>
                                  </p:childTnLst>
                                </p:cTn>
                              </p:par>
                              <p:par>
                                <p:cTn id="28" presetID="8" presetClass="emph" presetSubtype="0" fill="hold" nodeType="withEffect">
                                  <p:stCondLst>
                                    <p:cond delay="0"/>
                                  </p:stCondLst>
                                  <p:childTnLst>
                                    <p:animRot by="-540000">
                                      <p:cBhvr>
                                        <p:cTn id="29" dur="500" fill="hold"/>
                                        <p:tgtEl>
                                          <p:spTgt spid="77"/>
                                        </p:tgtEl>
                                        <p:attrNameLst>
                                          <p:attrName>r</p:attrName>
                                        </p:attrNameLst>
                                      </p:cBhvr>
                                    </p:animRot>
                                  </p:childTnLst>
                                </p:cTn>
                              </p:par>
                              <p:par>
                                <p:cTn id="30" presetID="6" presetClass="emph" presetSubtype="0" fill="hold" nodeType="withEffect">
                                  <p:stCondLst>
                                    <p:cond delay="0"/>
                                  </p:stCondLst>
                                  <p:childTnLst>
                                    <p:animScale>
                                      <p:cBhvr>
                                        <p:cTn id="31" dur="500" fill="hold"/>
                                        <p:tgtEl>
                                          <p:spTgt spid="77"/>
                                        </p:tgtEl>
                                      </p:cBhvr>
                                      <p:by x="50000" y="50000"/>
                                    </p:animScale>
                                  </p:childTnLst>
                                </p:cTn>
                              </p:par>
                              <p:par>
                                <p:cTn id="32" presetID="42" presetClass="path" presetSubtype="0" accel="50000" decel="50000" fill="hold" nodeType="withEffect">
                                  <p:stCondLst>
                                    <p:cond delay="210"/>
                                  </p:stCondLst>
                                  <p:childTnLst>
                                    <p:animMotion origin="layout" path="M 4.04742E-6 4.81481E-6 L 0.55941 0.64583 " pathEditMode="relative" rAng="0" ptsTypes="AA">
                                      <p:cBhvr>
                                        <p:cTn id="33" dur="500" fill="hold"/>
                                        <p:tgtEl>
                                          <p:spTgt spid="65"/>
                                        </p:tgtEl>
                                        <p:attrNameLst>
                                          <p:attrName>ppt_x</p:attrName>
                                          <p:attrName>ppt_y</p:attrName>
                                        </p:attrNameLst>
                                      </p:cBhvr>
                                      <p:rCtr x="27971" y="32292"/>
                                    </p:animMotion>
                                  </p:childTnLst>
                                </p:cTn>
                              </p:par>
                              <p:par>
                                <p:cTn id="34" presetID="8" presetClass="emph" presetSubtype="0" fill="hold" nodeType="withEffect">
                                  <p:stCondLst>
                                    <p:cond delay="210"/>
                                  </p:stCondLst>
                                  <p:childTnLst>
                                    <p:animRot by="-540000">
                                      <p:cBhvr>
                                        <p:cTn id="35" dur="500" fill="hold"/>
                                        <p:tgtEl>
                                          <p:spTgt spid="65"/>
                                        </p:tgtEl>
                                        <p:attrNameLst>
                                          <p:attrName>r</p:attrName>
                                        </p:attrNameLst>
                                      </p:cBhvr>
                                    </p:animRot>
                                  </p:childTnLst>
                                </p:cTn>
                              </p:par>
                              <p:par>
                                <p:cTn id="36" presetID="6" presetClass="emph" presetSubtype="0" fill="hold" nodeType="withEffect">
                                  <p:stCondLst>
                                    <p:cond delay="210"/>
                                  </p:stCondLst>
                                  <p:childTnLst>
                                    <p:animScale>
                                      <p:cBhvr>
                                        <p:cTn id="37" dur="500" fill="hold"/>
                                        <p:tgtEl>
                                          <p:spTgt spid="65"/>
                                        </p:tgtEl>
                                      </p:cBhvr>
                                      <p:by x="50000" y="50000"/>
                                    </p:animScale>
                                  </p:childTnLst>
                                </p:cTn>
                              </p:par>
                              <p:par>
                                <p:cTn id="38" presetID="42" presetClass="path" presetSubtype="0" accel="50000" decel="50000" fill="hold" nodeType="withEffect">
                                  <p:stCondLst>
                                    <p:cond delay="210"/>
                                  </p:stCondLst>
                                  <p:childTnLst>
                                    <p:animMotion origin="layout" path="M 1.8831E-6 3.33333E-6 L 0.39151 0.6456 " pathEditMode="relative" rAng="0" ptsTypes="AA">
                                      <p:cBhvr>
                                        <p:cTn id="39" dur="500" fill="hold"/>
                                        <p:tgtEl>
                                          <p:spTgt spid="71"/>
                                        </p:tgtEl>
                                        <p:attrNameLst>
                                          <p:attrName>ppt_x</p:attrName>
                                          <p:attrName>ppt_y</p:attrName>
                                        </p:attrNameLst>
                                      </p:cBhvr>
                                      <p:rCtr x="19575" y="32269"/>
                                    </p:animMotion>
                                  </p:childTnLst>
                                </p:cTn>
                              </p:par>
                              <p:par>
                                <p:cTn id="40" presetID="8" presetClass="emph" presetSubtype="0" fill="hold" nodeType="withEffect">
                                  <p:stCondLst>
                                    <p:cond delay="210"/>
                                  </p:stCondLst>
                                  <p:childTnLst>
                                    <p:animRot by="-540000">
                                      <p:cBhvr>
                                        <p:cTn id="41" dur="500" fill="hold"/>
                                        <p:tgtEl>
                                          <p:spTgt spid="71"/>
                                        </p:tgtEl>
                                        <p:attrNameLst>
                                          <p:attrName>r</p:attrName>
                                        </p:attrNameLst>
                                      </p:cBhvr>
                                    </p:animRot>
                                  </p:childTnLst>
                                </p:cTn>
                              </p:par>
                              <p:par>
                                <p:cTn id="42" presetID="6" presetClass="emph" presetSubtype="0" fill="hold" nodeType="withEffect">
                                  <p:stCondLst>
                                    <p:cond delay="210"/>
                                  </p:stCondLst>
                                  <p:childTnLst>
                                    <p:animScale>
                                      <p:cBhvr>
                                        <p:cTn id="43" dur="500" fill="hold"/>
                                        <p:tgtEl>
                                          <p:spTgt spid="71"/>
                                        </p:tgtEl>
                                      </p:cBhvr>
                                      <p:by x="50000" y="50000"/>
                                    </p:animScale>
                                  </p:childTnLst>
                                </p:cTn>
                              </p:par>
                              <p:par>
                                <p:cTn id="44" presetID="42" presetClass="path" presetSubtype="0" accel="50000" decel="50000" fill="hold" nodeType="withEffect">
                                  <p:stCondLst>
                                    <p:cond delay="210"/>
                                  </p:stCondLst>
                                  <p:childTnLst>
                                    <p:animMotion origin="layout" path="M -3.00248E-6 3.33333E-6 L 0.69162 0.61412 " pathEditMode="relative" rAng="0" ptsTypes="AA">
                                      <p:cBhvr>
                                        <p:cTn id="45" dur="500" fill="hold"/>
                                        <p:tgtEl>
                                          <p:spTgt spid="59"/>
                                        </p:tgtEl>
                                        <p:attrNameLst>
                                          <p:attrName>ppt_x</p:attrName>
                                          <p:attrName>ppt_y</p:attrName>
                                        </p:attrNameLst>
                                      </p:cBhvr>
                                      <p:rCtr x="34574" y="30694"/>
                                    </p:animMotion>
                                  </p:childTnLst>
                                </p:cTn>
                              </p:par>
                              <p:par>
                                <p:cTn id="46" presetID="8" presetClass="emph" presetSubtype="0" fill="hold" nodeType="withEffect">
                                  <p:stCondLst>
                                    <p:cond delay="210"/>
                                  </p:stCondLst>
                                  <p:childTnLst>
                                    <p:animRot by="-540000">
                                      <p:cBhvr>
                                        <p:cTn id="47" dur="500" fill="hold"/>
                                        <p:tgtEl>
                                          <p:spTgt spid="59"/>
                                        </p:tgtEl>
                                        <p:attrNameLst>
                                          <p:attrName>r</p:attrName>
                                        </p:attrNameLst>
                                      </p:cBhvr>
                                    </p:animRot>
                                  </p:childTnLst>
                                </p:cTn>
                              </p:par>
                              <p:par>
                                <p:cTn id="48" presetID="6" presetClass="emph" presetSubtype="0" fill="hold" nodeType="withEffect">
                                  <p:stCondLst>
                                    <p:cond delay="210"/>
                                  </p:stCondLst>
                                  <p:childTnLst>
                                    <p:animScale>
                                      <p:cBhvr>
                                        <p:cTn id="49" dur="500" fill="hold"/>
                                        <p:tgtEl>
                                          <p:spTgt spid="59"/>
                                        </p:tgtEl>
                                      </p:cBhvr>
                                      <p:by x="50000" y="50000"/>
                                    </p:animScale>
                                  </p:childTnLst>
                                </p:cTn>
                              </p:par>
                            </p:childTnLst>
                          </p:cTn>
                        </p:par>
                        <p:par>
                          <p:cTn id="50" fill="hold">
                            <p:stCondLst>
                              <p:cond delay="1710"/>
                            </p:stCondLst>
                            <p:childTnLst>
                              <p:par>
                                <p:cTn id="51" presetID="1" presetClass="exit" presetSubtype="0" fill="hold" nodeType="afterEffect">
                                  <p:stCondLst>
                                    <p:cond delay="0"/>
                                  </p:stCondLst>
                                  <p:childTnLst>
                                    <p:set>
                                      <p:cBhvr>
                                        <p:cTn id="52" dur="1" fill="hold">
                                          <p:stCondLst>
                                            <p:cond delay="0"/>
                                          </p:stCondLst>
                                        </p:cTn>
                                        <p:tgtEl>
                                          <p:spTgt spid="77"/>
                                        </p:tgtEl>
                                        <p:attrNameLst>
                                          <p:attrName>style.visibility</p:attrName>
                                        </p:attrNameLst>
                                      </p:cBhvr>
                                      <p:to>
                                        <p:strVal val="hidden"/>
                                      </p:to>
                                    </p:set>
                                  </p:childTnLst>
                                </p:cTn>
                              </p:par>
                            </p:childTnLst>
                          </p:cTn>
                        </p:par>
                        <p:par>
                          <p:cTn id="53" fill="hold">
                            <p:stCondLst>
                              <p:cond delay="1710"/>
                            </p:stCondLst>
                            <p:childTnLst>
                              <p:par>
                                <p:cTn id="54" presetID="1" presetClass="exit" presetSubtype="0" fill="hold" nodeType="afterEffect">
                                  <p:stCondLst>
                                    <p:cond delay="0"/>
                                  </p:stCondLst>
                                  <p:childTnLst>
                                    <p:set>
                                      <p:cBhvr>
                                        <p:cTn id="55" dur="1" fill="hold">
                                          <p:stCondLst>
                                            <p:cond delay="0"/>
                                          </p:stCondLst>
                                        </p:cTn>
                                        <p:tgtEl>
                                          <p:spTgt spid="65"/>
                                        </p:tgtEl>
                                        <p:attrNameLst>
                                          <p:attrName>style.visibility</p:attrName>
                                        </p:attrNameLst>
                                      </p:cBhvr>
                                      <p:to>
                                        <p:strVal val="hidden"/>
                                      </p:to>
                                    </p:set>
                                  </p:childTnLst>
                                </p:cTn>
                              </p:par>
                            </p:childTnLst>
                          </p:cTn>
                        </p:par>
                        <p:par>
                          <p:cTn id="56" fill="hold">
                            <p:stCondLst>
                              <p:cond delay="1710"/>
                            </p:stCondLst>
                            <p:childTnLst>
                              <p:par>
                                <p:cTn id="57" presetID="1" presetClass="exit" presetSubtype="0" fill="hold" nodeType="afterEffect">
                                  <p:stCondLst>
                                    <p:cond delay="0"/>
                                  </p:stCondLst>
                                  <p:childTnLst>
                                    <p:set>
                                      <p:cBhvr>
                                        <p:cTn id="58" dur="1" fill="hold">
                                          <p:stCondLst>
                                            <p:cond delay="0"/>
                                          </p:stCondLst>
                                        </p:cTn>
                                        <p:tgtEl>
                                          <p:spTgt spid="71"/>
                                        </p:tgtEl>
                                        <p:attrNameLst>
                                          <p:attrName>style.visibility</p:attrName>
                                        </p:attrNameLst>
                                      </p:cBhvr>
                                      <p:to>
                                        <p:strVal val="hidden"/>
                                      </p:to>
                                    </p:set>
                                  </p:childTnLst>
                                </p:cTn>
                              </p:par>
                            </p:childTnLst>
                          </p:cTn>
                        </p:par>
                        <p:par>
                          <p:cTn id="59" fill="hold">
                            <p:stCondLst>
                              <p:cond delay="1710"/>
                            </p:stCondLst>
                            <p:childTnLst>
                              <p:par>
                                <p:cTn id="60" presetID="1" presetClass="exit" presetSubtype="0" fill="hold" nodeType="afterEffect">
                                  <p:stCondLst>
                                    <p:cond delay="0"/>
                                  </p:stCondLst>
                                  <p:childTnLst>
                                    <p:set>
                                      <p:cBhvr>
                                        <p:cTn id="61" dur="1" fill="hold">
                                          <p:stCondLst>
                                            <p:cond delay="0"/>
                                          </p:stCondLst>
                                        </p:cTn>
                                        <p:tgtEl>
                                          <p:spTgt spid="59"/>
                                        </p:tgtEl>
                                        <p:attrNameLst>
                                          <p:attrName>style.visibility</p:attrName>
                                        </p:attrNameLst>
                                      </p:cBhvr>
                                      <p:to>
                                        <p:strVal val="hidden"/>
                                      </p:to>
                                    </p:set>
                                  </p:childTnLst>
                                </p:cTn>
                              </p:par>
                              <p:par>
                                <p:cTn id="62" presetID="2" presetClass="entr" presetSubtype="4"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250" fill="hold"/>
                                        <p:tgtEl>
                                          <p:spTgt spid="38"/>
                                        </p:tgtEl>
                                        <p:attrNameLst>
                                          <p:attrName>ppt_x</p:attrName>
                                        </p:attrNameLst>
                                      </p:cBhvr>
                                      <p:tavLst>
                                        <p:tav tm="0">
                                          <p:val>
                                            <p:strVal val="#ppt_x"/>
                                          </p:val>
                                        </p:tav>
                                        <p:tav tm="100000">
                                          <p:val>
                                            <p:strVal val="#ppt_x"/>
                                          </p:val>
                                        </p:tav>
                                      </p:tavLst>
                                    </p:anim>
                                    <p:anim calcmode="lin" valueType="num">
                                      <p:cBhvr additive="base">
                                        <p:cTn id="65" dur="250" fill="hold"/>
                                        <p:tgtEl>
                                          <p:spTgt spid="38"/>
                                        </p:tgtEl>
                                        <p:attrNameLst>
                                          <p:attrName>ppt_y</p:attrName>
                                        </p:attrNameLst>
                                      </p:cBhvr>
                                      <p:tavLst>
                                        <p:tav tm="0">
                                          <p:val>
                                            <p:strVal val="1+#ppt_h/2"/>
                                          </p:val>
                                        </p:tav>
                                        <p:tav tm="100000">
                                          <p:val>
                                            <p:strVal val="#ppt_y"/>
                                          </p:val>
                                        </p:tav>
                                      </p:tavLst>
                                    </p:anim>
                                  </p:childTnLst>
                                </p:cTn>
                              </p:par>
                            </p:childTnLst>
                          </p:cTn>
                        </p:par>
                        <p:par>
                          <p:cTn id="66" fill="hold">
                            <p:stCondLst>
                              <p:cond delay="1960"/>
                            </p:stCondLst>
                            <p:childTnLst>
                              <p:par>
                                <p:cTn id="67" presetID="35" presetClass="path" presetSubtype="0" accel="12000" decel="12000" fill="hold" nodeType="afterEffect">
                                  <p:stCondLst>
                                    <p:cond delay="0"/>
                                  </p:stCondLst>
                                  <p:childTnLst>
                                    <p:animMotion origin="layout" path="M 3.30579E-7 2.96296E-6 L 0.21736 -0.00023 " pathEditMode="relative" rAng="0" ptsTypes="AA">
                                      <p:cBhvr>
                                        <p:cTn id="68" dur="500" fill="hold"/>
                                        <p:tgtEl>
                                          <p:spTgt spid="38"/>
                                        </p:tgtEl>
                                        <p:attrNameLst>
                                          <p:attrName>ppt_x</p:attrName>
                                          <p:attrName>ppt_y</p:attrName>
                                        </p:attrNameLst>
                                      </p:cBhvr>
                                      <p:rCtr x="10868" y="-23"/>
                                    </p:animMotion>
                                  </p:childTnLst>
                                </p:cTn>
                              </p:par>
                              <p:par>
                                <p:cTn id="69" presetID="35" presetClass="path" presetSubtype="0" accel="12000" decel="12000" fill="hold" nodeType="withEffect">
                                  <p:stCondLst>
                                    <p:cond delay="0"/>
                                  </p:stCondLst>
                                  <p:childTnLst>
                                    <p:animMotion origin="layout" path="M 4.41501E-8 3.7037E-7 L 0.23703 0.00278 " pathEditMode="relative" rAng="0" ptsTypes="AA">
                                      <p:cBhvr>
                                        <p:cTn id="70" dur="500" fill="hold"/>
                                        <p:tgtEl>
                                          <p:spTgt spid="53"/>
                                        </p:tgtEl>
                                        <p:attrNameLst>
                                          <p:attrName>ppt_x</p:attrName>
                                          <p:attrName>ppt_y</p:attrName>
                                        </p:attrNameLst>
                                      </p:cBhvr>
                                      <p:rCtr x="11852" y="139"/>
                                    </p:animMotion>
                                  </p:childTnLst>
                                </p:cTn>
                              </p:par>
                            </p:childTnLst>
                          </p:cTn>
                        </p:par>
                        <p:par>
                          <p:cTn id="71" fill="hold">
                            <p:stCondLst>
                              <p:cond delay="2460"/>
                            </p:stCondLst>
                            <p:childTnLst>
                              <p:par>
                                <p:cTn id="72" presetID="2" presetClass="exit" presetSubtype="4" fill="hold" nodeType="afterEffect">
                                  <p:stCondLst>
                                    <p:cond delay="0"/>
                                  </p:stCondLst>
                                  <p:childTnLst>
                                    <p:anim calcmode="lin" valueType="num">
                                      <p:cBhvr additive="base">
                                        <p:cTn id="73" dur="500"/>
                                        <p:tgtEl>
                                          <p:spTgt spid="38"/>
                                        </p:tgtEl>
                                        <p:attrNameLst>
                                          <p:attrName>ppt_x</p:attrName>
                                        </p:attrNameLst>
                                      </p:cBhvr>
                                      <p:tavLst>
                                        <p:tav tm="0">
                                          <p:val>
                                            <p:strVal val="ppt_x"/>
                                          </p:val>
                                        </p:tav>
                                        <p:tav tm="100000">
                                          <p:val>
                                            <p:strVal val="ppt_x"/>
                                          </p:val>
                                        </p:tav>
                                      </p:tavLst>
                                    </p:anim>
                                    <p:anim calcmode="lin" valueType="num">
                                      <p:cBhvr additive="base">
                                        <p:cTn id="74" dur="500"/>
                                        <p:tgtEl>
                                          <p:spTgt spid="38"/>
                                        </p:tgtEl>
                                        <p:attrNameLst>
                                          <p:attrName>ppt_y</p:attrName>
                                        </p:attrNameLst>
                                      </p:cBhvr>
                                      <p:tavLst>
                                        <p:tav tm="0">
                                          <p:val>
                                            <p:strVal val="ppt_y"/>
                                          </p:val>
                                        </p:tav>
                                        <p:tav tm="100000">
                                          <p:val>
                                            <p:strVal val="1+ppt_h/2"/>
                                          </p:val>
                                        </p:tav>
                                      </p:tavLst>
                                    </p:anim>
                                    <p:set>
                                      <p:cBhvr>
                                        <p:cTn id="75" dur="1" fill="hold">
                                          <p:stCondLst>
                                            <p:cond delay="499"/>
                                          </p:stCondLst>
                                        </p:cTn>
                                        <p:tgtEl>
                                          <p:spTgt spid="38"/>
                                        </p:tgtEl>
                                        <p:attrNameLst>
                                          <p:attrName>style.visibility</p:attrName>
                                        </p:attrNameLst>
                                      </p:cBhvr>
                                      <p:to>
                                        <p:strVal val="hidden"/>
                                      </p:to>
                                    </p:set>
                                  </p:childTnLst>
                                </p:cTn>
                              </p:par>
                            </p:childTnLst>
                          </p:cTn>
                        </p:par>
                        <p:par>
                          <p:cTn id="76" fill="hold">
                            <p:stCondLst>
                              <p:cond delay="2960"/>
                            </p:stCondLst>
                            <p:childTnLst>
                              <p:par>
                                <p:cTn id="77" presetID="31" presetClass="entr" presetSubtype="0"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 calcmode="lin" valueType="num">
                                      <p:cBhvr>
                                        <p:cTn id="79" dur="750" fill="hold"/>
                                        <p:tgtEl>
                                          <p:spTgt spid="84"/>
                                        </p:tgtEl>
                                        <p:attrNameLst>
                                          <p:attrName>ppt_w</p:attrName>
                                        </p:attrNameLst>
                                      </p:cBhvr>
                                      <p:tavLst>
                                        <p:tav tm="0">
                                          <p:val>
                                            <p:fltVal val="0"/>
                                          </p:val>
                                        </p:tav>
                                        <p:tav tm="100000">
                                          <p:val>
                                            <p:strVal val="#ppt_w"/>
                                          </p:val>
                                        </p:tav>
                                      </p:tavLst>
                                    </p:anim>
                                    <p:anim calcmode="lin" valueType="num">
                                      <p:cBhvr>
                                        <p:cTn id="80" dur="750" fill="hold"/>
                                        <p:tgtEl>
                                          <p:spTgt spid="84"/>
                                        </p:tgtEl>
                                        <p:attrNameLst>
                                          <p:attrName>ppt_h</p:attrName>
                                        </p:attrNameLst>
                                      </p:cBhvr>
                                      <p:tavLst>
                                        <p:tav tm="0">
                                          <p:val>
                                            <p:fltVal val="0"/>
                                          </p:val>
                                        </p:tav>
                                        <p:tav tm="100000">
                                          <p:val>
                                            <p:strVal val="#ppt_h"/>
                                          </p:val>
                                        </p:tav>
                                      </p:tavLst>
                                    </p:anim>
                                    <p:anim calcmode="lin" valueType="num">
                                      <p:cBhvr>
                                        <p:cTn id="81" dur="750" fill="hold"/>
                                        <p:tgtEl>
                                          <p:spTgt spid="84"/>
                                        </p:tgtEl>
                                        <p:attrNameLst>
                                          <p:attrName>style.rotation</p:attrName>
                                        </p:attrNameLst>
                                      </p:cBhvr>
                                      <p:tavLst>
                                        <p:tav tm="0">
                                          <p:val>
                                            <p:fltVal val="90"/>
                                          </p:val>
                                        </p:tav>
                                        <p:tav tm="100000">
                                          <p:val>
                                            <p:fltVal val="0"/>
                                          </p:val>
                                        </p:tav>
                                      </p:tavLst>
                                    </p:anim>
                                    <p:animEffect transition="in" filter="fade">
                                      <p:cBhvr>
                                        <p:cTn id="82" dur="750"/>
                                        <p:tgtEl>
                                          <p:spTgt spid="84"/>
                                        </p:tgtEl>
                                      </p:cBhvr>
                                    </p:animEffect>
                                  </p:childTnLst>
                                </p:cTn>
                              </p:par>
                            </p:childTnLst>
                          </p:cTn>
                        </p:par>
                      </p:childTnLst>
                    </p:cTn>
                  </p:par>
                  <p:par>
                    <p:cTn id="83" fill="hold">
                      <p:stCondLst>
                        <p:cond delay="indefinite"/>
                      </p:stCondLst>
                      <p:childTnLst>
                        <p:par>
                          <p:cTn id="84" fill="hold">
                            <p:stCondLst>
                              <p:cond delay="0"/>
                            </p:stCondLst>
                            <p:childTnLst>
                              <p:par>
                                <p:cTn id="85" presetID="26" presetClass="emph" presetSubtype="0" fill="hold" nodeType="clickEffect">
                                  <p:stCondLst>
                                    <p:cond delay="0"/>
                                  </p:stCondLst>
                                  <p:childTnLst>
                                    <p:animEffect transition="out" filter="fade">
                                      <p:cBhvr>
                                        <p:cTn id="86" dur="500" tmFilter="0, 0; .2, .5; .8, .5; 1, 0"/>
                                        <p:tgtEl>
                                          <p:spTgt spid="84"/>
                                        </p:tgtEl>
                                      </p:cBhvr>
                                    </p:animEffect>
                                    <p:animScale>
                                      <p:cBhvr>
                                        <p:cTn id="87" dur="250" autoRev="1" fill="hold"/>
                                        <p:tgtEl>
                                          <p:spTgt spid="84"/>
                                        </p:tgtEl>
                                      </p:cBhvr>
                                      <p:by x="105000" y="105000"/>
                                    </p:animScale>
                                  </p:childTnLst>
                                </p:cTn>
                              </p:par>
                            </p:childTnLst>
                          </p:cTn>
                        </p:par>
                        <p:par>
                          <p:cTn id="88" fill="hold">
                            <p:stCondLst>
                              <p:cond delay="500"/>
                            </p:stCondLst>
                            <p:childTnLst>
                              <p:par>
                                <p:cTn id="89" presetID="35" presetClass="path" presetSubtype="0" accel="50000" decel="50000" fill="hold" nodeType="afterEffect">
                                  <p:stCondLst>
                                    <p:cond delay="0"/>
                                  </p:stCondLst>
                                  <p:childTnLst>
                                    <p:animMotion origin="layout" path="M 4.22155E-6 -4.85536E-6 L -0.78135 0.23097 " pathEditMode="relative" rAng="0" ptsTypes="AA">
                                      <p:cBhvr>
                                        <p:cTn id="90" dur="500" fill="hold"/>
                                        <p:tgtEl>
                                          <p:spTgt spid="49"/>
                                        </p:tgtEl>
                                        <p:attrNameLst>
                                          <p:attrName>ppt_x</p:attrName>
                                          <p:attrName>ppt_y</p:attrName>
                                        </p:attrNameLst>
                                      </p:cBhvr>
                                      <p:rCtr x="-39074" y="11548"/>
                                    </p:animMotion>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2661" y="1701768"/>
            <a:ext cx="1951851" cy="745635"/>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512"/>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p:spPr>
            <p:txBody>
              <a:bodyPr/>
              <a:lstStyle/>
              <a:p>
                <a:pPr>
                  <a:defRPr/>
                </a:pPr>
                <a:endParaRPr lang="id-ID" sz="1512"/>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p:spPr>
            <p:txBody>
              <a:bodyPr/>
              <a:lstStyle/>
              <a:p>
                <a:pPr>
                  <a:defRPr/>
                </a:pPr>
                <a:endParaRPr lang="id-ID" sz="1512"/>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p:spPr>
            <p:txBody>
              <a:bodyPr/>
              <a:lstStyle/>
              <a:p>
                <a:pPr>
                  <a:defRPr/>
                </a:pPr>
                <a:endParaRPr lang="id-ID" sz="1512"/>
              </a:p>
            </p:txBody>
          </p:sp>
        </p:grpSp>
      </p:grpSp>
      <p:grpSp>
        <p:nvGrpSpPr>
          <p:cNvPr id="9" name="组合 8"/>
          <p:cNvGrpSpPr/>
          <p:nvPr/>
        </p:nvGrpSpPr>
        <p:grpSpPr>
          <a:xfrm>
            <a:off x="3855601" y="4849335"/>
            <a:ext cx="2382427" cy="745635"/>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512"/>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p:spPr>
            <p:txBody>
              <a:bodyPr/>
              <a:lstStyle/>
              <a:p>
                <a:pPr>
                  <a:defRPr/>
                </a:pPr>
                <a:endParaRPr lang="id-ID" sz="1512"/>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p:spPr>
            <p:txBody>
              <a:bodyPr/>
              <a:lstStyle/>
              <a:p>
                <a:pPr>
                  <a:defRPr/>
                </a:pPr>
                <a:endParaRPr lang="id-ID" sz="1512"/>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p:spPr>
            <p:txBody>
              <a:bodyPr/>
              <a:lstStyle/>
              <a:p>
                <a:pPr>
                  <a:defRPr/>
                </a:pPr>
                <a:endParaRPr lang="id-ID" sz="1512"/>
              </a:p>
            </p:txBody>
          </p:sp>
          <p:sp>
            <p:nvSpPr>
              <p:cNvPr id="16"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p:spPr>
            <p:txBody>
              <a:bodyPr/>
              <a:lstStyle/>
              <a:p>
                <a:pPr>
                  <a:defRPr/>
                </a:pPr>
                <a:endParaRPr lang="id-ID" sz="1512"/>
              </a:p>
            </p:txBody>
          </p:sp>
          <p:sp>
            <p:nvSpPr>
              <p:cNvPr id="17"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p:spPr>
            <p:txBody>
              <a:bodyPr/>
              <a:lstStyle/>
              <a:p>
                <a:pPr>
                  <a:defRPr/>
                </a:pPr>
                <a:endParaRPr lang="id-ID" sz="1512"/>
              </a:p>
            </p:txBody>
          </p:sp>
          <p:sp>
            <p:nvSpPr>
              <p:cNvPr id="18"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p:spPr>
            <p:txBody>
              <a:bodyPr/>
              <a:lstStyle/>
              <a:p>
                <a:pPr>
                  <a:defRPr/>
                </a:pPr>
                <a:endParaRPr lang="id-ID" sz="1512"/>
              </a:p>
            </p:txBody>
          </p:sp>
          <p:sp>
            <p:nvSpPr>
              <p:cNvPr id="19"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p:spPr>
            <p:txBody>
              <a:bodyPr/>
              <a:lstStyle/>
              <a:p>
                <a:pPr>
                  <a:defRPr/>
                </a:pPr>
                <a:endParaRPr lang="id-ID" sz="1512"/>
              </a:p>
            </p:txBody>
          </p:sp>
        </p:grpSp>
      </p:grpSp>
      <p:grpSp>
        <p:nvGrpSpPr>
          <p:cNvPr id="20" name="组合 19"/>
          <p:cNvGrpSpPr/>
          <p:nvPr/>
        </p:nvGrpSpPr>
        <p:grpSpPr>
          <a:xfrm>
            <a:off x="4264018" y="3811147"/>
            <a:ext cx="2637479" cy="745635"/>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512"/>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p:spPr>
            <p:txBody>
              <a:bodyPr/>
              <a:lstStyle/>
              <a:p>
                <a:pPr>
                  <a:defRPr/>
                </a:pPr>
                <a:endParaRPr lang="id-ID" sz="1512"/>
              </a:p>
            </p:txBody>
          </p:sp>
          <p:sp>
            <p:nvSpPr>
              <p:cNvPr id="25"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p:spPr>
            <p:txBody>
              <a:bodyPr/>
              <a:lstStyle/>
              <a:p>
                <a:pPr>
                  <a:defRPr/>
                </a:pPr>
                <a:endParaRPr lang="id-ID" sz="1512"/>
              </a:p>
            </p:txBody>
          </p:sp>
        </p:grpSp>
      </p:grpSp>
      <p:grpSp>
        <p:nvGrpSpPr>
          <p:cNvPr id="26" name="组合 25"/>
          <p:cNvGrpSpPr/>
          <p:nvPr/>
        </p:nvGrpSpPr>
        <p:grpSpPr>
          <a:xfrm>
            <a:off x="3998475" y="2711445"/>
            <a:ext cx="2115379" cy="745635"/>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512"/>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6416" tIns="43208" rIns="86416" bIns="43208"/>
              <a:lstStyle/>
              <a:p>
                <a:endParaRPr lang="zh-CN" altLang="en-US" sz="2394"/>
              </a:p>
            </p:txBody>
          </p:sp>
        </p:grpSp>
      </p:grpSp>
      <p:grpSp>
        <p:nvGrpSpPr>
          <p:cNvPr id="31" name="Group 4"/>
          <p:cNvGrpSpPr>
            <a:grpSpLocks/>
          </p:cNvGrpSpPr>
          <p:nvPr/>
        </p:nvGrpSpPr>
        <p:grpSpPr bwMode="auto">
          <a:xfrm>
            <a:off x="3569990" y="4796819"/>
            <a:ext cx="1128202" cy="1074194"/>
            <a:chOff x="6139503" y="4859013"/>
            <a:chExt cx="1192668" cy="1135509"/>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2394">
                <a:solidFill>
                  <a:schemeClr val="bg1"/>
                </a:solidFill>
                <a:latin typeface="Calibri" pitchFamily="34" charset="0"/>
                <a:ea typeface="MS PGothic" pitchFamily="34" charset="-128"/>
              </a:endParaRPr>
            </a:p>
          </p:txBody>
        </p:sp>
        <p:sp>
          <p:nvSpPr>
            <p:cNvPr id="33" name="TextBox 21"/>
            <p:cNvSpPr txBox="1">
              <a:spLocks noChangeArrowheads="1"/>
            </p:cNvSpPr>
            <p:nvPr/>
          </p:nvSpPr>
          <p:spPr bwMode="auto">
            <a:xfrm>
              <a:off x="6420130" y="4859013"/>
              <a:ext cx="771728" cy="112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nb-NO" altLang="id-ID" sz="6301">
                  <a:solidFill>
                    <a:schemeClr val="bg1"/>
                  </a:solidFill>
                  <a:ea typeface="MS PGothic" pitchFamily="34" charset="-128"/>
                </a:rPr>
                <a:t>1</a:t>
              </a:r>
            </a:p>
          </p:txBody>
        </p:sp>
      </p:grpSp>
      <p:grpSp>
        <p:nvGrpSpPr>
          <p:cNvPr id="34" name="Group 7"/>
          <p:cNvGrpSpPr>
            <a:grpSpLocks/>
          </p:cNvGrpSpPr>
          <p:nvPr/>
        </p:nvGrpSpPr>
        <p:grpSpPr bwMode="auto">
          <a:xfrm>
            <a:off x="3835539" y="3716628"/>
            <a:ext cx="1126701" cy="1093698"/>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2394">
                <a:solidFill>
                  <a:schemeClr val="bg1"/>
                </a:solidFill>
                <a:latin typeface="Calibri" pitchFamily="34" charset="0"/>
                <a:ea typeface="MS PGothic" pitchFamily="34" charset="-128"/>
              </a:endParaRPr>
            </a:p>
          </p:txBody>
        </p:sp>
        <p:sp>
          <p:nvSpPr>
            <p:cNvPr id="36" name="TextBox 22"/>
            <p:cNvSpPr txBox="1">
              <a:spLocks noChangeArrowheads="1"/>
            </p:cNvSpPr>
            <p:nvPr/>
          </p:nvSpPr>
          <p:spPr bwMode="auto">
            <a:xfrm>
              <a:off x="6700153" y="3715897"/>
              <a:ext cx="771728" cy="112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nb-NO" altLang="id-ID" sz="6301">
                  <a:solidFill>
                    <a:schemeClr val="bg1"/>
                  </a:solidFill>
                  <a:ea typeface="MS PGothic" pitchFamily="34" charset="-128"/>
                </a:rPr>
                <a:t>2</a:t>
              </a:r>
            </a:p>
          </p:txBody>
        </p:sp>
      </p:grpSp>
      <p:grpSp>
        <p:nvGrpSpPr>
          <p:cNvPr id="37" name="Group 10"/>
          <p:cNvGrpSpPr>
            <a:grpSpLocks/>
          </p:cNvGrpSpPr>
          <p:nvPr/>
        </p:nvGrpSpPr>
        <p:grpSpPr bwMode="auto">
          <a:xfrm>
            <a:off x="3437964" y="2687440"/>
            <a:ext cx="1126704" cy="1075605"/>
            <a:chOff x="5999190" y="2626865"/>
            <a:chExt cx="1192668" cy="1138337"/>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2394">
                <a:solidFill>
                  <a:schemeClr val="bg1"/>
                </a:solidFill>
                <a:latin typeface="Calibri" pitchFamily="34" charset="0"/>
                <a:ea typeface="MS PGothic" pitchFamily="34" charset="-128"/>
              </a:endParaRPr>
            </a:p>
          </p:txBody>
        </p:sp>
        <p:sp>
          <p:nvSpPr>
            <p:cNvPr id="39" name="TextBox 23"/>
            <p:cNvSpPr txBox="1">
              <a:spLocks noChangeArrowheads="1"/>
            </p:cNvSpPr>
            <p:nvPr/>
          </p:nvSpPr>
          <p:spPr bwMode="auto">
            <a:xfrm>
              <a:off x="6319132" y="2641309"/>
              <a:ext cx="771729" cy="1123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nb-NO" altLang="id-ID" sz="6301" dirty="0">
                  <a:solidFill>
                    <a:schemeClr val="bg1"/>
                  </a:solidFill>
                  <a:ea typeface="MS PGothic" pitchFamily="34" charset="-128"/>
                </a:rPr>
                <a:t>3</a:t>
              </a:r>
            </a:p>
          </p:txBody>
        </p:sp>
      </p:grpSp>
      <p:grpSp>
        <p:nvGrpSpPr>
          <p:cNvPr id="40" name="Group 13"/>
          <p:cNvGrpSpPr>
            <a:grpSpLocks/>
          </p:cNvGrpSpPr>
          <p:nvPr/>
        </p:nvGrpSpPr>
        <p:grpSpPr bwMode="auto">
          <a:xfrm>
            <a:off x="2873863" y="1627062"/>
            <a:ext cx="1128202" cy="1120390"/>
            <a:chOff x="5402860" y="1504298"/>
            <a:chExt cx="1192668" cy="1185124"/>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headEnd/>
              <a:tailEnd/>
            </a:ln>
            <a:effectLst>
              <a:outerShdw blurRad="40000" dist="23000" dir="5400000" rotWithShape="0">
                <a:srgbClr val="808080">
                  <a:alpha val="34999"/>
                </a:srgbClr>
              </a:outerShdw>
            </a:effectLst>
          </p:spPr>
          <p:txBody>
            <a:bodyPr anchor="ctr"/>
            <a:lstStyle/>
            <a:p>
              <a:pPr algn="ctr"/>
              <a:endParaRPr lang="id-ID" altLang="id-ID" sz="2394">
                <a:solidFill>
                  <a:schemeClr val="bg1"/>
                </a:solidFill>
                <a:latin typeface="Calibri" pitchFamily="34" charset="0"/>
                <a:ea typeface="MS PGothic" pitchFamily="34" charset="-128"/>
              </a:endParaRPr>
            </a:p>
          </p:txBody>
        </p:sp>
        <p:sp>
          <p:nvSpPr>
            <p:cNvPr id="42" name="TextBox 24"/>
            <p:cNvSpPr txBox="1">
              <a:spLocks noChangeArrowheads="1"/>
            </p:cNvSpPr>
            <p:nvPr/>
          </p:nvSpPr>
          <p:spPr bwMode="auto">
            <a:xfrm rot="20681241">
              <a:off x="5692174" y="1504298"/>
              <a:ext cx="771728"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nb-NO" altLang="id-ID" sz="6301" dirty="0">
                  <a:solidFill>
                    <a:schemeClr val="bg1"/>
                  </a:solidFill>
                  <a:ea typeface="MS PGothic" pitchFamily="34" charset="-128"/>
                </a:rPr>
                <a:t>4</a:t>
              </a:r>
            </a:p>
          </p:txBody>
        </p:sp>
      </p:grpSp>
      <p:grpSp>
        <p:nvGrpSpPr>
          <p:cNvPr id="43" name="Group 16"/>
          <p:cNvGrpSpPr>
            <a:grpSpLocks/>
          </p:cNvGrpSpPr>
          <p:nvPr/>
        </p:nvGrpSpPr>
        <p:grpSpPr bwMode="auto">
          <a:xfrm>
            <a:off x="1133548" y="2313877"/>
            <a:ext cx="2391430" cy="3968214"/>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en-US" altLang="id-ID" sz="2394">
                <a:solidFill>
                  <a:srgbClr val="FFFFFF"/>
                </a:solidFill>
                <a:ea typeface="MS PGothic" pitchFamily="34" charset="-128"/>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defRPr/>
                </a:pPr>
                <a:endParaRPr lang="id-ID" altLang="id-ID" sz="2394">
                  <a:solidFill>
                    <a:srgbClr val="FFFFFF"/>
                  </a:solidFill>
                </a:endParaRPr>
              </a:p>
            </p:txBody>
          </p:sp>
        </p:grpSp>
      </p:grpSp>
      <p:sp>
        <p:nvSpPr>
          <p:cNvPr id="53" name="TextBox 52"/>
          <p:cNvSpPr txBox="1"/>
          <p:nvPr/>
        </p:nvSpPr>
        <p:spPr>
          <a:xfrm>
            <a:off x="5623042" y="1616986"/>
            <a:ext cx="4109175" cy="893891"/>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4" name="TextBox 53"/>
          <p:cNvSpPr txBox="1"/>
          <p:nvPr/>
        </p:nvSpPr>
        <p:spPr>
          <a:xfrm>
            <a:off x="6279351" y="2615665"/>
            <a:ext cx="4109175" cy="893891"/>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5" name="TextBox 54"/>
          <p:cNvSpPr txBox="1"/>
          <p:nvPr/>
        </p:nvSpPr>
        <p:spPr>
          <a:xfrm>
            <a:off x="7005232" y="3694780"/>
            <a:ext cx="4109175" cy="893891"/>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6" name="TextBox 55"/>
          <p:cNvSpPr txBox="1"/>
          <p:nvPr/>
        </p:nvSpPr>
        <p:spPr>
          <a:xfrm>
            <a:off x="6401901" y="4753553"/>
            <a:ext cx="4109175" cy="893891"/>
          </a:xfrm>
          <a:prstGeom prst="rect">
            <a:avLst/>
          </a:prstGeom>
          <a:noFill/>
        </p:spPr>
        <p:txBody>
          <a:bodyPr wrap="square" lIns="86416" tIns="43208" rIns="86416" bIns="43208" rtlCol="0">
            <a:spAutoFit/>
          </a:bodyPr>
          <a:lstStyle/>
          <a:p>
            <a:pPr>
              <a:lnSpc>
                <a:spcPct val="130000"/>
              </a:lnSpc>
            </a:pPr>
            <a:r>
              <a:rPr lang="zh-CN" altLang="en-US" sz="1008"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57"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58" name="Freeform 5"/>
          <p:cNvSpPr>
            <a:spLocks noEditPoints="1"/>
          </p:cNvSpPr>
          <p:nvPr/>
        </p:nvSpPr>
        <p:spPr bwMode="auto">
          <a:xfrm>
            <a:off x="172347" y="174365"/>
            <a:ext cx="2080607"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59" name="飞哥PPT眉头"/>
          <p:cNvSpPr txBox="1"/>
          <p:nvPr/>
        </p:nvSpPr>
        <p:spPr>
          <a:xfrm>
            <a:off x="244901" y="241413"/>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60" name="飞哥PPT眉头"/>
          <p:cNvSpPr txBox="1"/>
          <p:nvPr/>
        </p:nvSpPr>
        <p:spPr>
          <a:xfrm>
            <a:off x="2448092" y="264578"/>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61" name="飞哥PPT眉头"/>
          <p:cNvSpPr txBox="1"/>
          <p:nvPr/>
        </p:nvSpPr>
        <p:spPr>
          <a:xfrm>
            <a:off x="4540092" y="25595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62" name="飞哥PPT眉头"/>
          <p:cNvSpPr txBox="1"/>
          <p:nvPr/>
        </p:nvSpPr>
        <p:spPr>
          <a:xfrm>
            <a:off x="6580391" y="26507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1173245681"/>
      </p:ext>
    </p:extLst>
  </p:cSld>
  <p:clrMapOvr>
    <a:masterClrMapping/>
  </p:clrMapOvr>
  <mc:AlternateContent xmlns:mc="http://schemas.openxmlformats.org/markup-compatibility/2006" xmlns:p14="http://schemas.microsoft.com/office/powerpoint/2010/main">
    <mc:Choice Requires="p14">
      <p:transition spd="slow" p14:dur="900" advClick="0" advTm="16703">
        <p14:warp dir="in"/>
      </p:transition>
    </mc:Choice>
    <mc:Fallback xmlns="">
      <p:transition spd="slow" advClick="0" advTm="1670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0-#ppt_w/2"/>
                                              </p:val>
                                            </p:tav>
                                            <p:tav tm="100000">
                                              <p:val>
                                                <p:strVal val="#ppt_x"/>
                                              </p:val>
                                            </p:tav>
                                          </p:tavLst>
                                        </p:anim>
                                        <p:anim calcmode="lin" valueType="num">
                                          <p:cBhvr additive="base">
                                            <p:cTn id="16" dur="500" fill="hold"/>
                                            <p:tgtEl>
                                              <p:spTgt spid="6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0-#ppt_w/2"/>
                                              </p:val>
                                            </p:tav>
                                            <p:tav tm="100000">
                                              <p:val>
                                                <p:strVal val="#ppt_x"/>
                                              </p:val>
                                            </p:tav>
                                          </p:tavLst>
                                        </p:anim>
                                        <p:anim calcmode="lin" valueType="num">
                                          <p:cBhvr additive="base">
                                            <p:cTn id="20" dur="500" fill="hold"/>
                                            <p:tgtEl>
                                              <p:spTgt spid="6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0-#ppt_w/2"/>
                                              </p:val>
                                            </p:tav>
                                            <p:tav tm="100000">
                                              <p:val>
                                                <p:strVal val="#ppt_x"/>
                                              </p:val>
                                            </p:tav>
                                          </p:tavLst>
                                        </p:anim>
                                        <p:anim calcmode="lin" valueType="num">
                                          <p:cBhvr additive="base">
                                            <p:cTn id="24" dur="500" fill="hold"/>
                                            <p:tgtEl>
                                              <p:spTgt spid="6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up)">
                                          <p:cBhvr>
                                            <p:cTn id="28" dur="500"/>
                                            <p:tgtEl>
                                              <p:spTgt spid="58"/>
                                            </p:tgtEl>
                                          </p:cBhvr>
                                        </p:animEffect>
                                      </p:childTnLst>
                                    </p:cTn>
                                  </p:par>
                                </p:childTnLst>
                              </p:cTn>
                            </p:par>
                            <p:par>
                              <p:cTn id="29" fill="hold">
                                <p:stCondLst>
                                  <p:cond delay="1500"/>
                                </p:stCondLst>
                                <p:childTnLst>
                                  <p:par>
                                    <p:cTn id="30" presetID="2" presetClass="entr" presetSubtype="1" fill="hold" nodeType="afterEffect" p14:presetBounceEnd="60000">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14:bounceEnd="60000">
                                          <p:cBhvr additive="base">
                                            <p:cTn id="32" dur="50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33" dur="500" fill="hold"/>
                                            <p:tgtEl>
                                              <p:spTgt spid="31"/>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1" fill="hold" nodeType="afterEffect" p14:presetBounceEnd="60000">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14:bounceEnd="60000">
                                          <p:cBhvr additive="base">
                                            <p:cTn id="37"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38" dur="500" fill="hold"/>
                                            <p:tgtEl>
                                              <p:spTgt spid="34"/>
                                            </p:tgtEl>
                                            <p:attrNameLst>
                                              <p:attrName>ppt_y</p:attrName>
                                            </p:attrNameLst>
                                          </p:cBhvr>
                                          <p:tavLst>
                                            <p:tav tm="0">
                                              <p:val>
                                                <p:strVal val="0-#ppt_h/2"/>
                                              </p:val>
                                            </p:tav>
                                            <p:tav tm="100000">
                                              <p:val>
                                                <p:strVal val="#ppt_y"/>
                                              </p:val>
                                            </p:tav>
                                          </p:tavLst>
                                        </p:anim>
                                      </p:childTnLst>
                                    </p:cTn>
                                  </p:par>
                                </p:childTnLst>
                              </p:cTn>
                            </p:par>
                            <p:par>
                              <p:cTn id="39" fill="hold">
                                <p:stCondLst>
                                  <p:cond delay="2500"/>
                                </p:stCondLst>
                                <p:childTnLst>
                                  <p:par>
                                    <p:cTn id="40" presetID="2" presetClass="entr" presetSubtype="1" fill="hold" nodeType="afterEffect" p14:presetBounceEnd="60000">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14:bounceEnd="60000">
                                          <p:cBhvr additive="base">
                                            <p:cTn id="42"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43" dur="5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3000"/>
                                </p:stCondLst>
                                <p:childTnLst>
                                  <p:par>
                                    <p:cTn id="45" presetID="2" presetClass="entr" presetSubtype="1" fill="hold" nodeType="afterEffect" p14:presetBounceEnd="60000">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14:bounceEnd="60000">
                                          <p:cBhvr additive="base">
                                            <p:cTn id="47" dur="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48" dur="500" fill="hold"/>
                                            <p:tgtEl>
                                              <p:spTgt spid="40"/>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12" fill="hold" nodeType="afterEffect" p14:presetBounceEnd="60000">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14:bounceEnd="60000">
                                          <p:cBhvr additive="base">
                                            <p:cTn id="52"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53" dur="500" fill="hold"/>
                                            <p:tgtEl>
                                              <p:spTgt spid="43"/>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12" presetClass="entr" presetSubtype="8"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p:tgtEl>
                                              <p:spTgt spid="2"/>
                                            </p:tgtEl>
                                            <p:attrNameLst>
                                              <p:attrName>ppt_x</p:attrName>
                                            </p:attrNameLst>
                                          </p:cBhvr>
                                          <p:tavLst>
                                            <p:tav tm="0">
                                              <p:val>
                                                <p:strVal val="#ppt_x-#ppt_w*1.125000"/>
                                              </p:val>
                                            </p:tav>
                                            <p:tav tm="100000">
                                              <p:val>
                                                <p:strVal val="#ppt_x"/>
                                              </p:val>
                                            </p:tav>
                                          </p:tavLst>
                                        </p:anim>
                                        <p:animEffect transition="in" filter="wipe(right)">
                                          <p:cBhvr>
                                            <p:cTn id="58" dur="500"/>
                                            <p:tgtEl>
                                              <p:spTgt spid="2"/>
                                            </p:tgtEl>
                                          </p:cBhvr>
                                        </p:animEffect>
                                      </p:childTnLst>
                                    </p:cTn>
                                  </p:par>
                                  <p:par>
                                    <p:cTn id="59" presetID="27" presetClass="entr" presetSubtype="0" fill="hold" grpId="0" nodeType="withEffect">
                                      <p:stCondLst>
                                        <p:cond delay="0"/>
                                      </p:stCondLst>
                                      <p:iterate type="lt">
                                        <p:tmPct val="30000"/>
                                      </p:iterate>
                                      <p:childTnLst>
                                        <p:set>
                                          <p:cBhvr>
                                            <p:cTn id="60" dur="1" fill="hold">
                                              <p:stCondLst>
                                                <p:cond delay="0"/>
                                              </p:stCondLst>
                                            </p:cTn>
                                            <p:tgtEl>
                                              <p:spTgt spid="53"/>
                                            </p:tgtEl>
                                            <p:attrNameLst>
                                              <p:attrName>style.visibility</p:attrName>
                                            </p:attrNameLst>
                                          </p:cBhvr>
                                          <p:to>
                                            <p:strVal val="visible"/>
                                          </p:to>
                                        </p:set>
                                        <p:anim calcmode="discrete" valueType="clr">
                                          <p:cBhvr override="childStyle">
                                            <p:cTn id="61"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62" dur="100"/>
                                            <p:tgtEl>
                                              <p:spTgt spid="53"/>
                                            </p:tgtEl>
                                            <p:attrNameLst>
                                              <p:attrName>fillcolor</p:attrName>
                                            </p:attrNameLst>
                                          </p:cBhvr>
                                          <p:tavLst>
                                            <p:tav tm="0">
                                              <p:val>
                                                <p:clrVal>
                                                  <a:schemeClr val="accent2"/>
                                                </p:clrVal>
                                              </p:val>
                                            </p:tav>
                                            <p:tav tm="50000">
                                              <p:val>
                                                <p:clrVal>
                                                  <a:schemeClr val="hlink"/>
                                                </p:clrVal>
                                              </p:val>
                                            </p:tav>
                                          </p:tavLst>
                                        </p:anim>
                                        <p:set>
                                          <p:cBhvr>
                                            <p:cTn id="63" dur="100"/>
                                            <p:tgtEl>
                                              <p:spTgt spid="53"/>
                                            </p:tgtEl>
                                            <p:attrNameLst>
                                              <p:attrName>fill.type</p:attrName>
                                            </p:attrNameLst>
                                          </p:cBhvr>
                                          <p:to>
                                            <p:strVal val="solid"/>
                                          </p:to>
                                        </p:set>
                                      </p:childTnLst>
                                    </p:cTn>
                                  </p:par>
                                </p:childTnLst>
                              </p:cTn>
                            </p:par>
                            <p:par>
                              <p:cTn id="64" fill="hold">
                                <p:stCondLst>
                                  <p:cond delay="7010"/>
                                </p:stCondLst>
                                <p:childTnLst>
                                  <p:par>
                                    <p:cTn id="65" presetID="12" presetClass="entr" presetSubtype="8"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p:tgtEl>
                                              <p:spTgt spid="26"/>
                                            </p:tgtEl>
                                            <p:attrNameLst>
                                              <p:attrName>ppt_x</p:attrName>
                                            </p:attrNameLst>
                                          </p:cBhvr>
                                          <p:tavLst>
                                            <p:tav tm="0">
                                              <p:val>
                                                <p:strVal val="#ppt_x-#ppt_w*1.125000"/>
                                              </p:val>
                                            </p:tav>
                                            <p:tav tm="100000">
                                              <p:val>
                                                <p:strVal val="#ppt_x"/>
                                              </p:val>
                                            </p:tav>
                                          </p:tavLst>
                                        </p:anim>
                                        <p:animEffect transition="in" filter="wipe(right)">
                                          <p:cBhvr>
                                            <p:cTn id="68" dur="500"/>
                                            <p:tgtEl>
                                              <p:spTgt spid="26"/>
                                            </p:tgtEl>
                                          </p:cBhvr>
                                        </p:animEffect>
                                      </p:childTnLst>
                                    </p:cTn>
                                  </p:par>
                                  <p:par>
                                    <p:cTn id="69" presetID="27" presetClass="entr" presetSubtype="0" fill="hold" grpId="0" nodeType="withEffect">
                                      <p:stCondLst>
                                        <p:cond delay="0"/>
                                      </p:stCondLst>
                                      <p:iterate type="lt">
                                        <p:tmPct val="30000"/>
                                      </p:iterate>
                                      <p:childTnLst>
                                        <p:set>
                                          <p:cBhvr>
                                            <p:cTn id="70" dur="1" fill="hold">
                                              <p:stCondLst>
                                                <p:cond delay="0"/>
                                              </p:stCondLst>
                                            </p:cTn>
                                            <p:tgtEl>
                                              <p:spTgt spid="54"/>
                                            </p:tgtEl>
                                            <p:attrNameLst>
                                              <p:attrName>style.visibility</p:attrName>
                                            </p:attrNameLst>
                                          </p:cBhvr>
                                          <p:to>
                                            <p:strVal val="visible"/>
                                          </p:to>
                                        </p:set>
                                        <p:anim calcmode="discrete" valueType="clr">
                                          <p:cBhvr override="childStyle">
                                            <p:cTn id="71"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72" dur="100"/>
                                            <p:tgtEl>
                                              <p:spTgt spid="54"/>
                                            </p:tgtEl>
                                            <p:attrNameLst>
                                              <p:attrName>fillcolor</p:attrName>
                                            </p:attrNameLst>
                                          </p:cBhvr>
                                          <p:tavLst>
                                            <p:tav tm="0">
                                              <p:val>
                                                <p:clrVal>
                                                  <a:schemeClr val="accent2"/>
                                                </p:clrVal>
                                              </p:val>
                                            </p:tav>
                                            <p:tav tm="50000">
                                              <p:val>
                                                <p:clrVal>
                                                  <a:schemeClr val="hlink"/>
                                                </p:clrVal>
                                              </p:val>
                                            </p:tav>
                                          </p:tavLst>
                                        </p:anim>
                                        <p:set>
                                          <p:cBhvr>
                                            <p:cTn id="73" dur="100"/>
                                            <p:tgtEl>
                                              <p:spTgt spid="54"/>
                                            </p:tgtEl>
                                            <p:attrNameLst>
                                              <p:attrName>fill.type</p:attrName>
                                            </p:attrNameLst>
                                          </p:cBhvr>
                                          <p:to>
                                            <p:strVal val="solid"/>
                                          </p:to>
                                        </p:set>
                                      </p:childTnLst>
                                    </p:cTn>
                                  </p:par>
                                </p:childTnLst>
                              </p:cTn>
                            </p:par>
                            <p:par>
                              <p:cTn id="74" fill="hold">
                                <p:stCondLst>
                                  <p:cond delay="10020"/>
                                </p:stCondLst>
                                <p:childTnLst>
                                  <p:par>
                                    <p:cTn id="75" presetID="12" presetClass="entr" presetSubtype="8"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right)">
                                          <p:cBhvr>
                                            <p:cTn id="78" dur="500"/>
                                            <p:tgtEl>
                                              <p:spTgt spid="20"/>
                                            </p:tgtEl>
                                          </p:cBhvr>
                                        </p:animEffect>
                                      </p:childTnLst>
                                    </p:cTn>
                                  </p:par>
                                  <p:par>
                                    <p:cTn id="79" presetID="27" presetClass="entr" presetSubtype="0" fill="hold" grpId="0" nodeType="withEffect">
                                      <p:stCondLst>
                                        <p:cond delay="0"/>
                                      </p:stCondLst>
                                      <p:iterate type="lt">
                                        <p:tmPct val="30000"/>
                                      </p:iterate>
                                      <p:childTnLst>
                                        <p:set>
                                          <p:cBhvr>
                                            <p:cTn id="80" dur="1" fill="hold">
                                              <p:stCondLst>
                                                <p:cond delay="0"/>
                                              </p:stCondLst>
                                            </p:cTn>
                                            <p:tgtEl>
                                              <p:spTgt spid="55"/>
                                            </p:tgtEl>
                                            <p:attrNameLst>
                                              <p:attrName>style.visibility</p:attrName>
                                            </p:attrNameLst>
                                          </p:cBhvr>
                                          <p:to>
                                            <p:strVal val="visible"/>
                                          </p:to>
                                        </p:set>
                                        <p:anim calcmode="discrete" valueType="clr">
                                          <p:cBhvr override="childStyle">
                                            <p:cTn id="81"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82" dur="100"/>
                                            <p:tgtEl>
                                              <p:spTgt spid="55"/>
                                            </p:tgtEl>
                                            <p:attrNameLst>
                                              <p:attrName>fillcolor</p:attrName>
                                            </p:attrNameLst>
                                          </p:cBhvr>
                                          <p:tavLst>
                                            <p:tav tm="0">
                                              <p:val>
                                                <p:clrVal>
                                                  <a:schemeClr val="accent2"/>
                                                </p:clrVal>
                                              </p:val>
                                            </p:tav>
                                            <p:tav tm="50000">
                                              <p:val>
                                                <p:clrVal>
                                                  <a:schemeClr val="hlink"/>
                                                </p:clrVal>
                                              </p:val>
                                            </p:tav>
                                          </p:tavLst>
                                        </p:anim>
                                        <p:set>
                                          <p:cBhvr>
                                            <p:cTn id="83" dur="100"/>
                                            <p:tgtEl>
                                              <p:spTgt spid="55"/>
                                            </p:tgtEl>
                                            <p:attrNameLst>
                                              <p:attrName>fill.type</p:attrName>
                                            </p:attrNameLst>
                                          </p:cBhvr>
                                          <p:to>
                                            <p:strVal val="solid"/>
                                          </p:to>
                                        </p:set>
                                      </p:childTnLst>
                                    </p:cTn>
                                  </p:par>
                                </p:childTnLst>
                              </p:cTn>
                            </p:par>
                            <p:par>
                              <p:cTn id="84" fill="hold">
                                <p:stCondLst>
                                  <p:cond delay="13030"/>
                                </p:stCondLst>
                                <p:childTnLst>
                                  <p:par>
                                    <p:cTn id="85" presetID="12" presetClass="entr" presetSubtype="8" fill="hold"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500"/>
                                            <p:tgtEl>
                                              <p:spTgt spid="9"/>
                                            </p:tgtEl>
                                            <p:attrNameLst>
                                              <p:attrName>ppt_x</p:attrName>
                                            </p:attrNameLst>
                                          </p:cBhvr>
                                          <p:tavLst>
                                            <p:tav tm="0">
                                              <p:val>
                                                <p:strVal val="#ppt_x-#ppt_w*1.125000"/>
                                              </p:val>
                                            </p:tav>
                                            <p:tav tm="100000">
                                              <p:val>
                                                <p:strVal val="#ppt_x"/>
                                              </p:val>
                                            </p:tav>
                                          </p:tavLst>
                                        </p:anim>
                                        <p:animEffect transition="in" filter="wipe(right)">
                                          <p:cBhvr>
                                            <p:cTn id="88" dur="500"/>
                                            <p:tgtEl>
                                              <p:spTgt spid="9"/>
                                            </p:tgtEl>
                                          </p:cBhvr>
                                        </p:animEffect>
                                      </p:childTnLst>
                                    </p:cTn>
                                  </p:par>
                                  <p:par>
                                    <p:cTn id="89" presetID="27" presetClass="entr" presetSubtype="0" fill="hold" grpId="0" nodeType="withEffect">
                                      <p:stCondLst>
                                        <p:cond delay="0"/>
                                      </p:stCondLst>
                                      <p:iterate type="lt">
                                        <p:tmPct val="30000"/>
                                      </p:iterate>
                                      <p:childTnLst>
                                        <p:set>
                                          <p:cBhvr>
                                            <p:cTn id="90" dur="1" fill="hold">
                                              <p:stCondLst>
                                                <p:cond delay="0"/>
                                              </p:stCondLst>
                                            </p:cTn>
                                            <p:tgtEl>
                                              <p:spTgt spid="56"/>
                                            </p:tgtEl>
                                            <p:attrNameLst>
                                              <p:attrName>style.visibility</p:attrName>
                                            </p:attrNameLst>
                                          </p:cBhvr>
                                          <p:to>
                                            <p:strVal val="visible"/>
                                          </p:to>
                                        </p:set>
                                        <p:anim calcmode="discrete" valueType="clr">
                                          <p:cBhvr override="childStyle">
                                            <p:cTn id="91"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92" dur="100"/>
                                            <p:tgtEl>
                                              <p:spTgt spid="56"/>
                                            </p:tgtEl>
                                            <p:attrNameLst>
                                              <p:attrName>fillcolor</p:attrName>
                                            </p:attrNameLst>
                                          </p:cBhvr>
                                          <p:tavLst>
                                            <p:tav tm="0">
                                              <p:val>
                                                <p:clrVal>
                                                  <a:schemeClr val="accent2"/>
                                                </p:clrVal>
                                              </p:val>
                                            </p:tav>
                                            <p:tav tm="50000">
                                              <p:val>
                                                <p:clrVal>
                                                  <a:schemeClr val="hlink"/>
                                                </p:clrVal>
                                              </p:val>
                                            </p:tav>
                                          </p:tavLst>
                                        </p:anim>
                                        <p:set>
                                          <p:cBhvr>
                                            <p:cTn id="93"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animBg="1"/>
          <p:bldP spid="58" grpId="0" animBg="1"/>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0-#ppt_w/2"/>
                                              </p:val>
                                            </p:tav>
                                            <p:tav tm="100000">
                                              <p:val>
                                                <p:strVal val="#ppt_x"/>
                                              </p:val>
                                            </p:tav>
                                          </p:tavLst>
                                        </p:anim>
                                        <p:anim calcmode="lin" valueType="num">
                                          <p:cBhvr additive="base">
                                            <p:cTn id="16" dur="500" fill="hold"/>
                                            <p:tgtEl>
                                              <p:spTgt spid="6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0-#ppt_w/2"/>
                                              </p:val>
                                            </p:tav>
                                            <p:tav tm="100000">
                                              <p:val>
                                                <p:strVal val="#ppt_x"/>
                                              </p:val>
                                            </p:tav>
                                          </p:tavLst>
                                        </p:anim>
                                        <p:anim calcmode="lin" valueType="num">
                                          <p:cBhvr additive="base">
                                            <p:cTn id="20" dur="500" fill="hold"/>
                                            <p:tgtEl>
                                              <p:spTgt spid="6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0-#ppt_w/2"/>
                                              </p:val>
                                            </p:tav>
                                            <p:tav tm="100000">
                                              <p:val>
                                                <p:strVal val="#ppt_x"/>
                                              </p:val>
                                            </p:tav>
                                          </p:tavLst>
                                        </p:anim>
                                        <p:anim calcmode="lin" valueType="num">
                                          <p:cBhvr additive="base">
                                            <p:cTn id="24" dur="500" fill="hold"/>
                                            <p:tgtEl>
                                              <p:spTgt spid="6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up)">
                                          <p:cBhvr>
                                            <p:cTn id="28" dur="500"/>
                                            <p:tgtEl>
                                              <p:spTgt spid="58"/>
                                            </p:tgtEl>
                                          </p:cBhvr>
                                        </p:animEffect>
                                      </p:childTnLst>
                                    </p:cTn>
                                  </p:par>
                                </p:childTnLst>
                              </p:cTn>
                            </p:par>
                            <p:par>
                              <p:cTn id="29" fill="hold">
                                <p:stCondLst>
                                  <p:cond delay="1500"/>
                                </p:stCondLst>
                                <p:childTnLst>
                                  <p:par>
                                    <p:cTn id="30" presetID="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1"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0-#ppt_h/2"/>
                                              </p:val>
                                            </p:tav>
                                            <p:tav tm="100000">
                                              <p:val>
                                                <p:strVal val="#ppt_y"/>
                                              </p:val>
                                            </p:tav>
                                          </p:tavLst>
                                        </p:anim>
                                      </p:childTnLst>
                                    </p:cTn>
                                  </p:par>
                                </p:childTnLst>
                              </p:cTn>
                            </p:par>
                            <p:par>
                              <p:cTn id="39" fill="hold">
                                <p:stCondLst>
                                  <p:cond delay="2500"/>
                                </p:stCondLst>
                                <p:childTnLst>
                                  <p:par>
                                    <p:cTn id="40" presetID="2" presetClass="entr" presetSubtype="1"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3000"/>
                                </p:stCondLst>
                                <p:childTnLst>
                                  <p:par>
                                    <p:cTn id="45" presetID="2" presetClass="entr" presetSubtype="1"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12"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fill="hold"/>
                                            <p:tgtEl>
                                              <p:spTgt spid="43"/>
                                            </p:tgtEl>
                                            <p:attrNameLst>
                                              <p:attrName>ppt_x</p:attrName>
                                            </p:attrNameLst>
                                          </p:cBhvr>
                                          <p:tavLst>
                                            <p:tav tm="0">
                                              <p:val>
                                                <p:strVal val="0-#ppt_w/2"/>
                                              </p:val>
                                            </p:tav>
                                            <p:tav tm="100000">
                                              <p:val>
                                                <p:strVal val="#ppt_x"/>
                                              </p:val>
                                            </p:tav>
                                          </p:tavLst>
                                        </p:anim>
                                        <p:anim calcmode="lin" valueType="num">
                                          <p:cBhvr additive="base">
                                            <p:cTn id="53" dur="500" fill="hold"/>
                                            <p:tgtEl>
                                              <p:spTgt spid="43"/>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12" presetClass="entr" presetSubtype="8"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p:tgtEl>
                                              <p:spTgt spid="2"/>
                                            </p:tgtEl>
                                            <p:attrNameLst>
                                              <p:attrName>ppt_x</p:attrName>
                                            </p:attrNameLst>
                                          </p:cBhvr>
                                          <p:tavLst>
                                            <p:tav tm="0">
                                              <p:val>
                                                <p:strVal val="#ppt_x-#ppt_w*1.125000"/>
                                              </p:val>
                                            </p:tav>
                                            <p:tav tm="100000">
                                              <p:val>
                                                <p:strVal val="#ppt_x"/>
                                              </p:val>
                                            </p:tav>
                                          </p:tavLst>
                                        </p:anim>
                                        <p:animEffect transition="in" filter="wipe(right)">
                                          <p:cBhvr>
                                            <p:cTn id="58" dur="500"/>
                                            <p:tgtEl>
                                              <p:spTgt spid="2"/>
                                            </p:tgtEl>
                                          </p:cBhvr>
                                        </p:animEffect>
                                      </p:childTnLst>
                                    </p:cTn>
                                  </p:par>
                                  <p:par>
                                    <p:cTn id="59" presetID="27" presetClass="entr" presetSubtype="0" fill="hold" grpId="0" nodeType="withEffect">
                                      <p:stCondLst>
                                        <p:cond delay="0"/>
                                      </p:stCondLst>
                                      <p:iterate type="lt">
                                        <p:tmPct val="30000"/>
                                      </p:iterate>
                                      <p:childTnLst>
                                        <p:set>
                                          <p:cBhvr>
                                            <p:cTn id="60" dur="1" fill="hold">
                                              <p:stCondLst>
                                                <p:cond delay="0"/>
                                              </p:stCondLst>
                                            </p:cTn>
                                            <p:tgtEl>
                                              <p:spTgt spid="53"/>
                                            </p:tgtEl>
                                            <p:attrNameLst>
                                              <p:attrName>style.visibility</p:attrName>
                                            </p:attrNameLst>
                                          </p:cBhvr>
                                          <p:to>
                                            <p:strVal val="visible"/>
                                          </p:to>
                                        </p:set>
                                        <p:anim calcmode="discrete" valueType="clr">
                                          <p:cBhvr override="childStyle">
                                            <p:cTn id="61"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62" dur="100"/>
                                            <p:tgtEl>
                                              <p:spTgt spid="53"/>
                                            </p:tgtEl>
                                            <p:attrNameLst>
                                              <p:attrName>fillcolor</p:attrName>
                                            </p:attrNameLst>
                                          </p:cBhvr>
                                          <p:tavLst>
                                            <p:tav tm="0">
                                              <p:val>
                                                <p:clrVal>
                                                  <a:schemeClr val="accent2"/>
                                                </p:clrVal>
                                              </p:val>
                                            </p:tav>
                                            <p:tav tm="50000">
                                              <p:val>
                                                <p:clrVal>
                                                  <a:schemeClr val="hlink"/>
                                                </p:clrVal>
                                              </p:val>
                                            </p:tav>
                                          </p:tavLst>
                                        </p:anim>
                                        <p:set>
                                          <p:cBhvr>
                                            <p:cTn id="63" dur="100"/>
                                            <p:tgtEl>
                                              <p:spTgt spid="53"/>
                                            </p:tgtEl>
                                            <p:attrNameLst>
                                              <p:attrName>fill.type</p:attrName>
                                            </p:attrNameLst>
                                          </p:cBhvr>
                                          <p:to>
                                            <p:strVal val="solid"/>
                                          </p:to>
                                        </p:set>
                                      </p:childTnLst>
                                    </p:cTn>
                                  </p:par>
                                </p:childTnLst>
                              </p:cTn>
                            </p:par>
                            <p:par>
                              <p:cTn id="64" fill="hold">
                                <p:stCondLst>
                                  <p:cond delay="7010"/>
                                </p:stCondLst>
                                <p:childTnLst>
                                  <p:par>
                                    <p:cTn id="65" presetID="12" presetClass="entr" presetSubtype="8"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p:tgtEl>
                                              <p:spTgt spid="26"/>
                                            </p:tgtEl>
                                            <p:attrNameLst>
                                              <p:attrName>ppt_x</p:attrName>
                                            </p:attrNameLst>
                                          </p:cBhvr>
                                          <p:tavLst>
                                            <p:tav tm="0">
                                              <p:val>
                                                <p:strVal val="#ppt_x-#ppt_w*1.125000"/>
                                              </p:val>
                                            </p:tav>
                                            <p:tav tm="100000">
                                              <p:val>
                                                <p:strVal val="#ppt_x"/>
                                              </p:val>
                                            </p:tav>
                                          </p:tavLst>
                                        </p:anim>
                                        <p:animEffect transition="in" filter="wipe(right)">
                                          <p:cBhvr>
                                            <p:cTn id="68" dur="500"/>
                                            <p:tgtEl>
                                              <p:spTgt spid="26"/>
                                            </p:tgtEl>
                                          </p:cBhvr>
                                        </p:animEffect>
                                      </p:childTnLst>
                                    </p:cTn>
                                  </p:par>
                                  <p:par>
                                    <p:cTn id="69" presetID="27" presetClass="entr" presetSubtype="0" fill="hold" grpId="0" nodeType="withEffect">
                                      <p:stCondLst>
                                        <p:cond delay="0"/>
                                      </p:stCondLst>
                                      <p:iterate type="lt">
                                        <p:tmPct val="30000"/>
                                      </p:iterate>
                                      <p:childTnLst>
                                        <p:set>
                                          <p:cBhvr>
                                            <p:cTn id="70" dur="1" fill="hold">
                                              <p:stCondLst>
                                                <p:cond delay="0"/>
                                              </p:stCondLst>
                                            </p:cTn>
                                            <p:tgtEl>
                                              <p:spTgt spid="54"/>
                                            </p:tgtEl>
                                            <p:attrNameLst>
                                              <p:attrName>style.visibility</p:attrName>
                                            </p:attrNameLst>
                                          </p:cBhvr>
                                          <p:to>
                                            <p:strVal val="visible"/>
                                          </p:to>
                                        </p:set>
                                        <p:anim calcmode="discrete" valueType="clr">
                                          <p:cBhvr override="childStyle">
                                            <p:cTn id="71"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72" dur="100"/>
                                            <p:tgtEl>
                                              <p:spTgt spid="54"/>
                                            </p:tgtEl>
                                            <p:attrNameLst>
                                              <p:attrName>fillcolor</p:attrName>
                                            </p:attrNameLst>
                                          </p:cBhvr>
                                          <p:tavLst>
                                            <p:tav tm="0">
                                              <p:val>
                                                <p:clrVal>
                                                  <a:schemeClr val="accent2"/>
                                                </p:clrVal>
                                              </p:val>
                                            </p:tav>
                                            <p:tav tm="50000">
                                              <p:val>
                                                <p:clrVal>
                                                  <a:schemeClr val="hlink"/>
                                                </p:clrVal>
                                              </p:val>
                                            </p:tav>
                                          </p:tavLst>
                                        </p:anim>
                                        <p:set>
                                          <p:cBhvr>
                                            <p:cTn id="73" dur="100"/>
                                            <p:tgtEl>
                                              <p:spTgt spid="54"/>
                                            </p:tgtEl>
                                            <p:attrNameLst>
                                              <p:attrName>fill.type</p:attrName>
                                            </p:attrNameLst>
                                          </p:cBhvr>
                                          <p:to>
                                            <p:strVal val="solid"/>
                                          </p:to>
                                        </p:set>
                                      </p:childTnLst>
                                    </p:cTn>
                                  </p:par>
                                </p:childTnLst>
                              </p:cTn>
                            </p:par>
                            <p:par>
                              <p:cTn id="74" fill="hold">
                                <p:stCondLst>
                                  <p:cond delay="10020"/>
                                </p:stCondLst>
                                <p:childTnLst>
                                  <p:par>
                                    <p:cTn id="75" presetID="12" presetClass="entr" presetSubtype="8"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right)">
                                          <p:cBhvr>
                                            <p:cTn id="78" dur="500"/>
                                            <p:tgtEl>
                                              <p:spTgt spid="20"/>
                                            </p:tgtEl>
                                          </p:cBhvr>
                                        </p:animEffect>
                                      </p:childTnLst>
                                    </p:cTn>
                                  </p:par>
                                  <p:par>
                                    <p:cTn id="79" presetID="27" presetClass="entr" presetSubtype="0" fill="hold" grpId="0" nodeType="withEffect">
                                      <p:stCondLst>
                                        <p:cond delay="0"/>
                                      </p:stCondLst>
                                      <p:iterate type="lt">
                                        <p:tmPct val="30000"/>
                                      </p:iterate>
                                      <p:childTnLst>
                                        <p:set>
                                          <p:cBhvr>
                                            <p:cTn id="80" dur="1" fill="hold">
                                              <p:stCondLst>
                                                <p:cond delay="0"/>
                                              </p:stCondLst>
                                            </p:cTn>
                                            <p:tgtEl>
                                              <p:spTgt spid="55"/>
                                            </p:tgtEl>
                                            <p:attrNameLst>
                                              <p:attrName>style.visibility</p:attrName>
                                            </p:attrNameLst>
                                          </p:cBhvr>
                                          <p:to>
                                            <p:strVal val="visible"/>
                                          </p:to>
                                        </p:set>
                                        <p:anim calcmode="discrete" valueType="clr">
                                          <p:cBhvr override="childStyle">
                                            <p:cTn id="81"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82" dur="100"/>
                                            <p:tgtEl>
                                              <p:spTgt spid="55"/>
                                            </p:tgtEl>
                                            <p:attrNameLst>
                                              <p:attrName>fillcolor</p:attrName>
                                            </p:attrNameLst>
                                          </p:cBhvr>
                                          <p:tavLst>
                                            <p:tav tm="0">
                                              <p:val>
                                                <p:clrVal>
                                                  <a:schemeClr val="accent2"/>
                                                </p:clrVal>
                                              </p:val>
                                            </p:tav>
                                            <p:tav tm="50000">
                                              <p:val>
                                                <p:clrVal>
                                                  <a:schemeClr val="hlink"/>
                                                </p:clrVal>
                                              </p:val>
                                            </p:tav>
                                          </p:tavLst>
                                        </p:anim>
                                        <p:set>
                                          <p:cBhvr>
                                            <p:cTn id="83" dur="100"/>
                                            <p:tgtEl>
                                              <p:spTgt spid="55"/>
                                            </p:tgtEl>
                                            <p:attrNameLst>
                                              <p:attrName>fill.type</p:attrName>
                                            </p:attrNameLst>
                                          </p:cBhvr>
                                          <p:to>
                                            <p:strVal val="solid"/>
                                          </p:to>
                                        </p:set>
                                      </p:childTnLst>
                                    </p:cTn>
                                  </p:par>
                                </p:childTnLst>
                              </p:cTn>
                            </p:par>
                            <p:par>
                              <p:cTn id="84" fill="hold">
                                <p:stCondLst>
                                  <p:cond delay="13030"/>
                                </p:stCondLst>
                                <p:childTnLst>
                                  <p:par>
                                    <p:cTn id="85" presetID="12" presetClass="entr" presetSubtype="8" fill="hold"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500"/>
                                            <p:tgtEl>
                                              <p:spTgt spid="9"/>
                                            </p:tgtEl>
                                            <p:attrNameLst>
                                              <p:attrName>ppt_x</p:attrName>
                                            </p:attrNameLst>
                                          </p:cBhvr>
                                          <p:tavLst>
                                            <p:tav tm="0">
                                              <p:val>
                                                <p:strVal val="#ppt_x-#ppt_w*1.125000"/>
                                              </p:val>
                                            </p:tav>
                                            <p:tav tm="100000">
                                              <p:val>
                                                <p:strVal val="#ppt_x"/>
                                              </p:val>
                                            </p:tav>
                                          </p:tavLst>
                                        </p:anim>
                                        <p:animEffect transition="in" filter="wipe(right)">
                                          <p:cBhvr>
                                            <p:cTn id="88" dur="500"/>
                                            <p:tgtEl>
                                              <p:spTgt spid="9"/>
                                            </p:tgtEl>
                                          </p:cBhvr>
                                        </p:animEffect>
                                      </p:childTnLst>
                                    </p:cTn>
                                  </p:par>
                                  <p:par>
                                    <p:cTn id="89" presetID="27" presetClass="entr" presetSubtype="0" fill="hold" grpId="0" nodeType="withEffect">
                                      <p:stCondLst>
                                        <p:cond delay="0"/>
                                      </p:stCondLst>
                                      <p:iterate type="lt">
                                        <p:tmPct val="30000"/>
                                      </p:iterate>
                                      <p:childTnLst>
                                        <p:set>
                                          <p:cBhvr>
                                            <p:cTn id="90" dur="1" fill="hold">
                                              <p:stCondLst>
                                                <p:cond delay="0"/>
                                              </p:stCondLst>
                                            </p:cTn>
                                            <p:tgtEl>
                                              <p:spTgt spid="56"/>
                                            </p:tgtEl>
                                            <p:attrNameLst>
                                              <p:attrName>style.visibility</p:attrName>
                                            </p:attrNameLst>
                                          </p:cBhvr>
                                          <p:to>
                                            <p:strVal val="visible"/>
                                          </p:to>
                                        </p:set>
                                        <p:anim calcmode="discrete" valueType="clr">
                                          <p:cBhvr override="childStyle">
                                            <p:cTn id="91"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92" dur="100"/>
                                            <p:tgtEl>
                                              <p:spTgt spid="56"/>
                                            </p:tgtEl>
                                            <p:attrNameLst>
                                              <p:attrName>fillcolor</p:attrName>
                                            </p:attrNameLst>
                                          </p:cBhvr>
                                          <p:tavLst>
                                            <p:tav tm="0">
                                              <p:val>
                                                <p:clrVal>
                                                  <a:schemeClr val="accent2"/>
                                                </p:clrVal>
                                              </p:val>
                                            </p:tav>
                                            <p:tav tm="50000">
                                              <p:val>
                                                <p:clrVal>
                                                  <a:schemeClr val="hlink"/>
                                                </p:clrVal>
                                              </p:val>
                                            </p:tav>
                                          </p:tavLst>
                                        </p:anim>
                                        <p:set>
                                          <p:cBhvr>
                                            <p:cTn id="93"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animBg="1"/>
          <p:bldP spid="58" grpId="0" animBg="1"/>
          <p:bldP spid="59" grpId="0"/>
          <p:bldP spid="60" grpId="0"/>
          <p:bldP spid="61" grpId="0"/>
          <p:bldP spid="6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952078" y="1524358"/>
            <a:ext cx="9799389" cy="3810873"/>
          </a:xfrm>
          <a:prstGeom prst="rightArrow">
            <a:avLst>
              <a:gd name="adj1" fmla="val 50000"/>
              <a:gd name="adj2" fmla="val 49990"/>
            </a:avLst>
          </a:prstGeom>
          <a:solidFill>
            <a:schemeClr val="accent1"/>
          </a:solidFill>
          <a:ln w="12700" cap="flat" cmpd="sng">
            <a:noFill/>
            <a:bevel/>
            <a:headEnd/>
            <a:tailEnd/>
          </a:ln>
        </p:spPr>
        <p:txBody>
          <a:bodyPr anchor="ctr"/>
          <a:lstStyle/>
          <a:p>
            <a:pPr algn="ctr"/>
            <a:endParaRPr lang="zh-CN" altLang="zh-CN" sz="2394">
              <a:solidFill>
                <a:srgbClr val="FFFFFF"/>
              </a:solidFill>
              <a:latin typeface="宋体" pitchFamily="2" charset="-122"/>
              <a:sym typeface="宋体" pitchFamily="2" charset="-122"/>
            </a:endParaRPr>
          </a:p>
        </p:txBody>
      </p:sp>
      <p:sp>
        <p:nvSpPr>
          <p:cNvPr id="3" name="椭圆 2"/>
          <p:cNvSpPr/>
          <p:nvPr/>
        </p:nvSpPr>
        <p:spPr>
          <a:xfrm>
            <a:off x="1879906" y="2613179"/>
            <a:ext cx="1633231" cy="16332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p>
        </p:txBody>
      </p:sp>
      <p:sp>
        <p:nvSpPr>
          <p:cNvPr id="4" name="椭圆 3"/>
          <p:cNvSpPr/>
          <p:nvPr/>
        </p:nvSpPr>
        <p:spPr>
          <a:xfrm>
            <a:off x="4148283" y="2613179"/>
            <a:ext cx="1633231" cy="16332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p>
        </p:txBody>
      </p:sp>
      <p:sp>
        <p:nvSpPr>
          <p:cNvPr id="5" name="椭圆 4"/>
          <p:cNvSpPr/>
          <p:nvPr/>
        </p:nvSpPr>
        <p:spPr>
          <a:xfrm>
            <a:off x="6416660" y="2613179"/>
            <a:ext cx="1633231" cy="16332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p>
        </p:txBody>
      </p:sp>
      <p:grpSp>
        <p:nvGrpSpPr>
          <p:cNvPr id="6" name="组合 5"/>
          <p:cNvGrpSpPr/>
          <p:nvPr/>
        </p:nvGrpSpPr>
        <p:grpSpPr>
          <a:xfrm>
            <a:off x="1768694" y="4518519"/>
            <a:ext cx="1925914" cy="1179653"/>
            <a:chOff x="1110889" y="3219822"/>
            <a:chExt cx="1528419" cy="936181"/>
          </a:xfrm>
        </p:grpSpPr>
        <p:sp>
          <p:nvSpPr>
            <p:cNvPr id="7" name="Freeform 5"/>
            <p:cNvSpPr>
              <a:spLocks/>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115221" tIns="57610" rIns="115221" bIns="57610" numCol="1" anchor="t" anchorCtr="0" compatLnSpc="1">
              <a:prstTxWarp prst="textNoShape">
                <a:avLst/>
              </a:prstTxWarp>
            </a:bodyPr>
            <a:lstStyle/>
            <a:p>
              <a:endParaRPr lang="zh-CN" altLang="en-US" sz="2394"/>
            </a:p>
          </p:txBody>
        </p:sp>
        <p:grpSp>
          <p:nvGrpSpPr>
            <p:cNvPr id="8" name="组合 7"/>
            <p:cNvGrpSpPr/>
            <p:nvPr/>
          </p:nvGrpSpPr>
          <p:grpSpPr>
            <a:xfrm>
              <a:off x="1115616" y="3396950"/>
              <a:ext cx="1523692" cy="614634"/>
              <a:chOff x="3638480" y="1770394"/>
              <a:chExt cx="1523692" cy="614634"/>
            </a:xfrm>
          </p:grpSpPr>
          <p:sp>
            <p:nvSpPr>
              <p:cNvPr id="9" name="Text Placeholder 2"/>
              <p:cNvSpPr txBox="1">
                <a:spLocks/>
              </p:cNvSpPr>
              <p:nvPr/>
            </p:nvSpPr>
            <p:spPr bwMode="auto">
              <a:xfrm>
                <a:off x="3638480" y="1770394"/>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512" dirty="0">
                    <a:solidFill>
                      <a:schemeClr val="tx1">
                        <a:lumMod val="65000"/>
                        <a:lumOff val="35000"/>
                      </a:schemeClr>
                    </a:solidFill>
                    <a:latin typeface="微软雅黑" pitchFamily="34" charset="-122"/>
                    <a:ea typeface="微软雅黑" pitchFamily="34" charset="-122"/>
                  </a:rPr>
                  <a:t>添加会议主题</a:t>
                </a:r>
                <a:endParaRPr lang="en-AU" sz="1512" dirty="0">
                  <a:solidFill>
                    <a:schemeClr val="tx1">
                      <a:lumMod val="65000"/>
                      <a:lumOff val="35000"/>
                    </a:schemeClr>
                  </a:solidFill>
                  <a:latin typeface="微软雅黑" pitchFamily="34" charset="-122"/>
                  <a:ea typeface="微软雅黑" pitchFamily="34" charset="-122"/>
                </a:endParaRPr>
              </a:p>
            </p:txBody>
          </p:sp>
          <p:sp>
            <p:nvSpPr>
              <p:cNvPr id="10" name="Text Placeholder 2"/>
              <p:cNvSpPr txBox="1">
                <a:spLocks/>
              </p:cNvSpPr>
              <p:nvPr/>
            </p:nvSpPr>
            <p:spPr bwMode="auto">
              <a:xfrm>
                <a:off x="3697191" y="1963110"/>
                <a:ext cx="1371005"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134" dirty="0">
                    <a:solidFill>
                      <a:schemeClr val="tx1">
                        <a:lumMod val="65000"/>
                        <a:lumOff val="35000"/>
                      </a:schemeClr>
                    </a:solidFill>
                    <a:latin typeface="微软雅黑" pitchFamily="34" charset="-122"/>
                    <a:ea typeface="微软雅黑" pitchFamily="34" charset="-122"/>
                  </a:rPr>
                  <a:t>点击输入简要文字内容</a:t>
                </a:r>
                <a:endParaRPr lang="en-US" altLang="zh-CN" sz="1134" dirty="0">
                  <a:solidFill>
                    <a:schemeClr val="tx1">
                      <a:lumMod val="65000"/>
                      <a:lumOff val="35000"/>
                    </a:schemeClr>
                  </a:solidFill>
                  <a:latin typeface="微软雅黑" pitchFamily="34" charset="-122"/>
                  <a:ea typeface="微软雅黑" pitchFamily="34" charset="-122"/>
                </a:endParaRPr>
              </a:p>
              <a:p>
                <a:pPr algn="ctr">
                  <a:buNone/>
                </a:pPr>
                <a:r>
                  <a:rPr lang="zh-CN" altLang="en-US" sz="1134" dirty="0">
                    <a:solidFill>
                      <a:schemeClr val="tx1">
                        <a:lumMod val="65000"/>
                        <a:lumOff val="35000"/>
                      </a:schemeClr>
                    </a:solidFill>
                    <a:latin typeface="微软雅黑" pitchFamily="34" charset="-122"/>
                    <a:ea typeface="微软雅黑" pitchFamily="34" charset="-122"/>
                  </a:rPr>
                  <a:t>文字内容需概括精炼</a:t>
                </a:r>
                <a:endParaRPr lang="en-US" altLang="zh-CN" sz="1134" dirty="0">
                  <a:solidFill>
                    <a:schemeClr val="tx1">
                      <a:lumMod val="65000"/>
                      <a:lumOff val="35000"/>
                    </a:schemeClr>
                  </a:solidFill>
                  <a:latin typeface="微软雅黑" pitchFamily="34" charset="-122"/>
                  <a:ea typeface="微软雅黑" pitchFamily="34" charset="-122"/>
                </a:endParaRPr>
              </a:p>
              <a:p>
                <a:pPr algn="ctr">
                  <a:buNone/>
                </a:pPr>
                <a:r>
                  <a:rPr lang="zh-CN" altLang="en-US" sz="1134" dirty="0">
                    <a:solidFill>
                      <a:schemeClr val="tx1">
                        <a:lumMod val="65000"/>
                        <a:lumOff val="35000"/>
                      </a:schemeClr>
                    </a:solidFill>
                    <a:latin typeface="微软雅黑" pitchFamily="34" charset="-122"/>
                    <a:ea typeface="微软雅黑" pitchFamily="34" charset="-122"/>
                  </a:rPr>
                  <a:t>不用多余的</a:t>
                </a:r>
                <a:endParaRPr lang="en-US" altLang="zh-CN" sz="1134" dirty="0">
                  <a:solidFill>
                    <a:schemeClr val="tx1">
                      <a:lumMod val="65000"/>
                      <a:lumOff val="35000"/>
                    </a:schemeClr>
                  </a:solidFill>
                  <a:latin typeface="微软雅黑" pitchFamily="34" charset="-122"/>
                  <a:ea typeface="微软雅黑" pitchFamily="34" charset="-122"/>
                </a:endParaRPr>
              </a:p>
            </p:txBody>
          </p:sp>
        </p:grpSp>
      </p:grpSp>
      <p:grpSp>
        <p:nvGrpSpPr>
          <p:cNvPr id="11" name="组合 10"/>
          <p:cNvGrpSpPr/>
          <p:nvPr/>
        </p:nvGrpSpPr>
        <p:grpSpPr>
          <a:xfrm>
            <a:off x="4037071" y="4518519"/>
            <a:ext cx="1925914" cy="1179653"/>
            <a:chOff x="1110889" y="3219822"/>
            <a:chExt cx="1528419" cy="936181"/>
          </a:xfrm>
        </p:grpSpPr>
        <p:sp>
          <p:nvSpPr>
            <p:cNvPr id="12" name="Freeform 5"/>
            <p:cNvSpPr>
              <a:spLocks/>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115221" tIns="57610" rIns="115221" bIns="57610" numCol="1" anchor="t" anchorCtr="0" compatLnSpc="1">
              <a:prstTxWarp prst="textNoShape">
                <a:avLst/>
              </a:prstTxWarp>
            </a:bodyPr>
            <a:lstStyle/>
            <a:p>
              <a:endParaRPr lang="zh-CN" altLang="en-US" sz="2394"/>
            </a:p>
          </p:txBody>
        </p:sp>
        <p:grpSp>
          <p:nvGrpSpPr>
            <p:cNvPr id="13" name="组合 12"/>
            <p:cNvGrpSpPr/>
            <p:nvPr/>
          </p:nvGrpSpPr>
          <p:grpSpPr>
            <a:xfrm>
              <a:off x="1115616" y="3396950"/>
              <a:ext cx="1523692" cy="614634"/>
              <a:chOff x="3638480" y="1770394"/>
              <a:chExt cx="1523692" cy="614634"/>
            </a:xfrm>
          </p:grpSpPr>
          <p:sp>
            <p:nvSpPr>
              <p:cNvPr id="14" name="Text Placeholder 2"/>
              <p:cNvSpPr txBox="1">
                <a:spLocks/>
              </p:cNvSpPr>
              <p:nvPr/>
            </p:nvSpPr>
            <p:spPr bwMode="auto">
              <a:xfrm>
                <a:off x="3638480" y="1770394"/>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512" dirty="0">
                    <a:solidFill>
                      <a:schemeClr val="tx1">
                        <a:lumMod val="65000"/>
                        <a:lumOff val="35000"/>
                      </a:schemeClr>
                    </a:solidFill>
                    <a:latin typeface="微软雅黑" pitchFamily="34" charset="-122"/>
                    <a:ea typeface="微软雅黑" pitchFamily="34" charset="-122"/>
                  </a:rPr>
                  <a:t>添加会议主题</a:t>
                </a:r>
                <a:endParaRPr lang="en-AU" sz="1512" dirty="0">
                  <a:solidFill>
                    <a:schemeClr val="tx1">
                      <a:lumMod val="65000"/>
                      <a:lumOff val="35000"/>
                    </a:schemeClr>
                  </a:solidFill>
                  <a:latin typeface="微软雅黑" pitchFamily="34" charset="-122"/>
                  <a:ea typeface="微软雅黑" pitchFamily="34" charset="-122"/>
                </a:endParaRPr>
              </a:p>
            </p:txBody>
          </p:sp>
          <p:sp>
            <p:nvSpPr>
              <p:cNvPr id="15" name="Text Placeholder 2"/>
              <p:cNvSpPr txBox="1">
                <a:spLocks/>
              </p:cNvSpPr>
              <p:nvPr/>
            </p:nvSpPr>
            <p:spPr bwMode="auto">
              <a:xfrm>
                <a:off x="3697191" y="1963110"/>
                <a:ext cx="1371005"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134" dirty="0">
                    <a:solidFill>
                      <a:schemeClr val="tx1">
                        <a:lumMod val="65000"/>
                        <a:lumOff val="35000"/>
                      </a:schemeClr>
                    </a:solidFill>
                    <a:latin typeface="微软雅黑" pitchFamily="34" charset="-122"/>
                    <a:ea typeface="微软雅黑" pitchFamily="34" charset="-122"/>
                  </a:rPr>
                  <a:t>点击输入简要文字内容</a:t>
                </a:r>
                <a:endParaRPr lang="en-US" altLang="zh-CN" sz="1134" dirty="0">
                  <a:solidFill>
                    <a:schemeClr val="tx1">
                      <a:lumMod val="65000"/>
                      <a:lumOff val="35000"/>
                    </a:schemeClr>
                  </a:solidFill>
                  <a:latin typeface="微软雅黑" pitchFamily="34" charset="-122"/>
                  <a:ea typeface="微软雅黑" pitchFamily="34" charset="-122"/>
                </a:endParaRPr>
              </a:p>
              <a:p>
                <a:pPr algn="ctr">
                  <a:buNone/>
                </a:pPr>
                <a:r>
                  <a:rPr lang="zh-CN" altLang="en-US" sz="1134" dirty="0">
                    <a:solidFill>
                      <a:schemeClr val="tx1">
                        <a:lumMod val="65000"/>
                        <a:lumOff val="35000"/>
                      </a:schemeClr>
                    </a:solidFill>
                    <a:latin typeface="微软雅黑" pitchFamily="34" charset="-122"/>
                    <a:ea typeface="微软雅黑" pitchFamily="34" charset="-122"/>
                  </a:rPr>
                  <a:t>文字内容需概括精炼</a:t>
                </a:r>
                <a:endParaRPr lang="en-US" altLang="zh-CN" sz="1134" dirty="0">
                  <a:solidFill>
                    <a:schemeClr val="tx1">
                      <a:lumMod val="65000"/>
                      <a:lumOff val="35000"/>
                    </a:schemeClr>
                  </a:solidFill>
                  <a:latin typeface="微软雅黑" pitchFamily="34" charset="-122"/>
                  <a:ea typeface="微软雅黑" pitchFamily="34" charset="-122"/>
                </a:endParaRPr>
              </a:p>
              <a:p>
                <a:pPr algn="ctr">
                  <a:buNone/>
                </a:pPr>
                <a:r>
                  <a:rPr lang="zh-CN" altLang="en-US" sz="1134" dirty="0">
                    <a:solidFill>
                      <a:schemeClr val="tx1">
                        <a:lumMod val="65000"/>
                        <a:lumOff val="35000"/>
                      </a:schemeClr>
                    </a:solidFill>
                    <a:latin typeface="微软雅黑" pitchFamily="34" charset="-122"/>
                    <a:ea typeface="微软雅黑" pitchFamily="34" charset="-122"/>
                  </a:rPr>
                  <a:t>不用多余的</a:t>
                </a:r>
                <a:endParaRPr lang="en-US" altLang="zh-CN" sz="1134" dirty="0">
                  <a:solidFill>
                    <a:schemeClr val="tx1">
                      <a:lumMod val="65000"/>
                      <a:lumOff val="35000"/>
                    </a:schemeClr>
                  </a:solidFill>
                  <a:latin typeface="微软雅黑" pitchFamily="34" charset="-122"/>
                  <a:ea typeface="微软雅黑" pitchFamily="34" charset="-122"/>
                </a:endParaRPr>
              </a:p>
            </p:txBody>
          </p:sp>
        </p:grpSp>
      </p:grpSp>
      <p:grpSp>
        <p:nvGrpSpPr>
          <p:cNvPr id="16" name="组合 15"/>
          <p:cNvGrpSpPr/>
          <p:nvPr/>
        </p:nvGrpSpPr>
        <p:grpSpPr>
          <a:xfrm>
            <a:off x="6305448" y="4518519"/>
            <a:ext cx="1925914" cy="1179653"/>
            <a:chOff x="1110889" y="3219822"/>
            <a:chExt cx="1528419" cy="936181"/>
          </a:xfrm>
        </p:grpSpPr>
        <p:sp>
          <p:nvSpPr>
            <p:cNvPr id="17" name="Freeform 5"/>
            <p:cNvSpPr>
              <a:spLocks/>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vert="horz" wrap="square" lIns="115221" tIns="57610" rIns="115221" bIns="57610" numCol="1" anchor="t" anchorCtr="0" compatLnSpc="1">
              <a:prstTxWarp prst="textNoShape">
                <a:avLst/>
              </a:prstTxWarp>
            </a:bodyPr>
            <a:lstStyle/>
            <a:p>
              <a:endParaRPr lang="zh-CN" altLang="en-US" sz="2394"/>
            </a:p>
          </p:txBody>
        </p:sp>
        <p:grpSp>
          <p:nvGrpSpPr>
            <p:cNvPr id="18" name="组合 17"/>
            <p:cNvGrpSpPr/>
            <p:nvPr/>
          </p:nvGrpSpPr>
          <p:grpSpPr>
            <a:xfrm>
              <a:off x="1115616" y="3396950"/>
              <a:ext cx="1523692" cy="614634"/>
              <a:chOff x="3638480" y="1770394"/>
              <a:chExt cx="1523692" cy="614634"/>
            </a:xfrm>
          </p:grpSpPr>
          <p:sp>
            <p:nvSpPr>
              <p:cNvPr id="19" name="Text Placeholder 2"/>
              <p:cNvSpPr txBox="1">
                <a:spLocks/>
              </p:cNvSpPr>
              <p:nvPr/>
            </p:nvSpPr>
            <p:spPr bwMode="auto">
              <a:xfrm>
                <a:off x="3638480" y="1770394"/>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512" dirty="0">
                    <a:solidFill>
                      <a:schemeClr val="tx1">
                        <a:lumMod val="65000"/>
                        <a:lumOff val="35000"/>
                      </a:schemeClr>
                    </a:solidFill>
                    <a:latin typeface="微软雅黑" pitchFamily="34" charset="-122"/>
                    <a:ea typeface="微软雅黑" pitchFamily="34" charset="-122"/>
                  </a:rPr>
                  <a:t>添加会议主题</a:t>
                </a:r>
                <a:endParaRPr lang="en-AU" sz="1512" dirty="0">
                  <a:solidFill>
                    <a:schemeClr val="tx1">
                      <a:lumMod val="65000"/>
                      <a:lumOff val="35000"/>
                    </a:schemeClr>
                  </a:solidFill>
                  <a:latin typeface="微软雅黑" pitchFamily="34" charset="-122"/>
                  <a:ea typeface="微软雅黑" pitchFamily="34" charset="-122"/>
                </a:endParaRPr>
              </a:p>
            </p:txBody>
          </p:sp>
          <p:sp>
            <p:nvSpPr>
              <p:cNvPr id="20" name="Text Placeholder 2"/>
              <p:cNvSpPr txBox="1">
                <a:spLocks/>
              </p:cNvSpPr>
              <p:nvPr/>
            </p:nvSpPr>
            <p:spPr bwMode="auto">
              <a:xfrm>
                <a:off x="3697191" y="1963110"/>
                <a:ext cx="1371005"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None/>
                </a:pPr>
                <a:r>
                  <a:rPr lang="zh-CN" altLang="en-US" sz="1134" dirty="0">
                    <a:solidFill>
                      <a:schemeClr val="tx1">
                        <a:lumMod val="65000"/>
                        <a:lumOff val="35000"/>
                      </a:schemeClr>
                    </a:solidFill>
                    <a:latin typeface="微软雅黑" pitchFamily="34" charset="-122"/>
                    <a:ea typeface="微软雅黑" pitchFamily="34" charset="-122"/>
                  </a:rPr>
                  <a:t>点击输入简要文字内容</a:t>
                </a:r>
                <a:endParaRPr lang="en-US" altLang="zh-CN" sz="1134" dirty="0">
                  <a:solidFill>
                    <a:schemeClr val="tx1">
                      <a:lumMod val="65000"/>
                      <a:lumOff val="35000"/>
                    </a:schemeClr>
                  </a:solidFill>
                  <a:latin typeface="微软雅黑" pitchFamily="34" charset="-122"/>
                  <a:ea typeface="微软雅黑" pitchFamily="34" charset="-122"/>
                </a:endParaRPr>
              </a:p>
              <a:p>
                <a:pPr algn="ctr">
                  <a:buNone/>
                </a:pPr>
                <a:r>
                  <a:rPr lang="zh-CN" altLang="en-US" sz="1134" dirty="0">
                    <a:solidFill>
                      <a:schemeClr val="tx1">
                        <a:lumMod val="65000"/>
                        <a:lumOff val="35000"/>
                      </a:schemeClr>
                    </a:solidFill>
                    <a:latin typeface="微软雅黑" pitchFamily="34" charset="-122"/>
                    <a:ea typeface="微软雅黑" pitchFamily="34" charset="-122"/>
                  </a:rPr>
                  <a:t>文字内容需概括精炼</a:t>
                </a:r>
                <a:endParaRPr lang="en-US" altLang="zh-CN" sz="1134" dirty="0">
                  <a:solidFill>
                    <a:schemeClr val="tx1">
                      <a:lumMod val="65000"/>
                      <a:lumOff val="35000"/>
                    </a:schemeClr>
                  </a:solidFill>
                  <a:latin typeface="微软雅黑" pitchFamily="34" charset="-122"/>
                  <a:ea typeface="微软雅黑" pitchFamily="34" charset="-122"/>
                </a:endParaRPr>
              </a:p>
              <a:p>
                <a:pPr algn="ctr">
                  <a:buNone/>
                </a:pPr>
                <a:r>
                  <a:rPr lang="zh-CN" altLang="en-US" sz="1134" dirty="0">
                    <a:solidFill>
                      <a:schemeClr val="tx1">
                        <a:lumMod val="65000"/>
                        <a:lumOff val="35000"/>
                      </a:schemeClr>
                    </a:solidFill>
                    <a:latin typeface="微软雅黑" pitchFamily="34" charset="-122"/>
                    <a:ea typeface="微软雅黑" pitchFamily="34" charset="-122"/>
                  </a:rPr>
                  <a:t>不用多余的</a:t>
                </a:r>
                <a:endParaRPr lang="en-US" altLang="zh-CN" sz="1134" dirty="0">
                  <a:solidFill>
                    <a:schemeClr val="tx1">
                      <a:lumMod val="65000"/>
                      <a:lumOff val="35000"/>
                    </a:schemeClr>
                  </a:solidFill>
                  <a:latin typeface="微软雅黑" pitchFamily="34" charset="-122"/>
                  <a:ea typeface="微软雅黑" pitchFamily="34" charset="-122"/>
                </a:endParaRPr>
              </a:p>
            </p:txBody>
          </p:sp>
        </p:grpSp>
      </p:grpSp>
      <p:grpSp>
        <p:nvGrpSpPr>
          <p:cNvPr id="21" name="组合 20"/>
          <p:cNvGrpSpPr/>
          <p:nvPr/>
        </p:nvGrpSpPr>
        <p:grpSpPr>
          <a:xfrm>
            <a:off x="2240162" y="3129376"/>
            <a:ext cx="1006105" cy="836951"/>
            <a:chOff x="4992688" y="0"/>
            <a:chExt cx="906463" cy="754063"/>
          </a:xfrm>
          <a:solidFill>
            <a:schemeClr val="accent2"/>
          </a:solidFill>
        </p:grpSpPr>
        <p:sp>
          <p:nvSpPr>
            <p:cNvPr id="22" name="Freeform 14"/>
            <p:cNvSpPr>
              <a:spLocks/>
            </p:cNvSpPr>
            <p:nvPr/>
          </p:nvSpPr>
          <p:spPr bwMode="auto">
            <a:xfrm>
              <a:off x="5253038" y="566738"/>
              <a:ext cx="234950" cy="187325"/>
            </a:xfrm>
            <a:custGeom>
              <a:avLst/>
              <a:gdLst>
                <a:gd name="T0" fmla="*/ 148 w 148"/>
                <a:gd name="T1" fmla="*/ 72 h 118"/>
                <a:gd name="T2" fmla="*/ 148 w 148"/>
                <a:gd name="T3" fmla="*/ 72 h 118"/>
                <a:gd name="T4" fmla="*/ 148 w 148"/>
                <a:gd name="T5" fmla="*/ 80 h 118"/>
                <a:gd name="T6" fmla="*/ 146 w 148"/>
                <a:gd name="T7" fmla="*/ 86 h 118"/>
                <a:gd name="T8" fmla="*/ 141 w 148"/>
                <a:gd name="T9" fmla="*/ 91 h 118"/>
                <a:gd name="T10" fmla="*/ 134 w 148"/>
                <a:gd name="T11" fmla="*/ 95 h 118"/>
                <a:gd name="T12" fmla="*/ 45 w 148"/>
                <a:gd name="T13" fmla="*/ 118 h 118"/>
                <a:gd name="T14" fmla="*/ 45 w 148"/>
                <a:gd name="T15" fmla="*/ 118 h 118"/>
                <a:gd name="T16" fmla="*/ 37 w 148"/>
                <a:gd name="T17" fmla="*/ 118 h 118"/>
                <a:gd name="T18" fmla="*/ 31 w 148"/>
                <a:gd name="T19" fmla="*/ 115 h 118"/>
                <a:gd name="T20" fmla="*/ 26 w 148"/>
                <a:gd name="T21" fmla="*/ 111 h 118"/>
                <a:gd name="T22" fmla="*/ 23 w 148"/>
                <a:gd name="T23" fmla="*/ 107 h 118"/>
                <a:gd name="T24" fmla="*/ 22 w 148"/>
                <a:gd name="T25" fmla="*/ 104 h 118"/>
                <a:gd name="T26" fmla="*/ 1 w 148"/>
                <a:gd name="T27" fmla="*/ 51 h 118"/>
                <a:gd name="T28" fmla="*/ 1 w 148"/>
                <a:gd name="T29" fmla="*/ 51 h 118"/>
                <a:gd name="T30" fmla="*/ 0 w 148"/>
                <a:gd name="T31" fmla="*/ 43 h 118"/>
                <a:gd name="T32" fmla="*/ 2 w 148"/>
                <a:gd name="T33" fmla="*/ 37 h 118"/>
                <a:gd name="T34" fmla="*/ 7 w 148"/>
                <a:gd name="T35" fmla="*/ 31 h 118"/>
                <a:gd name="T36" fmla="*/ 13 w 148"/>
                <a:gd name="T37" fmla="*/ 28 h 118"/>
                <a:gd name="T38" fmla="*/ 119 w 148"/>
                <a:gd name="T39" fmla="*/ 2 h 118"/>
                <a:gd name="T40" fmla="*/ 119 w 148"/>
                <a:gd name="T41" fmla="*/ 2 h 118"/>
                <a:gd name="T42" fmla="*/ 127 w 148"/>
                <a:gd name="T43" fmla="*/ 0 h 118"/>
                <a:gd name="T44" fmla="*/ 133 w 148"/>
                <a:gd name="T45" fmla="*/ 3 h 118"/>
                <a:gd name="T46" fmla="*/ 138 w 148"/>
                <a:gd name="T47" fmla="*/ 8 h 118"/>
                <a:gd name="T48" fmla="*/ 142 w 148"/>
                <a:gd name="T49" fmla="*/ 14 h 118"/>
                <a:gd name="T50" fmla="*/ 148 w 148"/>
                <a:gd name="T51"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148" y="72"/>
                  </a:moveTo>
                  <a:lnTo>
                    <a:pt x="148" y="72"/>
                  </a:lnTo>
                  <a:lnTo>
                    <a:pt x="148" y="80"/>
                  </a:lnTo>
                  <a:lnTo>
                    <a:pt x="146" y="86"/>
                  </a:lnTo>
                  <a:lnTo>
                    <a:pt x="141" y="91"/>
                  </a:lnTo>
                  <a:lnTo>
                    <a:pt x="134" y="95"/>
                  </a:lnTo>
                  <a:lnTo>
                    <a:pt x="45" y="118"/>
                  </a:lnTo>
                  <a:lnTo>
                    <a:pt x="45" y="118"/>
                  </a:lnTo>
                  <a:lnTo>
                    <a:pt x="37" y="118"/>
                  </a:lnTo>
                  <a:lnTo>
                    <a:pt x="31" y="115"/>
                  </a:lnTo>
                  <a:lnTo>
                    <a:pt x="26" y="111"/>
                  </a:lnTo>
                  <a:lnTo>
                    <a:pt x="23" y="107"/>
                  </a:lnTo>
                  <a:lnTo>
                    <a:pt x="22" y="104"/>
                  </a:lnTo>
                  <a:lnTo>
                    <a:pt x="1" y="51"/>
                  </a:lnTo>
                  <a:lnTo>
                    <a:pt x="1" y="51"/>
                  </a:lnTo>
                  <a:lnTo>
                    <a:pt x="0" y="43"/>
                  </a:lnTo>
                  <a:lnTo>
                    <a:pt x="2" y="37"/>
                  </a:lnTo>
                  <a:lnTo>
                    <a:pt x="7" y="31"/>
                  </a:lnTo>
                  <a:lnTo>
                    <a:pt x="13" y="28"/>
                  </a:lnTo>
                  <a:lnTo>
                    <a:pt x="119" y="2"/>
                  </a:lnTo>
                  <a:lnTo>
                    <a:pt x="119" y="2"/>
                  </a:lnTo>
                  <a:lnTo>
                    <a:pt x="127" y="0"/>
                  </a:lnTo>
                  <a:lnTo>
                    <a:pt x="133" y="3"/>
                  </a:lnTo>
                  <a:lnTo>
                    <a:pt x="138" y="8"/>
                  </a:lnTo>
                  <a:lnTo>
                    <a:pt x="142" y="14"/>
                  </a:lnTo>
                  <a:lnTo>
                    <a:pt x="14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3" name="Freeform 15"/>
            <p:cNvSpPr>
              <a:spLocks/>
            </p:cNvSpPr>
            <p:nvPr/>
          </p:nvSpPr>
          <p:spPr bwMode="auto">
            <a:xfrm>
              <a:off x="5218113" y="555625"/>
              <a:ext cx="82550" cy="100013"/>
            </a:xfrm>
            <a:custGeom>
              <a:avLst/>
              <a:gdLst>
                <a:gd name="T0" fmla="*/ 0 w 52"/>
                <a:gd name="T1" fmla="*/ 10 h 63"/>
                <a:gd name="T2" fmla="*/ 13 w 52"/>
                <a:gd name="T3" fmla="*/ 0 h 63"/>
                <a:gd name="T4" fmla="*/ 52 w 52"/>
                <a:gd name="T5" fmla="*/ 53 h 63"/>
                <a:gd name="T6" fmla="*/ 38 w 52"/>
                <a:gd name="T7" fmla="*/ 63 h 63"/>
                <a:gd name="T8" fmla="*/ 0 w 52"/>
                <a:gd name="T9" fmla="*/ 10 h 63"/>
              </a:gdLst>
              <a:ahLst/>
              <a:cxnLst>
                <a:cxn ang="0">
                  <a:pos x="T0" y="T1"/>
                </a:cxn>
                <a:cxn ang="0">
                  <a:pos x="T2" y="T3"/>
                </a:cxn>
                <a:cxn ang="0">
                  <a:pos x="T4" y="T5"/>
                </a:cxn>
                <a:cxn ang="0">
                  <a:pos x="T6" y="T7"/>
                </a:cxn>
                <a:cxn ang="0">
                  <a:pos x="T8" y="T9"/>
                </a:cxn>
              </a:cxnLst>
              <a:rect l="0" t="0" r="r" b="b"/>
              <a:pathLst>
                <a:path w="52" h="63">
                  <a:moveTo>
                    <a:pt x="0" y="10"/>
                  </a:moveTo>
                  <a:lnTo>
                    <a:pt x="13" y="0"/>
                  </a:lnTo>
                  <a:lnTo>
                    <a:pt x="52" y="53"/>
                  </a:lnTo>
                  <a:lnTo>
                    <a:pt x="38" y="63"/>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4" name="Freeform 16"/>
            <p:cNvSpPr>
              <a:spLocks/>
            </p:cNvSpPr>
            <p:nvPr/>
          </p:nvSpPr>
          <p:spPr bwMode="auto">
            <a:xfrm>
              <a:off x="5434013" y="503238"/>
              <a:ext cx="38100" cy="106363"/>
            </a:xfrm>
            <a:custGeom>
              <a:avLst/>
              <a:gdLst>
                <a:gd name="T0" fmla="*/ 24 w 24"/>
                <a:gd name="T1" fmla="*/ 1 h 67"/>
                <a:gd name="T2" fmla="*/ 9 w 24"/>
                <a:gd name="T3" fmla="*/ 0 h 67"/>
                <a:gd name="T4" fmla="*/ 0 w 24"/>
                <a:gd name="T5" fmla="*/ 64 h 67"/>
                <a:gd name="T6" fmla="*/ 16 w 24"/>
                <a:gd name="T7" fmla="*/ 67 h 67"/>
                <a:gd name="T8" fmla="*/ 24 w 24"/>
                <a:gd name="T9" fmla="*/ 1 h 67"/>
              </a:gdLst>
              <a:ahLst/>
              <a:cxnLst>
                <a:cxn ang="0">
                  <a:pos x="T0" y="T1"/>
                </a:cxn>
                <a:cxn ang="0">
                  <a:pos x="T2" y="T3"/>
                </a:cxn>
                <a:cxn ang="0">
                  <a:pos x="T4" y="T5"/>
                </a:cxn>
                <a:cxn ang="0">
                  <a:pos x="T6" y="T7"/>
                </a:cxn>
                <a:cxn ang="0">
                  <a:pos x="T8" y="T9"/>
                </a:cxn>
              </a:cxnLst>
              <a:rect l="0" t="0" r="r" b="b"/>
              <a:pathLst>
                <a:path w="24" h="67">
                  <a:moveTo>
                    <a:pt x="24" y="1"/>
                  </a:moveTo>
                  <a:lnTo>
                    <a:pt x="9" y="0"/>
                  </a:lnTo>
                  <a:lnTo>
                    <a:pt x="0" y="64"/>
                  </a:lnTo>
                  <a:lnTo>
                    <a:pt x="16" y="67"/>
                  </a:ln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5" name="Freeform 17"/>
            <p:cNvSpPr>
              <a:spLocks noEditPoints="1"/>
            </p:cNvSpPr>
            <p:nvPr/>
          </p:nvSpPr>
          <p:spPr bwMode="auto">
            <a:xfrm>
              <a:off x="4992688" y="0"/>
              <a:ext cx="577850" cy="577850"/>
            </a:xfrm>
            <a:custGeom>
              <a:avLst/>
              <a:gdLst>
                <a:gd name="T0" fmla="*/ 2 w 364"/>
                <a:gd name="T1" fmla="*/ 209 h 364"/>
                <a:gd name="T2" fmla="*/ 2 w 364"/>
                <a:gd name="T3" fmla="*/ 155 h 364"/>
                <a:gd name="T4" fmla="*/ 18 w 364"/>
                <a:gd name="T5" fmla="*/ 104 h 364"/>
                <a:gd name="T6" fmla="*/ 46 w 364"/>
                <a:gd name="T7" fmla="*/ 62 h 364"/>
                <a:gd name="T8" fmla="*/ 87 w 364"/>
                <a:gd name="T9" fmla="*/ 28 h 364"/>
                <a:gd name="T10" fmla="*/ 137 w 364"/>
                <a:gd name="T11" fmla="*/ 6 h 364"/>
                <a:gd name="T12" fmla="*/ 174 w 364"/>
                <a:gd name="T13" fmla="*/ 0 h 364"/>
                <a:gd name="T14" fmla="*/ 226 w 364"/>
                <a:gd name="T15" fmla="*/ 6 h 364"/>
                <a:gd name="T16" fmla="*/ 276 w 364"/>
                <a:gd name="T17" fmla="*/ 25 h 364"/>
                <a:gd name="T18" fmla="*/ 316 w 364"/>
                <a:gd name="T19" fmla="*/ 59 h 364"/>
                <a:gd name="T20" fmla="*/ 346 w 364"/>
                <a:gd name="T21" fmla="*/ 103 h 364"/>
                <a:gd name="T22" fmla="*/ 359 w 364"/>
                <a:gd name="T23" fmla="*/ 137 h 364"/>
                <a:gd name="T24" fmla="*/ 364 w 364"/>
                <a:gd name="T25" fmla="*/ 191 h 364"/>
                <a:gd name="T26" fmla="*/ 354 w 364"/>
                <a:gd name="T27" fmla="*/ 244 h 364"/>
                <a:gd name="T28" fmla="*/ 328 w 364"/>
                <a:gd name="T29" fmla="*/ 290 h 364"/>
                <a:gd name="T30" fmla="*/ 292 w 364"/>
                <a:gd name="T31" fmla="*/ 327 h 364"/>
                <a:gd name="T32" fmla="*/ 245 w 364"/>
                <a:gd name="T33" fmla="*/ 354 h 364"/>
                <a:gd name="T34" fmla="*/ 209 w 364"/>
                <a:gd name="T35" fmla="*/ 363 h 364"/>
                <a:gd name="T36" fmla="*/ 155 w 364"/>
                <a:gd name="T37" fmla="*/ 363 h 364"/>
                <a:gd name="T38" fmla="*/ 104 w 364"/>
                <a:gd name="T39" fmla="*/ 347 h 364"/>
                <a:gd name="T40" fmla="*/ 60 w 364"/>
                <a:gd name="T41" fmla="*/ 318 h 364"/>
                <a:gd name="T42" fmla="*/ 26 w 364"/>
                <a:gd name="T43" fmla="*/ 278 h 364"/>
                <a:gd name="T44" fmla="*/ 6 w 364"/>
                <a:gd name="T45" fmla="*/ 228 h 364"/>
                <a:gd name="T46" fmla="*/ 21 w 364"/>
                <a:gd name="T47" fmla="*/ 223 h 364"/>
                <a:gd name="T48" fmla="*/ 41 w 364"/>
                <a:gd name="T49" fmla="*/ 269 h 364"/>
                <a:gd name="T50" fmla="*/ 72 w 364"/>
                <a:gd name="T51" fmla="*/ 306 h 364"/>
                <a:gd name="T52" fmla="*/ 112 w 364"/>
                <a:gd name="T53" fmla="*/ 332 h 364"/>
                <a:gd name="T54" fmla="*/ 157 w 364"/>
                <a:gd name="T55" fmla="*/ 346 h 364"/>
                <a:gd name="T56" fmla="*/ 206 w 364"/>
                <a:gd name="T57" fmla="*/ 346 h 364"/>
                <a:gd name="T58" fmla="*/ 239 w 364"/>
                <a:gd name="T59" fmla="*/ 337 h 364"/>
                <a:gd name="T60" fmla="*/ 282 w 364"/>
                <a:gd name="T61" fmla="*/ 315 h 364"/>
                <a:gd name="T62" fmla="*/ 316 w 364"/>
                <a:gd name="T63" fmla="*/ 281 h 364"/>
                <a:gd name="T64" fmla="*/ 338 w 364"/>
                <a:gd name="T65" fmla="*/ 238 h 364"/>
                <a:gd name="T66" fmla="*/ 347 w 364"/>
                <a:gd name="T67" fmla="*/ 191 h 364"/>
                <a:gd name="T68" fmla="*/ 342 w 364"/>
                <a:gd name="T69" fmla="*/ 141 h 364"/>
                <a:gd name="T70" fmla="*/ 331 w 364"/>
                <a:gd name="T71" fmla="*/ 110 h 364"/>
                <a:gd name="T72" fmla="*/ 303 w 364"/>
                <a:gd name="T73" fmla="*/ 69 h 364"/>
                <a:gd name="T74" fmla="*/ 267 w 364"/>
                <a:gd name="T75" fmla="*/ 40 h 364"/>
                <a:gd name="T76" fmla="*/ 223 w 364"/>
                <a:gd name="T77" fmla="*/ 21 h 364"/>
                <a:gd name="T78" fmla="*/ 175 w 364"/>
                <a:gd name="T79" fmla="*/ 16 h 364"/>
                <a:gd name="T80" fmla="*/ 141 w 364"/>
                <a:gd name="T81" fmla="*/ 21 h 364"/>
                <a:gd name="T82" fmla="*/ 96 w 364"/>
                <a:gd name="T83" fmla="*/ 42 h 364"/>
                <a:gd name="T84" fmla="*/ 58 w 364"/>
                <a:gd name="T85" fmla="*/ 72 h 364"/>
                <a:gd name="T86" fmla="*/ 33 w 364"/>
                <a:gd name="T87" fmla="*/ 112 h 364"/>
                <a:gd name="T88" fmla="*/ 18 w 364"/>
                <a:gd name="T89" fmla="*/ 157 h 364"/>
                <a:gd name="T90" fmla="*/ 18 w 364"/>
                <a:gd name="T91" fmla="*/ 20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 h="364">
                  <a:moveTo>
                    <a:pt x="6" y="228"/>
                  </a:moveTo>
                  <a:lnTo>
                    <a:pt x="6" y="228"/>
                  </a:lnTo>
                  <a:lnTo>
                    <a:pt x="2" y="209"/>
                  </a:lnTo>
                  <a:lnTo>
                    <a:pt x="0" y="191"/>
                  </a:lnTo>
                  <a:lnTo>
                    <a:pt x="0" y="172"/>
                  </a:lnTo>
                  <a:lnTo>
                    <a:pt x="2" y="155"/>
                  </a:lnTo>
                  <a:lnTo>
                    <a:pt x="5" y="137"/>
                  </a:lnTo>
                  <a:lnTo>
                    <a:pt x="10" y="121"/>
                  </a:lnTo>
                  <a:lnTo>
                    <a:pt x="18" y="104"/>
                  </a:lnTo>
                  <a:lnTo>
                    <a:pt x="25" y="89"/>
                  </a:lnTo>
                  <a:lnTo>
                    <a:pt x="35" y="74"/>
                  </a:lnTo>
                  <a:lnTo>
                    <a:pt x="46" y="62"/>
                  </a:lnTo>
                  <a:lnTo>
                    <a:pt x="58" y="49"/>
                  </a:lnTo>
                  <a:lnTo>
                    <a:pt x="72" y="38"/>
                  </a:lnTo>
                  <a:lnTo>
                    <a:pt x="87" y="28"/>
                  </a:lnTo>
                  <a:lnTo>
                    <a:pt x="102" y="19"/>
                  </a:lnTo>
                  <a:lnTo>
                    <a:pt x="119" y="11"/>
                  </a:lnTo>
                  <a:lnTo>
                    <a:pt x="137" y="6"/>
                  </a:lnTo>
                  <a:lnTo>
                    <a:pt x="137" y="6"/>
                  </a:lnTo>
                  <a:lnTo>
                    <a:pt x="155" y="3"/>
                  </a:lnTo>
                  <a:lnTo>
                    <a:pt x="174" y="0"/>
                  </a:lnTo>
                  <a:lnTo>
                    <a:pt x="191" y="0"/>
                  </a:lnTo>
                  <a:lnTo>
                    <a:pt x="209" y="3"/>
                  </a:lnTo>
                  <a:lnTo>
                    <a:pt x="226" y="6"/>
                  </a:lnTo>
                  <a:lnTo>
                    <a:pt x="243" y="11"/>
                  </a:lnTo>
                  <a:lnTo>
                    <a:pt x="259" y="18"/>
                  </a:lnTo>
                  <a:lnTo>
                    <a:pt x="276" y="25"/>
                  </a:lnTo>
                  <a:lnTo>
                    <a:pt x="289" y="35"/>
                  </a:lnTo>
                  <a:lnTo>
                    <a:pt x="303" y="47"/>
                  </a:lnTo>
                  <a:lnTo>
                    <a:pt x="316" y="59"/>
                  </a:lnTo>
                  <a:lnTo>
                    <a:pt x="327" y="72"/>
                  </a:lnTo>
                  <a:lnTo>
                    <a:pt x="337" y="87"/>
                  </a:lnTo>
                  <a:lnTo>
                    <a:pt x="346" y="103"/>
                  </a:lnTo>
                  <a:lnTo>
                    <a:pt x="352" y="120"/>
                  </a:lnTo>
                  <a:lnTo>
                    <a:pt x="359" y="137"/>
                  </a:lnTo>
                  <a:lnTo>
                    <a:pt x="359" y="137"/>
                  </a:lnTo>
                  <a:lnTo>
                    <a:pt x="362" y="156"/>
                  </a:lnTo>
                  <a:lnTo>
                    <a:pt x="364" y="174"/>
                  </a:lnTo>
                  <a:lnTo>
                    <a:pt x="364" y="191"/>
                  </a:lnTo>
                  <a:lnTo>
                    <a:pt x="362" y="209"/>
                  </a:lnTo>
                  <a:lnTo>
                    <a:pt x="359" y="227"/>
                  </a:lnTo>
                  <a:lnTo>
                    <a:pt x="354" y="244"/>
                  </a:lnTo>
                  <a:lnTo>
                    <a:pt x="347" y="259"/>
                  </a:lnTo>
                  <a:lnTo>
                    <a:pt x="338" y="276"/>
                  </a:lnTo>
                  <a:lnTo>
                    <a:pt x="328" y="290"/>
                  </a:lnTo>
                  <a:lnTo>
                    <a:pt x="318" y="303"/>
                  </a:lnTo>
                  <a:lnTo>
                    <a:pt x="306" y="316"/>
                  </a:lnTo>
                  <a:lnTo>
                    <a:pt x="292" y="327"/>
                  </a:lnTo>
                  <a:lnTo>
                    <a:pt x="278" y="337"/>
                  </a:lnTo>
                  <a:lnTo>
                    <a:pt x="262" y="346"/>
                  </a:lnTo>
                  <a:lnTo>
                    <a:pt x="245" y="354"/>
                  </a:lnTo>
                  <a:lnTo>
                    <a:pt x="226" y="359"/>
                  </a:lnTo>
                  <a:lnTo>
                    <a:pt x="226" y="359"/>
                  </a:lnTo>
                  <a:lnTo>
                    <a:pt x="209" y="363"/>
                  </a:lnTo>
                  <a:lnTo>
                    <a:pt x="190" y="364"/>
                  </a:lnTo>
                  <a:lnTo>
                    <a:pt x="172" y="364"/>
                  </a:lnTo>
                  <a:lnTo>
                    <a:pt x="155" y="363"/>
                  </a:lnTo>
                  <a:lnTo>
                    <a:pt x="137" y="359"/>
                  </a:lnTo>
                  <a:lnTo>
                    <a:pt x="121" y="354"/>
                  </a:lnTo>
                  <a:lnTo>
                    <a:pt x="104" y="347"/>
                  </a:lnTo>
                  <a:lnTo>
                    <a:pt x="89" y="339"/>
                  </a:lnTo>
                  <a:lnTo>
                    <a:pt x="74" y="330"/>
                  </a:lnTo>
                  <a:lnTo>
                    <a:pt x="60" y="318"/>
                  </a:lnTo>
                  <a:lnTo>
                    <a:pt x="48" y="306"/>
                  </a:lnTo>
                  <a:lnTo>
                    <a:pt x="36" y="292"/>
                  </a:lnTo>
                  <a:lnTo>
                    <a:pt x="26" y="278"/>
                  </a:lnTo>
                  <a:lnTo>
                    <a:pt x="19" y="262"/>
                  </a:lnTo>
                  <a:lnTo>
                    <a:pt x="11" y="245"/>
                  </a:lnTo>
                  <a:lnTo>
                    <a:pt x="6" y="228"/>
                  </a:lnTo>
                  <a:lnTo>
                    <a:pt x="6" y="228"/>
                  </a:lnTo>
                  <a:close/>
                  <a:moveTo>
                    <a:pt x="21" y="223"/>
                  </a:moveTo>
                  <a:lnTo>
                    <a:pt x="21" y="223"/>
                  </a:lnTo>
                  <a:lnTo>
                    <a:pt x="26" y="239"/>
                  </a:lnTo>
                  <a:lnTo>
                    <a:pt x="33" y="254"/>
                  </a:lnTo>
                  <a:lnTo>
                    <a:pt x="41" y="269"/>
                  </a:lnTo>
                  <a:lnTo>
                    <a:pt x="50" y="282"/>
                  </a:lnTo>
                  <a:lnTo>
                    <a:pt x="60" y="295"/>
                  </a:lnTo>
                  <a:lnTo>
                    <a:pt x="72" y="306"/>
                  </a:lnTo>
                  <a:lnTo>
                    <a:pt x="84" y="316"/>
                  </a:lnTo>
                  <a:lnTo>
                    <a:pt x="98" y="325"/>
                  </a:lnTo>
                  <a:lnTo>
                    <a:pt x="112" y="332"/>
                  </a:lnTo>
                  <a:lnTo>
                    <a:pt x="126" y="339"/>
                  </a:lnTo>
                  <a:lnTo>
                    <a:pt x="142" y="342"/>
                  </a:lnTo>
                  <a:lnTo>
                    <a:pt x="157" y="346"/>
                  </a:lnTo>
                  <a:lnTo>
                    <a:pt x="174" y="347"/>
                  </a:lnTo>
                  <a:lnTo>
                    <a:pt x="190" y="347"/>
                  </a:lnTo>
                  <a:lnTo>
                    <a:pt x="206" y="346"/>
                  </a:lnTo>
                  <a:lnTo>
                    <a:pt x="223" y="342"/>
                  </a:lnTo>
                  <a:lnTo>
                    <a:pt x="223" y="342"/>
                  </a:lnTo>
                  <a:lnTo>
                    <a:pt x="239" y="337"/>
                  </a:lnTo>
                  <a:lnTo>
                    <a:pt x="254" y="331"/>
                  </a:lnTo>
                  <a:lnTo>
                    <a:pt x="269" y="323"/>
                  </a:lnTo>
                  <a:lnTo>
                    <a:pt x="282" y="315"/>
                  </a:lnTo>
                  <a:lnTo>
                    <a:pt x="294" y="303"/>
                  </a:lnTo>
                  <a:lnTo>
                    <a:pt x="306" y="292"/>
                  </a:lnTo>
                  <a:lnTo>
                    <a:pt x="316" y="281"/>
                  </a:lnTo>
                  <a:lnTo>
                    <a:pt x="325" y="267"/>
                  </a:lnTo>
                  <a:lnTo>
                    <a:pt x="332" y="253"/>
                  </a:lnTo>
                  <a:lnTo>
                    <a:pt x="338" y="238"/>
                  </a:lnTo>
                  <a:lnTo>
                    <a:pt x="342" y="223"/>
                  </a:lnTo>
                  <a:lnTo>
                    <a:pt x="346" y="206"/>
                  </a:lnTo>
                  <a:lnTo>
                    <a:pt x="347" y="191"/>
                  </a:lnTo>
                  <a:lnTo>
                    <a:pt x="347" y="175"/>
                  </a:lnTo>
                  <a:lnTo>
                    <a:pt x="346" y="157"/>
                  </a:lnTo>
                  <a:lnTo>
                    <a:pt x="342" y="141"/>
                  </a:lnTo>
                  <a:lnTo>
                    <a:pt x="342" y="141"/>
                  </a:lnTo>
                  <a:lnTo>
                    <a:pt x="337" y="125"/>
                  </a:lnTo>
                  <a:lnTo>
                    <a:pt x="331" y="110"/>
                  </a:lnTo>
                  <a:lnTo>
                    <a:pt x="323" y="96"/>
                  </a:lnTo>
                  <a:lnTo>
                    <a:pt x="315" y="82"/>
                  </a:lnTo>
                  <a:lnTo>
                    <a:pt x="303" y="69"/>
                  </a:lnTo>
                  <a:lnTo>
                    <a:pt x="292" y="59"/>
                  </a:lnTo>
                  <a:lnTo>
                    <a:pt x="279" y="49"/>
                  </a:lnTo>
                  <a:lnTo>
                    <a:pt x="267" y="40"/>
                  </a:lnTo>
                  <a:lnTo>
                    <a:pt x="253" y="33"/>
                  </a:lnTo>
                  <a:lnTo>
                    <a:pt x="238" y="26"/>
                  </a:lnTo>
                  <a:lnTo>
                    <a:pt x="223" y="21"/>
                  </a:lnTo>
                  <a:lnTo>
                    <a:pt x="206" y="19"/>
                  </a:lnTo>
                  <a:lnTo>
                    <a:pt x="191" y="16"/>
                  </a:lnTo>
                  <a:lnTo>
                    <a:pt x="175" y="16"/>
                  </a:lnTo>
                  <a:lnTo>
                    <a:pt x="157" y="19"/>
                  </a:lnTo>
                  <a:lnTo>
                    <a:pt x="141" y="21"/>
                  </a:lnTo>
                  <a:lnTo>
                    <a:pt x="141" y="21"/>
                  </a:lnTo>
                  <a:lnTo>
                    <a:pt x="125" y="26"/>
                  </a:lnTo>
                  <a:lnTo>
                    <a:pt x="109" y="33"/>
                  </a:lnTo>
                  <a:lnTo>
                    <a:pt x="96" y="42"/>
                  </a:lnTo>
                  <a:lnTo>
                    <a:pt x="82" y="50"/>
                  </a:lnTo>
                  <a:lnTo>
                    <a:pt x="69" y="60"/>
                  </a:lnTo>
                  <a:lnTo>
                    <a:pt x="58" y="72"/>
                  </a:lnTo>
                  <a:lnTo>
                    <a:pt x="48" y="84"/>
                  </a:lnTo>
                  <a:lnTo>
                    <a:pt x="40" y="98"/>
                  </a:lnTo>
                  <a:lnTo>
                    <a:pt x="33" y="112"/>
                  </a:lnTo>
                  <a:lnTo>
                    <a:pt x="26" y="126"/>
                  </a:lnTo>
                  <a:lnTo>
                    <a:pt x="21" y="142"/>
                  </a:lnTo>
                  <a:lnTo>
                    <a:pt x="18" y="157"/>
                  </a:lnTo>
                  <a:lnTo>
                    <a:pt x="16" y="174"/>
                  </a:lnTo>
                  <a:lnTo>
                    <a:pt x="16" y="190"/>
                  </a:lnTo>
                  <a:lnTo>
                    <a:pt x="18" y="206"/>
                  </a:lnTo>
                  <a:lnTo>
                    <a:pt x="21" y="223"/>
                  </a:lnTo>
                  <a:lnTo>
                    <a:pt x="2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6" name="Freeform 18"/>
            <p:cNvSpPr>
              <a:spLocks/>
            </p:cNvSpPr>
            <p:nvPr/>
          </p:nvSpPr>
          <p:spPr bwMode="auto">
            <a:xfrm>
              <a:off x="5006976" y="74613"/>
              <a:ext cx="227013" cy="487363"/>
            </a:xfrm>
            <a:custGeom>
              <a:avLst/>
              <a:gdLst>
                <a:gd name="T0" fmla="*/ 65 w 143"/>
                <a:gd name="T1" fmla="*/ 0 h 307"/>
                <a:gd name="T2" fmla="*/ 65 w 143"/>
                <a:gd name="T3" fmla="*/ 0 h 307"/>
                <a:gd name="T4" fmla="*/ 55 w 143"/>
                <a:gd name="T5" fmla="*/ 7 h 307"/>
                <a:gd name="T6" fmla="*/ 46 w 143"/>
                <a:gd name="T7" fmla="*/ 16 h 307"/>
                <a:gd name="T8" fmla="*/ 39 w 143"/>
                <a:gd name="T9" fmla="*/ 25 h 307"/>
                <a:gd name="T10" fmla="*/ 31 w 143"/>
                <a:gd name="T11" fmla="*/ 35 h 307"/>
                <a:gd name="T12" fmla="*/ 25 w 143"/>
                <a:gd name="T13" fmla="*/ 45 h 307"/>
                <a:gd name="T14" fmla="*/ 19 w 143"/>
                <a:gd name="T15" fmla="*/ 56 h 307"/>
                <a:gd name="T16" fmla="*/ 14 w 143"/>
                <a:gd name="T17" fmla="*/ 68 h 307"/>
                <a:gd name="T18" fmla="*/ 9 w 143"/>
                <a:gd name="T19" fmla="*/ 79 h 307"/>
                <a:gd name="T20" fmla="*/ 5 w 143"/>
                <a:gd name="T21" fmla="*/ 90 h 307"/>
                <a:gd name="T22" fmla="*/ 2 w 143"/>
                <a:gd name="T23" fmla="*/ 103 h 307"/>
                <a:gd name="T24" fmla="*/ 0 w 143"/>
                <a:gd name="T25" fmla="*/ 115 h 307"/>
                <a:gd name="T26" fmla="*/ 0 w 143"/>
                <a:gd name="T27" fmla="*/ 127 h 307"/>
                <a:gd name="T28" fmla="*/ 0 w 143"/>
                <a:gd name="T29" fmla="*/ 139 h 307"/>
                <a:gd name="T30" fmla="*/ 0 w 143"/>
                <a:gd name="T31" fmla="*/ 153 h 307"/>
                <a:gd name="T32" fmla="*/ 2 w 143"/>
                <a:gd name="T33" fmla="*/ 166 h 307"/>
                <a:gd name="T34" fmla="*/ 5 w 143"/>
                <a:gd name="T35" fmla="*/ 178 h 307"/>
                <a:gd name="T36" fmla="*/ 5 w 143"/>
                <a:gd name="T37" fmla="*/ 178 h 307"/>
                <a:gd name="T38" fmla="*/ 9 w 143"/>
                <a:gd name="T39" fmla="*/ 191 h 307"/>
                <a:gd name="T40" fmla="*/ 12 w 143"/>
                <a:gd name="T41" fmla="*/ 203 h 307"/>
                <a:gd name="T42" fmla="*/ 19 w 143"/>
                <a:gd name="T43" fmla="*/ 215 h 307"/>
                <a:gd name="T44" fmla="*/ 25 w 143"/>
                <a:gd name="T45" fmla="*/ 226 h 307"/>
                <a:gd name="T46" fmla="*/ 31 w 143"/>
                <a:gd name="T47" fmla="*/ 236 h 307"/>
                <a:gd name="T48" fmla="*/ 39 w 143"/>
                <a:gd name="T49" fmla="*/ 246 h 307"/>
                <a:gd name="T50" fmla="*/ 48 w 143"/>
                <a:gd name="T51" fmla="*/ 255 h 307"/>
                <a:gd name="T52" fmla="*/ 56 w 143"/>
                <a:gd name="T53" fmla="*/ 264 h 307"/>
                <a:gd name="T54" fmla="*/ 65 w 143"/>
                <a:gd name="T55" fmla="*/ 271 h 307"/>
                <a:gd name="T56" fmla="*/ 75 w 143"/>
                <a:gd name="T57" fmla="*/ 279 h 307"/>
                <a:gd name="T58" fmla="*/ 85 w 143"/>
                <a:gd name="T59" fmla="*/ 285 h 307"/>
                <a:gd name="T60" fmla="*/ 97 w 143"/>
                <a:gd name="T61" fmla="*/ 292 h 307"/>
                <a:gd name="T62" fmla="*/ 108 w 143"/>
                <a:gd name="T63" fmla="*/ 297 h 307"/>
                <a:gd name="T64" fmla="*/ 119 w 143"/>
                <a:gd name="T65" fmla="*/ 300 h 307"/>
                <a:gd name="T66" fmla="*/ 132 w 143"/>
                <a:gd name="T67" fmla="*/ 304 h 307"/>
                <a:gd name="T68" fmla="*/ 143 w 143"/>
                <a:gd name="T69" fmla="*/ 307 h 307"/>
                <a:gd name="T70" fmla="*/ 143 w 143"/>
                <a:gd name="T71" fmla="*/ 307 h 307"/>
                <a:gd name="T72" fmla="*/ 118 w 143"/>
                <a:gd name="T73" fmla="*/ 284 h 307"/>
                <a:gd name="T74" fmla="*/ 97 w 143"/>
                <a:gd name="T75" fmla="*/ 263 h 307"/>
                <a:gd name="T76" fmla="*/ 79 w 143"/>
                <a:gd name="T77" fmla="*/ 240 h 307"/>
                <a:gd name="T78" fmla="*/ 65 w 143"/>
                <a:gd name="T79" fmla="*/ 219 h 307"/>
                <a:gd name="T80" fmla="*/ 54 w 143"/>
                <a:gd name="T81" fmla="*/ 196 h 307"/>
                <a:gd name="T82" fmla="*/ 46 w 143"/>
                <a:gd name="T83" fmla="*/ 175 h 307"/>
                <a:gd name="T84" fmla="*/ 40 w 143"/>
                <a:gd name="T85" fmla="*/ 153 h 307"/>
                <a:gd name="T86" fmla="*/ 37 w 143"/>
                <a:gd name="T87" fmla="*/ 132 h 307"/>
                <a:gd name="T88" fmla="*/ 36 w 143"/>
                <a:gd name="T89" fmla="*/ 112 h 307"/>
                <a:gd name="T90" fmla="*/ 37 w 143"/>
                <a:gd name="T91" fmla="*/ 93 h 307"/>
                <a:gd name="T92" fmla="*/ 40 w 143"/>
                <a:gd name="T93" fmla="*/ 74 h 307"/>
                <a:gd name="T94" fmla="*/ 44 w 143"/>
                <a:gd name="T95" fmla="*/ 56 h 307"/>
                <a:gd name="T96" fmla="*/ 49 w 143"/>
                <a:gd name="T97" fmla="*/ 40 h 307"/>
                <a:gd name="T98" fmla="*/ 54 w 143"/>
                <a:gd name="T99" fmla="*/ 25 h 307"/>
                <a:gd name="T100" fmla="*/ 59 w 143"/>
                <a:gd name="T101" fmla="*/ 11 h 307"/>
                <a:gd name="T102" fmla="*/ 65 w 143"/>
                <a:gd name="T103" fmla="*/ 0 h 307"/>
                <a:gd name="T104" fmla="*/ 65 w 143"/>
                <a:gd name="T10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307">
                  <a:moveTo>
                    <a:pt x="65" y="0"/>
                  </a:moveTo>
                  <a:lnTo>
                    <a:pt x="65" y="0"/>
                  </a:lnTo>
                  <a:lnTo>
                    <a:pt x="55" y="7"/>
                  </a:lnTo>
                  <a:lnTo>
                    <a:pt x="46" y="16"/>
                  </a:lnTo>
                  <a:lnTo>
                    <a:pt x="39" y="25"/>
                  </a:lnTo>
                  <a:lnTo>
                    <a:pt x="31" y="35"/>
                  </a:lnTo>
                  <a:lnTo>
                    <a:pt x="25" y="45"/>
                  </a:lnTo>
                  <a:lnTo>
                    <a:pt x="19" y="56"/>
                  </a:lnTo>
                  <a:lnTo>
                    <a:pt x="14" y="68"/>
                  </a:lnTo>
                  <a:lnTo>
                    <a:pt x="9" y="79"/>
                  </a:lnTo>
                  <a:lnTo>
                    <a:pt x="5" y="90"/>
                  </a:lnTo>
                  <a:lnTo>
                    <a:pt x="2" y="103"/>
                  </a:lnTo>
                  <a:lnTo>
                    <a:pt x="0" y="115"/>
                  </a:lnTo>
                  <a:lnTo>
                    <a:pt x="0" y="127"/>
                  </a:lnTo>
                  <a:lnTo>
                    <a:pt x="0" y="139"/>
                  </a:lnTo>
                  <a:lnTo>
                    <a:pt x="0" y="153"/>
                  </a:lnTo>
                  <a:lnTo>
                    <a:pt x="2" y="166"/>
                  </a:lnTo>
                  <a:lnTo>
                    <a:pt x="5" y="178"/>
                  </a:lnTo>
                  <a:lnTo>
                    <a:pt x="5" y="178"/>
                  </a:lnTo>
                  <a:lnTo>
                    <a:pt x="9" y="191"/>
                  </a:lnTo>
                  <a:lnTo>
                    <a:pt x="12" y="203"/>
                  </a:lnTo>
                  <a:lnTo>
                    <a:pt x="19" y="215"/>
                  </a:lnTo>
                  <a:lnTo>
                    <a:pt x="25" y="226"/>
                  </a:lnTo>
                  <a:lnTo>
                    <a:pt x="31" y="236"/>
                  </a:lnTo>
                  <a:lnTo>
                    <a:pt x="39" y="246"/>
                  </a:lnTo>
                  <a:lnTo>
                    <a:pt x="48" y="255"/>
                  </a:lnTo>
                  <a:lnTo>
                    <a:pt x="56" y="264"/>
                  </a:lnTo>
                  <a:lnTo>
                    <a:pt x="65" y="271"/>
                  </a:lnTo>
                  <a:lnTo>
                    <a:pt x="75" y="279"/>
                  </a:lnTo>
                  <a:lnTo>
                    <a:pt x="85" y="285"/>
                  </a:lnTo>
                  <a:lnTo>
                    <a:pt x="97" y="292"/>
                  </a:lnTo>
                  <a:lnTo>
                    <a:pt x="108" y="297"/>
                  </a:lnTo>
                  <a:lnTo>
                    <a:pt x="119" y="300"/>
                  </a:lnTo>
                  <a:lnTo>
                    <a:pt x="132" y="304"/>
                  </a:lnTo>
                  <a:lnTo>
                    <a:pt x="143" y="307"/>
                  </a:lnTo>
                  <a:lnTo>
                    <a:pt x="143" y="307"/>
                  </a:lnTo>
                  <a:lnTo>
                    <a:pt x="118" y="284"/>
                  </a:lnTo>
                  <a:lnTo>
                    <a:pt x="97" y="263"/>
                  </a:lnTo>
                  <a:lnTo>
                    <a:pt x="79" y="240"/>
                  </a:lnTo>
                  <a:lnTo>
                    <a:pt x="65" y="219"/>
                  </a:lnTo>
                  <a:lnTo>
                    <a:pt x="54" y="196"/>
                  </a:lnTo>
                  <a:lnTo>
                    <a:pt x="46" y="175"/>
                  </a:lnTo>
                  <a:lnTo>
                    <a:pt x="40" y="153"/>
                  </a:lnTo>
                  <a:lnTo>
                    <a:pt x="37" y="132"/>
                  </a:lnTo>
                  <a:lnTo>
                    <a:pt x="36" y="112"/>
                  </a:lnTo>
                  <a:lnTo>
                    <a:pt x="37" y="93"/>
                  </a:lnTo>
                  <a:lnTo>
                    <a:pt x="40" y="74"/>
                  </a:lnTo>
                  <a:lnTo>
                    <a:pt x="44" y="56"/>
                  </a:lnTo>
                  <a:lnTo>
                    <a:pt x="49" y="40"/>
                  </a:lnTo>
                  <a:lnTo>
                    <a:pt x="54" y="25"/>
                  </a:lnTo>
                  <a:lnTo>
                    <a:pt x="59" y="11"/>
                  </a:lnTo>
                  <a:lnTo>
                    <a:pt x="65" y="0"/>
                  </a:lnTo>
                  <a:lnTo>
                    <a:pt x="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7" name="Freeform 19"/>
            <p:cNvSpPr>
              <a:spLocks/>
            </p:cNvSpPr>
            <p:nvPr/>
          </p:nvSpPr>
          <p:spPr bwMode="auto">
            <a:xfrm>
              <a:off x="5164138" y="68263"/>
              <a:ext cx="217488" cy="495300"/>
            </a:xfrm>
            <a:custGeom>
              <a:avLst/>
              <a:gdLst>
                <a:gd name="T0" fmla="*/ 72 w 137"/>
                <a:gd name="T1" fmla="*/ 0 h 312"/>
                <a:gd name="T2" fmla="*/ 72 w 137"/>
                <a:gd name="T3" fmla="*/ 0 h 312"/>
                <a:gd name="T4" fmla="*/ 67 w 137"/>
                <a:gd name="T5" fmla="*/ 6 h 312"/>
                <a:gd name="T6" fmla="*/ 61 w 137"/>
                <a:gd name="T7" fmla="*/ 12 h 312"/>
                <a:gd name="T8" fmla="*/ 53 w 137"/>
                <a:gd name="T9" fmla="*/ 17 h 312"/>
                <a:gd name="T10" fmla="*/ 43 w 137"/>
                <a:gd name="T11" fmla="*/ 21 h 312"/>
                <a:gd name="T12" fmla="*/ 43 w 137"/>
                <a:gd name="T13" fmla="*/ 21 h 312"/>
                <a:gd name="T14" fmla="*/ 30 w 137"/>
                <a:gd name="T15" fmla="*/ 22 h 312"/>
                <a:gd name="T16" fmla="*/ 19 w 137"/>
                <a:gd name="T17" fmla="*/ 21 h 312"/>
                <a:gd name="T18" fmla="*/ 10 w 137"/>
                <a:gd name="T19" fmla="*/ 19 h 312"/>
                <a:gd name="T20" fmla="*/ 1 w 137"/>
                <a:gd name="T21" fmla="*/ 12 h 312"/>
                <a:gd name="T22" fmla="*/ 1 w 137"/>
                <a:gd name="T23" fmla="*/ 12 h 312"/>
                <a:gd name="T24" fmla="*/ 0 w 137"/>
                <a:gd name="T25" fmla="*/ 40 h 312"/>
                <a:gd name="T26" fmla="*/ 0 w 137"/>
                <a:gd name="T27" fmla="*/ 70 h 312"/>
                <a:gd name="T28" fmla="*/ 1 w 137"/>
                <a:gd name="T29" fmla="*/ 88 h 312"/>
                <a:gd name="T30" fmla="*/ 3 w 137"/>
                <a:gd name="T31" fmla="*/ 106 h 312"/>
                <a:gd name="T32" fmla="*/ 6 w 137"/>
                <a:gd name="T33" fmla="*/ 124 h 312"/>
                <a:gd name="T34" fmla="*/ 10 w 137"/>
                <a:gd name="T35" fmla="*/ 143 h 312"/>
                <a:gd name="T36" fmla="*/ 15 w 137"/>
                <a:gd name="T37" fmla="*/ 163 h 312"/>
                <a:gd name="T38" fmla="*/ 23 w 137"/>
                <a:gd name="T39" fmla="*/ 184 h 312"/>
                <a:gd name="T40" fmla="*/ 30 w 137"/>
                <a:gd name="T41" fmla="*/ 205 h 312"/>
                <a:gd name="T42" fmla="*/ 40 w 137"/>
                <a:gd name="T43" fmla="*/ 226 h 312"/>
                <a:gd name="T44" fmla="*/ 52 w 137"/>
                <a:gd name="T45" fmla="*/ 248 h 312"/>
                <a:gd name="T46" fmla="*/ 66 w 137"/>
                <a:gd name="T47" fmla="*/ 269 h 312"/>
                <a:gd name="T48" fmla="*/ 81 w 137"/>
                <a:gd name="T49" fmla="*/ 291 h 312"/>
                <a:gd name="T50" fmla="*/ 97 w 137"/>
                <a:gd name="T51" fmla="*/ 312 h 312"/>
                <a:gd name="T52" fmla="*/ 97 w 137"/>
                <a:gd name="T53" fmla="*/ 312 h 312"/>
                <a:gd name="T54" fmla="*/ 117 w 137"/>
                <a:gd name="T55" fmla="*/ 308 h 312"/>
                <a:gd name="T56" fmla="*/ 117 w 137"/>
                <a:gd name="T57" fmla="*/ 308 h 312"/>
                <a:gd name="T58" fmla="*/ 129 w 137"/>
                <a:gd name="T59" fmla="*/ 304 h 312"/>
                <a:gd name="T60" fmla="*/ 129 w 137"/>
                <a:gd name="T61" fmla="*/ 304 h 312"/>
                <a:gd name="T62" fmla="*/ 132 w 137"/>
                <a:gd name="T63" fmla="*/ 278 h 312"/>
                <a:gd name="T64" fmla="*/ 136 w 137"/>
                <a:gd name="T65" fmla="*/ 253 h 312"/>
                <a:gd name="T66" fmla="*/ 137 w 137"/>
                <a:gd name="T67" fmla="*/ 228 h 312"/>
                <a:gd name="T68" fmla="*/ 137 w 137"/>
                <a:gd name="T69" fmla="*/ 204 h 312"/>
                <a:gd name="T70" fmla="*/ 136 w 137"/>
                <a:gd name="T71" fmla="*/ 181 h 312"/>
                <a:gd name="T72" fmla="*/ 134 w 137"/>
                <a:gd name="T73" fmla="*/ 160 h 312"/>
                <a:gd name="T74" fmla="*/ 130 w 137"/>
                <a:gd name="T75" fmla="*/ 138 h 312"/>
                <a:gd name="T76" fmla="*/ 125 w 137"/>
                <a:gd name="T77" fmla="*/ 118 h 312"/>
                <a:gd name="T78" fmla="*/ 120 w 137"/>
                <a:gd name="T79" fmla="*/ 100 h 312"/>
                <a:gd name="T80" fmla="*/ 113 w 137"/>
                <a:gd name="T81" fmla="*/ 82 h 312"/>
                <a:gd name="T82" fmla="*/ 107 w 137"/>
                <a:gd name="T83" fmla="*/ 65 h 312"/>
                <a:gd name="T84" fmla="*/ 101 w 137"/>
                <a:gd name="T85" fmla="*/ 50 h 312"/>
                <a:gd name="T86" fmla="*/ 86 w 137"/>
                <a:gd name="T87" fmla="*/ 22 h 312"/>
                <a:gd name="T88" fmla="*/ 72 w 137"/>
                <a:gd name="T89" fmla="*/ 0 h 312"/>
                <a:gd name="T90" fmla="*/ 72 w 137"/>
                <a:gd name="T9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12">
                  <a:moveTo>
                    <a:pt x="72" y="0"/>
                  </a:moveTo>
                  <a:lnTo>
                    <a:pt x="72" y="0"/>
                  </a:lnTo>
                  <a:lnTo>
                    <a:pt x="67" y="6"/>
                  </a:lnTo>
                  <a:lnTo>
                    <a:pt x="61" y="12"/>
                  </a:lnTo>
                  <a:lnTo>
                    <a:pt x="53" y="17"/>
                  </a:lnTo>
                  <a:lnTo>
                    <a:pt x="43" y="21"/>
                  </a:lnTo>
                  <a:lnTo>
                    <a:pt x="43" y="21"/>
                  </a:lnTo>
                  <a:lnTo>
                    <a:pt x="30" y="22"/>
                  </a:lnTo>
                  <a:lnTo>
                    <a:pt x="19" y="21"/>
                  </a:lnTo>
                  <a:lnTo>
                    <a:pt x="10" y="19"/>
                  </a:lnTo>
                  <a:lnTo>
                    <a:pt x="1" y="12"/>
                  </a:lnTo>
                  <a:lnTo>
                    <a:pt x="1" y="12"/>
                  </a:lnTo>
                  <a:lnTo>
                    <a:pt x="0" y="40"/>
                  </a:lnTo>
                  <a:lnTo>
                    <a:pt x="0" y="70"/>
                  </a:lnTo>
                  <a:lnTo>
                    <a:pt x="1" y="88"/>
                  </a:lnTo>
                  <a:lnTo>
                    <a:pt x="3" y="106"/>
                  </a:lnTo>
                  <a:lnTo>
                    <a:pt x="6" y="124"/>
                  </a:lnTo>
                  <a:lnTo>
                    <a:pt x="10" y="143"/>
                  </a:lnTo>
                  <a:lnTo>
                    <a:pt x="15" y="163"/>
                  </a:lnTo>
                  <a:lnTo>
                    <a:pt x="23" y="184"/>
                  </a:lnTo>
                  <a:lnTo>
                    <a:pt x="30" y="205"/>
                  </a:lnTo>
                  <a:lnTo>
                    <a:pt x="40" y="226"/>
                  </a:lnTo>
                  <a:lnTo>
                    <a:pt x="52" y="248"/>
                  </a:lnTo>
                  <a:lnTo>
                    <a:pt x="66" y="269"/>
                  </a:lnTo>
                  <a:lnTo>
                    <a:pt x="81" y="291"/>
                  </a:lnTo>
                  <a:lnTo>
                    <a:pt x="97" y="312"/>
                  </a:lnTo>
                  <a:lnTo>
                    <a:pt x="97" y="312"/>
                  </a:lnTo>
                  <a:lnTo>
                    <a:pt x="117" y="308"/>
                  </a:lnTo>
                  <a:lnTo>
                    <a:pt x="117" y="308"/>
                  </a:lnTo>
                  <a:lnTo>
                    <a:pt x="129" y="304"/>
                  </a:lnTo>
                  <a:lnTo>
                    <a:pt x="129" y="304"/>
                  </a:lnTo>
                  <a:lnTo>
                    <a:pt x="132" y="278"/>
                  </a:lnTo>
                  <a:lnTo>
                    <a:pt x="136" y="253"/>
                  </a:lnTo>
                  <a:lnTo>
                    <a:pt x="137" y="228"/>
                  </a:lnTo>
                  <a:lnTo>
                    <a:pt x="137" y="204"/>
                  </a:lnTo>
                  <a:lnTo>
                    <a:pt x="136" y="181"/>
                  </a:lnTo>
                  <a:lnTo>
                    <a:pt x="134" y="160"/>
                  </a:lnTo>
                  <a:lnTo>
                    <a:pt x="130" y="138"/>
                  </a:lnTo>
                  <a:lnTo>
                    <a:pt x="125" y="118"/>
                  </a:lnTo>
                  <a:lnTo>
                    <a:pt x="120" y="100"/>
                  </a:lnTo>
                  <a:lnTo>
                    <a:pt x="113" y="82"/>
                  </a:lnTo>
                  <a:lnTo>
                    <a:pt x="107" y="65"/>
                  </a:lnTo>
                  <a:lnTo>
                    <a:pt x="101" y="50"/>
                  </a:lnTo>
                  <a:lnTo>
                    <a:pt x="86" y="22"/>
                  </a:lnTo>
                  <a:lnTo>
                    <a:pt x="72"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8" name="Freeform 20"/>
            <p:cNvSpPr>
              <a:spLocks/>
            </p:cNvSpPr>
            <p:nvPr/>
          </p:nvSpPr>
          <p:spPr bwMode="auto">
            <a:xfrm>
              <a:off x="5308601" y="14288"/>
              <a:ext cx="249238" cy="503238"/>
            </a:xfrm>
            <a:custGeom>
              <a:avLst/>
              <a:gdLst>
                <a:gd name="T0" fmla="*/ 152 w 157"/>
                <a:gd name="T1" fmla="*/ 131 h 317"/>
                <a:gd name="T2" fmla="*/ 152 w 157"/>
                <a:gd name="T3" fmla="*/ 131 h 317"/>
                <a:gd name="T4" fmla="*/ 147 w 157"/>
                <a:gd name="T5" fmla="*/ 117 h 317"/>
                <a:gd name="T6" fmla="*/ 142 w 157"/>
                <a:gd name="T7" fmla="*/ 104 h 317"/>
                <a:gd name="T8" fmla="*/ 137 w 157"/>
                <a:gd name="T9" fmla="*/ 92 h 317"/>
                <a:gd name="T10" fmla="*/ 129 w 157"/>
                <a:gd name="T11" fmla="*/ 80 h 317"/>
                <a:gd name="T12" fmla="*/ 122 w 157"/>
                <a:gd name="T13" fmla="*/ 69 h 317"/>
                <a:gd name="T14" fmla="*/ 114 w 157"/>
                <a:gd name="T15" fmla="*/ 59 h 317"/>
                <a:gd name="T16" fmla="*/ 106 w 157"/>
                <a:gd name="T17" fmla="*/ 49 h 317"/>
                <a:gd name="T18" fmla="*/ 95 w 157"/>
                <a:gd name="T19" fmla="*/ 40 h 317"/>
                <a:gd name="T20" fmla="*/ 85 w 157"/>
                <a:gd name="T21" fmla="*/ 33 h 317"/>
                <a:gd name="T22" fmla="*/ 74 w 157"/>
                <a:gd name="T23" fmla="*/ 25 h 317"/>
                <a:gd name="T24" fmla="*/ 63 w 157"/>
                <a:gd name="T25" fmla="*/ 19 h 317"/>
                <a:gd name="T26" fmla="*/ 50 w 157"/>
                <a:gd name="T27" fmla="*/ 14 h 317"/>
                <a:gd name="T28" fmla="*/ 39 w 157"/>
                <a:gd name="T29" fmla="*/ 9 h 317"/>
                <a:gd name="T30" fmla="*/ 26 w 157"/>
                <a:gd name="T31" fmla="*/ 5 h 317"/>
                <a:gd name="T32" fmla="*/ 12 w 157"/>
                <a:gd name="T33" fmla="*/ 2 h 317"/>
                <a:gd name="T34" fmla="*/ 0 w 157"/>
                <a:gd name="T35" fmla="*/ 0 h 317"/>
                <a:gd name="T36" fmla="*/ 0 w 157"/>
                <a:gd name="T37" fmla="*/ 0 h 317"/>
                <a:gd name="T38" fmla="*/ 10 w 157"/>
                <a:gd name="T39" fmla="*/ 7 h 317"/>
                <a:gd name="T40" fmla="*/ 22 w 157"/>
                <a:gd name="T41" fmla="*/ 16 h 317"/>
                <a:gd name="T42" fmla="*/ 34 w 157"/>
                <a:gd name="T43" fmla="*/ 28 h 317"/>
                <a:gd name="T44" fmla="*/ 46 w 157"/>
                <a:gd name="T45" fmla="*/ 39 h 317"/>
                <a:gd name="T46" fmla="*/ 59 w 157"/>
                <a:gd name="T47" fmla="*/ 53 h 317"/>
                <a:gd name="T48" fmla="*/ 70 w 157"/>
                <a:gd name="T49" fmla="*/ 68 h 317"/>
                <a:gd name="T50" fmla="*/ 82 w 157"/>
                <a:gd name="T51" fmla="*/ 85 h 317"/>
                <a:gd name="T52" fmla="*/ 90 w 157"/>
                <a:gd name="T53" fmla="*/ 104 h 317"/>
                <a:gd name="T54" fmla="*/ 99 w 157"/>
                <a:gd name="T55" fmla="*/ 124 h 317"/>
                <a:gd name="T56" fmla="*/ 106 w 157"/>
                <a:gd name="T57" fmla="*/ 146 h 317"/>
                <a:gd name="T58" fmla="*/ 109 w 157"/>
                <a:gd name="T59" fmla="*/ 170 h 317"/>
                <a:gd name="T60" fmla="*/ 109 w 157"/>
                <a:gd name="T61" fmla="*/ 196 h 317"/>
                <a:gd name="T62" fmla="*/ 109 w 157"/>
                <a:gd name="T63" fmla="*/ 209 h 317"/>
                <a:gd name="T64" fmla="*/ 108 w 157"/>
                <a:gd name="T65" fmla="*/ 224 h 317"/>
                <a:gd name="T66" fmla="*/ 106 w 157"/>
                <a:gd name="T67" fmla="*/ 238 h 317"/>
                <a:gd name="T68" fmla="*/ 103 w 157"/>
                <a:gd name="T69" fmla="*/ 253 h 317"/>
                <a:gd name="T70" fmla="*/ 99 w 157"/>
                <a:gd name="T71" fmla="*/ 268 h 317"/>
                <a:gd name="T72" fmla="*/ 94 w 157"/>
                <a:gd name="T73" fmla="*/ 284 h 317"/>
                <a:gd name="T74" fmla="*/ 88 w 157"/>
                <a:gd name="T75" fmla="*/ 301 h 317"/>
                <a:gd name="T76" fmla="*/ 80 w 157"/>
                <a:gd name="T77" fmla="*/ 317 h 317"/>
                <a:gd name="T78" fmla="*/ 80 w 157"/>
                <a:gd name="T79" fmla="*/ 317 h 317"/>
                <a:gd name="T80" fmla="*/ 92 w 157"/>
                <a:gd name="T81" fmla="*/ 309 h 317"/>
                <a:gd name="T82" fmla="*/ 102 w 157"/>
                <a:gd name="T83" fmla="*/ 301 h 317"/>
                <a:gd name="T84" fmla="*/ 111 w 157"/>
                <a:gd name="T85" fmla="*/ 291 h 317"/>
                <a:gd name="T86" fmla="*/ 119 w 157"/>
                <a:gd name="T87" fmla="*/ 282 h 317"/>
                <a:gd name="T88" fmla="*/ 127 w 157"/>
                <a:gd name="T89" fmla="*/ 270 h 317"/>
                <a:gd name="T90" fmla="*/ 134 w 157"/>
                <a:gd name="T91" fmla="*/ 259 h 317"/>
                <a:gd name="T92" fmla="*/ 139 w 157"/>
                <a:gd name="T93" fmla="*/ 248 h 317"/>
                <a:gd name="T94" fmla="*/ 146 w 157"/>
                <a:gd name="T95" fmla="*/ 236 h 317"/>
                <a:gd name="T96" fmla="*/ 150 w 157"/>
                <a:gd name="T97" fmla="*/ 224 h 317"/>
                <a:gd name="T98" fmla="*/ 153 w 157"/>
                <a:gd name="T99" fmla="*/ 211 h 317"/>
                <a:gd name="T100" fmla="*/ 156 w 157"/>
                <a:gd name="T101" fmla="*/ 197 h 317"/>
                <a:gd name="T102" fmla="*/ 157 w 157"/>
                <a:gd name="T103" fmla="*/ 185 h 317"/>
                <a:gd name="T104" fmla="*/ 157 w 157"/>
                <a:gd name="T105" fmla="*/ 171 h 317"/>
                <a:gd name="T106" fmla="*/ 156 w 157"/>
                <a:gd name="T107" fmla="*/ 157 h 317"/>
                <a:gd name="T108" fmla="*/ 155 w 157"/>
                <a:gd name="T109" fmla="*/ 145 h 317"/>
                <a:gd name="T110" fmla="*/ 152 w 157"/>
                <a:gd name="T111" fmla="*/ 131 h 317"/>
                <a:gd name="T112" fmla="*/ 152 w 157"/>
                <a:gd name="T113" fmla="*/ 13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317">
                  <a:moveTo>
                    <a:pt x="152" y="131"/>
                  </a:moveTo>
                  <a:lnTo>
                    <a:pt x="152" y="131"/>
                  </a:lnTo>
                  <a:lnTo>
                    <a:pt x="147" y="117"/>
                  </a:lnTo>
                  <a:lnTo>
                    <a:pt x="142" y="104"/>
                  </a:lnTo>
                  <a:lnTo>
                    <a:pt x="137" y="92"/>
                  </a:lnTo>
                  <a:lnTo>
                    <a:pt x="129" y="80"/>
                  </a:lnTo>
                  <a:lnTo>
                    <a:pt x="122" y="69"/>
                  </a:lnTo>
                  <a:lnTo>
                    <a:pt x="114" y="59"/>
                  </a:lnTo>
                  <a:lnTo>
                    <a:pt x="106" y="49"/>
                  </a:lnTo>
                  <a:lnTo>
                    <a:pt x="95" y="40"/>
                  </a:lnTo>
                  <a:lnTo>
                    <a:pt x="85" y="33"/>
                  </a:lnTo>
                  <a:lnTo>
                    <a:pt x="74" y="25"/>
                  </a:lnTo>
                  <a:lnTo>
                    <a:pt x="63" y="19"/>
                  </a:lnTo>
                  <a:lnTo>
                    <a:pt x="50" y="14"/>
                  </a:lnTo>
                  <a:lnTo>
                    <a:pt x="39" y="9"/>
                  </a:lnTo>
                  <a:lnTo>
                    <a:pt x="26" y="5"/>
                  </a:lnTo>
                  <a:lnTo>
                    <a:pt x="12" y="2"/>
                  </a:lnTo>
                  <a:lnTo>
                    <a:pt x="0" y="0"/>
                  </a:lnTo>
                  <a:lnTo>
                    <a:pt x="0" y="0"/>
                  </a:lnTo>
                  <a:lnTo>
                    <a:pt x="10" y="7"/>
                  </a:lnTo>
                  <a:lnTo>
                    <a:pt x="22" y="16"/>
                  </a:lnTo>
                  <a:lnTo>
                    <a:pt x="34" y="28"/>
                  </a:lnTo>
                  <a:lnTo>
                    <a:pt x="46" y="39"/>
                  </a:lnTo>
                  <a:lnTo>
                    <a:pt x="59" y="53"/>
                  </a:lnTo>
                  <a:lnTo>
                    <a:pt x="70" y="68"/>
                  </a:lnTo>
                  <a:lnTo>
                    <a:pt x="82" y="85"/>
                  </a:lnTo>
                  <a:lnTo>
                    <a:pt x="90" y="104"/>
                  </a:lnTo>
                  <a:lnTo>
                    <a:pt x="99" y="124"/>
                  </a:lnTo>
                  <a:lnTo>
                    <a:pt x="106" y="146"/>
                  </a:lnTo>
                  <a:lnTo>
                    <a:pt x="109" y="170"/>
                  </a:lnTo>
                  <a:lnTo>
                    <a:pt x="109" y="196"/>
                  </a:lnTo>
                  <a:lnTo>
                    <a:pt x="109" y="209"/>
                  </a:lnTo>
                  <a:lnTo>
                    <a:pt x="108" y="224"/>
                  </a:lnTo>
                  <a:lnTo>
                    <a:pt x="106" y="238"/>
                  </a:lnTo>
                  <a:lnTo>
                    <a:pt x="103" y="253"/>
                  </a:lnTo>
                  <a:lnTo>
                    <a:pt x="99" y="268"/>
                  </a:lnTo>
                  <a:lnTo>
                    <a:pt x="94" y="284"/>
                  </a:lnTo>
                  <a:lnTo>
                    <a:pt x="88" y="301"/>
                  </a:lnTo>
                  <a:lnTo>
                    <a:pt x="80" y="317"/>
                  </a:lnTo>
                  <a:lnTo>
                    <a:pt x="80" y="317"/>
                  </a:lnTo>
                  <a:lnTo>
                    <a:pt x="92" y="309"/>
                  </a:lnTo>
                  <a:lnTo>
                    <a:pt x="102" y="301"/>
                  </a:lnTo>
                  <a:lnTo>
                    <a:pt x="111" y="291"/>
                  </a:lnTo>
                  <a:lnTo>
                    <a:pt x="119" y="282"/>
                  </a:lnTo>
                  <a:lnTo>
                    <a:pt x="127" y="270"/>
                  </a:lnTo>
                  <a:lnTo>
                    <a:pt x="134" y="259"/>
                  </a:lnTo>
                  <a:lnTo>
                    <a:pt x="139" y="248"/>
                  </a:lnTo>
                  <a:lnTo>
                    <a:pt x="146" y="236"/>
                  </a:lnTo>
                  <a:lnTo>
                    <a:pt x="150" y="224"/>
                  </a:lnTo>
                  <a:lnTo>
                    <a:pt x="153" y="211"/>
                  </a:lnTo>
                  <a:lnTo>
                    <a:pt x="156" y="197"/>
                  </a:lnTo>
                  <a:lnTo>
                    <a:pt x="157" y="185"/>
                  </a:lnTo>
                  <a:lnTo>
                    <a:pt x="157" y="171"/>
                  </a:lnTo>
                  <a:lnTo>
                    <a:pt x="156" y="157"/>
                  </a:lnTo>
                  <a:lnTo>
                    <a:pt x="155" y="145"/>
                  </a:lnTo>
                  <a:lnTo>
                    <a:pt x="152" y="131"/>
                  </a:lnTo>
                  <a:lnTo>
                    <a:pt x="15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9" name="Freeform 21"/>
            <p:cNvSpPr>
              <a:spLocks noEditPoints="1"/>
            </p:cNvSpPr>
            <p:nvPr/>
          </p:nvSpPr>
          <p:spPr bwMode="auto">
            <a:xfrm>
              <a:off x="5119688" y="1588"/>
              <a:ext cx="212725" cy="109538"/>
            </a:xfrm>
            <a:custGeom>
              <a:avLst/>
              <a:gdLst>
                <a:gd name="T0" fmla="*/ 28 w 134"/>
                <a:gd name="T1" fmla="*/ 69 h 69"/>
                <a:gd name="T2" fmla="*/ 12 w 134"/>
                <a:gd name="T3" fmla="*/ 64 h 69"/>
                <a:gd name="T4" fmla="*/ 4 w 134"/>
                <a:gd name="T5" fmla="*/ 59 h 69"/>
                <a:gd name="T6" fmla="*/ 0 w 134"/>
                <a:gd name="T7" fmla="*/ 52 h 69"/>
                <a:gd name="T8" fmla="*/ 0 w 134"/>
                <a:gd name="T9" fmla="*/ 48 h 69"/>
                <a:gd name="T10" fmla="*/ 2 w 134"/>
                <a:gd name="T11" fmla="*/ 39 h 69"/>
                <a:gd name="T12" fmla="*/ 9 w 134"/>
                <a:gd name="T13" fmla="*/ 29 h 69"/>
                <a:gd name="T14" fmla="*/ 17 w 134"/>
                <a:gd name="T15" fmla="*/ 24 h 69"/>
                <a:gd name="T16" fmla="*/ 36 w 134"/>
                <a:gd name="T17" fmla="*/ 14 h 69"/>
                <a:gd name="T18" fmla="*/ 60 w 134"/>
                <a:gd name="T19" fmla="*/ 5 h 69"/>
                <a:gd name="T20" fmla="*/ 72 w 134"/>
                <a:gd name="T21" fmla="*/ 3 h 69"/>
                <a:gd name="T22" fmla="*/ 95 w 134"/>
                <a:gd name="T23" fmla="*/ 0 h 69"/>
                <a:gd name="T24" fmla="*/ 105 w 134"/>
                <a:gd name="T25" fmla="*/ 2 h 69"/>
                <a:gd name="T26" fmla="*/ 123 w 134"/>
                <a:gd name="T27" fmla="*/ 5 h 69"/>
                <a:gd name="T28" fmla="*/ 129 w 134"/>
                <a:gd name="T29" fmla="*/ 10 h 69"/>
                <a:gd name="T30" fmla="*/ 134 w 134"/>
                <a:gd name="T31" fmla="*/ 18 h 69"/>
                <a:gd name="T32" fmla="*/ 134 w 134"/>
                <a:gd name="T33" fmla="*/ 23 h 69"/>
                <a:gd name="T34" fmla="*/ 131 w 134"/>
                <a:gd name="T35" fmla="*/ 30 h 69"/>
                <a:gd name="T36" fmla="*/ 124 w 134"/>
                <a:gd name="T37" fmla="*/ 41 h 69"/>
                <a:gd name="T38" fmla="*/ 116 w 134"/>
                <a:gd name="T39" fmla="*/ 47 h 69"/>
                <a:gd name="T40" fmla="*/ 97 w 134"/>
                <a:gd name="T41" fmla="*/ 57 h 69"/>
                <a:gd name="T42" fmla="*/ 75 w 134"/>
                <a:gd name="T43" fmla="*/ 64 h 69"/>
                <a:gd name="T44" fmla="*/ 62 w 134"/>
                <a:gd name="T45" fmla="*/ 67 h 69"/>
                <a:gd name="T46" fmla="*/ 38 w 134"/>
                <a:gd name="T47" fmla="*/ 69 h 69"/>
                <a:gd name="T48" fmla="*/ 28 w 134"/>
                <a:gd name="T49" fmla="*/ 69 h 69"/>
                <a:gd name="T50" fmla="*/ 116 w 134"/>
                <a:gd name="T51" fmla="*/ 25 h 69"/>
                <a:gd name="T52" fmla="*/ 118 w 134"/>
                <a:gd name="T53" fmla="*/ 23 h 69"/>
                <a:gd name="T54" fmla="*/ 115 w 134"/>
                <a:gd name="T55" fmla="*/ 20 h 69"/>
                <a:gd name="T56" fmla="*/ 104 w 134"/>
                <a:gd name="T57" fmla="*/ 18 h 69"/>
                <a:gd name="T58" fmla="*/ 95 w 134"/>
                <a:gd name="T59" fmla="*/ 17 h 69"/>
                <a:gd name="T60" fmla="*/ 75 w 134"/>
                <a:gd name="T61" fmla="*/ 19 h 69"/>
                <a:gd name="T62" fmla="*/ 63 w 134"/>
                <a:gd name="T63" fmla="*/ 22 h 69"/>
                <a:gd name="T64" fmla="*/ 33 w 134"/>
                <a:gd name="T65" fmla="*/ 33 h 69"/>
                <a:gd name="T66" fmla="*/ 18 w 134"/>
                <a:gd name="T67" fmla="*/ 46 h 69"/>
                <a:gd name="T68" fmla="*/ 17 w 134"/>
                <a:gd name="T69" fmla="*/ 48 h 69"/>
                <a:gd name="T70" fmla="*/ 19 w 134"/>
                <a:gd name="T71" fmla="*/ 51 h 69"/>
                <a:gd name="T72" fmla="*/ 23 w 134"/>
                <a:gd name="T73" fmla="*/ 52 h 69"/>
                <a:gd name="T74" fmla="*/ 31 w 134"/>
                <a:gd name="T75" fmla="*/ 53 h 69"/>
                <a:gd name="T76" fmla="*/ 48 w 134"/>
                <a:gd name="T77" fmla="*/ 53 h 69"/>
                <a:gd name="T78" fmla="*/ 71 w 134"/>
                <a:gd name="T79" fmla="*/ 49 h 69"/>
                <a:gd name="T80" fmla="*/ 86 w 134"/>
                <a:gd name="T81" fmla="*/ 44 h 69"/>
                <a:gd name="T82" fmla="*/ 110 w 134"/>
                <a:gd name="T83" fmla="*/ 32 h 69"/>
                <a:gd name="T84" fmla="*/ 116 w 134"/>
                <a:gd name="T8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69">
                  <a:moveTo>
                    <a:pt x="28" y="69"/>
                  </a:moveTo>
                  <a:lnTo>
                    <a:pt x="28" y="69"/>
                  </a:lnTo>
                  <a:lnTo>
                    <a:pt x="19" y="68"/>
                  </a:lnTo>
                  <a:lnTo>
                    <a:pt x="12" y="64"/>
                  </a:lnTo>
                  <a:lnTo>
                    <a:pt x="8" y="63"/>
                  </a:lnTo>
                  <a:lnTo>
                    <a:pt x="4" y="59"/>
                  </a:lnTo>
                  <a:lnTo>
                    <a:pt x="2" y="57"/>
                  </a:lnTo>
                  <a:lnTo>
                    <a:pt x="0" y="52"/>
                  </a:lnTo>
                  <a:lnTo>
                    <a:pt x="0" y="52"/>
                  </a:lnTo>
                  <a:lnTo>
                    <a:pt x="0" y="48"/>
                  </a:lnTo>
                  <a:lnTo>
                    <a:pt x="0" y="43"/>
                  </a:lnTo>
                  <a:lnTo>
                    <a:pt x="2" y="39"/>
                  </a:lnTo>
                  <a:lnTo>
                    <a:pt x="4" y="36"/>
                  </a:lnTo>
                  <a:lnTo>
                    <a:pt x="9" y="29"/>
                  </a:lnTo>
                  <a:lnTo>
                    <a:pt x="17" y="24"/>
                  </a:lnTo>
                  <a:lnTo>
                    <a:pt x="17" y="24"/>
                  </a:lnTo>
                  <a:lnTo>
                    <a:pt x="26" y="19"/>
                  </a:lnTo>
                  <a:lnTo>
                    <a:pt x="36" y="14"/>
                  </a:lnTo>
                  <a:lnTo>
                    <a:pt x="47" y="9"/>
                  </a:lnTo>
                  <a:lnTo>
                    <a:pt x="60" y="5"/>
                  </a:lnTo>
                  <a:lnTo>
                    <a:pt x="60" y="5"/>
                  </a:lnTo>
                  <a:lnTo>
                    <a:pt x="72" y="3"/>
                  </a:lnTo>
                  <a:lnTo>
                    <a:pt x="84" y="2"/>
                  </a:lnTo>
                  <a:lnTo>
                    <a:pt x="95" y="0"/>
                  </a:lnTo>
                  <a:lnTo>
                    <a:pt x="105" y="2"/>
                  </a:lnTo>
                  <a:lnTo>
                    <a:pt x="105" y="2"/>
                  </a:lnTo>
                  <a:lnTo>
                    <a:pt x="114" y="3"/>
                  </a:lnTo>
                  <a:lnTo>
                    <a:pt x="123" y="5"/>
                  </a:lnTo>
                  <a:lnTo>
                    <a:pt x="126" y="8"/>
                  </a:lnTo>
                  <a:lnTo>
                    <a:pt x="129" y="10"/>
                  </a:lnTo>
                  <a:lnTo>
                    <a:pt x="131" y="14"/>
                  </a:lnTo>
                  <a:lnTo>
                    <a:pt x="134" y="18"/>
                  </a:lnTo>
                  <a:lnTo>
                    <a:pt x="134" y="18"/>
                  </a:lnTo>
                  <a:lnTo>
                    <a:pt x="134" y="23"/>
                  </a:lnTo>
                  <a:lnTo>
                    <a:pt x="133" y="27"/>
                  </a:lnTo>
                  <a:lnTo>
                    <a:pt x="131" y="30"/>
                  </a:lnTo>
                  <a:lnTo>
                    <a:pt x="130" y="34"/>
                  </a:lnTo>
                  <a:lnTo>
                    <a:pt x="124" y="41"/>
                  </a:lnTo>
                  <a:lnTo>
                    <a:pt x="116" y="47"/>
                  </a:lnTo>
                  <a:lnTo>
                    <a:pt x="116" y="47"/>
                  </a:lnTo>
                  <a:lnTo>
                    <a:pt x="109" y="52"/>
                  </a:lnTo>
                  <a:lnTo>
                    <a:pt x="97" y="57"/>
                  </a:lnTo>
                  <a:lnTo>
                    <a:pt x="87" y="61"/>
                  </a:lnTo>
                  <a:lnTo>
                    <a:pt x="75" y="64"/>
                  </a:lnTo>
                  <a:lnTo>
                    <a:pt x="75" y="64"/>
                  </a:lnTo>
                  <a:lnTo>
                    <a:pt x="62" y="67"/>
                  </a:lnTo>
                  <a:lnTo>
                    <a:pt x="50" y="69"/>
                  </a:lnTo>
                  <a:lnTo>
                    <a:pt x="38" y="69"/>
                  </a:lnTo>
                  <a:lnTo>
                    <a:pt x="28" y="69"/>
                  </a:lnTo>
                  <a:lnTo>
                    <a:pt x="28" y="69"/>
                  </a:lnTo>
                  <a:close/>
                  <a:moveTo>
                    <a:pt x="116" y="25"/>
                  </a:moveTo>
                  <a:lnTo>
                    <a:pt x="116" y="25"/>
                  </a:lnTo>
                  <a:lnTo>
                    <a:pt x="118" y="23"/>
                  </a:lnTo>
                  <a:lnTo>
                    <a:pt x="118" y="23"/>
                  </a:lnTo>
                  <a:lnTo>
                    <a:pt x="115" y="20"/>
                  </a:lnTo>
                  <a:lnTo>
                    <a:pt x="115" y="20"/>
                  </a:lnTo>
                  <a:lnTo>
                    <a:pt x="110" y="19"/>
                  </a:lnTo>
                  <a:lnTo>
                    <a:pt x="104" y="18"/>
                  </a:lnTo>
                  <a:lnTo>
                    <a:pt x="104" y="18"/>
                  </a:lnTo>
                  <a:lnTo>
                    <a:pt x="95" y="17"/>
                  </a:lnTo>
                  <a:lnTo>
                    <a:pt x="85" y="18"/>
                  </a:lnTo>
                  <a:lnTo>
                    <a:pt x="75" y="19"/>
                  </a:lnTo>
                  <a:lnTo>
                    <a:pt x="63" y="22"/>
                  </a:lnTo>
                  <a:lnTo>
                    <a:pt x="63" y="22"/>
                  </a:lnTo>
                  <a:lnTo>
                    <a:pt x="47" y="27"/>
                  </a:lnTo>
                  <a:lnTo>
                    <a:pt x="33" y="33"/>
                  </a:lnTo>
                  <a:lnTo>
                    <a:pt x="23" y="39"/>
                  </a:lnTo>
                  <a:lnTo>
                    <a:pt x="18" y="46"/>
                  </a:lnTo>
                  <a:lnTo>
                    <a:pt x="18" y="46"/>
                  </a:lnTo>
                  <a:lnTo>
                    <a:pt x="17" y="48"/>
                  </a:lnTo>
                  <a:lnTo>
                    <a:pt x="17" y="48"/>
                  </a:lnTo>
                  <a:lnTo>
                    <a:pt x="19" y="51"/>
                  </a:lnTo>
                  <a:lnTo>
                    <a:pt x="19" y="51"/>
                  </a:lnTo>
                  <a:lnTo>
                    <a:pt x="23" y="52"/>
                  </a:lnTo>
                  <a:lnTo>
                    <a:pt x="31" y="53"/>
                  </a:lnTo>
                  <a:lnTo>
                    <a:pt x="31" y="53"/>
                  </a:lnTo>
                  <a:lnTo>
                    <a:pt x="38" y="53"/>
                  </a:lnTo>
                  <a:lnTo>
                    <a:pt x="48" y="53"/>
                  </a:lnTo>
                  <a:lnTo>
                    <a:pt x="60" y="52"/>
                  </a:lnTo>
                  <a:lnTo>
                    <a:pt x="71" y="49"/>
                  </a:lnTo>
                  <a:lnTo>
                    <a:pt x="71" y="49"/>
                  </a:lnTo>
                  <a:lnTo>
                    <a:pt x="86" y="44"/>
                  </a:lnTo>
                  <a:lnTo>
                    <a:pt x="100" y="38"/>
                  </a:lnTo>
                  <a:lnTo>
                    <a:pt x="110" y="32"/>
                  </a:lnTo>
                  <a:lnTo>
                    <a:pt x="116" y="25"/>
                  </a:lnTo>
                  <a:lnTo>
                    <a:pt x="116"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0" name="Freeform 22"/>
            <p:cNvSpPr>
              <a:spLocks/>
            </p:cNvSpPr>
            <p:nvPr/>
          </p:nvSpPr>
          <p:spPr bwMode="auto">
            <a:xfrm>
              <a:off x="5627688" y="368300"/>
              <a:ext cx="30163" cy="33338"/>
            </a:xfrm>
            <a:custGeom>
              <a:avLst/>
              <a:gdLst>
                <a:gd name="T0" fmla="*/ 19 w 19"/>
                <a:gd name="T1" fmla="*/ 7 h 21"/>
                <a:gd name="T2" fmla="*/ 19 w 19"/>
                <a:gd name="T3" fmla="*/ 7 h 21"/>
                <a:gd name="T4" fmla="*/ 1 w 19"/>
                <a:gd name="T5" fmla="*/ 21 h 21"/>
                <a:gd name="T6" fmla="*/ 1 w 19"/>
                <a:gd name="T7" fmla="*/ 21 h 21"/>
                <a:gd name="T8" fmla="*/ 0 w 19"/>
                <a:gd name="T9" fmla="*/ 0 h 21"/>
                <a:gd name="T10" fmla="*/ 0 w 19"/>
                <a:gd name="T11" fmla="*/ 0 h 21"/>
                <a:gd name="T12" fmla="*/ 6 w 19"/>
                <a:gd name="T13" fmla="*/ 3 h 21"/>
                <a:gd name="T14" fmla="*/ 6 w 19"/>
                <a:gd name="T15" fmla="*/ 3 h 21"/>
                <a:gd name="T16" fmla="*/ 19 w 19"/>
                <a:gd name="T17" fmla="*/ 7 h 21"/>
                <a:gd name="T18" fmla="*/ 19 w 19"/>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9" y="7"/>
                  </a:moveTo>
                  <a:lnTo>
                    <a:pt x="19" y="7"/>
                  </a:lnTo>
                  <a:lnTo>
                    <a:pt x="1" y="21"/>
                  </a:lnTo>
                  <a:lnTo>
                    <a:pt x="1" y="21"/>
                  </a:lnTo>
                  <a:lnTo>
                    <a:pt x="0" y="0"/>
                  </a:lnTo>
                  <a:lnTo>
                    <a:pt x="0" y="0"/>
                  </a:lnTo>
                  <a:lnTo>
                    <a:pt x="6" y="3"/>
                  </a:lnTo>
                  <a:lnTo>
                    <a:pt x="6" y="3"/>
                  </a:lnTo>
                  <a:lnTo>
                    <a:pt x="19" y="7"/>
                  </a:lnTo>
                  <a:lnTo>
                    <a:pt x="1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1" name="Freeform 23"/>
            <p:cNvSpPr>
              <a:spLocks/>
            </p:cNvSpPr>
            <p:nvPr/>
          </p:nvSpPr>
          <p:spPr bwMode="auto">
            <a:xfrm>
              <a:off x="5716588" y="93663"/>
              <a:ext cx="174625" cy="295275"/>
            </a:xfrm>
            <a:custGeom>
              <a:avLst/>
              <a:gdLst>
                <a:gd name="T0" fmla="*/ 81 w 110"/>
                <a:gd name="T1" fmla="*/ 0 h 186"/>
                <a:gd name="T2" fmla="*/ 81 w 110"/>
                <a:gd name="T3" fmla="*/ 0 h 186"/>
                <a:gd name="T4" fmla="*/ 91 w 110"/>
                <a:gd name="T5" fmla="*/ 13 h 186"/>
                <a:gd name="T6" fmla="*/ 99 w 110"/>
                <a:gd name="T7" fmla="*/ 25 h 186"/>
                <a:gd name="T8" fmla="*/ 105 w 110"/>
                <a:gd name="T9" fmla="*/ 40 h 186"/>
                <a:gd name="T10" fmla="*/ 109 w 110"/>
                <a:gd name="T11" fmla="*/ 56 h 186"/>
                <a:gd name="T12" fmla="*/ 110 w 110"/>
                <a:gd name="T13" fmla="*/ 72 h 186"/>
                <a:gd name="T14" fmla="*/ 110 w 110"/>
                <a:gd name="T15" fmla="*/ 88 h 186"/>
                <a:gd name="T16" fmla="*/ 107 w 110"/>
                <a:gd name="T17" fmla="*/ 103 h 186"/>
                <a:gd name="T18" fmla="*/ 101 w 110"/>
                <a:gd name="T19" fmla="*/ 120 h 186"/>
                <a:gd name="T20" fmla="*/ 101 w 110"/>
                <a:gd name="T21" fmla="*/ 120 h 186"/>
                <a:gd name="T22" fmla="*/ 93 w 110"/>
                <a:gd name="T23" fmla="*/ 135 h 186"/>
                <a:gd name="T24" fmla="*/ 84 w 110"/>
                <a:gd name="T25" fmla="*/ 147 h 186"/>
                <a:gd name="T26" fmla="*/ 73 w 110"/>
                <a:gd name="T27" fmla="*/ 159 h 186"/>
                <a:gd name="T28" fmla="*/ 60 w 110"/>
                <a:gd name="T29" fmla="*/ 169 h 186"/>
                <a:gd name="T30" fmla="*/ 46 w 110"/>
                <a:gd name="T31" fmla="*/ 176 h 186"/>
                <a:gd name="T32" fmla="*/ 31 w 110"/>
                <a:gd name="T33" fmla="*/ 181 h 186"/>
                <a:gd name="T34" fmla="*/ 15 w 110"/>
                <a:gd name="T35" fmla="*/ 185 h 186"/>
                <a:gd name="T36" fmla="*/ 0 w 110"/>
                <a:gd name="T37" fmla="*/ 186 h 186"/>
                <a:gd name="T38" fmla="*/ 0 w 110"/>
                <a:gd name="T39" fmla="*/ 186 h 186"/>
                <a:gd name="T40" fmla="*/ 17 w 110"/>
                <a:gd name="T41" fmla="*/ 175 h 186"/>
                <a:gd name="T42" fmla="*/ 34 w 110"/>
                <a:gd name="T43" fmla="*/ 164 h 186"/>
                <a:gd name="T44" fmla="*/ 47 w 110"/>
                <a:gd name="T45" fmla="*/ 151 h 186"/>
                <a:gd name="T46" fmla="*/ 59 w 110"/>
                <a:gd name="T47" fmla="*/ 139 h 186"/>
                <a:gd name="T48" fmla="*/ 67 w 110"/>
                <a:gd name="T49" fmla="*/ 126 h 186"/>
                <a:gd name="T50" fmla="*/ 75 w 110"/>
                <a:gd name="T51" fmla="*/ 113 h 186"/>
                <a:gd name="T52" fmla="*/ 81 w 110"/>
                <a:gd name="T53" fmla="*/ 100 h 186"/>
                <a:gd name="T54" fmla="*/ 85 w 110"/>
                <a:gd name="T55" fmla="*/ 87 h 186"/>
                <a:gd name="T56" fmla="*/ 88 w 110"/>
                <a:gd name="T57" fmla="*/ 74 h 186"/>
                <a:gd name="T58" fmla="*/ 89 w 110"/>
                <a:gd name="T59" fmla="*/ 62 h 186"/>
                <a:gd name="T60" fmla="*/ 90 w 110"/>
                <a:gd name="T61" fmla="*/ 49 h 186"/>
                <a:gd name="T62" fmla="*/ 89 w 110"/>
                <a:gd name="T63" fmla="*/ 38 h 186"/>
                <a:gd name="T64" fmla="*/ 86 w 110"/>
                <a:gd name="T65" fmla="*/ 18 h 186"/>
                <a:gd name="T66" fmla="*/ 81 w 110"/>
                <a:gd name="T67" fmla="*/ 0 h 186"/>
                <a:gd name="T68" fmla="*/ 81 w 110"/>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86">
                  <a:moveTo>
                    <a:pt x="81" y="0"/>
                  </a:moveTo>
                  <a:lnTo>
                    <a:pt x="81" y="0"/>
                  </a:lnTo>
                  <a:lnTo>
                    <a:pt x="91" y="13"/>
                  </a:lnTo>
                  <a:lnTo>
                    <a:pt x="99" y="25"/>
                  </a:lnTo>
                  <a:lnTo>
                    <a:pt x="105" y="40"/>
                  </a:lnTo>
                  <a:lnTo>
                    <a:pt x="109" y="56"/>
                  </a:lnTo>
                  <a:lnTo>
                    <a:pt x="110" y="72"/>
                  </a:lnTo>
                  <a:lnTo>
                    <a:pt x="110" y="88"/>
                  </a:lnTo>
                  <a:lnTo>
                    <a:pt x="107" y="103"/>
                  </a:lnTo>
                  <a:lnTo>
                    <a:pt x="101" y="120"/>
                  </a:lnTo>
                  <a:lnTo>
                    <a:pt x="101" y="120"/>
                  </a:lnTo>
                  <a:lnTo>
                    <a:pt x="93" y="135"/>
                  </a:lnTo>
                  <a:lnTo>
                    <a:pt x="84" y="147"/>
                  </a:lnTo>
                  <a:lnTo>
                    <a:pt x="73" y="159"/>
                  </a:lnTo>
                  <a:lnTo>
                    <a:pt x="60" y="169"/>
                  </a:lnTo>
                  <a:lnTo>
                    <a:pt x="46" y="176"/>
                  </a:lnTo>
                  <a:lnTo>
                    <a:pt x="31" y="181"/>
                  </a:lnTo>
                  <a:lnTo>
                    <a:pt x="15" y="185"/>
                  </a:lnTo>
                  <a:lnTo>
                    <a:pt x="0" y="186"/>
                  </a:lnTo>
                  <a:lnTo>
                    <a:pt x="0" y="186"/>
                  </a:lnTo>
                  <a:lnTo>
                    <a:pt x="17" y="175"/>
                  </a:lnTo>
                  <a:lnTo>
                    <a:pt x="34" y="164"/>
                  </a:lnTo>
                  <a:lnTo>
                    <a:pt x="47" y="151"/>
                  </a:lnTo>
                  <a:lnTo>
                    <a:pt x="59" y="139"/>
                  </a:lnTo>
                  <a:lnTo>
                    <a:pt x="67" y="126"/>
                  </a:lnTo>
                  <a:lnTo>
                    <a:pt x="75" y="113"/>
                  </a:lnTo>
                  <a:lnTo>
                    <a:pt x="81" y="100"/>
                  </a:lnTo>
                  <a:lnTo>
                    <a:pt x="85" y="87"/>
                  </a:lnTo>
                  <a:lnTo>
                    <a:pt x="88" y="74"/>
                  </a:lnTo>
                  <a:lnTo>
                    <a:pt x="89" y="62"/>
                  </a:lnTo>
                  <a:lnTo>
                    <a:pt x="90" y="49"/>
                  </a:lnTo>
                  <a:lnTo>
                    <a:pt x="89" y="38"/>
                  </a:lnTo>
                  <a:lnTo>
                    <a:pt x="86" y="18"/>
                  </a:lnTo>
                  <a:lnTo>
                    <a:pt x="81" y="0"/>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2" name="Freeform 24"/>
            <p:cNvSpPr>
              <a:spLocks/>
            </p:cNvSpPr>
            <p:nvPr/>
          </p:nvSpPr>
          <p:spPr bwMode="auto">
            <a:xfrm>
              <a:off x="5632451" y="71438"/>
              <a:ext cx="174625" cy="309563"/>
            </a:xfrm>
            <a:custGeom>
              <a:avLst/>
              <a:gdLst>
                <a:gd name="T0" fmla="*/ 68 w 110"/>
                <a:gd name="T1" fmla="*/ 0 h 195"/>
                <a:gd name="T2" fmla="*/ 68 w 110"/>
                <a:gd name="T3" fmla="*/ 0 h 195"/>
                <a:gd name="T4" fmla="*/ 70 w 110"/>
                <a:gd name="T5" fmla="*/ 5 h 195"/>
                <a:gd name="T6" fmla="*/ 74 w 110"/>
                <a:gd name="T7" fmla="*/ 9 h 195"/>
                <a:gd name="T8" fmla="*/ 78 w 110"/>
                <a:gd name="T9" fmla="*/ 14 h 195"/>
                <a:gd name="T10" fmla="*/ 84 w 110"/>
                <a:gd name="T11" fmla="*/ 17 h 195"/>
                <a:gd name="T12" fmla="*/ 84 w 110"/>
                <a:gd name="T13" fmla="*/ 17 h 195"/>
                <a:gd name="T14" fmla="*/ 92 w 110"/>
                <a:gd name="T15" fmla="*/ 19 h 195"/>
                <a:gd name="T16" fmla="*/ 99 w 110"/>
                <a:gd name="T17" fmla="*/ 19 h 195"/>
                <a:gd name="T18" fmla="*/ 105 w 110"/>
                <a:gd name="T19" fmla="*/ 18 h 195"/>
                <a:gd name="T20" fmla="*/ 110 w 110"/>
                <a:gd name="T21" fmla="*/ 15 h 195"/>
                <a:gd name="T22" fmla="*/ 110 w 110"/>
                <a:gd name="T23" fmla="*/ 15 h 195"/>
                <a:gd name="T24" fmla="*/ 109 w 110"/>
                <a:gd name="T25" fmla="*/ 33 h 195"/>
                <a:gd name="T26" fmla="*/ 105 w 110"/>
                <a:gd name="T27" fmla="*/ 53 h 195"/>
                <a:gd name="T28" fmla="*/ 100 w 110"/>
                <a:gd name="T29" fmla="*/ 75 h 195"/>
                <a:gd name="T30" fmla="*/ 92 w 110"/>
                <a:gd name="T31" fmla="*/ 98 h 195"/>
                <a:gd name="T32" fmla="*/ 87 w 110"/>
                <a:gd name="T33" fmla="*/ 110 h 195"/>
                <a:gd name="T34" fmla="*/ 80 w 110"/>
                <a:gd name="T35" fmla="*/ 122 h 195"/>
                <a:gd name="T36" fmla="*/ 73 w 110"/>
                <a:gd name="T37" fmla="*/ 135 h 195"/>
                <a:gd name="T38" fmla="*/ 64 w 110"/>
                <a:gd name="T39" fmla="*/ 148 h 195"/>
                <a:gd name="T40" fmla="*/ 54 w 110"/>
                <a:gd name="T41" fmla="*/ 160 h 195"/>
                <a:gd name="T42" fmla="*/ 44 w 110"/>
                <a:gd name="T43" fmla="*/ 172 h 195"/>
                <a:gd name="T44" fmla="*/ 32 w 110"/>
                <a:gd name="T45" fmla="*/ 184 h 195"/>
                <a:gd name="T46" fmla="*/ 19 w 110"/>
                <a:gd name="T47" fmla="*/ 195 h 195"/>
                <a:gd name="T48" fmla="*/ 19 w 110"/>
                <a:gd name="T49" fmla="*/ 195 h 195"/>
                <a:gd name="T50" fmla="*/ 6 w 110"/>
                <a:gd name="T51" fmla="*/ 192 h 195"/>
                <a:gd name="T52" fmla="*/ 6 w 110"/>
                <a:gd name="T53" fmla="*/ 192 h 195"/>
                <a:gd name="T54" fmla="*/ 0 w 110"/>
                <a:gd name="T55" fmla="*/ 188 h 195"/>
                <a:gd name="T56" fmla="*/ 0 w 110"/>
                <a:gd name="T57" fmla="*/ 188 h 195"/>
                <a:gd name="T58" fmla="*/ 0 w 110"/>
                <a:gd name="T59" fmla="*/ 170 h 195"/>
                <a:gd name="T60" fmla="*/ 0 w 110"/>
                <a:gd name="T61" fmla="*/ 154 h 195"/>
                <a:gd name="T62" fmla="*/ 2 w 110"/>
                <a:gd name="T63" fmla="*/ 139 h 195"/>
                <a:gd name="T64" fmla="*/ 5 w 110"/>
                <a:gd name="T65" fmla="*/ 124 h 195"/>
                <a:gd name="T66" fmla="*/ 7 w 110"/>
                <a:gd name="T67" fmla="*/ 109 h 195"/>
                <a:gd name="T68" fmla="*/ 12 w 110"/>
                <a:gd name="T69" fmla="*/ 95 h 195"/>
                <a:gd name="T70" fmla="*/ 21 w 110"/>
                <a:gd name="T71" fmla="*/ 71 h 195"/>
                <a:gd name="T72" fmla="*/ 32 w 110"/>
                <a:gd name="T73" fmla="*/ 48 h 195"/>
                <a:gd name="T74" fmla="*/ 44 w 110"/>
                <a:gd name="T75" fmla="*/ 29 h 195"/>
                <a:gd name="T76" fmla="*/ 56 w 110"/>
                <a:gd name="T77" fmla="*/ 13 h 195"/>
                <a:gd name="T78" fmla="*/ 68 w 110"/>
                <a:gd name="T79" fmla="*/ 0 h 195"/>
                <a:gd name="T80" fmla="*/ 68 w 110"/>
                <a:gd name="T8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 h="195">
                  <a:moveTo>
                    <a:pt x="68" y="0"/>
                  </a:moveTo>
                  <a:lnTo>
                    <a:pt x="68" y="0"/>
                  </a:lnTo>
                  <a:lnTo>
                    <a:pt x="70" y="5"/>
                  </a:lnTo>
                  <a:lnTo>
                    <a:pt x="74" y="9"/>
                  </a:lnTo>
                  <a:lnTo>
                    <a:pt x="78" y="14"/>
                  </a:lnTo>
                  <a:lnTo>
                    <a:pt x="84" y="17"/>
                  </a:lnTo>
                  <a:lnTo>
                    <a:pt x="84" y="17"/>
                  </a:lnTo>
                  <a:lnTo>
                    <a:pt x="92" y="19"/>
                  </a:lnTo>
                  <a:lnTo>
                    <a:pt x="99" y="19"/>
                  </a:lnTo>
                  <a:lnTo>
                    <a:pt x="105" y="18"/>
                  </a:lnTo>
                  <a:lnTo>
                    <a:pt x="110" y="15"/>
                  </a:lnTo>
                  <a:lnTo>
                    <a:pt x="110" y="15"/>
                  </a:lnTo>
                  <a:lnTo>
                    <a:pt x="109" y="33"/>
                  </a:lnTo>
                  <a:lnTo>
                    <a:pt x="105" y="53"/>
                  </a:lnTo>
                  <a:lnTo>
                    <a:pt x="100" y="75"/>
                  </a:lnTo>
                  <a:lnTo>
                    <a:pt x="92" y="98"/>
                  </a:lnTo>
                  <a:lnTo>
                    <a:pt x="87" y="110"/>
                  </a:lnTo>
                  <a:lnTo>
                    <a:pt x="80" y="122"/>
                  </a:lnTo>
                  <a:lnTo>
                    <a:pt x="73" y="135"/>
                  </a:lnTo>
                  <a:lnTo>
                    <a:pt x="64" y="148"/>
                  </a:lnTo>
                  <a:lnTo>
                    <a:pt x="54" y="160"/>
                  </a:lnTo>
                  <a:lnTo>
                    <a:pt x="44" y="172"/>
                  </a:lnTo>
                  <a:lnTo>
                    <a:pt x="32" y="184"/>
                  </a:lnTo>
                  <a:lnTo>
                    <a:pt x="19" y="195"/>
                  </a:lnTo>
                  <a:lnTo>
                    <a:pt x="19" y="195"/>
                  </a:lnTo>
                  <a:lnTo>
                    <a:pt x="6" y="192"/>
                  </a:lnTo>
                  <a:lnTo>
                    <a:pt x="6" y="192"/>
                  </a:lnTo>
                  <a:lnTo>
                    <a:pt x="0" y="188"/>
                  </a:lnTo>
                  <a:lnTo>
                    <a:pt x="0" y="188"/>
                  </a:lnTo>
                  <a:lnTo>
                    <a:pt x="0" y="170"/>
                  </a:lnTo>
                  <a:lnTo>
                    <a:pt x="0" y="154"/>
                  </a:lnTo>
                  <a:lnTo>
                    <a:pt x="2" y="139"/>
                  </a:lnTo>
                  <a:lnTo>
                    <a:pt x="5" y="124"/>
                  </a:lnTo>
                  <a:lnTo>
                    <a:pt x="7" y="109"/>
                  </a:lnTo>
                  <a:lnTo>
                    <a:pt x="12" y="95"/>
                  </a:lnTo>
                  <a:lnTo>
                    <a:pt x="21" y="71"/>
                  </a:lnTo>
                  <a:lnTo>
                    <a:pt x="32" y="48"/>
                  </a:lnTo>
                  <a:lnTo>
                    <a:pt x="44" y="29"/>
                  </a:lnTo>
                  <a:lnTo>
                    <a:pt x="56" y="13"/>
                  </a:lnTo>
                  <a:lnTo>
                    <a:pt x="68" y="0"/>
                  </a:lnTo>
                  <a:lnTo>
                    <a:pt x="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3" name="Freeform 25"/>
            <p:cNvSpPr>
              <a:spLocks noEditPoints="1"/>
            </p:cNvSpPr>
            <p:nvPr/>
          </p:nvSpPr>
          <p:spPr bwMode="auto">
            <a:xfrm>
              <a:off x="5707063" y="30163"/>
              <a:ext cx="133350" cy="80963"/>
            </a:xfrm>
            <a:custGeom>
              <a:avLst/>
              <a:gdLst>
                <a:gd name="T0" fmla="*/ 63 w 84"/>
                <a:gd name="T1" fmla="*/ 51 h 51"/>
                <a:gd name="T2" fmla="*/ 75 w 84"/>
                <a:gd name="T3" fmla="*/ 50 h 51"/>
                <a:gd name="T4" fmla="*/ 82 w 84"/>
                <a:gd name="T5" fmla="*/ 44 h 51"/>
                <a:gd name="T6" fmla="*/ 84 w 84"/>
                <a:gd name="T7" fmla="*/ 38 h 51"/>
                <a:gd name="T8" fmla="*/ 80 w 84"/>
                <a:gd name="T9" fmla="*/ 28 h 51"/>
                <a:gd name="T10" fmla="*/ 75 w 84"/>
                <a:gd name="T11" fmla="*/ 24 h 51"/>
                <a:gd name="T12" fmla="*/ 50 w 84"/>
                <a:gd name="T13" fmla="*/ 7 h 51"/>
                <a:gd name="T14" fmla="*/ 34 w 84"/>
                <a:gd name="T15" fmla="*/ 2 h 51"/>
                <a:gd name="T16" fmla="*/ 22 w 84"/>
                <a:gd name="T17" fmla="*/ 0 h 51"/>
                <a:gd name="T18" fmla="*/ 11 w 84"/>
                <a:gd name="T19" fmla="*/ 1 h 51"/>
                <a:gd name="T20" fmla="*/ 2 w 84"/>
                <a:gd name="T21" fmla="*/ 7 h 51"/>
                <a:gd name="T22" fmla="*/ 0 w 84"/>
                <a:gd name="T23" fmla="*/ 14 h 51"/>
                <a:gd name="T24" fmla="*/ 6 w 84"/>
                <a:gd name="T25" fmla="*/ 24 h 51"/>
                <a:gd name="T26" fmla="*/ 9 w 84"/>
                <a:gd name="T27" fmla="*/ 28 h 51"/>
                <a:gd name="T28" fmla="*/ 34 w 84"/>
                <a:gd name="T29" fmla="*/ 44 h 51"/>
                <a:gd name="T30" fmla="*/ 50 w 84"/>
                <a:gd name="T31" fmla="*/ 49 h 51"/>
                <a:gd name="T32" fmla="*/ 63 w 84"/>
                <a:gd name="T33" fmla="*/ 51 h 51"/>
                <a:gd name="T34" fmla="*/ 12 w 84"/>
                <a:gd name="T35" fmla="*/ 14 h 51"/>
                <a:gd name="T36" fmla="*/ 12 w 84"/>
                <a:gd name="T37" fmla="*/ 12 h 51"/>
                <a:gd name="T38" fmla="*/ 13 w 84"/>
                <a:gd name="T39" fmla="*/ 11 h 51"/>
                <a:gd name="T40" fmla="*/ 21 w 84"/>
                <a:gd name="T41" fmla="*/ 10 h 51"/>
                <a:gd name="T42" fmla="*/ 46 w 84"/>
                <a:gd name="T43" fmla="*/ 18 h 51"/>
                <a:gd name="T44" fmla="*/ 56 w 84"/>
                <a:gd name="T45" fmla="*/ 23 h 51"/>
                <a:gd name="T46" fmla="*/ 70 w 84"/>
                <a:gd name="T47" fmla="*/ 33 h 51"/>
                <a:gd name="T48" fmla="*/ 72 w 84"/>
                <a:gd name="T49" fmla="*/ 38 h 51"/>
                <a:gd name="T50" fmla="*/ 73 w 84"/>
                <a:gd name="T51" fmla="*/ 39 h 51"/>
                <a:gd name="T52" fmla="*/ 71 w 84"/>
                <a:gd name="T53" fmla="*/ 40 h 51"/>
                <a:gd name="T54" fmla="*/ 63 w 84"/>
                <a:gd name="T55" fmla="*/ 40 h 51"/>
                <a:gd name="T56" fmla="*/ 38 w 84"/>
                <a:gd name="T57" fmla="*/ 34 h 51"/>
                <a:gd name="T58" fmla="*/ 28 w 84"/>
                <a:gd name="T59" fmla="*/ 29 h 51"/>
                <a:gd name="T60" fmla="*/ 14 w 84"/>
                <a:gd name="T61" fmla="*/ 19 h 51"/>
                <a:gd name="T62" fmla="*/ 12 w 84"/>
                <a:gd name="T6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51">
                  <a:moveTo>
                    <a:pt x="63" y="51"/>
                  </a:moveTo>
                  <a:lnTo>
                    <a:pt x="63" y="51"/>
                  </a:lnTo>
                  <a:lnTo>
                    <a:pt x="68" y="51"/>
                  </a:lnTo>
                  <a:lnTo>
                    <a:pt x="75" y="50"/>
                  </a:lnTo>
                  <a:lnTo>
                    <a:pt x="80" y="48"/>
                  </a:lnTo>
                  <a:lnTo>
                    <a:pt x="82" y="44"/>
                  </a:lnTo>
                  <a:lnTo>
                    <a:pt x="82" y="44"/>
                  </a:lnTo>
                  <a:lnTo>
                    <a:pt x="84" y="38"/>
                  </a:lnTo>
                  <a:lnTo>
                    <a:pt x="82" y="33"/>
                  </a:lnTo>
                  <a:lnTo>
                    <a:pt x="80" y="28"/>
                  </a:lnTo>
                  <a:lnTo>
                    <a:pt x="75" y="24"/>
                  </a:lnTo>
                  <a:lnTo>
                    <a:pt x="75" y="24"/>
                  </a:lnTo>
                  <a:lnTo>
                    <a:pt x="65" y="15"/>
                  </a:lnTo>
                  <a:lnTo>
                    <a:pt x="50" y="7"/>
                  </a:lnTo>
                  <a:lnTo>
                    <a:pt x="50" y="7"/>
                  </a:lnTo>
                  <a:lnTo>
                    <a:pt x="34" y="2"/>
                  </a:lnTo>
                  <a:lnTo>
                    <a:pt x="22" y="0"/>
                  </a:lnTo>
                  <a:lnTo>
                    <a:pt x="22" y="0"/>
                  </a:lnTo>
                  <a:lnTo>
                    <a:pt x="16" y="0"/>
                  </a:lnTo>
                  <a:lnTo>
                    <a:pt x="11" y="1"/>
                  </a:lnTo>
                  <a:lnTo>
                    <a:pt x="6" y="4"/>
                  </a:lnTo>
                  <a:lnTo>
                    <a:pt x="2" y="7"/>
                  </a:lnTo>
                  <a:lnTo>
                    <a:pt x="2" y="7"/>
                  </a:lnTo>
                  <a:lnTo>
                    <a:pt x="0" y="14"/>
                  </a:lnTo>
                  <a:lnTo>
                    <a:pt x="2" y="19"/>
                  </a:lnTo>
                  <a:lnTo>
                    <a:pt x="6" y="24"/>
                  </a:lnTo>
                  <a:lnTo>
                    <a:pt x="9" y="28"/>
                  </a:lnTo>
                  <a:lnTo>
                    <a:pt x="9" y="28"/>
                  </a:lnTo>
                  <a:lnTo>
                    <a:pt x="21" y="36"/>
                  </a:lnTo>
                  <a:lnTo>
                    <a:pt x="34" y="44"/>
                  </a:lnTo>
                  <a:lnTo>
                    <a:pt x="34" y="44"/>
                  </a:lnTo>
                  <a:lnTo>
                    <a:pt x="50" y="49"/>
                  </a:lnTo>
                  <a:lnTo>
                    <a:pt x="63" y="51"/>
                  </a:lnTo>
                  <a:lnTo>
                    <a:pt x="63" y="51"/>
                  </a:lnTo>
                  <a:close/>
                  <a:moveTo>
                    <a:pt x="12" y="14"/>
                  </a:moveTo>
                  <a:lnTo>
                    <a:pt x="12" y="14"/>
                  </a:lnTo>
                  <a:lnTo>
                    <a:pt x="12" y="12"/>
                  </a:lnTo>
                  <a:lnTo>
                    <a:pt x="12" y="12"/>
                  </a:lnTo>
                  <a:lnTo>
                    <a:pt x="13" y="11"/>
                  </a:lnTo>
                  <a:lnTo>
                    <a:pt x="13" y="11"/>
                  </a:lnTo>
                  <a:lnTo>
                    <a:pt x="21" y="10"/>
                  </a:lnTo>
                  <a:lnTo>
                    <a:pt x="21" y="10"/>
                  </a:lnTo>
                  <a:lnTo>
                    <a:pt x="32" y="12"/>
                  </a:lnTo>
                  <a:lnTo>
                    <a:pt x="46" y="18"/>
                  </a:lnTo>
                  <a:lnTo>
                    <a:pt x="46" y="18"/>
                  </a:lnTo>
                  <a:lnTo>
                    <a:pt x="56" y="23"/>
                  </a:lnTo>
                  <a:lnTo>
                    <a:pt x="63" y="28"/>
                  </a:lnTo>
                  <a:lnTo>
                    <a:pt x="70" y="33"/>
                  </a:lnTo>
                  <a:lnTo>
                    <a:pt x="72" y="38"/>
                  </a:lnTo>
                  <a:lnTo>
                    <a:pt x="72" y="38"/>
                  </a:lnTo>
                  <a:lnTo>
                    <a:pt x="73" y="39"/>
                  </a:lnTo>
                  <a:lnTo>
                    <a:pt x="73" y="39"/>
                  </a:lnTo>
                  <a:lnTo>
                    <a:pt x="71" y="40"/>
                  </a:lnTo>
                  <a:lnTo>
                    <a:pt x="71" y="40"/>
                  </a:lnTo>
                  <a:lnTo>
                    <a:pt x="63" y="40"/>
                  </a:lnTo>
                  <a:lnTo>
                    <a:pt x="63" y="40"/>
                  </a:lnTo>
                  <a:lnTo>
                    <a:pt x="52" y="39"/>
                  </a:lnTo>
                  <a:lnTo>
                    <a:pt x="38" y="34"/>
                  </a:lnTo>
                  <a:lnTo>
                    <a:pt x="38" y="34"/>
                  </a:lnTo>
                  <a:lnTo>
                    <a:pt x="28" y="29"/>
                  </a:lnTo>
                  <a:lnTo>
                    <a:pt x="21" y="24"/>
                  </a:lnTo>
                  <a:lnTo>
                    <a:pt x="14" y="19"/>
                  </a:lnTo>
                  <a:lnTo>
                    <a:pt x="12"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4" name="Freeform 26"/>
            <p:cNvSpPr>
              <a:spLocks noEditPoints="1"/>
            </p:cNvSpPr>
            <p:nvPr/>
          </p:nvSpPr>
          <p:spPr bwMode="auto">
            <a:xfrm>
              <a:off x="5540376" y="25400"/>
              <a:ext cx="358775" cy="477838"/>
            </a:xfrm>
            <a:custGeom>
              <a:avLst/>
              <a:gdLst>
                <a:gd name="T0" fmla="*/ 146 w 226"/>
                <a:gd name="T1" fmla="*/ 5 h 301"/>
                <a:gd name="T2" fmla="*/ 112 w 226"/>
                <a:gd name="T3" fmla="*/ 0 h 301"/>
                <a:gd name="T4" fmla="*/ 78 w 226"/>
                <a:gd name="T5" fmla="*/ 5 h 301"/>
                <a:gd name="T6" fmla="*/ 46 w 226"/>
                <a:gd name="T7" fmla="*/ 18 h 301"/>
                <a:gd name="T8" fmla="*/ 21 w 226"/>
                <a:gd name="T9" fmla="*/ 41 h 301"/>
                <a:gd name="T10" fmla="*/ 2 w 226"/>
                <a:gd name="T11" fmla="*/ 71 h 301"/>
                <a:gd name="T12" fmla="*/ 9 w 226"/>
                <a:gd name="T13" fmla="*/ 82 h 301"/>
                <a:gd name="T14" fmla="*/ 22 w 226"/>
                <a:gd name="T15" fmla="*/ 119 h 301"/>
                <a:gd name="T16" fmla="*/ 25 w 226"/>
                <a:gd name="T17" fmla="*/ 134 h 301"/>
                <a:gd name="T18" fmla="*/ 31 w 226"/>
                <a:gd name="T19" fmla="*/ 99 h 301"/>
                <a:gd name="T20" fmla="*/ 44 w 226"/>
                <a:gd name="T21" fmla="*/ 68 h 301"/>
                <a:gd name="T22" fmla="*/ 82 w 226"/>
                <a:gd name="T23" fmla="*/ 27 h 301"/>
                <a:gd name="T24" fmla="*/ 107 w 226"/>
                <a:gd name="T25" fmla="*/ 10 h 301"/>
                <a:gd name="T26" fmla="*/ 141 w 226"/>
                <a:gd name="T27" fmla="*/ 15 h 301"/>
                <a:gd name="T28" fmla="*/ 162 w 226"/>
                <a:gd name="T29" fmla="*/ 24 h 301"/>
                <a:gd name="T30" fmla="*/ 187 w 226"/>
                <a:gd name="T31" fmla="*/ 44 h 301"/>
                <a:gd name="T32" fmla="*/ 205 w 226"/>
                <a:gd name="T33" fmla="*/ 70 h 301"/>
                <a:gd name="T34" fmla="*/ 215 w 226"/>
                <a:gd name="T35" fmla="*/ 99 h 301"/>
                <a:gd name="T36" fmla="*/ 216 w 226"/>
                <a:gd name="T37" fmla="*/ 130 h 301"/>
                <a:gd name="T38" fmla="*/ 207 w 226"/>
                <a:gd name="T39" fmla="*/ 160 h 301"/>
                <a:gd name="T40" fmla="*/ 196 w 226"/>
                <a:gd name="T41" fmla="*/ 179 h 301"/>
                <a:gd name="T42" fmla="*/ 175 w 226"/>
                <a:gd name="T43" fmla="*/ 202 h 301"/>
                <a:gd name="T44" fmla="*/ 148 w 226"/>
                <a:gd name="T45" fmla="*/ 217 h 301"/>
                <a:gd name="T46" fmla="*/ 118 w 226"/>
                <a:gd name="T47" fmla="*/ 224 h 301"/>
                <a:gd name="T48" fmla="*/ 87 w 226"/>
                <a:gd name="T49" fmla="*/ 222 h 301"/>
                <a:gd name="T50" fmla="*/ 66 w 226"/>
                <a:gd name="T51" fmla="*/ 216 h 301"/>
                <a:gd name="T52" fmla="*/ 38 w 226"/>
                <a:gd name="T53" fmla="*/ 197 h 301"/>
                <a:gd name="T54" fmla="*/ 27 w 226"/>
                <a:gd name="T55" fmla="*/ 177 h 301"/>
                <a:gd name="T56" fmla="*/ 20 w 226"/>
                <a:gd name="T57" fmla="*/ 222 h 301"/>
                <a:gd name="T58" fmla="*/ 0 w 226"/>
                <a:gd name="T59" fmla="*/ 265 h 301"/>
                <a:gd name="T60" fmla="*/ 4 w 226"/>
                <a:gd name="T61" fmla="*/ 275 h 301"/>
                <a:gd name="T62" fmla="*/ 61 w 226"/>
                <a:gd name="T63" fmla="*/ 301 h 301"/>
                <a:gd name="T64" fmla="*/ 74 w 226"/>
                <a:gd name="T65" fmla="*/ 299 h 301"/>
                <a:gd name="T66" fmla="*/ 97 w 226"/>
                <a:gd name="T67" fmla="*/ 262 h 301"/>
                <a:gd name="T68" fmla="*/ 117 w 226"/>
                <a:gd name="T69" fmla="*/ 234 h 301"/>
                <a:gd name="T70" fmla="*/ 147 w 226"/>
                <a:gd name="T71" fmla="*/ 228 h 301"/>
                <a:gd name="T72" fmla="*/ 189 w 226"/>
                <a:gd name="T73" fmla="*/ 204 h 301"/>
                <a:gd name="T74" fmla="*/ 218 w 226"/>
                <a:gd name="T75" fmla="*/ 165 h 301"/>
                <a:gd name="T76" fmla="*/ 224 w 226"/>
                <a:gd name="T77" fmla="*/ 143 h 301"/>
                <a:gd name="T78" fmla="*/ 226 w 226"/>
                <a:gd name="T79" fmla="*/ 109 h 301"/>
                <a:gd name="T80" fmla="*/ 219 w 226"/>
                <a:gd name="T81" fmla="*/ 75 h 301"/>
                <a:gd name="T82" fmla="*/ 202 w 226"/>
                <a:gd name="T83" fmla="*/ 46 h 301"/>
                <a:gd name="T84" fmla="*/ 177 w 226"/>
                <a:gd name="T85" fmla="*/ 22 h 301"/>
                <a:gd name="T86" fmla="*/ 157 w 226"/>
                <a:gd name="T87" fmla="*/ 10 h 301"/>
                <a:gd name="T88" fmla="*/ 29 w 226"/>
                <a:gd name="T89" fmla="*/ 203 h 301"/>
                <a:gd name="T90" fmla="*/ 44 w 226"/>
                <a:gd name="T91" fmla="*/ 216 h 301"/>
                <a:gd name="T92" fmla="*/ 63 w 226"/>
                <a:gd name="T93" fmla="*/ 226 h 301"/>
                <a:gd name="T94" fmla="*/ 92 w 226"/>
                <a:gd name="T95" fmla="*/ 23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01">
                  <a:moveTo>
                    <a:pt x="157" y="10"/>
                  </a:moveTo>
                  <a:lnTo>
                    <a:pt x="157" y="10"/>
                  </a:lnTo>
                  <a:lnTo>
                    <a:pt x="146" y="5"/>
                  </a:lnTo>
                  <a:lnTo>
                    <a:pt x="134" y="3"/>
                  </a:lnTo>
                  <a:lnTo>
                    <a:pt x="123" y="2"/>
                  </a:lnTo>
                  <a:lnTo>
                    <a:pt x="112" y="0"/>
                  </a:lnTo>
                  <a:lnTo>
                    <a:pt x="99" y="0"/>
                  </a:lnTo>
                  <a:lnTo>
                    <a:pt x="89" y="2"/>
                  </a:lnTo>
                  <a:lnTo>
                    <a:pt x="78" y="5"/>
                  </a:lnTo>
                  <a:lnTo>
                    <a:pt x="66" y="8"/>
                  </a:lnTo>
                  <a:lnTo>
                    <a:pt x="56" y="13"/>
                  </a:lnTo>
                  <a:lnTo>
                    <a:pt x="46" y="18"/>
                  </a:lnTo>
                  <a:lnTo>
                    <a:pt x="38" y="26"/>
                  </a:lnTo>
                  <a:lnTo>
                    <a:pt x="29" y="32"/>
                  </a:lnTo>
                  <a:lnTo>
                    <a:pt x="21" y="41"/>
                  </a:lnTo>
                  <a:lnTo>
                    <a:pt x="14" y="49"/>
                  </a:lnTo>
                  <a:lnTo>
                    <a:pt x="7" y="60"/>
                  </a:lnTo>
                  <a:lnTo>
                    <a:pt x="2" y="71"/>
                  </a:lnTo>
                  <a:lnTo>
                    <a:pt x="2" y="71"/>
                  </a:lnTo>
                  <a:lnTo>
                    <a:pt x="2" y="71"/>
                  </a:lnTo>
                  <a:lnTo>
                    <a:pt x="9" y="82"/>
                  </a:lnTo>
                  <a:lnTo>
                    <a:pt x="14" y="94"/>
                  </a:lnTo>
                  <a:lnTo>
                    <a:pt x="19" y="106"/>
                  </a:lnTo>
                  <a:lnTo>
                    <a:pt x="22" y="119"/>
                  </a:lnTo>
                  <a:lnTo>
                    <a:pt x="22" y="119"/>
                  </a:lnTo>
                  <a:lnTo>
                    <a:pt x="25" y="134"/>
                  </a:lnTo>
                  <a:lnTo>
                    <a:pt x="25" y="134"/>
                  </a:lnTo>
                  <a:lnTo>
                    <a:pt x="26" y="121"/>
                  </a:lnTo>
                  <a:lnTo>
                    <a:pt x="29" y="110"/>
                  </a:lnTo>
                  <a:lnTo>
                    <a:pt x="31" y="99"/>
                  </a:lnTo>
                  <a:lnTo>
                    <a:pt x="35" y="87"/>
                  </a:lnTo>
                  <a:lnTo>
                    <a:pt x="39" y="78"/>
                  </a:lnTo>
                  <a:lnTo>
                    <a:pt x="44" y="68"/>
                  </a:lnTo>
                  <a:lnTo>
                    <a:pt x="55" y="52"/>
                  </a:lnTo>
                  <a:lnTo>
                    <a:pt x="68" y="38"/>
                  </a:lnTo>
                  <a:lnTo>
                    <a:pt x="82" y="27"/>
                  </a:lnTo>
                  <a:lnTo>
                    <a:pt x="94" y="18"/>
                  </a:lnTo>
                  <a:lnTo>
                    <a:pt x="107" y="10"/>
                  </a:lnTo>
                  <a:lnTo>
                    <a:pt x="107" y="10"/>
                  </a:lnTo>
                  <a:lnTo>
                    <a:pt x="118" y="12"/>
                  </a:lnTo>
                  <a:lnTo>
                    <a:pt x="129" y="13"/>
                  </a:lnTo>
                  <a:lnTo>
                    <a:pt x="141" y="15"/>
                  </a:lnTo>
                  <a:lnTo>
                    <a:pt x="152" y="21"/>
                  </a:lnTo>
                  <a:lnTo>
                    <a:pt x="152" y="21"/>
                  </a:lnTo>
                  <a:lnTo>
                    <a:pt x="162" y="24"/>
                  </a:lnTo>
                  <a:lnTo>
                    <a:pt x="171" y="31"/>
                  </a:lnTo>
                  <a:lnTo>
                    <a:pt x="180" y="37"/>
                  </a:lnTo>
                  <a:lnTo>
                    <a:pt x="187" y="44"/>
                  </a:lnTo>
                  <a:lnTo>
                    <a:pt x="194" y="52"/>
                  </a:lnTo>
                  <a:lnTo>
                    <a:pt x="200" y="61"/>
                  </a:lnTo>
                  <a:lnTo>
                    <a:pt x="205" y="70"/>
                  </a:lnTo>
                  <a:lnTo>
                    <a:pt x="209" y="78"/>
                  </a:lnTo>
                  <a:lnTo>
                    <a:pt x="212" y="88"/>
                  </a:lnTo>
                  <a:lnTo>
                    <a:pt x="215" y="99"/>
                  </a:lnTo>
                  <a:lnTo>
                    <a:pt x="216" y="109"/>
                  </a:lnTo>
                  <a:lnTo>
                    <a:pt x="216" y="119"/>
                  </a:lnTo>
                  <a:lnTo>
                    <a:pt x="216" y="130"/>
                  </a:lnTo>
                  <a:lnTo>
                    <a:pt x="214" y="140"/>
                  </a:lnTo>
                  <a:lnTo>
                    <a:pt x="211" y="150"/>
                  </a:lnTo>
                  <a:lnTo>
                    <a:pt x="207" y="160"/>
                  </a:lnTo>
                  <a:lnTo>
                    <a:pt x="207" y="160"/>
                  </a:lnTo>
                  <a:lnTo>
                    <a:pt x="202" y="170"/>
                  </a:lnTo>
                  <a:lnTo>
                    <a:pt x="196" y="179"/>
                  </a:lnTo>
                  <a:lnTo>
                    <a:pt x="190" y="188"/>
                  </a:lnTo>
                  <a:lnTo>
                    <a:pt x="184" y="195"/>
                  </a:lnTo>
                  <a:lnTo>
                    <a:pt x="175" y="202"/>
                  </a:lnTo>
                  <a:lnTo>
                    <a:pt x="167" y="208"/>
                  </a:lnTo>
                  <a:lnTo>
                    <a:pt x="157" y="213"/>
                  </a:lnTo>
                  <a:lnTo>
                    <a:pt x="148" y="217"/>
                  </a:lnTo>
                  <a:lnTo>
                    <a:pt x="138" y="221"/>
                  </a:lnTo>
                  <a:lnTo>
                    <a:pt x="128" y="223"/>
                  </a:lnTo>
                  <a:lnTo>
                    <a:pt x="118" y="224"/>
                  </a:lnTo>
                  <a:lnTo>
                    <a:pt x="108" y="224"/>
                  </a:lnTo>
                  <a:lnTo>
                    <a:pt x="98" y="224"/>
                  </a:lnTo>
                  <a:lnTo>
                    <a:pt x="87" y="222"/>
                  </a:lnTo>
                  <a:lnTo>
                    <a:pt x="77" y="219"/>
                  </a:lnTo>
                  <a:lnTo>
                    <a:pt x="66" y="216"/>
                  </a:lnTo>
                  <a:lnTo>
                    <a:pt x="66" y="216"/>
                  </a:lnTo>
                  <a:lnTo>
                    <a:pt x="56" y="211"/>
                  </a:lnTo>
                  <a:lnTo>
                    <a:pt x="46" y="204"/>
                  </a:lnTo>
                  <a:lnTo>
                    <a:pt x="38" y="197"/>
                  </a:lnTo>
                  <a:lnTo>
                    <a:pt x="30" y="189"/>
                  </a:lnTo>
                  <a:lnTo>
                    <a:pt x="30" y="189"/>
                  </a:lnTo>
                  <a:lnTo>
                    <a:pt x="27" y="177"/>
                  </a:lnTo>
                  <a:lnTo>
                    <a:pt x="27" y="177"/>
                  </a:lnTo>
                  <a:lnTo>
                    <a:pt x="25" y="199"/>
                  </a:lnTo>
                  <a:lnTo>
                    <a:pt x="20" y="222"/>
                  </a:lnTo>
                  <a:lnTo>
                    <a:pt x="11" y="245"/>
                  </a:lnTo>
                  <a:lnTo>
                    <a:pt x="0" y="265"/>
                  </a:lnTo>
                  <a:lnTo>
                    <a:pt x="0" y="265"/>
                  </a:lnTo>
                  <a:lnTo>
                    <a:pt x="1" y="268"/>
                  </a:lnTo>
                  <a:lnTo>
                    <a:pt x="2" y="272"/>
                  </a:lnTo>
                  <a:lnTo>
                    <a:pt x="4" y="275"/>
                  </a:lnTo>
                  <a:lnTo>
                    <a:pt x="7" y="277"/>
                  </a:lnTo>
                  <a:lnTo>
                    <a:pt x="61" y="301"/>
                  </a:lnTo>
                  <a:lnTo>
                    <a:pt x="61" y="301"/>
                  </a:lnTo>
                  <a:lnTo>
                    <a:pt x="66" y="301"/>
                  </a:lnTo>
                  <a:lnTo>
                    <a:pt x="70" y="301"/>
                  </a:lnTo>
                  <a:lnTo>
                    <a:pt x="74" y="299"/>
                  </a:lnTo>
                  <a:lnTo>
                    <a:pt x="78" y="295"/>
                  </a:lnTo>
                  <a:lnTo>
                    <a:pt x="97" y="262"/>
                  </a:lnTo>
                  <a:lnTo>
                    <a:pt x="97" y="262"/>
                  </a:lnTo>
                  <a:lnTo>
                    <a:pt x="98" y="258"/>
                  </a:lnTo>
                  <a:lnTo>
                    <a:pt x="97" y="253"/>
                  </a:lnTo>
                  <a:lnTo>
                    <a:pt x="117" y="234"/>
                  </a:lnTo>
                  <a:lnTo>
                    <a:pt x="117" y="234"/>
                  </a:lnTo>
                  <a:lnTo>
                    <a:pt x="132" y="233"/>
                  </a:lnTo>
                  <a:lnTo>
                    <a:pt x="147" y="228"/>
                  </a:lnTo>
                  <a:lnTo>
                    <a:pt x="162" y="223"/>
                  </a:lnTo>
                  <a:lnTo>
                    <a:pt x="176" y="214"/>
                  </a:lnTo>
                  <a:lnTo>
                    <a:pt x="189" y="204"/>
                  </a:lnTo>
                  <a:lnTo>
                    <a:pt x="200" y="193"/>
                  </a:lnTo>
                  <a:lnTo>
                    <a:pt x="209" y="180"/>
                  </a:lnTo>
                  <a:lnTo>
                    <a:pt x="218" y="165"/>
                  </a:lnTo>
                  <a:lnTo>
                    <a:pt x="218" y="165"/>
                  </a:lnTo>
                  <a:lnTo>
                    <a:pt x="221" y="154"/>
                  </a:lnTo>
                  <a:lnTo>
                    <a:pt x="224" y="143"/>
                  </a:lnTo>
                  <a:lnTo>
                    <a:pt x="226" y="131"/>
                  </a:lnTo>
                  <a:lnTo>
                    <a:pt x="226" y="120"/>
                  </a:lnTo>
                  <a:lnTo>
                    <a:pt x="226" y="109"/>
                  </a:lnTo>
                  <a:lnTo>
                    <a:pt x="225" y="97"/>
                  </a:lnTo>
                  <a:lnTo>
                    <a:pt x="223" y="86"/>
                  </a:lnTo>
                  <a:lnTo>
                    <a:pt x="219" y="75"/>
                  </a:lnTo>
                  <a:lnTo>
                    <a:pt x="214" y="65"/>
                  </a:lnTo>
                  <a:lnTo>
                    <a:pt x="209" y="54"/>
                  </a:lnTo>
                  <a:lnTo>
                    <a:pt x="202" y="46"/>
                  </a:lnTo>
                  <a:lnTo>
                    <a:pt x="195" y="37"/>
                  </a:lnTo>
                  <a:lnTo>
                    <a:pt x="186" y="29"/>
                  </a:lnTo>
                  <a:lnTo>
                    <a:pt x="177" y="22"/>
                  </a:lnTo>
                  <a:lnTo>
                    <a:pt x="167" y="15"/>
                  </a:lnTo>
                  <a:lnTo>
                    <a:pt x="157" y="10"/>
                  </a:lnTo>
                  <a:lnTo>
                    <a:pt x="157" y="10"/>
                  </a:lnTo>
                  <a:close/>
                  <a:moveTo>
                    <a:pt x="89" y="247"/>
                  </a:moveTo>
                  <a:lnTo>
                    <a:pt x="29" y="219"/>
                  </a:lnTo>
                  <a:lnTo>
                    <a:pt x="29" y="203"/>
                  </a:lnTo>
                  <a:lnTo>
                    <a:pt x="29" y="203"/>
                  </a:lnTo>
                  <a:lnTo>
                    <a:pt x="36" y="209"/>
                  </a:lnTo>
                  <a:lnTo>
                    <a:pt x="44" y="216"/>
                  </a:lnTo>
                  <a:lnTo>
                    <a:pt x="53" y="221"/>
                  </a:lnTo>
                  <a:lnTo>
                    <a:pt x="63" y="226"/>
                  </a:lnTo>
                  <a:lnTo>
                    <a:pt x="63" y="226"/>
                  </a:lnTo>
                  <a:lnTo>
                    <a:pt x="72" y="229"/>
                  </a:lnTo>
                  <a:lnTo>
                    <a:pt x="82" y="232"/>
                  </a:lnTo>
                  <a:lnTo>
                    <a:pt x="92" y="233"/>
                  </a:lnTo>
                  <a:lnTo>
                    <a:pt x="102" y="234"/>
                  </a:lnTo>
                  <a:lnTo>
                    <a:pt x="8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grpSp>
      <p:grpSp>
        <p:nvGrpSpPr>
          <p:cNvPr id="35" name="组合 34"/>
          <p:cNvGrpSpPr/>
          <p:nvPr/>
        </p:nvGrpSpPr>
        <p:grpSpPr>
          <a:xfrm>
            <a:off x="4523770" y="2975261"/>
            <a:ext cx="958472" cy="974578"/>
            <a:chOff x="8175626" y="1322388"/>
            <a:chExt cx="566737" cy="576263"/>
          </a:xfrm>
          <a:solidFill>
            <a:schemeClr val="accent3"/>
          </a:solidFill>
        </p:grpSpPr>
        <p:sp>
          <p:nvSpPr>
            <p:cNvPr id="36" name="Freeform 247"/>
            <p:cNvSpPr>
              <a:spLocks/>
            </p:cNvSpPr>
            <p:nvPr/>
          </p:nvSpPr>
          <p:spPr bwMode="auto">
            <a:xfrm>
              <a:off x="8580438" y="1731963"/>
              <a:ext cx="161925" cy="38100"/>
            </a:xfrm>
            <a:custGeom>
              <a:avLst/>
              <a:gdLst>
                <a:gd name="T0" fmla="*/ 102 w 102"/>
                <a:gd name="T1" fmla="*/ 12 h 24"/>
                <a:gd name="T2" fmla="*/ 102 w 102"/>
                <a:gd name="T3" fmla="*/ 12 h 24"/>
                <a:gd name="T4" fmla="*/ 102 w 102"/>
                <a:gd name="T5" fmla="*/ 17 h 24"/>
                <a:gd name="T6" fmla="*/ 98 w 102"/>
                <a:gd name="T7" fmla="*/ 22 h 24"/>
                <a:gd name="T8" fmla="*/ 95 w 102"/>
                <a:gd name="T9" fmla="*/ 24 h 24"/>
                <a:gd name="T10" fmla="*/ 90 w 102"/>
                <a:gd name="T11" fmla="*/ 24 h 24"/>
                <a:gd name="T12" fmla="*/ 13 w 102"/>
                <a:gd name="T13" fmla="*/ 24 h 24"/>
                <a:gd name="T14" fmla="*/ 13 w 102"/>
                <a:gd name="T15" fmla="*/ 24 h 24"/>
                <a:gd name="T16" fmla="*/ 8 w 102"/>
                <a:gd name="T17" fmla="*/ 24 h 24"/>
                <a:gd name="T18" fmla="*/ 4 w 102"/>
                <a:gd name="T19" fmla="*/ 22 h 24"/>
                <a:gd name="T20" fmla="*/ 0 w 102"/>
                <a:gd name="T21" fmla="*/ 17 h 24"/>
                <a:gd name="T22" fmla="*/ 0 w 102"/>
                <a:gd name="T23" fmla="*/ 12 h 24"/>
                <a:gd name="T24" fmla="*/ 0 w 102"/>
                <a:gd name="T25" fmla="*/ 12 h 24"/>
                <a:gd name="T26" fmla="*/ 0 w 102"/>
                <a:gd name="T27" fmla="*/ 8 h 24"/>
                <a:gd name="T28" fmla="*/ 4 w 102"/>
                <a:gd name="T29" fmla="*/ 3 h 24"/>
                <a:gd name="T30" fmla="*/ 8 w 102"/>
                <a:gd name="T31" fmla="*/ 0 h 24"/>
                <a:gd name="T32" fmla="*/ 13 w 102"/>
                <a:gd name="T33" fmla="*/ 0 h 24"/>
                <a:gd name="T34" fmla="*/ 90 w 102"/>
                <a:gd name="T35" fmla="*/ 0 h 24"/>
                <a:gd name="T36" fmla="*/ 90 w 102"/>
                <a:gd name="T37" fmla="*/ 0 h 24"/>
                <a:gd name="T38" fmla="*/ 95 w 102"/>
                <a:gd name="T39" fmla="*/ 0 h 24"/>
                <a:gd name="T40" fmla="*/ 98 w 102"/>
                <a:gd name="T41" fmla="*/ 3 h 24"/>
                <a:gd name="T42" fmla="*/ 102 w 102"/>
                <a:gd name="T43" fmla="*/ 8 h 24"/>
                <a:gd name="T44" fmla="*/ 102 w 102"/>
                <a:gd name="T45" fmla="*/ 12 h 24"/>
                <a:gd name="T46" fmla="*/ 102 w 102"/>
                <a:gd name="T4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4">
                  <a:moveTo>
                    <a:pt x="102" y="12"/>
                  </a:moveTo>
                  <a:lnTo>
                    <a:pt x="102" y="12"/>
                  </a:lnTo>
                  <a:lnTo>
                    <a:pt x="102" y="17"/>
                  </a:lnTo>
                  <a:lnTo>
                    <a:pt x="98" y="22"/>
                  </a:lnTo>
                  <a:lnTo>
                    <a:pt x="95" y="24"/>
                  </a:lnTo>
                  <a:lnTo>
                    <a:pt x="90" y="24"/>
                  </a:lnTo>
                  <a:lnTo>
                    <a:pt x="13" y="24"/>
                  </a:lnTo>
                  <a:lnTo>
                    <a:pt x="13" y="24"/>
                  </a:lnTo>
                  <a:lnTo>
                    <a:pt x="8" y="24"/>
                  </a:lnTo>
                  <a:lnTo>
                    <a:pt x="4" y="22"/>
                  </a:lnTo>
                  <a:lnTo>
                    <a:pt x="0" y="17"/>
                  </a:lnTo>
                  <a:lnTo>
                    <a:pt x="0" y="12"/>
                  </a:lnTo>
                  <a:lnTo>
                    <a:pt x="0" y="12"/>
                  </a:lnTo>
                  <a:lnTo>
                    <a:pt x="0" y="8"/>
                  </a:lnTo>
                  <a:lnTo>
                    <a:pt x="4" y="3"/>
                  </a:lnTo>
                  <a:lnTo>
                    <a:pt x="8" y="0"/>
                  </a:lnTo>
                  <a:lnTo>
                    <a:pt x="13" y="0"/>
                  </a:lnTo>
                  <a:lnTo>
                    <a:pt x="90" y="0"/>
                  </a:lnTo>
                  <a:lnTo>
                    <a:pt x="90" y="0"/>
                  </a:lnTo>
                  <a:lnTo>
                    <a:pt x="95" y="0"/>
                  </a:lnTo>
                  <a:lnTo>
                    <a:pt x="98" y="3"/>
                  </a:lnTo>
                  <a:lnTo>
                    <a:pt x="102" y="8"/>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7" name="Freeform 248"/>
            <p:cNvSpPr>
              <a:spLocks/>
            </p:cNvSpPr>
            <p:nvPr/>
          </p:nvSpPr>
          <p:spPr bwMode="auto">
            <a:xfrm>
              <a:off x="8580438" y="1781175"/>
              <a:ext cx="161925" cy="39688"/>
            </a:xfrm>
            <a:custGeom>
              <a:avLst/>
              <a:gdLst>
                <a:gd name="T0" fmla="*/ 102 w 102"/>
                <a:gd name="T1" fmla="*/ 12 h 25"/>
                <a:gd name="T2" fmla="*/ 102 w 102"/>
                <a:gd name="T3" fmla="*/ 12 h 25"/>
                <a:gd name="T4" fmla="*/ 102 w 102"/>
                <a:gd name="T5" fmla="*/ 17 h 25"/>
                <a:gd name="T6" fmla="*/ 98 w 102"/>
                <a:gd name="T7" fmla="*/ 21 h 25"/>
                <a:gd name="T8" fmla="*/ 95 w 102"/>
                <a:gd name="T9" fmla="*/ 23 h 25"/>
                <a:gd name="T10" fmla="*/ 90 w 102"/>
                <a:gd name="T11" fmla="*/ 25 h 25"/>
                <a:gd name="T12" fmla="*/ 13 w 102"/>
                <a:gd name="T13" fmla="*/ 25 h 25"/>
                <a:gd name="T14" fmla="*/ 13 w 102"/>
                <a:gd name="T15" fmla="*/ 25 h 25"/>
                <a:gd name="T16" fmla="*/ 8 w 102"/>
                <a:gd name="T17" fmla="*/ 23 h 25"/>
                <a:gd name="T18" fmla="*/ 4 w 102"/>
                <a:gd name="T19" fmla="*/ 21 h 25"/>
                <a:gd name="T20" fmla="*/ 0 w 102"/>
                <a:gd name="T21" fmla="*/ 17 h 25"/>
                <a:gd name="T22" fmla="*/ 0 w 102"/>
                <a:gd name="T23" fmla="*/ 12 h 25"/>
                <a:gd name="T24" fmla="*/ 0 w 102"/>
                <a:gd name="T25" fmla="*/ 12 h 25"/>
                <a:gd name="T26" fmla="*/ 0 w 102"/>
                <a:gd name="T27" fmla="*/ 7 h 25"/>
                <a:gd name="T28" fmla="*/ 4 w 102"/>
                <a:gd name="T29" fmla="*/ 3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3 h 25"/>
                <a:gd name="T42" fmla="*/ 102 w 102"/>
                <a:gd name="T43" fmla="*/ 7 h 25"/>
                <a:gd name="T44" fmla="*/ 102 w 102"/>
                <a:gd name="T45" fmla="*/ 12 h 25"/>
                <a:gd name="T46" fmla="*/ 102 w 102"/>
                <a:gd name="T4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2"/>
                  </a:moveTo>
                  <a:lnTo>
                    <a:pt x="102" y="12"/>
                  </a:lnTo>
                  <a:lnTo>
                    <a:pt x="102" y="17"/>
                  </a:lnTo>
                  <a:lnTo>
                    <a:pt x="98" y="21"/>
                  </a:lnTo>
                  <a:lnTo>
                    <a:pt x="95" y="23"/>
                  </a:lnTo>
                  <a:lnTo>
                    <a:pt x="90" y="25"/>
                  </a:lnTo>
                  <a:lnTo>
                    <a:pt x="13" y="25"/>
                  </a:lnTo>
                  <a:lnTo>
                    <a:pt x="13" y="25"/>
                  </a:lnTo>
                  <a:lnTo>
                    <a:pt x="8" y="23"/>
                  </a:lnTo>
                  <a:lnTo>
                    <a:pt x="4" y="21"/>
                  </a:lnTo>
                  <a:lnTo>
                    <a:pt x="0" y="17"/>
                  </a:lnTo>
                  <a:lnTo>
                    <a:pt x="0" y="12"/>
                  </a:lnTo>
                  <a:lnTo>
                    <a:pt x="0" y="12"/>
                  </a:lnTo>
                  <a:lnTo>
                    <a:pt x="0" y="7"/>
                  </a:lnTo>
                  <a:lnTo>
                    <a:pt x="4" y="3"/>
                  </a:lnTo>
                  <a:lnTo>
                    <a:pt x="8" y="1"/>
                  </a:lnTo>
                  <a:lnTo>
                    <a:pt x="13" y="0"/>
                  </a:lnTo>
                  <a:lnTo>
                    <a:pt x="90" y="0"/>
                  </a:lnTo>
                  <a:lnTo>
                    <a:pt x="90" y="0"/>
                  </a:lnTo>
                  <a:lnTo>
                    <a:pt x="95" y="1"/>
                  </a:lnTo>
                  <a:lnTo>
                    <a:pt x="98" y="3"/>
                  </a:lnTo>
                  <a:lnTo>
                    <a:pt x="102" y="7"/>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8" name="Freeform 249"/>
            <p:cNvSpPr>
              <a:spLocks/>
            </p:cNvSpPr>
            <p:nvPr/>
          </p:nvSpPr>
          <p:spPr bwMode="auto">
            <a:xfrm>
              <a:off x="8580438" y="1830388"/>
              <a:ext cx="161925" cy="39688"/>
            </a:xfrm>
            <a:custGeom>
              <a:avLst/>
              <a:gdLst>
                <a:gd name="T0" fmla="*/ 102 w 102"/>
                <a:gd name="T1" fmla="*/ 13 h 25"/>
                <a:gd name="T2" fmla="*/ 102 w 102"/>
                <a:gd name="T3" fmla="*/ 13 h 25"/>
                <a:gd name="T4" fmla="*/ 102 w 102"/>
                <a:gd name="T5" fmla="*/ 18 h 25"/>
                <a:gd name="T6" fmla="*/ 98 w 102"/>
                <a:gd name="T7" fmla="*/ 21 h 25"/>
                <a:gd name="T8" fmla="*/ 95 w 102"/>
                <a:gd name="T9" fmla="*/ 24 h 25"/>
                <a:gd name="T10" fmla="*/ 90 w 102"/>
                <a:gd name="T11" fmla="*/ 25 h 25"/>
                <a:gd name="T12" fmla="*/ 13 w 102"/>
                <a:gd name="T13" fmla="*/ 25 h 25"/>
                <a:gd name="T14" fmla="*/ 13 w 102"/>
                <a:gd name="T15" fmla="*/ 25 h 25"/>
                <a:gd name="T16" fmla="*/ 8 w 102"/>
                <a:gd name="T17" fmla="*/ 24 h 25"/>
                <a:gd name="T18" fmla="*/ 4 w 102"/>
                <a:gd name="T19" fmla="*/ 21 h 25"/>
                <a:gd name="T20" fmla="*/ 0 w 102"/>
                <a:gd name="T21" fmla="*/ 18 h 25"/>
                <a:gd name="T22" fmla="*/ 0 w 102"/>
                <a:gd name="T23" fmla="*/ 13 h 25"/>
                <a:gd name="T24" fmla="*/ 0 w 102"/>
                <a:gd name="T25" fmla="*/ 13 h 25"/>
                <a:gd name="T26" fmla="*/ 0 w 102"/>
                <a:gd name="T27" fmla="*/ 8 h 25"/>
                <a:gd name="T28" fmla="*/ 4 w 102"/>
                <a:gd name="T29" fmla="*/ 4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4 h 25"/>
                <a:gd name="T42" fmla="*/ 102 w 102"/>
                <a:gd name="T43" fmla="*/ 8 h 25"/>
                <a:gd name="T44" fmla="*/ 102 w 102"/>
                <a:gd name="T45" fmla="*/ 13 h 25"/>
                <a:gd name="T46" fmla="*/ 102 w 102"/>
                <a:gd name="T4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3"/>
                  </a:moveTo>
                  <a:lnTo>
                    <a:pt x="102" y="13"/>
                  </a:lnTo>
                  <a:lnTo>
                    <a:pt x="102" y="18"/>
                  </a:lnTo>
                  <a:lnTo>
                    <a:pt x="98" y="21"/>
                  </a:lnTo>
                  <a:lnTo>
                    <a:pt x="95" y="24"/>
                  </a:lnTo>
                  <a:lnTo>
                    <a:pt x="90" y="25"/>
                  </a:lnTo>
                  <a:lnTo>
                    <a:pt x="13" y="25"/>
                  </a:lnTo>
                  <a:lnTo>
                    <a:pt x="13" y="25"/>
                  </a:lnTo>
                  <a:lnTo>
                    <a:pt x="8" y="24"/>
                  </a:lnTo>
                  <a:lnTo>
                    <a:pt x="4" y="21"/>
                  </a:lnTo>
                  <a:lnTo>
                    <a:pt x="0" y="18"/>
                  </a:lnTo>
                  <a:lnTo>
                    <a:pt x="0" y="13"/>
                  </a:lnTo>
                  <a:lnTo>
                    <a:pt x="0" y="13"/>
                  </a:lnTo>
                  <a:lnTo>
                    <a:pt x="0" y="8"/>
                  </a:lnTo>
                  <a:lnTo>
                    <a:pt x="4" y="4"/>
                  </a:lnTo>
                  <a:lnTo>
                    <a:pt x="8" y="1"/>
                  </a:lnTo>
                  <a:lnTo>
                    <a:pt x="13" y="0"/>
                  </a:lnTo>
                  <a:lnTo>
                    <a:pt x="90" y="0"/>
                  </a:lnTo>
                  <a:lnTo>
                    <a:pt x="90" y="0"/>
                  </a:lnTo>
                  <a:lnTo>
                    <a:pt x="95" y="1"/>
                  </a:lnTo>
                  <a:lnTo>
                    <a:pt x="98" y="4"/>
                  </a:lnTo>
                  <a:lnTo>
                    <a:pt x="102" y="8"/>
                  </a:lnTo>
                  <a:lnTo>
                    <a:pt x="102" y="13"/>
                  </a:lnTo>
                  <a:lnTo>
                    <a:pt x="10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39" name="Freeform 250"/>
            <p:cNvSpPr>
              <a:spLocks noEditPoints="1"/>
            </p:cNvSpPr>
            <p:nvPr/>
          </p:nvSpPr>
          <p:spPr bwMode="auto">
            <a:xfrm>
              <a:off x="8175626" y="1322388"/>
              <a:ext cx="519113" cy="576263"/>
            </a:xfrm>
            <a:custGeom>
              <a:avLst/>
              <a:gdLst>
                <a:gd name="T0" fmla="*/ 258 w 327"/>
                <a:gd name="T1" fmla="*/ 105 h 363"/>
                <a:gd name="T2" fmla="*/ 224 w 327"/>
                <a:gd name="T3" fmla="*/ 75 h 363"/>
                <a:gd name="T4" fmla="*/ 240 w 327"/>
                <a:gd name="T5" fmla="*/ 43 h 363"/>
                <a:gd name="T6" fmla="*/ 263 w 327"/>
                <a:gd name="T7" fmla="*/ 19 h 363"/>
                <a:gd name="T8" fmla="*/ 230 w 327"/>
                <a:gd name="T9" fmla="*/ 4 h 363"/>
                <a:gd name="T10" fmla="*/ 191 w 327"/>
                <a:gd name="T11" fmla="*/ 0 h 363"/>
                <a:gd name="T12" fmla="*/ 142 w 327"/>
                <a:gd name="T13" fmla="*/ 0 h 363"/>
                <a:gd name="T14" fmla="*/ 104 w 327"/>
                <a:gd name="T15" fmla="*/ 5 h 363"/>
                <a:gd name="T16" fmla="*/ 64 w 327"/>
                <a:gd name="T17" fmla="*/ 19 h 363"/>
                <a:gd name="T18" fmla="*/ 77 w 327"/>
                <a:gd name="T19" fmla="*/ 37 h 363"/>
                <a:gd name="T20" fmla="*/ 99 w 327"/>
                <a:gd name="T21" fmla="*/ 71 h 363"/>
                <a:gd name="T22" fmla="*/ 83 w 327"/>
                <a:gd name="T23" fmla="*/ 96 h 363"/>
                <a:gd name="T24" fmla="*/ 15 w 327"/>
                <a:gd name="T25" fmla="*/ 166 h 363"/>
                <a:gd name="T26" fmla="*/ 0 w 327"/>
                <a:gd name="T27" fmla="*/ 236 h 363"/>
                <a:gd name="T28" fmla="*/ 43 w 327"/>
                <a:gd name="T29" fmla="*/ 329 h 363"/>
                <a:gd name="T30" fmla="*/ 141 w 327"/>
                <a:gd name="T31" fmla="*/ 363 h 363"/>
                <a:gd name="T32" fmla="*/ 189 w 327"/>
                <a:gd name="T33" fmla="*/ 363 h 363"/>
                <a:gd name="T34" fmla="*/ 249 w 327"/>
                <a:gd name="T35" fmla="*/ 336 h 363"/>
                <a:gd name="T36" fmla="*/ 199 w 327"/>
                <a:gd name="T37" fmla="*/ 343 h 363"/>
                <a:gd name="T38" fmla="*/ 157 w 327"/>
                <a:gd name="T39" fmla="*/ 344 h 363"/>
                <a:gd name="T40" fmla="*/ 73 w 327"/>
                <a:gd name="T41" fmla="*/ 326 h 363"/>
                <a:gd name="T42" fmla="*/ 22 w 327"/>
                <a:gd name="T43" fmla="*/ 268 h 363"/>
                <a:gd name="T44" fmla="*/ 19 w 327"/>
                <a:gd name="T45" fmla="*/ 232 h 363"/>
                <a:gd name="T46" fmla="*/ 38 w 327"/>
                <a:gd name="T47" fmla="*/ 164 h 363"/>
                <a:gd name="T48" fmla="*/ 162 w 327"/>
                <a:gd name="T49" fmla="*/ 101 h 363"/>
                <a:gd name="T50" fmla="*/ 274 w 327"/>
                <a:gd name="T51" fmla="*/ 145 h 363"/>
                <a:gd name="T52" fmla="*/ 308 w 327"/>
                <a:gd name="T53" fmla="*/ 223 h 363"/>
                <a:gd name="T54" fmla="*/ 308 w 327"/>
                <a:gd name="T55" fmla="*/ 234 h 363"/>
                <a:gd name="T56" fmla="*/ 327 w 327"/>
                <a:gd name="T57" fmla="*/ 222 h 363"/>
                <a:gd name="T58" fmla="*/ 118 w 327"/>
                <a:gd name="T59" fmla="*/ 56 h 363"/>
                <a:gd name="T60" fmla="*/ 95 w 327"/>
                <a:gd name="T61" fmla="*/ 20 h 363"/>
                <a:gd name="T62" fmla="*/ 119 w 327"/>
                <a:gd name="T63" fmla="*/ 23 h 363"/>
                <a:gd name="T64" fmla="*/ 152 w 327"/>
                <a:gd name="T65" fmla="*/ 20 h 363"/>
                <a:gd name="T66" fmla="*/ 186 w 327"/>
                <a:gd name="T67" fmla="*/ 17 h 363"/>
                <a:gd name="T68" fmla="*/ 207 w 327"/>
                <a:gd name="T69" fmla="*/ 23 h 363"/>
                <a:gd name="T70" fmla="*/ 230 w 327"/>
                <a:gd name="T71" fmla="*/ 20 h 363"/>
                <a:gd name="T72" fmla="*/ 209 w 327"/>
                <a:gd name="T73" fmla="*/ 56 h 363"/>
                <a:gd name="T74" fmla="*/ 168 w 327"/>
                <a:gd name="T75" fmla="*/ 314 h 363"/>
                <a:gd name="T76" fmla="*/ 200 w 327"/>
                <a:gd name="T77" fmla="*/ 278 h 363"/>
                <a:gd name="T78" fmla="*/ 209 w 327"/>
                <a:gd name="T79" fmla="*/ 236 h 363"/>
                <a:gd name="T80" fmla="*/ 170 w 327"/>
                <a:gd name="T81" fmla="*/ 173 h 363"/>
                <a:gd name="T82" fmla="*/ 189 w 327"/>
                <a:gd name="T83" fmla="*/ 195 h 363"/>
                <a:gd name="T84" fmla="*/ 207 w 327"/>
                <a:gd name="T85" fmla="*/ 187 h 363"/>
                <a:gd name="T86" fmla="*/ 192 w 327"/>
                <a:gd name="T87" fmla="*/ 163 h 363"/>
                <a:gd name="T88" fmla="*/ 168 w 327"/>
                <a:gd name="T89" fmla="*/ 139 h 363"/>
                <a:gd name="T90" fmla="*/ 157 w 327"/>
                <a:gd name="T91" fmla="*/ 154 h 363"/>
                <a:gd name="T92" fmla="*/ 121 w 327"/>
                <a:gd name="T93" fmla="*/ 178 h 363"/>
                <a:gd name="T94" fmla="*/ 129 w 327"/>
                <a:gd name="T95" fmla="*/ 218 h 363"/>
                <a:gd name="T96" fmla="*/ 148 w 327"/>
                <a:gd name="T97" fmla="*/ 268 h 363"/>
                <a:gd name="T98" fmla="*/ 134 w 327"/>
                <a:gd name="T99" fmla="*/ 244 h 363"/>
                <a:gd name="T100" fmla="*/ 116 w 327"/>
                <a:gd name="T101" fmla="*/ 250 h 363"/>
                <a:gd name="T102" fmla="*/ 126 w 327"/>
                <a:gd name="T103" fmla="*/ 278 h 363"/>
                <a:gd name="T104" fmla="*/ 158 w 327"/>
                <a:gd name="T105" fmla="*/ 311 h 363"/>
                <a:gd name="T106" fmla="*/ 186 w 327"/>
                <a:gd name="T107" fmla="*/ 244 h 363"/>
                <a:gd name="T108" fmla="*/ 170 w 327"/>
                <a:gd name="T109" fmla="*/ 275 h 363"/>
                <a:gd name="T110" fmla="*/ 146 w 327"/>
                <a:gd name="T111" fmla="*/ 178 h 363"/>
                <a:gd name="T112" fmla="*/ 146 w 327"/>
                <a:gd name="T113" fmla="*/ 20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7" h="363">
                  <a:moveTo>
                    <a:pt x="311" y="166"/>
                  </a:moveTo>
                  <a:lnTo>
                    <a:pt x="311" y="166"/>
                  </a:lnTo>
                  <a:lnTo>
                    <a:pt x="306" y="155"/>
                  </a:lnTo>
                  <a:lnTo>
                    <a:pt x="298" y="145"/>
                  </a:lnTo>
                  <a:lnTo>
                    <a:pt x="291" y="135"/>
                  </a:lnTo>
                  <a:lnTo>
                    <a:pt x="280" y="124"/>
                  </a:lnTo>
                  <a:lnTo>
                    <a:pt x="270" y="115"/>
                  </a:lnTo>
                  <a:lnTo>
                    <a:pt x="258" y="105"/>
                  </a:lnTo>
                  <a:lnTo>
                    <a:pt x="243" y="96"/>
                  </a:lnTo>
                  <a:lnTo>
                    <a:pt x="228" y="87"/>
                  </a:lnTo>
                  <a:lnTo>
                    <a:pt x="228" y="87"/>
                  </a:lnTo>
                  <a:lnTo>
                    <a:pt x="229" y="83"/>
                  </a:lnTo>
                  <a:lnTo>
                    <a:pt x="229" y="83"/>
                  </a:lnTo>
                  <a:lnTo>
                    <a:pt x="228" y="78"/>
                  </a:lnTo>
                  <a:lnTo>
                    <a:pt x="224" y="75"/>
                  </a:lnTo>
                  <a:lnTo>
                    <a:pt x="224" y="75"/>
                  </a:lnTo>
                  <a:lnTo>
                    <a:pt x="228" y="71"/>
                  </a:lnTo>
                  <a:lnTo>
                    <a:pt x="229" y="66"/>
                  </a:lnTo>
                  <a:lnTo>
                    <a:pt x="229" y="66"/>
                  </a:lnTo>
                  <a:lnTo>
                    <a:pt x="228" y="62"/>
                  </a:lnTo>
                  <a:lnTo>
                    <a:pt x="226" y="59"/>
                  </a:lnTo>
                  <a:lnTo>
                    <a:pt x="226" y="59"/>
                  </a:lnTo>
                  <a:lnTo>
                    <a:pt x="233" y="52"/>
                  </a:lnTo>
                  <a:lnTo>
                    <a:pt x="240" y="43"/>
                  </a:lnTo>
                  <a:lnTo>
                    <a:pt x="250" y="37"/>
                  </a:lnTo>
                  <a:lnTo>
                    <a:pt x="260" y="32"/>
                  </a:lnTo>
                  <a:lnTo>
                    <a:pt x="260" y="32"/>
                  </a:lnTo>
                  <a:lnTo>
                    <a:pt x="263" y="30"/>
                  </a:lnTo>
                  <a:lnTo>
                    <a:pt x="264" y="27"/>
                  </a:lnTo>
                  <a:lnTo>
                    <a:pt x="264" y="27"/>
                  </a:lnTo>
                  <a:lnTo>
                    <a:pt x="264" y="23"/>
                  </a:lnTo>
                  <a:lnTo>
                    <a:pt x="263" y="19"/>
                  </a:lnTo>
                  <a:lnTo>
                    <a:pt x="263" y="19"/>
                  </a:lnTo>
                  <a:lnTo>
                    <a:pt x="260" y="17"/>
                  </a:lnTo>
                  <a:lnTo>
                    <a:pt x="254" y="12"/>
                  </a:lnTo>
                  <a:lnTo>
                    <a:pt x="249" y="9"/>
                  </a:lnTo>
                  <a:lnTo>
                    <a:pt x="244" y="7"/>
                  </a:lnTo>
                  <a:lnTo>
                    <a:pt x="238" y="5"/>
                  </a:lnTo>
                  <a:lnTo>
                    <a:pt x="230" y="4"/>
                  </a:lnTo>
                  <a:lnTo>
                    <a:pt x="230" y="4"/>
                  </a:lnTo>
                  <a:lnTo>
                    <a:pt x="223" y="5"/>
                  </a:lnTo>
                  <a:lnTo>
                    <a:pt x="215" y="8"/>
                  </a:lnTo>
                  <a:lnTo>
                    <a:pt x="215" y="8"/>
                  </a:lnTo>
                  <a:lnTo>
                    <a:pt x="210" y="5"/>
                  </a:lnTo>
                  <a:lnTo>
                    <a:pt x="205" y="3"/>
                  </a:lnTo>
                  <a:lnTo>
                    <a:pt x="199" y="2"/>
                  </a:lnTo>
                  <a:lnTo>
                    <a:pt x="191" y="0"/>
                  </a:lnTo>
                  <a:lnTo>
                    <a:pt x="191" y="0"/>
                  </a:lnTo>
                  <a:lnTo>
                    <a:pt x="185" y="0"/>
                  </a:lnTo>
                  <a:lnTo>
                    <a:pt x="177" y="2"/>
                  </a:lnTo>
                  <a:lnTo>
                    <a:pt x="171" y="4"/>
                  </a:lnTo>
                  <a:lnTo>
                    <a:pt x="163" y="8"/>
                  </a:lnTo>
                  <a:lnTo>
                    <a:pt x="163" y="8"/>
                  </a:lnTo>
                  <a:lnTo>
                    <a:pt x="156" y="4"/>
                  </a:lnTo>
                  <a:lnTo>
                    <a:pt x="148" y="2"/>
                  </a:lnTo>
                  <a:lnTo>
                    <a:pt x="142" y="0"/>
                  </a:lnTo>
                  <a:lnTo>
                    <a:pt x="136" y="0"/>
                  </a:lnTo>
                  <a:lnTo>
                    <a:pt x="136" y="0"/>
                  </a:lnTo>
                  <a:lnTo>
                    <a:pt x="128" y="2"/>
                  </a:lnTo>
                  <a:lnTo>
                    <a:pt x="122" y="3"/>
                  </a:lnTo>
                  <a:lnTo>
                    <a:pt x="116" y="5"/>
                  </a:lnTo>
                  <a:lnTo>
                    <a:pt x="112" y="8"/>
                  </a:lnTo>
                  <a:lnTo>
                    <a:pt x="112" y="8"/>
                  </a:lnTo>
                  <a:lnTo>
                    <a:pt x="104" y="5"/>
                  </a:lnTo>
                  <a:lnTo>
                    <a:pt x="95" y="4"/>
                  </a:lnTo>
                  <a:lnTo>
                    <a:pt x="95" y="4"/>
                  </a:lnTo>
                  <a:lnTo>
                    <a:pt x="89" y="5"/>
                  </a:lnTo>
                  <a:lnTo>
                    <a:pt x="83" y="7"/>
                  </a:lnTo>
                  <a:lnTo>
                    <a:pt x="77" y="9"/>
                  </a:lnTo>
                  <a:lnTo>
                    <a:pt x="73" y="12"/>
                  </a:lnTo>
                  <a:lnTo>
                    <a:pt x="67" y="17"/>
                  </a:lnTo>
                  <a:lnTo>
                    <a:pt x="64" y="19"/>
                  </a:lnTo>
                  <a:lnTo>
                    <a:pt x="64" y="19"/>
                  </a:lnTo>
                  <a:lnTo>
                    <a:pt x="61" y="23"/>
                  </a:lnTo>
                  <a:lnTo>
                    <a:pt x="61" y="27"/>
                  </a:lnTo>
                  <a:lnTo>
                    <a:pt x="61" y="27"/>
                  </a:lnTo>
                  <a:lnTo>
                    <a:pt x="64" y="30"/>
                  </a:lnTo>
                  <a:lnTo>
                    <a:pt x="67" y="32"/>
                  </a:lnTo>
                  <a:lnTo>
                    <a:pt x="67" y="32"/>
                  </a:lnTo>
                  <a:lnTo>
                    <a:pt x="77" y="37"/>
                  </a:lnTo>
                  <a:lnTo>
                    <a:pt x="85" y="43"/>
                  </a:lnTo>
                  <a:lnTo>
                    <a:pt x="94" y="52"/>
                  </a:lnTo>
                  <a:lnTo>
                    <a:pt x="101" y="59"/>
                  </a:lnTo>
                  <a:lnTo>
                    <a:pt x="101" y="59"/>
                  </a:lnTo>
                  <a:lnTo>
                    <a:pt x="99" y="62"/>
                  </a:lnTo>
                  <a:lnTo>
                    <a:pt x="98" y="66"/>
                  </a:lnTo>
                  <a:lnTo>
                    <a:pt x="98" y="66"/>
                  </a:lnTo>
                  <a:lnTo>
                    <a:pt x="99" y="71"/>
                  </a:lnTo>
                  <a:lnTo>
                    <a:pt x="103" y="75"/>
                  </a:lnTo>
                  <a:lnTo>
                    <a:pt x="103" y="75"/>
                  </a:lnTo>
                  <a:lnTo>
                    <a:pt x="99" y="78"/>
                  </a:lnTo>
                  <a:lnTo>
                    <a:pt x="98" y="83"/>
                  </a:lnTo>
                  <a:lnTo>
                    <a:pt x="98" y="83"/>
                  </a:lnTo>
                  <a:lnTo>
                    <a:pt x="99" y="87"/>
                  </a:lnTo>
                  <a:lnTo>
                    <a:pt x="99" y="87"/>
                  </a:lnTo>
                  <a:lnTo>
                    <a:pt x="83" y="96"/>
                  </a:lnTo>
                  <a:lnTo>
                    <a:pt x="69" y="105"/>
                  </a:lnTo>
                  <a:lnTo>
                    <a:pt x="56" y="115"/>
                  </a:lnTo>
                  <a:lnTo>
                    <a:pt x="45" y="124"/>
                  </a:lnTo>
                  <a:lnTo>
                    <a:pt x="36" y="135"/>
                  </a:lnTo>
                  <a:lnTo>
                    <a:pt x="28" y="145"/>
                  </a:lnTo>
                  <a:lnTo>
                    <a:pt x="21" y="155"/>
                  </a:lnTo>
                  <a:lnTo>
                    <a:pt x="15" y="166"/>
                  </a:lnTo>
                  <a:lnTo>
                    <a:pt x="15" y="166"/>
                  </a:lnTo>
                  <a:lnTo>
                    <a:pt x="11" y="177"/>
                  </a:lnTo>
                  <a:lnTo>
                    <a:pt x="7" y="188"/>
                  </a:lnTo>
                  <a:lnTo>
                    <a:pt x="2" y="205"/>
                  </a:lnTo>
                  <a:lnTo>
                    <a:pt x="0" y="222"/>
                  </a:lnTo>
                  <a:lnTo>
                    <a:pt x="0" y="232"/>
                  </a:lnTo>
                  <a:lnTo>
                    <a:pt x="0" y="232"/>
                  </a:lnTo>
                  <a:lnTo>
                    <a:pt x="0" y="236"/>
                  </a:lnTo>
                  <a:lnTo>
                    <a:pt x="0" y="236"/>
                  </a:lnTo>
                  <a:lnTo>
                    <a:pt x="1" y="256"/>
                  </a:lnTo>
                  <a:lnTo>
                    <a:pt x="5" y="273"/>
                  </a:lnTo>
                  <a:lnTo>
                    <a:pt x="11" y="290"/>
                  </a:lnTo>
                  <a:lnTo>
                    <a:pt x="19" y="304"/>
                  </a:lnTo>
                  <a:lnTo>
                    <a:pt x="19" y="304"/>
                  </a:lnTo>
                  <a:lnTo>
                    <a:pt x="26" y="314"/>
                  </a:lnTo>
                  <a:lnTo>
                    <a:pt x="34" y="323"/>
                  </a:lnTo>
                  <a:lnTo>
                    <a:pt x="43" y="329"/>
                  </a:lnTo>
                  <a:lnTo>
                    <a:pt x="51" y="336"/>
                  </a:lnTo>
                  <a:lnTo>
                    <a:pt x="60" y="341"/>
                  </a:lnTo>
                  <a:lnTo>
                    <a:pt x="70" y="346"/>
                  </a:lnTo>
                  <a:lnTo>
                    <a:pt x="89" y="354"/>
                  </a:lnTo>
                  <a:lnTo>
                    <a:pt x="89" y="354"/>
                  </a:lnTo>
                  <a:lnTo>
                    <a:pt x="108" y="358"/>
                  </a:lnTo>
                  <a:lnTo>
                    <a:pt x="126" y="362"/>
                  </a:lnTo>
                  <a:lnTo>
                    <a:pt x="141" y="363"/>
                  </a:lnTo>
                  <a:lnTo>
                    <a:pt x="153" y="363"/>
                  </a:lnTo>
                  <a:lnTo>
                    <a:pt x="153" y="363"/>
                  </a:lnTo>
                  <a:lnTo>
                    <a:pt x="157" y="363"/>
                  </a:lnTo>
                  <a:lnTo>
                    <a:pt x="170" y="363"/>
                  </a:lnTo>
                  <a:lnTo>
                    <a:pt x="170" y="363"/>
                  </a:lnTo>
                  <a:lnTo>
                    <a:pt x="174" y="363"/>
                  </a:lnTo>
                  <a:lnTo>
                    <a:pt x="174" y="363"/>
                  </a:lnTo>
                  <a:lnTo>
                    <a:pt x="189" y="363"/>
                  </a:lnTo>
                  <a:lnTo>
                    <a:pt x="209" y="360"/>
                  </a:lnTo>
                  <a:lnTo>
                    <a:pt x="231" y="355"/>
                  </a:lnTo>
                  <a:lnTo>
                    <a:pt x="243" y="351"/>
                  </a:lnTo>
                  <a:lnTo>
                    <a:pt x="254" y="346"/>
                  </a:lnTo>
                  <a:lnTo>
                    <a:pt x="254" y="346"/>
                  </a:lnTo>
                  <a:lnTo>
                    <a:pt x="252" y="344"/>
                  </a:lnTo>
                  <a:lnTo>
                    <a:pt x="250" y="340"/>
                  </a:lnTo>
                  <a:lnTo>
                    <a:pt x="249" y="336"/>
                  </a:lnTo>
                  <a:lnTo>
                    <a:pt x="248" y="333"/>
                  </a:lnTo>
                  <a:lnTo>
                    <a:pt x="248" y="333"/>
                  </a:lnTo>
                  <a:lnTo>
                    <a:pt x="249" y="329"/>
                  </a:lnTo>
                  <a:lnTo>
                    <a:pt x="249" y="329"/>
                  </a:lnTo>
                  <a:lnTo>
                    <a:pt x="231" y="335"/>
                  </a:lnTo>
                  <a:lnTo>
                    <a:pt x="231" y="335"/>
                  </a:lnTo>
                  <a:lnTo>
                    <a:pt x="215" y="340"/>
                  </a:lnTo>
                  <a:lnTo>
                    <a:pt x="199" y="343"/>
                  </a:lnTo>
                  <a:lnTo>
                    <a:pt x="185" y="344"/>
                  </a:lnTo>
                  <a:lnTo>
                    <a:pt x="174" y="344"/>
                  </a:lnTo>
                  <a:lnTo>
                    <a:pt x="174" y="344"/>
                  </a:lnTo>
                  <a:lnTo>
                    <a:pt x="170" y="344"/>
                  </a:lnTo>
                  <a:lnTo>
                    <a:pt x="170" y="344"/>
                  </a:lnTo>
                  <a:lnTo>
                    <a:pt x="157" y="344"/>
                  </a:lnTo>
                  <a:lnTo>
                    <a:pt x="157" y="344"/>
                  </a:lnTo>
                  <a:lnTo>
                    <a:pt x="157" y="344"/>
                  </a:lnTo>
                  <a:lnTo>
                    <a:pt x="153" y="344"/>
                  </a:lnTo>
                  <a:lnTo>
                    <a:pt x="153" y="344"/>
                  </a:lnTo>
                  <a:lnTo>
                    <a:pt x="137" y="344"/>
                  </a:lnTo>
                  <a:lnTo>
                    <a:pt x="117" y="341"/>
                  </a:lnTo>
                  <a:lnTo>
                    <a:pt x="107" y="339"/>
                  </a:lnTo>
                  <a:lnTo>
                    <a:pt x="95" y="335"/>
                  </a:lnTo>
                  <a:lnTo>
                    <a:pt x="83" y="331"/>
                  </a:lnTo>
                  <a:lnTo>
                    <a:pt x="73" y="326"/>
                  </a:lnTo>
                  <a:lnTo>
                    <a:pt x="73" y="326"/>
                  </a:lnTo>
                  <a:lnTo>
                    <a:pt x="61" y="320"/>
                  </a:lnTo>
                  <a:lnTo>
                    <a:pt x="51" y="312"/>
                  </a:lnTo>
                  <a:lnTo>
                    <a:pt x="43" y="304"/>
                  </a:lnTo>
                  <a:lnTo>
                    <a:pt x="35" y="294"/>
                  </a:lnTo>
                  <a:lnTo>
                    <a:pt x="35" y="294"/>
                  </a:lnTo>
                  <a:lnTo>
                    <a:pt x="28" y="282"/>
                  </a:lnTo>
                  <a:lnTo>
                    <a:pt x="22" y="268"/>
                  </a:lnTo>
                  <a:lnTo>
                    <a:pt x="20" y="253"/>
                  </a:lnTo>
                  <a:lnTo>
                    <a:pt x="19" y="234"/>
                  </a:lnTo>
                  <a:lnTo>
                    <a:pt x="19" y="234"/>
                  </a:lnTo>
                  <a:lnTo>
                    <a:pt x="19" y="234"/>
                  </a:lnTo>
                  <a:lnTo>
                    <a:pt x="19" y="234"/>
                  </a:lnTo>
                  <a:lnTo>
                    <a:pt x="19" y="234"/>
                  </a:lnTo>
                  <a:lnTo>
                    <a:pt x="19" y="234"/>
                  </a:lnTo>
                  <a:lnTo>
                    <a:pt x="19" y="232"/>
                  </a:lnTo>
                  <a:lnTo>
                    <a:pt x="19" y="232"/>
                  </a:lnTo>
                  <a:lnTo>
                    <a:pt x="19" y="223"/>
                  </a:lnTo>
                  <a:lnTo>
                    <a:pt x="20" y="209"/>
                  </a:lnTo>
                  <a:lnTo>
                    <a:pt x="25" y="193"/>
                  </a:lnTo>
                  <a:lnTo>
                    <a:pt x="28" y="184"/>
                  </a:lnTo>
                  <a:lnTo>
                    <a:pt x="33" y="174"/>
                  </a:lnTo>
                  <a:lnTo>
                    <a:pt x="33" y="174"/>
                  </a:lnTo>
                  <a:lnTo>
                    <a:pt x="38" y="164"/>
                  </a:lnTo>
                  <a:lnTo>
                    <a:pt x="44" y="155"/>
                  </a:lnTo>
                  <a:lnTo>
                    <a:pt x="51" y="145"/>
                  </a:lnTo>
                  <a:lnTo>
                    <a:pt x="61" y="135"/>
                  </a:lnTo>
                  <a:lnTo>
                    <a:pt x="72" y="126"/>
                  </a:lnTo>
                  <a:lnTo>
                    <a:pt x="84" y="117"/>
                  </a:lnTo>
                  <a:lnTo>
                    <a:pt x="98" y="109"/>
                  </a:lnTo>
                  <a:lnTo>
                    <a:pt x="114" y="101"/>
                  </a:lnTo>
                  <a:lnTo>
                    <a:pt x="162" y="101"/>
                  </a:lnTo>
                  <a:lnTo>
                    <a:pt x="163" y="101"/>
                  </a:lnTo>
                  <a:lnTo>
                    <a:pt x="213" y="101"/>
                  </a:lnTo>
                  <a:lnTo>
                    <a:pt x="213" y="101"/>
                  </a:lnTo>
                  <a:lnTo>
                    <a:pt x="229" y="109"/>
                  </a:lnTo>
                  <a:lnTo>
                    <a:pt x="243" y="117"/>
                  </a:lnTo>
                  <a:lnTo>
                    <a:pt x="255" y="126"/>
                  </a:lnTo>
                  <a:lnTo>
                    <a:pt x="265" y="135"/>
                  </a:lnTo>
                  <a:lnTo>
                    <a:pt x="274" y="145"/>
                  </a:lnTo>
                  <a:lnTo>
                    <a:pt x="283" y="155"/>
                  </a:lnTo>
                  <a:lnTo>
                    <a:pt x="289" y="164"/>
                  </a:lnTo>
                  <a:lnTo>
                    <a:pt x="294" y="174"/>
                  </a:lnTo>
                  <a:lnTo>
                    <a:pt x="294" y="174"/>
                  </a:lnTo>
                  <a:lnTo>
                    <a:pt x="298" y="184"/>
                  </a:lnTo>
                  <a:lnTo>
                    <a:pt x="302" y="193"/>
                  </a:lnTo>
                  <a:lnTo>
                    <a:pt x="306" y="209"/>
                  </a:lnTo>
                  <a:lnTo>
                    <a:pt x="308" y="223"/>
                  </a:lnTo>
                  <a:lnTo>
                    <a:pt x="308" y="232"/>
                  </a:lnTo>
                  <a:lnTo>
                    <a:pt x="308" y="232"/>
                  </a:lnTo>
                  <a:lnTo>
                    <a:pt x="308" y="234"/>
                  </a:lnTo>
                  <a:lnTo>
                    <a:pt x="308" y="234"/>
                  </a:lnTo>
                  <a:lnTo>
                    <a:pt x="308" y="234"/>
                  </a:lnTo>
                  <a:lnTo>
                    <a:pt x="308" y="234"/>
                  </a:lnTo>
                  <a:lnTo>
                    <a:pt x="308" y="234"/>
                  </a:lnTo>
                  <a:lnTo>
                    <a:pt x="308" y="234"/>
                  </a:lnTo>
                  <a:lnTo>
                    <a:pt x="307" y="251"/>
                  </a:lnTo>
                  <a:lnTo>
                    <a:pt x="326" y="251"/>
                  </a:lnTo>
                  <a:lnTo>
                    <a:pt x="326" y="251"/>
                  </a:lnTo>
                  <a:lnTo>
                    <a:pt x="327" y="236"/>
                  </a:lnTo>
                  <a:lnTo>
                    <a:pt x="327" y="236"/>
                  </a:lnTo>
                  <a:lnTo>
                    <a:pt x="327" y="232"/>
                  </a:lnTo>
                  <a:lnTo>
                    <a:pt x="327" y="232"/>
                  </a:lnTo>
                  <a:lnTo>
                    <a:pt x="327" y="222"/>
                  </a:lnTo>
                  <a:lnTo>
                    <a:pt x="325" y="205"/>
                  </a:lnTo>
                  <a:lnTo>
                    <a:pt x="320" y="188"/>
                  </a:lnTo>
                  <a:lnTo>
                    <a:pt x="316" y="177"/>
                  </a:lnTo>
                  <a:lnTo>
                    <a:pt x="311" y="166"/>
                  </a:lnTo>
                  <a:lnTo>
                    <a:pt x="311" y="166"/>
                  </a:lnTo>
                  <a:close/>
                  <a:moveTo>
                    <a:pt x="209" y="56"/>
                  </a:moveTo>
                  <a:lnTo>
                    <a:pt x="118" y="56"/>
                  </a:lnTo>
                  <a:lnTo>
                    <a:pt x="118" y="56"/>
                  </a:lnTo>
                  <a:lnTo>
                    <a:pt x="112" y="48"/>
                  </a:lnTo>
                  <a:lnTo>
                    <a:pt x="104" y="39"/>
                  </a:lnTo>
                  <a:lnTo>
                    <a:pt x="95" y="30"/>
                  </a:lnTo>
                  <a:lnTo>
                    <a:pt x="84" y="23"/>
                  </a:lnTo>
                  <a:lnTo>
                    <a:pt x="84" y="23"/>
                  </a:lnTo>
                  <a:lnTo>
                    <a:pt x="89" y="22"/>
                  </a:lnTo>
                  <a:lnTo>
                    <a:pt x="95" y="20"/>
                  </a:lnTo>
                  <a:lnTo>
                    <a:pt x="95" y="20"/>
                  </a:lnTo>
                  <a:lnTo>
                    <a:pt x="102" y="22"/>
                  </a:lnTo>
                  <a:lnTo>
                    <a:pt x="109" y="24"/>
                  </a:lnTo>
                  <a:lnTo>
                    <a:pt x="109" y="24"/>
                  </a:lnTo>
                  <a:lnTo>
                    <a:pt x="112" y="25"/>
                  </a:lnTo>
                  <a:lnTo>
                    <a:pt x="114" y="25"/>
                  </a:lnTo>
                  <a:lnTo>
                    <a:pt x="117" y="24"/>
                  </a:lnTo>
                  <a:lnTo>
                    <a:pt x="119" y="23"/>
                  </a:lnTo>
                  <a:lnTo>
                    <a:pt x="119" y="23"/>
                  </a:lnTo>
                  <a:lnTo>
                    <a:pt x="119" y="23"/>
                  </a:lnTo>
                  <a:lnTo>
                    <a:pt x="124" y="19"/>
                  </a:lnTo>
                  <a:lnTo>
                    <a:pt x="129" y="17"/>
                  </a:lnTo>
                  <a:lnTo>
                    <a:pt x="136" y="15"/>
                  </a:lnTo>
                  <a:lnTo>
                    <a:pt x="136" y="15"/>
                  </a:lnTo>
                  <a:lnTo>
                    <a:pt x="141" y="17"/>
                  </a:lnTo>
                  <a:lnTo>
                    <a:pt x="146" y="18"/>
                  </a:lnTo>
                  <a:lnTo>
                    <a:pt x="152" y="20"/>
                  </a:lnTo>
                  <a:lnTo>
                    <a:pt x="160" y="24"/>
                  </a:lnTo>
                  <a:lnTo>
                    <a:pt x="160" y="24"/>
                  </a:lnTo>
                  <a:lnTo>
                    <a:pt x="163" y="25"/>
                  </a:lnTo>
                  <a:lnTo>
                    <a:pt x="167" y="24"/>
                  </a:lnTo>
                  <a:lnTo>
                    <a:pt x="167" y="24"/>
                  </a:lnTo>
                  <a:lnTo>
                    <a:pt x="175" y="20"/>
                  </a:lnTo>
                  <a:lnTo>
                    <a:pt x="181" y="18"/>
                  </a:lnTo>
                  <a:lnTo>
                    <a:pt x="186" y="17"/>
                  </a:lnTo>
                  <a:lnTo>
                    <a:pt x="191" y="15"/>
                  </a:lnTo>
                  <a:lnTo>
                    <a:pt x="191" y="15"/>
                  </a:lnTo>
                  <a:lnTo>
                    <a:pt x="199" y="17"/>
                  </a:lnTo>
                  <a:lnTo>
                    <a:pt x="204" y="19"/>
                  </a:lnTo>
                  <a:lnTo>
                    <a:pt x="204" y="19"/>
                  </a:lnTo>
                  <a:lnTo>
                    <a:pt x="206" y="22"/>
                  </a:lnTo>
                  <a:lnTo>
                    <a:pt x="207" y="23"/>
                  </a:lnTo>
                  <a:lnTo>
                    <a:pt x="207" y="23"/>
                  </a:lnTo>
                  <a:lnTo>
                    <a:pt x="207" y="23"/>
                  </a:lnTo>
                  <a:lnTo>
                    <a:pt x="209" y="24"/>
                  </a:lnTo>
                  <a:lnTo>
                    <a:pt x="211" y="25"/>
                  </a:lnTo>
                  <a:lnTo>
                    <a:pt x="215" y="25"/>
                  </a:lnTo>
                  <a:lnTo>
                    <a:pt x="218" y="24"/>
                  </a:lnTo>
                  <a:lnTo>
                    <a:pt x="218" y="24"/>
                  </a:lnTo>
                  <a:lnTo>
                    <a:pt x="224" y="22"/>
                  </a:lnTo>
                  <a:lnTo>
                    <a:pt x="230" y="20"/>
                  </a:lnTo>
                  <a:lnTo>
                    <a:pt x="230" y="20"/>
                  </a:lnTo>
                  <a:lnTo>
                    <a:pt x="236" y="22"/>
                  </a:lnTo>
                  <a:lnTo>
                    <a:pt x="243" y="23"/>
                  </a:lnTo>
                  <a:lnTo>
                    <a:pt x="243" y="23"/>
                  </a:lnTo>
                  <a:lnTo>
                    <a:pt x="231" y="30"/>
                  </a:lnTo>
                  <a:lnTo>
                    <a:pt x="223" y="39"/>
                  </a:lnTo>
                  <a:lnTo>
                    <a:pt x="215" y="48"/>
                  </a:lnTo>
                  <a:lnTo>
                    <a:pt x="209" y="56"/>
                  </a:lnTo>
                  <a:lnTo>
                    <a:pt x="209" y="56"/>
                  </a:lnTo>
                  <a:close/>
                  <a:moveTo>
                    <a:pt x="160" y="314"/>
                  </a:moveTo>
                  <a:lnTo>
                    <a:pt x="160" y="314"/>
                  </a:lnTo>
                  <a:lnTo>
                    <a:pt x="161" y="315"/>
                  </a:lnTo>
                  <a:lnTo>
                    <a:pt x="163" y="316"/>
                  </a:lnTo>
                  <a:lnTo>
                    <a:pt x="163" y="316"/>
                  </a:lnTo>
                  <a:lnTo>
                    <a:pt x="167" y="315"/>
                  </a:lnTo>
                  <a:lnTo>
                    <a:pt x="168" y="314"/>
                  </a:lnTo>
                  <a:lnTo>
                    <a:pt x="168" y="314"/>
                  </a:lnTo>
                  <a:lnTo>
                    <a:pt x="170" y="305"/>
                  </a:lnTo>
                  <a:lnTo>
                    <a:pt x="170" y="292"/>
                  </a:lnTo>
                  <a:lnTo>
                    <a:pt x="170" y="292"/>
                  </a:lnTo>
                  <a:lnTo>
                    <a:pt x="181" y="290"/>
                  </a:lnTo>
                  <a:lnTo>
                    <a:pt x="192" y="286"/>
                  </a:lnTo>
                  <a:lnTo>
                    <a:pt x="192" y="286"/>
                  </a:lnTo>
                  <a:lnTo>
                    <a:pt x="200" y="278"/>
                  </a:lnTo>
                  <a:lnTo>
                    <a:pt x="206" y="271"/>
                  </a:lnTo>
                  <a:lnTo>
                    <a:pt x="206" y="271"/>
                  </a:lnTo>
                  <a:lnTo>
                    <a:pt x="210" y="261"/>
                  </a:lnTo>
                  <a:lnTo>
                    <a:pt x="211" y="251"/>
                  </a:lnTo>
                  <a:lnTo>
                    <a:pt x="211" y="251"/>
                  </a:lnTo>
                  <a:lnTo>
                    <a:pt x="211" y="243"/>
                  </a:lnTo>
                  <a:lnTo>
                    <a:pt x="209" y="236"/>
                  </a:lnTo>
                  <a:lnTo>
                    <a:pt x="209" y="236"/>
                  </a:lnTo>
                  <a:lnTo>
                    <a:pt x="205" y="229"/>
                  </a:lnTo>
                  <a:lnTo>
                    <a:pt x="200" y="224"/>
                  </a:lnTo>
                  <a:lnTo>
                    <a:pt x="200" y="224"/>
                  </a:lnTo>
                  <a:lnTo>
                    <a:pt x="194" y="219"/>
                  </a:lnTo>
                  <a:lnTo>
                    <a:pt x="187" y="217"/>
                  </a:lnTo>
                  <a:lnTo>
                    <a:pt x="187" y="217"/>
                  </a:lnTo>
                  <a:lnTo>
                    <a:pt x="170" y="210"/>
                  </a:lnTo>
                  <a:lnTo>
                    <a:pt x="170" y="173"/>
                  </a:lnTo>
                  <a:lnTo>
                    <a:pt x="170" y="173"/>
                  </a:lnTo>
                  <a:lnTo>
                    <a:pt x="175" y="175"/>
                  </a:lnTo>
                  <a:lnTo>
                    <a:pt x="179" y="178"/>
                  </a:lnTo>
                  <a:lnTo>
                    <a:pt x="182" y="183"/>
                  </a:lnTo>
                  <a:lnTo>
                    <a:pt x="184" y="188"/>
                  </a:lnTo>
                  <a:lnTo>
                    <a:pt x="184" y="188"/>
                  </a:lnTo>
                  <a:lnTo>
                    <a:pt x="186" y="192"/>
                  </a:lnTo>
                  <a:lnTo>
                    <a:pt x="189" y="195"/>
                  </a:lnTo>
                  <a:lnTo>
                    <a:pt x="191" y="197"/>
                  </a:lnTo>
                  <a:lnTo>
                    <a:pt x="196" y="198"/>
                  </a:lnTo>
                  <a:lnTo>
                    <a:pt x="196" y="198"/>
                  </a:lnTo>
                  <a:lnTo>
                    <a:pt x="200" y="197"/>
                  </a:lnTo>
                  <a:lnTo>
                    <a:pt x="204" y="194"/>
                  </a:lnTo>
                  <a:lnTo>
                    <a:pt x="204" y="194"/>
                  </a:lnTo>
                  <a:lnTo>
                    <a:pt x="206" y="190"/>
                  </a:lnTo>
                  <a:lnTo>
                    <a:pt x="207" y="187"/>
                  </a:lnTo>
                  <a:lnTo>
                    <a:pt x="207" y="187"/>
                  </a:lnTo>
                  <a:lnTo>
                    <a:pt x="206" y="182"/>
                  </a:lnTo>
                  <a:lnTo>
                    <a:pt x="205" y="177"/>
                  </a:lnTo>
                  <a:lnTo>
                    <a:pt x="205" y="177"/>
                  </a:lnTo>
                  <a:lnTo>
                    <a:pt x="202" y="173"/>
                  </a:lnTo>
                  <a:lnTo>
                    <a:pt x="199" y="168"/>
                  </a:lnTo>
                  <a:lnTo>
                    <a:pt x="199" y="168"/>
                  </a:lnTo>
                  <a:lnTo>
                    <a:pt x="192" y="163"/>
                  </a:lnTo>
                  <a:lnTo>
                    <a:pt x="186" y="158"/>
                  </a:lnTo>
                  <a:lnTo>
                    <a:pt x="186" y="158"/>
                  </a:lnTo>
                  <a:lnTo>
                    <a:pt x="179" y="155"/>
                  </a:lnTo>
                  <a:lnTo>
                    <a:pt x="170" y="154"/>
                  </a:lnTo>
                  <a:lnTo>
                    <a:pt x="170" y="144"/>
                  </a:lnTo>
                  <a:lnTo>
                    <a:pt x="170" y="144"/>
                  </a:lnTo>
                  <a:lnTo>
                    <a:pt x="168" y="141"/>
                  </a:lnTo>
                  <a:lnTo>
                    <a:pt x="168" y="139"/>
                  </a:lnTo>
                  <a:lnTo>
                    <a:pt x="166" y="137"/>
                  </a:lnTo>
                  <a:lnTo>
                    <a:pt x="163" y="136"/>
                  </a:lnTo>
                  <a:lnTo>
                    <a:pt x="163" y="136"/>
                  </a:lnTo>
                  <a:lnTo>
                    <a:pt x="161" y="137"/>
                  </a:lnTo>
                  <a:lnTo>
                    <a:pt x="160" y="139"/>
                  </a:lnTo>
                  <a:lnTo>
                    <a:pt x="158" y="141"/>
                  </a:lnTo>
                  <a:lnTo>
                    <a:pt x="157" y="145"/>
                  </a:lnTo>
                  <a:lnTo>
                    <a:pt x="157" y="154"/>
                  </a:lnTo>
                  <a:lnTo>
                    <a:pt x="157" y="154"/>
                  </a:lnTo>
                  <a:lnTo>
                    <a:pt x="148" y="155"/>
                  </a:lnTo>
                  <a:lnTo>
                    <a:pt x="141" y="158"/>
                  </a:lnTo>
                  <a:lnTo>
                    <a:pt x="134" y="161"/>
                  </a:lnTo>
                  <a:lnTo>
                    <a:pt x="128" y="166"/>
                  </a:lnTo>
                  <a:lnTo>
                    <a:pt x="128" y="166"/>
                  </a:lnTo>
                  <a:lnTo>
                    <a:pt x="124" y="171"/>
                  </a:lnTo>
                  <a:lnTo>
                    <a:pt x="121" y="178"/>
                  </a:lnTo>
                  <a:lnTo>
                    <a:pt x="119" y="184"/>
                  </a:lnTo>
                  <a:lnTo>
                    <a:pt x="118" y="192"/>
                  </a:lnTo>
                  <a:lnTo>
                    <a:pt x="118" y="192"/>
                  </a:lnTo>
                  <a:lnTo>
                    <a:pt x="119" y="203"/>
                  </a:lnTo>
                  <a:lnTo>
                    <a:pt x="122" y="208"/>
                  </a:lnTo>
                  <a:lnTo>
                    <a:pt x="124" y="212"/>
                  </a:lnTo>
                  <a:lnTo>
                    <a:pt x="124" y="212"/>
                  </a:lnTo>
                  <a:lnTo>
                    <a:pt x="129" y="218"/>
                  </a:lnTo>
                  <a:lnTo>
                    <a:pt x="137" y="223"/>
                  </a:lnTo>
                  <a:lnTo>
                    <a:pt x="137" y="223"/>
                  </a:lnTo>
                  <a:lnTo>
                    <a:pt x="147" y="227"/>
                  </a:lnTo>
                  <a:lnTo>
                    <a:pt x="157" y="231"/>
                  </a:lnTo>
                  <a:lnTo>
                    <a:pt x="157" y="273"/>
                  </a:lnTo>
                  <a:lnTo>
                    <a:pt x="157" y="273"/>
                  </a:lnTo>
                  <a:lnTo>
                    <a:pt x="152" y="272"/>
                  </a:lnTo>
                  <a:lnTo>
                    <a:pt x="148" y="268"/>
                  </a:lnTo>
                  <a:lnTo>
                    <a:pt x="148" y="268"/>
                  </a:lnTo>
                  <a:lnTo>
                    <a:pt x="145" y="265"/>
                  </a:lnTo>
                  <a:lnTo>
                    <a:pt x="142" y="261"/>
                  </a:lnTo>
                  <a:lnTo>
                    <a:pt x="142" y="261"/>
                  </a:lnTo>
                  <a:lnTo>
                    <a:pt x="138" y="250"/>
                  </a:lnTo>
                  <a:lnTo>
                    <a:pt x="138" y="250"/>
                  </a:lnTo>
                  <a:lnTo>
                    <a:pt x="137" y="247"/>
                  </a:lnTo>
                  <a:lnTo>
                    <a:pt x="134" y="244"/>
                  </a:lnTo>
                  <a:lnTo>
                    <a:pt x="134" y="244"/>
                  </a:lnTo>
                  <a:lnTo>
                    <a:pt x="131" y="243"/>
                  </a:lnTo>
                  <a:lnTo>
                    <a:pt x="127" y="242"/>
                  </a:lnTo>
                  <a:lnTo>
                    <a:pt x="127" y="242"/>
                  </a:lnTo>
                  <a:lnTo>
                    <a:pt x="122" y="243"/>
                  </a:lnTo>
                  <a:lnTo>
                    <a:pt x="118" y="246"/>
                  </a:lnTo>
                  <a:lnTo>
                    <a:pt x="118" y="246"/>
                  </a:lnTo>
                  <a:lnTo>
                    <a:pt x="116" y="250"/>
                  </a:lnTo>
                  <a:lnTo>
                    <a:pt x="116" y="255"/>
                  </a:lnTo>
                  <a:lnTo>
                    <a:pt x="116" y="255"/>
                  </a:lnTo>
                  <a:lnTo>
                    <a:pt x="116" y="260"/>
                  </a:lnTo>
                  <a:lnTo>
                    <a:pt x="118" y="266"/>
                  </a:lnTo>
                  <a:lnTo>
                    <a:pt x="118" y="266"/>
                  </a:lnTo>
                  <a:lnTo>
                    <a:pt x="121" y="272"/>
                  </a:lnTo>
                  <a:lnTo>
                    <a:pt x="126" y="278"/>
                  </a:lnTo>
                  <a:lnTo>
                    <a:pt x="126" y="278"/>
                  </a:lnTo>
                  <a:lnTo>
                    <a:pt x="132" y="284"/>
                  </a:lnTo>
                  <a:lnTo>
                    <a:pt x="140" y="287"/>
                  </a:lnTo>
                  <a:lnTo>
                    <a:pt x="140" y="287"/>
                  </a:lnTo>
                  <a:lnTo>
                    <a:pt x="148" y="291"/>
                  </a:lnTo>
                  <a:lnTo>
                    <a:pt x="157" y="292"/>
                  </a:lnTo>
                  <a:lnTo>
                    <a:pt x="157" y="307"/>
                  </a:lnTo>
                  <a:lnTo>
                    <a:pt x="157" y="307"/>
                  </a:lnTo>
                  <a:lnTo>
                    <a:pt x="158" y="311"/>
                  </a:lnTo>
                  <a:lnTo>
                    <a:pt x="160" y="314"/>
                  </a:lnTo>
                  <a:lnTo>
                    <a:pt x="160" y="314"/>
                  </a:lnTo>
                  <a:close/>
                  <a:moveTo>
                    <a:pt x="170" y="234"/>
                  </a:moveTo>
                  <a:lnTo>
                    <a:pt x="170" y="234"/>
                  </a:lnTo>
                  <a:lnTo>
                    <a:pt x="177" y="238"/>
                  </a:lnTo>
                  <a:lnTo>
                    <a:pt x="184" y="242"/>
                  </a:lnTo>
                  <a:lnTo>
                    <a:pt x="184" y="242"/>
                  </a:lnTo>
                  <a:lnTo>
                    <a:pt x="186" y="244"/>
                  </a:lnTo>
                  <a:lnTo>
                    <a:pt x="187" y="247"/>
                  </a:lnTo>
                  <a:lnTo>
                    <a:pt x="189" y="255"/>
                  </a:lnTo>
                  <a:lnTo>
                    <a:pt x="189" y="255"/>
                  </a:lnTo>
                  <a:lnTo>
                    <a:pt x="187" y="261"/>
                  </a:lnTo>
                  <a:lnTo>
                    <a:pt x="184" y="267"/>
                  </a:lnTo>
                  <a:lnTo>
                    <a:pt x="184" y="267"/>
                  </a:lnTo>
                  <a:lnTo>
                    <a:pt x="177" y="272"/>
                  </a:lnTo>
                  <a:lnTo>
                    <a:pt x="170" y="275"/>
                  </a:lnTo>
                  <a:lnTo>
                    <a:pt x="170" y="234"/>
                  </a:lnTo>
                  <a:close/>
                  <a:moveTo>
                    <a:pt x="146" y="200"/>
                  </a:moveTo>
                  <a:lnTo>
                    <a:pt x="146" y="200"/>
                  </a:lnTo>
                  <a:lnTo>
                    <a:pt x="142" y="195"/>
                  </a:lnTo>
                  <a:lnTo>
                    <a:pt x="142" y="189"/>
                  </a:lnTo>
                  <a:lnTo>
                    <a:pt x="142" y="189"/>
                  </a:lnTo>
                  <a:lnTo>
                    <a:pt x="142" y="183"/>
                  </a:lnTo>
                  <a:lnTo>
                    <a:pt x="146" y="178"/>
                  </a:lnTo>
                  <a:lnTo>
                    <a:pt x="146" y="178"/>
                  </a:lnTo>
                  <a:lnTo>
                    <a:pt x="151" y="175"/>
                  </a:lnTo>
                  <a:lnTo>
                    <a:pt x="157" y="171"/>
                  </a:lnTo>
                  <a:lnTo>
                    <a:pt x="157" y="207"/>
                  </a:lnTo>
                  <a:lnTo>
                    <a:pt x="157" y="207"/>
                  </a:lnTo>
                  <a:lnTo>
                    <a:pt x="151" y="204"/>
                  </a:lnTo>
                  <a:lnTo>
                    <a:pt x="146" y="200"/>
                  </a:lnTo>
                  <a:lnTo>
                    <a:pt x="146"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grpSp>
      <p:grpSp>
        <p:nvGrpSpPr>
          <p:cNvPr id="40" name="组合 39"/>
          <p:cNvGrpSpPr/>
          <p:nvPr/>
        </p:nvGrpSpPr>
        <p:grpSpPr>
          <a:xfrm>
            <a:off x="6873211" y="3070991"/>
            <a:ext cx="720130" cy="758137"/>
            <a:chOff x="393701" y="2441575"/>
            <a:chExt cx="571500" cy="601663"/>
          </a:xfrm>
          <a:solidFill>
            <a:schemeClr val="accent4"/>
          </a:solidFill>
        </p:grpSpPr>
        <p:sp>
          <p:nvSpPr>
            <p:cNvPr id="41" name="Freeform 83"/>
            <p:cNvSpPr>
              <a:spLocks/>
            </p:cNvSpPr>
            <p:nvPr/>
          </p:nvSpPr>
          <p:spPr bwMode="auto">
            <a:xfrm>
              <a:off x="539751" y="2441575"/>
              <a:ext cx="425450" cy="523875"/>
            </a:xfrm>
            <a:custGeom>
              <a:avLst/>
              <a:gdLst>
                <a:gd name="T0" fmla="*/ 265 w 268"/>
                <a:gd name="T1" fmla="*/ 91 h 330"/>
                <a:gd name="T2" fmla="*/ 231 w 268"/>
                <a:gd name="T3" fmla="*/ 37 h 330"/>
                <a:gd name="T4" fmla="*/ 231 w 268"/>
                <a:gd name="T5" fmla="*/ 37 h 330"/>
                <a:gd name="T6" fmla="*/ 229 w 268"/>
                <a:gd name="T7" fmla="*/ 34 h 330"/>
                <a:gd name="T8" fmla="*/ 225 w 268"/>
                <a:gd name="T9" fmla="*/ 33 h 330"/>
                <a:gd name="T10" fmla="*/ 42 w 268"/>
                <a:gd name="T11" fmla="*/ 1 h 330"/>
                <a:gd name="T12" fmla="*/ 42 w 268"/>
                <a:gd name="T13" fmla="*/ 1 h 330"/>
                <a:gd name="T14" fmla="*/ 36 w 268"/>
                <a:gd name="T15" fmla="*/ 0 h 330"/>
                <a:gd name="T16" fmla="*/ 31 w 268"/>
                <a:gd name="T17" fmla="*/ 1 h 330"/>
                <a:gd name="T18" fmla="*/ 26 w 268"/>
                <a:gd name="T19" fmla="*/ 3 h 330"/>
                <a:gd name="T20" fmla="*/ 21 w 268"/>
                <a:gd name="T21" fmla="*/ 5 h 330"/>
                <a:gd name="T22" fmla="*/ 17 w 268"/>
                <a:gd name="T23" fmla="*/ 9 h 330"/>
                <a:gd name="T24" fmla="*/ 13 w 268"/>
                <a:gd name="T25" fmla="*/ 14 h 330"/>
                <a:gd name="T26" fmla="*/ 11 w 268"/>
                <a:gd name="T27" fmla="*/ 18 h 330"/>
                <a:gd name="T28" fmla="*/ 10 w 268"/>
                <a:gd name="T29" fmla="*/ 24 h 330"/>
                <a:gd name="T30" fmla="*/ 0 w 268"/>
                <a:gd name="T31" fmla="*/ 85 h 330"/>
                <a:gd name="T32" fmla="*/ 0 w 268"/>
                <a:gd name="T33" fmla="*/ 85 h 330"/>
                <a:gd name="T34" fmla="*/ 20 w 268"/>
                <a:gd name="T35" fmla="*/ 90 h 330"/>
                <a:gd name="T36" fmla="*/ 31 w 268"/>
                <a:gd name="T37" fmla="*/ 28 h 330"/>
                <a:gd name="T38" fmla="*/ 31 w 268"/>
                <a:gd name="T39" fmla="*/ 28 h 330"/>
                <a:gd name="T40" fmla="*/ 31 w 268"/>
                <a:gd name="T41" fmla="*/ 25 h 330"/>
                <a:gd name="T42" fmla="*/ 34 w 268"/>
                <a:gd name="T43" fmla="*/ 23 h 330"/>
                <a:gd name="T44" fmla="*/ 36 w 268"/>
                <a:gd name="T45" fmla="*/ 22 h 330"/>
                <a:gd name="T46" fmla="*/ 39 w 268"/>
                <a:gd name="T47" fmla="*/ 22 h 330"/>
                <a:gd name="T48" fmla="*/ 216 w 268"/>
                <a:gd name="T49" fmla="*/ 53 h 330"/>
                <a:gd name="T50" fmla="*/ 246 w 268"/>
                <a:gd name="T51" fmla="*/ 98 h 330"/>
                <a:gd name="T52" fmla="*/ 210 w 268"/>
                <a:gd name="T53" fmla="*/ 304 h 330"/>
                <a:gd name="T54" fmla="*/ 210 w 268"/>
                <a:gd name="T55" fmla="*/ 304 h 330"/>
                <a:gd name="T56" fmla="*/ 210 w 268"/>
                <a:gd name="T57" fmla="*/ 306 h 330"/>
                <a:gd name="T58" fmla="*/ 207 w 268"/>
                <a:gd name="T59" fmla="*/ 309 h 330"/>
                <a:gd name="T60" fmla="*/ 205 w 268"/>
                <a:gd name="T61" fmla="*/ 310 h 330"/>
                <a:gd name="T62" fmla="*/ 202 w 268"/>
                <a:gd name="T63" fmla="*/ 310 h 330"/>
                <a:gd name="T64" fmla="*/ 182 w 268"/>
                <a:gd name="T65" fmla="*/ 306 h 330"/>
                <a:gd name="T66" fmla="*/ 182 w 268"/>
                <a:gd name="T67" fmla="*/ 306 h 330"/>
                <a:gd name="T68" fmla="*/ 182 w 268"/>
                <a:gd name="T69" fmla="*/ 311 h 330"/>
                <a:gd name="T70" fmla="*/ 182 w 268"/>
                <a:gd name="T71" fmla="*/ 311 h 330"/>
                <a:gd name="T72" fmla="*/ 182 w 268"/>
                <a:gd name="T73" fmla="*/ 327 h 330"/>
                <a:gd name="T74" fmla="*/ 198 w 268"/>
                <a:gd name="T75" fmla="*/ 330 h 330"/>
                <a:gd name="T76" fmla="*/ 198 w 268"/>
                <a:gd name="T77" fmla="*/ 330 h 330"/>
                <a:gd name="T78" fmla="*/ 205 w 268"/>
                <a:gd name="T79" fmla="*/ 330 h 330"/>
                <a:gd name="T80" fmla="*/ 210 w 268"/>
                <a:gd name="T81" fmla="*/ 330 h 330"/>
                <a:gd name="T82" fmla="*/ 215 w 268"/>
                <a:gd name="T83" fmla="*/ 327 h 330"/>
                <a:gd name="T84" fmla="*/ 220 w 268"/>
                <a:gd name="T85" fmla="*/ 325 h 330"/>
                <a:gd name="T86" fmla="*/ 224 w 268"/>
                <a:gd name="T87" fmla="*/ 322 h 330"/>
                <a:gd name="T88" fmla="*/ 227 w 268"/>
                <a:gd name="T89" fmla="*/ 317 h 330"/>
                <a:gd name="T90" fmla="*/ 230 w 268"/>
                <a:gd name="T91" fmla="*/ 312 h 330"/>
                <a:gd name="T92" fmla="*/ 231 w 268"/>
                <a:gd name="T93" fmla="*/ 307 h 330"/>
                <a:gd name="T94" fmla="*/ 268 w 268"/>
                <a:gd name="T95" fmla="*/ 97 h 330"/>
                <a:gd name="T96" fmla="*/ 268 w 268"/>
                <a:gd name="T97" fmla="*/ 97 h 330"/>
                <a:gd name="T98" fmla="*/ 268 w 268"/>
                <a:gd name="T99" fmla="*/ 93 h 330"/>
                <a:gd name="T100" fmla="*/ 265 w 268"/>
                <a:gd name="T101" fmla="*/ 91 h 330"/>
                <a:gd name="T102" fmla="*/ 265 w 268"/>
                <a:gd name="T103" fmla="*/ 9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330">
                  <a:moveTo>
                    <a:pt x="265" y="91"/>
                  </a:moveTo>
                  <a:lnTo>
                    <a:pt x="231" y="37"/>
                  </a:lnTo>
                  <a:lnTo>
                    <a:pt x="231" y="37"/>
                  </a:lnTo>
                  <a:lnTo>
                    <a:pt x="229" y="34"/>
                  </a:lnTo>
                  <a:lnTo>
                    <a:pt x="225" y="33"/>
                  </a:lnTo>
                  <a:lnTo>
                    <a:pt x="42" y="1"/>
                  </a:lnTo>
                  <a:lnTo>
                    <a:pt x="42" y="1"/>
                  </a:lnTo>
                  <a:lnTo>
                    <a:pt x="36" y="0"/>
                  </a:lnTo>
                  <a:lnTo>
                    <a:pt x="31" y="1"/>
                  </a:lnTo>
                  <a:lnTo>
                    <a:pt x="26" y="3"/>
                  </a:lnTo>
                  <a:lnTo>
                    <a:pt x="21" y="5"/>
                  </a:lnTo>
                  <a:lnTo>
                    <a:pt x="17" y="9"/>
                  </a:lnTo>
                  <a:lnTo>
                    <a:pt x="13" y="14"/>
                  </a:lnTo>
                  <a:lnTo>
                    <a:pt x="11" y="18"/>
                  </a:lnTo>
                  <a:lnTo>
                    <a:pt x="10" y="24"/>
                  </a:lnTo>
                  <a:lnTo>
                    <a:pt x="0" y="85"/>
                  </a:lnTo>
                  <a:lnTo>
                    <a:pt x="0" y="85"/>
                  </a:lnTo>
                  <a:lnTo>
                    <a:pt x="20" y="90"/>
                  </a:lnTo>
                  <a:lnTo>
                    <a:pt x="31" y="28"/>
                  </a:lnTo>
                  <a:lnTo>
                    <a:pt x="31" y="28"/>
                  </a:lnTo>
                  <a:lnTo>
                    <a:pt x="31" y="25"/>
                  </a:lnTo>
                  <a:lnTo>
                    <a:pt x="34" y="23"/>
                  </a:lnTo>
                  <a:lnTo>
                    <a:pt x="36" y="22"/>
                  </a:lnTo>
                  <a:lnTo>
                    <a:pt x="39" y="22"/>
                  </a:lnTo>
                  <a:lnTo>
                    <a:pt x="216" y="53"/>
                  </a:lnTo>
                  <a:lnTo>
                    <a:pt x="246" y="98"/>
                  </a:lnTo>
                  <a:lnTo>
                    <a:pt x="210" y="304"/>
                  </a:lnTo>
                  <a:lnTo>
                    <a:pt x="210" y="304"/>
                  </a:lnTo>
                  <a:lnTo>
                    <a:pt x="210" y="306"/>
                  </a:lnTo>
                  <a:lnTo>
                    <a:pt x="207" y="309"/>
                  </a:lnTo>
                  <a:lnTo>
                    <a:pt x="205" y="310"/>
                  </a:lnTo>
                  <a:lnTo>
                    <a:pt x="202" y="310"/>
                  </a:lnTo>
                  <a:lnTo>
                    <a:pt x="182" y="306"/>
                  </a:lnTo>
                  <a:lnTo>
                    <a:pt x="182" y="306"/>
                  </a:lnTo>
                  <a:lnTo>
                    <a:pt x="182" y="311"/>
                  </a:lnTo>
                  <a:lnTo>
                    <a:pt x="182" y="311"/>
                  </a:lnTo>
                  <a:lnTo>
                    <a:pt x="182" y="327"/>
                  </a:lnTo>
                  <a:lnTo>
                    <a:pt x="198" y="330"/>
                  </a:lnTo>
                  <a:lnTo>
                    <a:pt x="198" y="330"/>
                  </a:lnTo>
                  <a:lnTo>
                    <a:pt x="205" y="330"/>
                  </a:lnTo>
                  <a:lnTo>
                    <a:pt x="210" y="330"/>
                  </a:lnTo>
                  <a:lnTo>
                    <a:pt x="215" y="327"/>
                  </a:lnTo>
                  <a:lnTo>
                    <a:pt x="220" y="325"/>
                  </a:lnTo>
                  <a:lnTo>
                    <a:pt x="224" y="322"/>
                  </a:lnTo>
                  <a:lnTo>
                    <a:pt x="227" y="317"/>
                  </a:lnTo>
                  <a:lnTo>
                    <a:pt x="230" y="312"/>
                  </a:lnTo>
                  <a:lnTo>
                    <a:pt x="231" y="307"/>
                  </a:lnTo>
                  <a:lnTo>
                    <a:pt x="268" y="97"/>
                  </a:lnTo>
                  <a:lnTo>
                    <a:pt x="268" y="97"/>
                  </a:lnTo>
                  <a:lnTo>
                    <a:pt x="268" y="93"/>
                  </a:lnTo>
                  <a:lnTo>
                    <a:pt x="265" y="91"/>
                  </a:lnTo>
                  <a:lnTo>
                    <a:pt x="26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2" name="Freeform 84"/>
            <p:cNvSpPr>
              <a:spLocks/>
            </p:cNvSpPr>
            <p:nvPr/>
          </p:nvSpPr>
          <p:spPr bwMode="auto">
            <a:xfrm>
              <a:off x="868363" y="2493963"/>
              <a:ext cx="96838" cy="115888"/>
            </a:xfrm>
            <a:custGeom>
              <a:avLst/>
              <a:gdLst>
                <a:gd name="T0" fmla="*/ 58 w 61"/>
                <a:gd name="T1" fmla="*/ 58 h 73"/>
                <a:gd name="T2" fmla="*/ 24 w 61"/>
                <a:gd name="T3" fmla="*/ 4 h 73"/>
                <a:gd name="T4" fmla="*/ 24 w 61"/>
                <a:gd name="T5" fmla="*/ 4 h 73"/>
                <a:gd name="T6" fmla="*/ 23 w 61"/>
                <a:gd name="T7" fmla="*/ 2 h 73"/>
                <a:gd name="T8" fmla="*/ 19 w 61"/>
                <a:gd name="T9" fmla="*/ 0 h 73"/>
                <a:gd name="T10" fmla="*/ 17 w 61"/>
                <a:gd name="T11" fmla="*/ 0 h 73"/>
                <a:gd name="T12" fmla="*/ 14 w 61"/>
                <a:gd name="T13" fmla="*/ 0 h 73"/>
                <a:gd name="T14" fmla="*/ 14 w 61"/>
                <a:gd name="T15" fmla="*/ 0 h 73"/>
                <a:gd name="T16" fmla="*/ 10 w 61"/>
                <a:gd name="T17" fmla="*/ 1 h 73"/>
                <a:gd name="T18" fmla="*/ 8 w 61"/>
                <a:gd name="T19" fmla="*/ 2 h 73"/>
                <a:gd name="T20" fmla="*/ 7 w 61"/>
                <a:gd name="T21" fmla="*/ 5 h 73"/>
                <a:gd name="T22" fmla="*/ 5 w 61"/>
                <a:gd name="T23" fmla="*/ 9 h 73"/>
                <a:gd name="T24" fmla="*/ 0 w 61"/>
                <a:gd name="T25" fmla="*/ 36 h 73"/>
                <a:gd name="T26" fmla="*/ 0 w 61"/>
                <a:gd name="T27" fmla="*/ 36 h 73"/>
                <a:gd name="T28" fmla="*/ 0 w 61"/>
                <a:gd name="T29" fmla="*/ 43 h 73"/>
                <a:gd name="T30" fmla="*/ 0 w 61"/>
                <a:gd name="T31" fmla="*/ 48 h 73"/>
                <a:gd name="T32" fmla="*/ 3 w 61"/>
                <a:gd name="T33" fmla="*/ 53 h 73"/>
                <a:gd name="T34" fmla="*/ 5 w 61"/>
                <a:gd name="T35" fmla="*/ 58 h 73"/>
                <a:gd name="T36" fmla="*/ 9 w 61"/>
                <a:gd name="T37" fmla="*/ 62 h 73"/>
                <a:gd name="T38" fmla="*/ 13 w 61"/>
                <a:gd name="T39" fmla="*/ 65 h 73"/>
                <a:gd name="T40" fmla="*/ 18 w 61"/>
                <a:gd name="T41" fmla="*/ 68 h 73"/>
                <a:gd name="T42" fmla="*/ 23 w 61"/>
                <a:gd name="T43" fmla="*/ 69 h 73"/>
                <a:gd name="T44" fmla="*/ 48 w 61"/>
                <a:gd name="T45" fmla="*/ 73 h 73"/>
                <a:gd name="T46" fmla="*/ 48 w 61"/>
                <a:gd name="T47" fmla="*/ 73 h 73"/>
                <a:gd name="T48" fmla="*/ 51 w 61"/>
                <a:gd name="T49" fmla="*/ 73 h 73"/>
                <a:gd name="T50" fmla="*/ 54 w 61"/>
                <a:gd name="T51" fmla="*/ 73 h 73"/>
                <a:gd name="T52" fmla="*/ 57 w 61"/>
                <a:gd name="T53" fmla="*/ 70 h 73"/>
                <a:gd name="T54" fmla="*/ 58 w 61"/>
                <a:gd name="T55" fmla="*/ 69 h 73"/>
                <a:gd name="T56" fmla="*/ 58 w 61"/>
                <a:gd name="T57" fmla="*/ 69 h 73"/>
                <a:gd name="T58" fmla="*/ 59 w 61"/>
                <a:gd name="T59" fmla="*/ 65 h 73"/>
                <a:gd name="T60" fmla="*/ 61 w 61"/>
                <a:gd name="T61" fmla="*/ 63 h 73"/>
                <a:gd name="T62" fmla="*/ 59 w 61"/>
                <a:gd name="T63" fmla="*/ 60 h 73"/>
                <a:gd name="T64" fmla="*/ 58 w 61"/>
                <a:gd name="T65" fmla="*/ 58 h 73"/>
                <a:gd name="T66" fmla="*/ 58 w 61"/>
                <a:gd name="T6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73">
                  <a:moveTo>
                    <a:pt x="58" y="58"/>
                  </a:moveTo>
                  <a:lnTo>
                    <a:pt x="24" y="4"/>
                  </a:lnTo>
                  <a:lnTo>
                    <a:pt x="24" y="4"/>
                  </a:lnTo>
                  <a:lnTo>
                    <a:pt x="23" y="2"/>
                  </a:lnTo>
                  <a:lnTo>
                    <a:pt x="19" y="0"/>
                  </a:lnTo>
                  <a:lnTo>
                    <a:pt x="17" y="0"/>
                  </a:lnTo>
                  <a:lnTo>
                    <a:pt x="14" y="0"/>
                  </a:lnTo>
                  <a:lnTo>
                    <a:pt x="14" y="0"/>
                  </a:lnTo>
                  <a:lnTo>
                    <a:pt x="10" y="1"/>
                  </a:lnTo>
                  <a:lnTo>
                    <a:pt x="8" y="2"/>
                  </a:lnTo>
                  <a:lnTo>
                    <a:pt x="7" y="5"/>
                  </a:lnTo>
                  <a:lnTo>
                    <a:pt x="5" y="9"/>
                  </a:lnTo>
                  <a:lnTo>
                    <a:pt x="0" y="36"/>
                  </a:lnTo>
                  <a:lnTo>
                    <a:pt x="0" y="36"/>
                  </a:lnTo>
                  <a:lnTo>
                    <a:pt x="0" y="43"/>
                  </a:lnTo>
                  <a:lnTo>
                    <a:pt x="0" y="48"/>
                  </a:lnTo>
                  <a:lnTo>
                    <a:pt x="3" y="53"/>
                  </a:lnTo>
                  <a:lnTo>
                    <a:pt x="5" y="58"/>
                  </a:lnTo>
                  <a:lnTo>
                    <a:pt x="9" y="62"/>
                  </a:lnTo>
                  <a:lnTo>
                    <a:pt x="13" y="65"/>
                  </a:lnTo>
                  <a:lnTo>
                    <a:pt x="18" y="68"/>
                  </a:lnTo>
                  <a:lnTo>
                    <a:pt x="23" y="69"/>
                  </a:lnTo>
                  <a:lnTo>
                    <a:pt x="48" y="73"/>
                  </a:lnTo>
                  <a:lnTo>
                    <a:pt x="48" y="73"/>
                  </a:lnTo>
                  <a:lnTo>
                    <a:pt x="51" y="73"/>
                  </a:lnTo>
                  <a:lnTo>
                    <a:pt x="54" y="73"/>
                  </a:lnTo>
                  <a:lnTo>
                    <a:pt x="57" y="70"/>
                  </a:lnTo>
                  <a:lnTo>
                    <a:pt x="58" y="69"/>
                  </a:lnTo>
                  <a:lnTo>
                    <a:pt x="58" y="69"/>
                  </a:lnTo>
                  <a:lnTo>
                    <a:pt x="59" y="65"/>
                  </a:lnTo>
                  <a:lnTo>
                    <a:pt x="61" y="63"/>
                  </a:lnTo>
                  <a:lnTo>
                    <a:pt x="59" y="60"/>
                  </a:lnTo>
                  <a:lnTo>
                    <a:pt x="58" y="58"/>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3" name="Freeform 85"/>
            <p:cNvSpPr>
              <a:spLocks/>
            </p:cNvSpPr>
            <p:nvPr/>
          </p:nvSpPr>
          <p:spPr bwMode="auto">
            <a:xfrm>
              <a:off x="393701" y="2662238"/>
              <a:ext cx="79375" cy="30163"/>
            </a:xfrm>
            <a:custGeom>
              <a:avLst/>
              <a:gdLst>
                <a:gd name="T0" fmla="*/ 50 w 50"/>
                <a:gd name="T1" fmla="*/ 10 h 19"/>
                <a:gd name="T2" fmla="*/ 50 w 50"/>
                <a:gd name="T3" fmla="*/ 10 h 19"/>
                <a:gd name="T4" fmla="*/ 49 w 50"/>
                <a:gd name="T5" fmla="*/ 12 h 19"/>
                <a:gd name="T6" fmla="*/ 48 w 50"/>
                <a:gd name="T7" fmla="*/ 16 h 19"/>
                <a:gd name="T8" fmla="*/ 44 w 50"/>
                <a:gd name="T9" fmla="*/ 17 h 19"/>
                <a:gd name="T10" fmla="*/ 41 w 50"/>
                <a:gd name="T11" fmla="*/ 19 h 19"/>
                <a:gd name="T12" fmla="*/ 10 w 50"/>
                <a:gd name="T13" fmla="*/ 19 h 19"/>
                <a:gd name="T14" fmla="*/ 10 w 50"/>
                <a:gd name="T15" fmla="*/ 19 h 19"/>
                <a:gd name="T16" fmla="*/ 6 w 50"/>
                <a:gd name="T17" fmla="*/ 17 h 19"/>
                <a:gd name="T18" fmla="*/ 3 w 50"/>
                <a:gd name="T19" fmla="*/ 16 h 19"/>
                <a:gd name="T20" fmla="*/ 1 w 50"/>
                <a:gd name="T21" fmla="*/ 12 h 19"/>
                <a:gd name="T22" fmla="*/ 0 w 50"/>
                <a:gd name="T23" fmla="*/ 10 h 19"/>
                <a:gd name="T24" fmla="*/ 0 w 50"/>
                <a:gd name="T25" fmla="*/ 10 h 19"/>
                <a:gd name="T26" fmla="*/ 1 w 50"/>
                <a:gd name="T27" fmla="*/ 6 h 19"/>
                <a:gd name="T28" fmla="*/ 3 w 50"/>
                <a:gd name="T29" fmla="*/ 2 h 19"/>
                <a:gd name="T30" fmla="*/ 6 w 50"/>
                <a:gd name="T31" fmla="*/ 1 h 19"/>
                <a:gd name="T32" fmla="*/ 10 w 50"/>
                <a:gd name="T33" fmla="*/ 0 h 19"/>
                <a:gd name="T34" fmla="*/ 41 w 50"/>
                <a:gd name="T35" fmla="*/ 0 h 19"/>
                <a:gd name="T36" fmla="*/ 41 w 50"/>
                <a:gd name="T37" fmla="*/ 0 h 19"/>
                <a:gd name="T38" fmla="*/ 44 w 50"/>
                <a:gd name="T39" fmla="*/ 1 h 19"/>
                <a:gd name="T40" fmla="*/ 48 w 50"/>
                <a:gd name="T41" fmla="*/ 2 h 19"/>
                <a:gd name="T42" fmla="*/ 49 w 50"/>
                <a:gd name="T43" fmla="*/ 6 h 19"/>
                <a:gd name="T44" fmla="*/ 50 w 50"/>
                <a:gd name="T45" fmla="*/ 10 h 19"/>
                <a:gd name="T46" fmla="*/ 50 w 5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9">
                  <a:moveTo>
                    <a:pt x="50" y="10"/>
                  </a:moveTo>
                  <a:lnTo>
                    <a:pt x="50" y="10"/>
                  </a:lnTo>
                  <a:lnTo>
                    <a:pt x="49" y="12"/>
                  </a:lnTo>
                  <a:lnTo>
                    <a:pt x="48" y="16"/>
                  </a:lnTo>
                  <a:lnTo>
                    <a:pt x="44" y="17"/>
                  </a:lnTo>
                  <a:lnTo>
                    <a:pt x="41" y="19"/>
                  </a:lnTo>
                  <a:lnTo>
                    <a:pt x="10" y="19"/>
                  </a:lnTo>
                  <a:lnTo>
                    <a:pt x="10" y="19"/>
                  </a:lnTo>
                  <a:lnTo>
                    <a:pt x="6" y="17"/>
                  </a:lnTo>
                  <a:lnTo>
                    <a:pt x="3" y="16"/>
                  </a:lnTo>
                  <a:lnTo>
                    <a:pt x="1" y="12"/>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4" name="Freeform 86"/>
            <p:cNvSpPr>
              <a:spLocks/>
            </p:cNvSpPr>
            <p:nvPr/>
          </p:nvSpPr>
          <p:spPr bwMode="auto">
            <a:xfrm>
              <a:off x="393701" y="2789238"/>
              <a:ext cx="79375" cy="28575"/>
            </a:xfrm>
            <a:custGeom>
              <a:avLst/>
              <a:gdLst>
                <a:gd name="T0" fmla="*/ 50 w 50"/>
                <a:gd name="T1" fmla="*/ 9 h 18"/>
                <a:gd name="T2" fmla="*/ 50 w 50"/>
                <a:gd name="T3" fmla="*/ 9 h 18"/>
                <a:gd name="T4" fmla="*/ 49 w 50"/>
                <a:gd name="T5" fmla="*/ 13 h 18"/>
                <a:gd name="T6" fmla="*/ 48 w 50"/>
                <a:gd name="T7" fmla="*/ 15 h 18"/>
                <a:gd name="T8" fmla="*/ 44 w 50"/>
                <a:gd name="T9" fmla="*/ 18 h 18"/>
                <a:gd name="T10" fmla="*/ 41 w 50"/>
                <a:gd name="T11" fmla="*/ 18 h 18"/>
                <a:gd name="T12" fmla="*/ 10 w 50"/>
                <a:gd name="T13" fmla="*/ 18 h 18"/>
                <a:gd name="T14" fmla="*/ 10 w 50"/>
                <a:gd name="T15" fmla="*/ 18 h 18"/>
                <a:gd name="T16" fmla="*/ 6 w 50"/>
                <a:gd name="T17" fmla="*/ 18 h 18"/>
                <a:gd name="T18" fmla="*/ 3 w 50"/>
                <a:gd name="T19" fmla="*/ 15 h 18"/>
                <a:gd name="T20" fmla="*/ 1 w 50"/>
                <a:gd name="T21" fmla="*/ 13 h 18"/>
                <a:gd name="T22" fmla="*/ 0 w 50"/>
                <a:gd name="T23" fmla="*/ 9 h 18"/>
                <a:gd name="T24" fmla="*/ 0 w 50"/>
                <a:gd name="T25" fmla="*/ 9 h 18"/>
                <a:gd name="T26" fmla="*/ 1 w 50"/>
                <a:gd name="T27" fmla="*/ 5 h 18"/>
                <a:gd name="T28" fmla="*/ 3 w 50"/>
                <a:gd name="T29" fmla="*/ 3 h 18"/>
                <a:gd name="T30" fmla="*/ 6 w 50"/>
                <a:gd name="T31" fmla="*/ 0 h 18"/>
                <a:gd name="T32" fmla="*/ 10 w 50"/>
                <a:gd name="T33" fmla="*/ 0 h 18"/>
                <a:gd name="T34" fmla="*/ 41 w 50"/>
                <a:gd name="T35" fmla="*/ 0 h 18"/>
                <a:gd name="T36" fmla="*/ 41 w 50"/>
                <a:gd name="T37" fmla="*/ 0 h 18"/>
                <a:gd name="T38" fmla="*/ 44 w 50"/>
                <a:gd name="T39" fmla="*/ 0 h 18"/>
                <a:gd name="T40" fmla="*/ 48 w 50"/>
                <a:gd name="T41" fmla="*/ 3 h 18"/>
                <a:gd name="T42" fmla="*/ 49 w 50"/>
                <a:gd name="T43" fmla="*/ 5 h 18"/>
                <a:gd name="T44" fmla="*/ 50 w 50"/>
                <a:gd name="T45" fmla="*/ 9 h 18"/>
                <a:gd name="T46" fmla="*/ 50 w 50"/>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9"/>
                  </a:moveTo>
                  <a:lnTo>
                    <a:pt x="50" y="9"/>
                  </a:lnTo>
                  <a:lnTo>
                    <a:pt x="49" y="13"/>
                  </a:lnTo>
                  <a:lnTo>
                    <a:pt x="48" y="15"/>
                  </a:lnTo>
                  <a:lnTo>
                    <a:pt x="44" y="18"/>
                  </a:lnTo>
                  <a:lnTo>
                    <a:pt x="41" y="18"/>
                  </a:lnTo>
                  <a:lnTo>
                    <a:pt x="10" y="18"/>
                  </a:lnTo>
                  <a:lnTo>
                    <a:pt x="10" y="18"/>
                  </a:lnTo>
                  <a:lnTo>
                    <a:pt x="6" y="18"/>
                  </a:lnTo>
                  <a:lnTo>
                    <a:pt x="3" y="15"/>
                  </a:lnTo>
                  <a:lnTo>
                    <a:pt x="1" y="13"/>
                  </a:lnTo>
                  <a:lnTo>
                    <a:pt x="0" y="9"/>
                  </a:lnTo>
                  <a:lnTo>
                    <a:pt x="0" y="9"/>
                  </a:lnTo>
                  <a:lnTo>
                    <a:pt x="1" y="5"/>
                  </a:lnTo>
                  <a:lnTo>
                    <a:pt x="3" y="3"/>
                  </a:lnTo>
                  <a:lnTo>
                    <a:pt x="6" y="0"/>
                  </a:lnTo>
                  <a:lnTo>
                    <a:pt x="10" y="0"/>
                  </a:lnTo>
                  <a:lnTo>
                    <a:pt x="41" y="0"/>
                  </a:lnTo>
                  <a:lnTo>
                    <a:pt x="41" y="0"/>
                  </a:lnTo>
                  <a:lnTo>
                    <a:pt x="44" y="0"/>
                  </a:lnTo>
                  <a:lnTo>
                    <a:pt x="48" y="3"/>
                  </a:lnTo>
                  <a:lnTo>
                    <a:pt x="49" y="5"/>
                  </a:lnTo>
                  <a:lnTo>
                    <a:pt x="50" y="9"/>
                  </a:lnTo>
                  <a:lnTo>
                    <a:pt x="5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5" name="Freeform 87"/>
            <p:cNvSpPr>
              <a:spLocks/>
            </p:cNvSpPr>
            <p:nvPr/>
          </p:nvSpPr>
          <p:spPr bwMode="auto">
            <a:xfrm>
              <a:off x="393701" y="2916238"/>
              <a:ext cx="79375" cy="28575"/>
            </a:xfrm>
            <a:custGeom>
              <a:avLst/>
              <a:gdLst>
                <a:gd name="T0" fmla="*/ 50 w 50"/>
                <a:gd name="T1" fmla="*/ 10 h 18"/>
                <a:gd name="T2" fmla="*/ 50 w 50"/>
                <a:gd name="T3" fmla="*/ 10 h 18"/>
                <a:gd name="T4" fmla="*/ 49 w 50"/>
                <a:gd name="T5" fmla="*/ 13 h 18"/>
                <a:gd name="T6" fmla="*/ 48 w 50"/>
                <a:gd name="T7" fmla="*/ 16 h 18"/>
                <a:gd name="T8" fmla="*/ 44 w 50"/>
                <a:gd name="T9" fmla="*/ 17 h 18"/>
                <a:gd name="T10" fmla="*/ 41 w 50"/>
                <a:gd name="T11" fmla="*/ 18 h 18"/>
                <a:gd name="T12" fmla="*/ 10 w 50"/>
                <a:gd name="T13" fmla="*/ 18 h 18"/>
                <a:gd name="T14" fmla="*/ 10 w 50"/>
                <a:gd name="T15" fmla="*/ 18 h 18"/>
                <a:gd name="T16" fmla="*/ 6 w 50"/>
                <a:gd name="T17" fmla="*/ 17 h 18"/>
                <a:gd name="T18" fmla="*/ 3 w 50"/>
                <a:gd name="T19" fmla="*/ 16 h 18"/>
                <a:gd name="T20" fmla="*/ 1 w 50"/>
                <a:gd name="T21" fmla="*/ 13 h 18"/>
                <a:gd name="T22" fmla="*/ 0 w 50"/>
                <a:gd name="T23" fmla="*/ 10 h 18"/>
                <a:gd name="T24" fmla="*/ 0 w 50"/>
                <a:gd name="T25" fmla="*/ 10 h 18"/>
                <a:gd name="T26" fmla="*/ 1 w 50"/>
                <a:gd name="T27" fmla="*/ 6 h 18"/>
                <a:gd name="T28" fmla="*/ 3 w 50"/>
                <a:gd name="T29" fmla="*/ 2 h 18"/>
                <a:gd name="T30" fmla="*/ 6 w 50"/>
                <a:gd name="T31" fmla="*/ 1 h 18"/>
                <a:gd name="T32" fmla="*/ 10 w 50"/>
                <a:gd name="T33" fmla="*/ 0 h 18"/>
                <a:gd name="T34" fmla="*/ 41 w 50"/>
                <a:gd name="T35" fmla="*/ 0 h 18"/>
                <a:gd name="T36" fmla="*/ 41 w 50"/>
                <a:gd name="T37" fmla="*/ 0 h 18"/>
                <a:gd name="T38" fmla="*/ 44 w 50"/>
                <a:gd name="T39" fmla="*/ 1 h 18"/>
                <a:gd name="T40" fmla="*/ 48 w 50"/>
                <a:gd name="T41" fmla="*/ 2 h 18"/>
                <a:gd name="T42" fmla="*/ 49 w 50"/>
                <a:gd name="T43" fmla="*/ 6 h 18"/>
                <a:gd name="T44" fmla="*/ 50 w 50"/>
                <a:gd name="T45" fmla="*/ 10 h 18"/>
                <a:gd name="T46" fmla="*/ 50 w 50"/>
                <a:gd name="T4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10"/>
                  </a:moveTo>
                  <a:lnTo>
                    <a:pt x="50" y="10"/>
                  </a:lnTo>
                  <a:lnTo>
                    <a:pt x="49" y="13"/>
                  </a:lnTo>
                  <a:lnTo>
                    <a:pt x="48" y="16"/>
                  </a:lnTo>
                  <a:lnTo>
                    <a:pt x="44" y="17"/>
                  </a:lnTo>
                  <a:lnTo>
                    <a:pt x="41" y="18"/>
                  </a:lnTo>
                  <a:lnTo>
                    <a:pt x="10" y="18"/>
                  </a:lnTo>
                  <a:lnTo>
                    <a:pt x="10" y="18"/>
                  </a:lnTo>
                  <a:lnTo>
                    <a:pt x="6" y="17"/>
                  </a:lnTo>
                  <a:lnTo>
                    <a:pt x="3" y="16"/>
                  </a:lnTo>
                  <a:lnTo>
                    <a:pt x="1" y="13"/>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6" name="Freeform 88"/>
            <p:cNvSpPr>
              <a:spLocks noEditPoints="1"/>
            </p:cNvSpPr>
            <p:nvPr/>
          </p:nvSpPr>
          <p:spPr bwMode="auto">
            <a:xfrm>
              <a:off x="412751" y="2563813"/>
              <a:ext cx="449263" cy="479425"/>
            </a:xfrm>
            <a:custGeom>
              <a:avLst/>
              <a:gdLst>
                <a:gd name="T0" fmla="*/ 36 w 283"/>
                <a:gd name="T1" fmla="*/ 0 h 302"/>
                <a:gd name="T2" fmla="*/ 15 w 283"/>
                <a:gd name="T3" fmla="*/ 6 h 302"/>
                <a:gd name="T4" fmla="*/ 3 w 283"/>
                <a:gd name="T5" fmla="*/ 21 h 302"/>
                <a:gd name="T6" fmla="*/ 0 w 283"/>
                <a:gd name="T7" fmla="*/ 59 h 302"/>
                <a:gd name="T8" fmla="*/ 23 w 283"/>
                <a:gd name="T9" fmla="*/ 54 h 302"/>
                <a:gd name="T10" fmla="*/ 42 w 283"/>
                <a:gd name="T11" fmla="*/ 47 h 302"/>
                <a:gd name="T12" fmla="*/ 51 w 283"/>
                <a:gd name="T13" fmla="*/ 48 h 302"/>
                <a:gd name="T14" fmla="*/ 62 w 283"/>
                <a:gd name="T15" fmla="*/ 58 h 302"/>
                <a:gd name="T16" fmla="*/ 66 w 283"/>
                <a:gd name="T17" fmla="*/ 72 h 302"/>
                <a:gd name="T18" fmla="*/ 64 w 283"/>
                <a:gd name="T19" fmla="*/ 81 h 302"/>
                <a:gd name="T20" fmla="*/ 56 w 283"/>
                <a:gd name="T21" fmla="*/ 92 h 302"/>
                <a:gd name="T22" fmla="*/ 42 w 283"/>
                <a:gd name="T23" fmla="*/ 97 h 302"/>
                <a:gd name="T24" fmla="*/ 28 w 283"/>
                <a:gd name="T25" fmla="*/ 93 h 302"/>
                <a:gd name="T26" fmla="*/ 0 w 283"/>
                <a:gd name="T27" fmla="*/ 84 h 302"/>
                <a:gd name="T28" fmla="*/ 19 w 283"/>
                <a:gd name="T29" fmla="*/ 138 h 302"/>
                <a:gd name="T30" fmla="*/ 34 w 283"/>
                <a:gd name="T31" fmla="*/ 127 h 302"/>
                <a:gd name="T32" fmla="*/ 47 w 283"/>
                <a:gd name="T33" fmla="*/ 127 h 302"/>
                <a:gd name="T34" fmla="*/ 59 w 283"/>
                <a:gd name="T35" fmla="*/ 133 h 302"/>
                <a:gd name="T36" fmla="*/ 66 w 283"/>
                <a:gd name="T37" fmla="*/ 146 h 302"/>
                <a:gd name="T38" fmla="*/ 66 w 283"/>
                <a:gd name="T39" fmla="*/ 156 h 302"/>
                <a:gd name="T40" fmla="*/ 59 w 283"/>
                <a:gd name="T41" fmla="*/ 169 h 302"/>
                <a:gd name="T42" fmla="*/ 47 w 283"/>
                <a:gd name="T43" fmla="*/ 176 h 302"/>
                <a:gd name="T44" fmla="*/ 34 w 283"/>
                <a:gd name="T45" fmla="*/ 175 h 302"/>
                <a:gd name="T46" fmla="*/ 19 w 283"/>
                <a:gd name="T47" fmla="*/ 164 h 302"/>
                <a:gd name="T48" fmla="*/ 19 w 283"/>
                <a:gd name="T49" fmla="*/ 219 h 302"/>
                <a:gd name="T50" fmla="*/ 28 w 283"/>
                <a:gd name="T51" fmla="*/ 209 h 302"/>
                <a:gd name="T52" fmla="*/ 42 w 283"/>
                <a:gd name="T53" fmla="*/ 206 h 302"/>
                <a:gd name="T54" fmla="*/ 56 w 283"/>
                <a:gd name="T55" fmla="*/ 210 h 302"/>
                <a:gd name="T56" fmla="*/ 64 w 283"/>
                <a:gd name="T57" fmla="*/ 222 h 302"/>
                <a:gd name="T58" fmla="*/ 66 w 283"/>
                <a:gd name="T59" fmla="*/ 232 h 302"/>
                <a:gd name="T60" fmla="*/ 62 w 283"/>
                <a:gd name="T61" fmla="*/ 245 h 302"/>
                <a:gd name="T62" fmla="*/ 51 w 283"/>
                <a:gd name="T63" fmla="*/ 254 h 302"/>
                <a:gd name="T64" fmla="*/ 42 w 283"/>
                <a:gd name="T65" fmla="*/ 255 h 302"/>
                <a:gd name="T66" fmla="*/ 23 w 283"/>
                <a:gd name="T67" fmla="*/ 249 h 302"/>
                <a:gd name="T68" fmla="*/ 0 w 283"/>
                <a:gd name="T69" fmla="*/ 268 h 302"/>
                <a:gd name="T70" fmla="*/ 3 w 283"/>
                <a:gd name="T71" fmla="*/ 281 h 302"/>
                <a:gd name="T72" fmla="*/ 15 w 283"/>
                <a:gd name="T73" fmla="*/ 296 h 302"/>
                <a:gd name="T74" fmla="*/ 36 w 283"/>
                <a:gd name="T75" fmla="*/ 302 h 302"/>
                <a:gd name="T76" fmla="*/ 256 w 283"/>
                <a:gd name="T77" fmla="*/ 302 h 302"/>
                <a:gd name="T78" fmla="*/ 273 w 283"/>
                <a:gd name="T79" fmla="*/ 292 h 302"/>
                <a:gd name="T80" fmla="*/ 282 w 283"/>
                <a:gd name="T81" fmla="*/ 274 h 302"/>
                <a:gd name="T82" fmla="*/ 283 w 283"/>
                <a:gd name="T83" fmla="*/ 35 h 302"/>
                <a:gd name="T84" fmla="*/ 277 w 283"/>
                <a:gd name="T85" fmla="*/ 15 h 302"/>
                <a:gd name="T86" fmla="*/ 262 w 283"/>
                <a:gd name="T87" fmla="*/ 2 h 302"/>
                <a:gd name="T88" fmla="*/ 248 w 283"/>
                <a:gd name="T89" fmla="*/ 0 h 302"/>
                <a:gd name="T90" fmla="*/ 246 w 283"/>
                <a:gd name="T91" fmla="*/ 98 h 302"/>
                <a:gd name="T92" fmla="*/ 237 w 283"/>
                <a:gd name="T93" fmla="*/ 104 h 302"/>
                <a:gd name="T94" fmla="*/ 97 w 283"/>
                <a:gd name="T95" fmla="*/ 103 h 302"/>
                <a:gd name="T96" fmla="*/ 91 w 283"/>
                <a:gd name="T97" fmla="*/ 94 h 302"/>
                <a:gd name="T98" fmla="*/ 91 w 283"/>
                <a:gd name="T99" fmla="*/ 53 h 302"/>
                <a:gd name="T100" fmla="*/ 101 w 283"/>
                <a:gd name="T101" fmla="*/ 47 h 302"/>
                <a:gd name="T102" fmla="*/ 241 w 283"/>
                <a:gd name="T103" fmla="*/ 47 h 302"/>
                <a:gd name="T104" fmla="*/ 247 w 283"/>
                <a:gd name="T105" fmla="*/ 5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3" h="302">
                  <a:moveTo>
                    <a:pt x="248" y="0"/>
                  </a:moveTo>
                  <a:lnTo>
                    <a:pt x="36" y="0"/>
                  </a:lnTo>
                  <a:lnTo>
                    <a:pt x="36" y="0"/>
                  </a:lnTo>
                  <a:lnTo>
                    <a:pt x="28" y="1"/>
                  </a:lnTo>
                  <a:lnTo>
                    <a:pt x="22" y="2"/>
                  </a:lnTo>
                  <a:lnTo>
                    <a:pt x="15" y="6"/>
                  </a:lnTo>
                  <a:lnTo>
                    <a:pt x="10" y="10"/>
                  </a:lnTo>
                  <a:lnTo>
                    <a:pt x="7" y="15"/>
                  </a:lnTo>
                  <a:lnTo>
                    <a:pt x="3" y="21"/>
                  </a:lnTo>
                  <a:lnTo>
                    <a:pt x="2" y="28"/>
                  </a:lnTo>
                  <a:lnTo>
                    <a:pt x="0" y="35"/>
                  </a:lnTo>
                  <a:lnTo>
                    <a:pt x="0" y="59"/>
                  </a:lnTo>
                  <a:lnTo>
                    <a:pt x="19" y="59"/>
                  </a:lnTo>
                  <a:lnTo>
                    <a:pt x="19" y="59"/>
                  </a:lnTo>
                  <a:lnTo>
                    <a:pt x="23" y="54"/>
                  </a:lnTo>
                  <a:lnTo>
                    <a:pt x="28" y="50"/>
                  </a:lnTo>
                  <a:lnTo>
                    <a:pt x="34" y="48"/>
                  </a:lnTo>
                  <a:lnTo>
                    <a:pt x="42" y="47"/>
                  </a:lnTo>
                  <a:lnTo>
                    <a:pt x="42" y="47"/>
                  </a:lnTo>
                  <a:lnTo>
                    <a:pt x="47" y="47"/>
                  </a:lnTo>
                  <a:lnTo>
                    <a:pt x="51" y="48"/>
                  </a:lnTo>
                  <a:lnTo>
                    <a:pt x="56" y="50"/>
                  </a:lnTo>
                  <a:lnTo>
                    <a:pt x="59" y="54"/>
                  </a:lnTo>
                  <a:lnTo>
                    <a:pt x="62" y="58"/>
                  </a:lnTo>
                  <a:lnTo>
                    <a:pt x="64" y="62"/>
                  </a:lnTo>
                  <a:lnTo>
                    <a:pt x="66" y="67"/>
                  </a:lnTo>
                  <a:lnTo>
                    <a:pt x="66" y="72"/>
                  </a:lnTo>
                  <a:lnTo>
                    <a:pt x="66" y="72"/>
                  </a:lnTo>
                  <a:lnTo>
                    <a:pt x="66" y="77"/>
                  </a:lnTo>
                  <a:lnTo>
                    <a:pt x="64" y="81"/>
                  </a:lnTo>
                  <a:lnTo>
                    <a:pt x="62" y="86"/>
                  </a:lnTo>
                  <a:lnTo>
                    <a:pt x="59" y="89"/>
                  </a:lnTo>
                  <a:lnTo>
                    <a:pt x="56" y="92"/>
                  </a:lnTo>
                  <a:lnTo>
                    <a:pt x="51" y="94"/>
                  </a:lnTo>
                  <a:lnTo>
                    <a:pt x="47" y="96"/>
                  </a:lnTo>
                  <a:lnTo>
                    <a:pt x="42" y="97"/>
                  </a:lnTo>
                  <a:lnTo>
                    <a:pt x="42" y="97"/>
                  </a:lnTo>
                  <a:lnTo>
                    <a:pt x="34" y="96"/>
                  </a:lnTo>
                  <a:lnTo>
                    <a:pt x="28" y="93"/>
                  </a:lnTo>
                  <a:lnTo>
                    <a:pt x="23" y="89"/>
                  </a:lnTo>
                  <a:lnTo>
                    <a:pt x="19" y="84"/>
                  </a:lnTo>
                  <a:lnTo>
                    <a:pt x="0" y="84"/>
                  </a:lnTo>
                  <a:lnTo>
                    <a:pt x="0" y="138"/>
                  </a:lnTo>
                  <a:lnTo>
                    <a:pt x="19" y="138"/>
                  </a:lnTo>
                  <a:lnTo>
                    <a:pt x="19" y="138"/>
                  </a:lnTo>
                  <a:lnTo>
                    <a:pt x="23" y="133"/>
                  </a:lnTo>
                  <a:lnTo>
                    <a:pt x="28" y="130"/>
                  </a:lnTo>
                  <a:lnTo>
                    <a:pt x="34" y="127"/>
                  </a:lnTo>
                  <a:lnTo>
                    <a:pt x="42" y="126"/>
                  </a:lnTo>
                  <a:lnTo>
                    <a:pt x="42" y="126"/>
                  </a:lnTo>
                  <a:lnTo>
                    <a:pt x="47" y="127"/>
                  </a:lnTo>
                  <a:lnTo>
                    <a:pt x="51" y="128"/>
                  </a:lnTo>
                  <a:lnTo>
                    <a:pt x="56" y="131"/>
                  </a:lnTo>
                  <a:lnTo>
                    <a:pt x="59" y="133"/>
                  </a:lnTo>
                  <a:lnTo>
                    <a:pt x="62" y="137"/>
                  </a:lnTo>
                  <a:lnTo>
                    <a:pt x="64" y="141"/>
                  </a:lnTo>
                  <a:lnTo>
                    <a:pt x="66" y="146"/>
                  </a:lnTo>
                  <a:lnTo>
                    <a:pt x="66" y="151"/>
                  </a:lnTo>
                  <a:lnTo>
                    <a:pt x="66" y="151"/>
                  </a:lnTo>
                  <a:lnTo>
                    <a:pt x="66" y="156"/>
                  </a:lnTo>
                  <a:lnTo>
                    <a:pt x="64" y="161"/>
                  </a:lnTo>
                  <a:lnTo>
                    <a:pt x="62" y="165"/>
                  </a:lnTo>
                  <a:lnTo>
                    <a:pt x="59" y="169"/>
                  </a:lnTo>
                  <a:lnTo>
                    <a:pt x="56" y="172"/>
                  </a:lnTo>
                  <a:lnTo>
                    <a:pt x="51" y="174"/>
                  </a:lnTo>
                  <a:lnTo>
                    <a:pt x="47" y="176"/>
                  </a:lnTo>
                  <a:lnTo>
                    <a:pt x="42" y="176"/>
                  </a:lnTo>
                  <a:lnTo>
                    <a:pt x="42" y="176"/>
                  </a:lnTo>
                  <a:lnTo>
                    <a:pt x="34" y="175"/>
                  </a:lnTo>
                  <a:lnTo>
                    <a:pt x="28" y="172"/>
                  </a:lnTo>
                  <a:lnTo>
                    <a:pt x="23" y="169"/>
                  </a:lnTo>
                  <a:lnTo>
                    <a:pt x="19" y="164"/>
                  </a:lnTo>
                  <a:lnTo>
                    <a:pt x="0" y="164"/>
                  </a:lnTo>
                  <a:lnTo>
                    <a:pt x="0" y="219"/>
                  </a:lnTo>
                  <a:lnTo>
                    <a:pt x="19" y="219"/>
                  </a:lnTo>
                  <a:lnTo>
                    <a:pt x="19" y="219"/>
                  </a:lnTo>
                  <a:lnTo>
                    <a:pt x="23" y="213"/>
                  </a:lnTo>
                  <a:lnTo>
                    <a:pt x="28" y="209"/>
                  </a:lnTo>
                  <a:lnTo>
                    <a:pt x="34" y="206"/>
                  </a:lnTo>
                  <a:lnTo>
                    <a:pt x="42" y="206"/>
                  </a:lnTo>
                  <a:lnTo>
                    <a:pt x="42" y="206"/>
                  </a:lnTo>
                  <a:lnTo>
                    <a:pt x="47" y="206"/>
                  </a:lnTo>
                  <a:lnTo>
                    <a:pt x="51" y="208"/>
                  </a:lnTo>
                  <a:lnTo>
                    <a:pt x="56" y="210"/>
                  </a:lnTo>
                  <a:lnTo>
                    <a:pt x="59" y="213"/>
                  </a:lnTo>
                  <a:lnTo>
                    <a:pt x="62" y="216"/>
                  </a:lnTo>
                  <a:lnTo>
                    <a:pt x="64" y="222"/>
                  </a:lnTo>
                  <a:lnTo>
                    <a:pt x="66" y="227"/>
                  </a:lnTo>
                  <a:lnTo>
                    <a:pt x="66" y="232"/>
                  </a:lnTo>
                  <a:lnTo>
                    <a:pt x="66" y="232"/>
                  </a:lnTo>
                  <a:lnTo>
                    <a:pt x="66" y="237"/>
                  </a:lnTo>
                  <a:lnTo>
                    <a:pt x="64" y="240"/>
                  </a:lnTo>
                  <a:lnTo>
                    <a:pt x="62" y="245"/>
                  </a:lnTo>
                  <a:lnTo>
                    <a:pt x="59" y="249"/>
                  </a:lnTo>
                  <a:lnTo>
                    <a:pt x="56" y="252"/>
                  </a:lnTo>
                  <a:lnTo>
                    <a:pt x="51" y="254"/>
                  </a:lnTo>
                  <a:lnTo>
                    <a:pt x="47" y="255"/>
                  </a:lnTo>
                  <a:lnTo>
                    <a:pt x="42" y="255"/>
                  </a:lnTo>
                  <a:lnTo>
                    <a:pt x="42" y="255"/>
                  </a:lnTo>
                  <a:lnTo>
                    <a:pt x="34" y="255"/>
                  </a:lnTo>
                  <a:lnTo>
                    <a:pt x="28" y="253"/>
                  </a:lnTo>
                  <a:lnTo>
                    <a:pt x="23" y="249"/>
                  </a:lnTo>
                  <a:lnTo>
                    <a:pt x="19" y="244"/>
                  </a:lnTo>
                  <a:lnTo>
                    <a:pt x="0" y="244"/>
                  </a:lnTo>
                  <a:lnTo>
                    <a:pt x="0" y="268"/>
                  </a:lnTo>
                  <a:lnTo>
                    <a:pt x="0" y="268"/>
                  </a:lnTo>
                  <a:lnTo>
                    <a:pt x="2" y="274"/>
                  </a:lnTo>
                  <a:lnTo>
                    <a:pt x="3" y="281"/>
                  </a:lnTo>
                  <a:lnTo>
                    <a:pt x="7" y="287"/>
                  </a:lnTo>
                  <a:lnTo>
                    <a:pt x="10" y="292"/>
                  </a:lnTo>
                  <a:lnTo>
                    <a:pt x="15" y="296"/>
                  </a:lnTo>
                  <a:lnTo>
                    <a:pt x="22" y="300"/>
                  </a:lnTo>
                  <a:lnTo>
                    <a:pt x="28" y="302"/>
                  </a:lnTo>
                  <a:lnTo>
                    <a:pt x="36" y="302"/>
                  </a:lnTo>
                  <a:lnTo>
                    <a:pt x="248" y="302"/>
                  </a:lnTo>
                  <a:lnTo>
                    <a:pt x="248" y="302"/>
                  </a:lnTo>
                  <a:lnTo>
                    <a:pt x="256" y="302"/>
                  </a:lnTo>
                  <a:lnTo>
                    <a:pt x="262" y="300"/>
                  </a:lnTo>
                  <a:lnTo>
                    <a:pt x="268" y="296"/>
                  </a:lnTo>
                  <a:lnTo>
                    <a:pt x="273" y="292"/>
                  </a:lnTo>
                  <a:lnTo>
                    <a:pt x="277" y="287"/>
                  </a:lnTo>
                  <a:lnTo>
                    <a:pt x="281" y="281"/>
                  </a:lnTo>
                  <a:lnTo>
                    <a:pt x="282" y="274"/>
                  </a:lnTo>
                  <a:lnTo>
                    <a:pt x="283" y="268"/>
                  </a:lnTo>
                  <a:lnTo>
                    <a:pt x="283" y="35"/>
                  </a:lnTo>
                  <a:lnTo>
                    <a:pt x="283" y="35"/>
                  </a:lnTo>
                  <a:lnTo>
                    <a:pt x="282" y="28"/>
                  </a:lnTo>
                  <a:lnTo>
                    <a:pt x="281" y="21"/>
                  </a:lnTo>
                  <a:lnTo>
                    <a:pt x="277" y="15"/>
                  </a:lnTo>
                  <a:lnTo>
                    <a:pt x="273" y="10"/>
                  </a:lnTo>
                  <a:lnTo>
                    <a:pt x="268" y="6"/>
                  </a:lnTo>
                  <a:lnTo>
                    <a:pt x="262" y="2"/>
                  </a:lnTo>
                  <a:lnTo>
                    <a:pt x="256" y="1"/>
                  </a:lnTo>
                  <a:lnTo>
                    <a:pt x="248" y="0"/>
                  </a:lnTo>
                  <a:lnTo>
                    <a:pt x="248" y="0"/>
                  </a:lnTo>
                  <a:close/>
                  <a:moveTo>
                    <a:pt x="247" y="94"/>
                  </a:moveTo>
                  <a:lnTo>
                    <a:pt x="247" y="94"/>
                  </a:lnTo>
                  <a:lnTo>
                    <a:pt x="246" y="98"/>
                  </a:lnTo>
                  <a:lnTo>
                    <a:pt x="243" y="101"/>
                  </a:lnTo>
                  <a:lnTo>
                    <a:pt x="241" y="103"/>
                  </a:lnTo>
                  <a:lnTo>
                    <a:pt x="237" y="104"/>
                  </a:lnTo>
                  <a:lnTo>
                    <a:pt x="101" y="104"/>
                  </a:lnTo>
                  <a:lnTo>
                    <a:pt x="101" y="104"/>
                  </a:lnTo>
                  <a:lnTo>
                    <a:pt x="97" y="103"/>
                  </a:lnTo>
                  <a:lnTo>
                    <a:pt x="93" y="101"/>
                  </a:lnTo>
                  <a:lnTo>
                    <a:pt x="91" y="98"/>
                  </a:lnTo>
                  <a:lnTo>
                    <a:pt x="91" y="94"/>
                  </a:lnTo>
                  <a:lnTo>
                    <a:pt x="91" y="57"/>
                  </a:lnTo>
                  <a:lnTo>
                    <a:pt x="91" y="57"/>
                  </a:lnTo>
                  <a:lnTo>
                    <a:pt x="91" y="53"/>
                  </a:lnTo>
                  <a:lnTo>
                    <a:pt x="93" y="49"/>
                  </a:lnTo>
                  <a:lnTo>
                    <a:pt x="97" y="47"/>
                  </a:lnTo>
                  <a:lnTo>
                    <a:pt x="101" y="47"/>
                  </a:lnTo>
                  <a:lnTo>
                    <a:pt x="237" y="47"/>
                  </a:lnTo>
                  <a:lnTo>
                    <a:pt x="237" y="47"/>
                  </a:lnTo>
                  <a:lnTo>
                    <a:pt x="241" y="47"/>
                  </a:lnTo>
                  <a:lnTo>
                    <a:pt x="243" y="49"/>
                  </a:lnTo>
                  <a:lnTo>
                    <a:pt x="246" y="53"/>
                  </a:lnTo>
                  <a:lnTo>
                    <a:pt x="247" y="57"/>
                  </a:lnTo>
                  <a:lnTo>
                    <a:pt x="247"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grpSp>
      <p:sp>
        <p:nvSpPr>
          <p:cNvPr id="47"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48" name="Freeform 5"/>
          <p:cNvSpPr>
            <a:spLocks noEditPoints="1"/>
          </p:cNvSpPr>
          <p:nvPr/>
        </p:nvSpPr>
        <p:spPr bwMode="auto">
          <a:xfrm>
            <a:off x="288429" y="174365"/>
            <a:ext cx="196452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49" name="飞哥PPT眉头"/>
          <p:cNvSpPr txBox="1"/>
          <p:nvPr/>
        </p:nvSpPr>
        <p:spPr>
          <a:xfrm>
            <a:off x="241552"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50" name="飞哥PPT眉头"/>
          <p:cNvSpPr txBox="1"/>
          <p:nvPr/>
        </p:nvSpPr>
        <p:spPr>
          <a:xfrm>
            <a:off x="2349034" y="272332"/>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51" name="飞哥PPT眉头"/>
          <p:cNvSpPr txBox="1"/>
          <p:nvPr/>
        </p:nvSpPr>
        <p:spPr>
          <a:xfrm>
            <a:off x="4238864" y="262349"/>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52" name="飞哥PPT眉头"/>
          <p:cNvSpPr txBox="1"/>
          <p:nvPr/>
        </p:nvSpPr>
        <p:spPr>
          <a:xfrm>
            <a:off x="6119060"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386175577"/>
      </p:ext>
    </p:extLst>
  </p:cSld>
  <p:clrMapOvr>
    <a:masterClrMapping/>
  </p:clrMapOvr>
  <mc:AlternateContent xmlns:mc="http://schemas.openxmlformats.org/markup-compatibility/2006" xmlns:p14="http://schemas.microsoft.com/office/powerpoint/2010/main">
    <mc:Choice Requires="p14">
      <p:transition spd="slow" p14:dur="900" advClick="0" advTm="8793">
        <p14:warp dir="in"/>
      </p:transition>
    </mc:Choice>
    <mc:Fallback xmlns="">
      <p:transition spd="slow" advClick="0" advTm="87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randombar(horizontal)">
                                      <p:cBhvr>
                                        <p:cTn id="32" dur="500"/>
                                        <p:tgtEl>
                                          <p:spTgt spid="2"/>
                                        </p:tgtEl>
                                      </p:cBhvr>
                                    </p:animEffect>
                                  </p:childTnLst>
                                </p:cTn>
                              </p:par>
                            </p:childTnLst>
                          </p:cTn>
                        </p:par>
                        <p:par>
                          <p:cTn id="33" fill="hold">
                            <p:stCondLst>
                              <p:cond delay="2000"/>
                            </p:stCondLst>
                            <p:childTnLst>
                              <p:par>
                                <p:cTn id="34" presetID="25" presetClass="entr" presetSubtype="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9" dur="1000" fill="hold"/>
                                        <p:tgtEl>
                                          <p:spTgt spid="3"/>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3"/>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42" presetClass="entr" presetSubtype="0"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5" presetClass="entr" presetSubtype="0"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p:cTn id="58"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61" dur="1000" fill="hold"/>
                                        <p:tgtEl>
                                          <p:spTgt spid="4"/>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4"/>
                                        </p:tgtEl>
                                      </p:cBhvr>
                                    </p:animEffect>
                                  </p:childTnLst>
                                </p:cTn>
                              </p:par>
                            </p:childTnLst>
                          </p:cTn>
                        </p:par>
                        <p:par>
                          <p:cTn id="66" fill="hold">
                            <p:stCondLst>
                              <p:cond delay="5000"/>
                            </p:stCondLst>
                            <p:childTnLst>
                              <p:par>
                                <p:cTn id="67" presetID="53" presetClass="entr" presetSubtype="16"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42" presetClass="entr" presetSubtype="0"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1000"/>
                                        <p:tgtEl>
                                          <p:spTgt spid="11"/>
                                        </p:tgtEl>
                                      </p:cBhvr>
                                    </p:animEffect>
                                    <p:anim calcmode="lin" valueType="num">
                                      <p:cBhvr>
                                        <p:cTn id="75" dur="1000" fill="hold"/>
                                        <p:tgtEl>
                                          <p:spTgt spid="11"/>
                                        </p:tgtEl>
                                        <p:attrNameLst>
                                          <p:attrName>ppt_x</p:attrName>
                                        </p:attrNameLst>
                                      </p:cBhvr>
                                      <p:tavLst>
                                        <p:tav tm="0">
                                          <p:val>
                                            <p:strVal val="#ppt_x"/>
                                          </p:val>
                                        </p:tav>
                                        <p:tav tm="100000">
                                          <p:val>
                                            <p:strVal val="#ppt_x"/>
                                          </p:val>
                                        </p:tav>
                                      </p:tavLst>
                                    </p:anim>
                                    <p:anim calcmode="lin" valueType="num">
                                      <p:cBhvr>
                                        <p:cTn id="76" dur="1000" fill="hold"/>
                                        <p:tgtEl>
                                          <p:spTgt spid="11"/>
                                        </p:tgtEl>
                                        <p:attrNameLst>
                                          <p:attrName>ppt_y</p:attrName>
                                        </p:attrNameLst>
                                      </p:cBhvr>
                                      <p:tavLst>
                                        <p:tav tm="0">
                                          <p:val>
                                            <p:strVal val="#ppt_y+.1"/>
                                          </p:val>
                                        </p:tav>
                                        <p:tav tm="100000">
                                          <p:val>
                                            <p:strVal val="#ppt_y"/>
                                          </p:val>
                                        </p:tav>
                                      </p:tavLst>
                                    </p:anim>
                                  </p:childTnLst>
                                </p:cTn>
                              </p:par>
                            </p:childTnLst>
                          </p:cTn>
                        </p:par>
                        <p:par>
                          <p:cTn id="77" fill="hold">
                            <p:stCondLst>
                              <p:cond delay="6000"/>
                            </p:stCondLst>
                            <p:childTnLst>
                              <p:par>
                                <p:cTn id="78" presetID="25" presetClass="entr" presetSubtype="0" fill="hold" grpId="0" nodeType="after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p:cTn id="8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83" dur="1000" fill="hold"/>
                                        <p:tgtEl>
                                          <p:spTgt spid="5"/>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5"/>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par>
                                <p:cTn id="94" presetID="42" presetClass="entr" presetSubtype="0" fill="hold"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1000"/>
                                        <p:tgtEl>
                                          <p:spTgt spid="16"/>
                                        </p:tgtEl>
                                      </p:cBhvr>
                                    </p:animEffect>
                                    <p:anim calcmode="lin" valueType="num">
                                      <p:cBhvr>
                                        <p:cTn id="97" dur="1000" fill="hold"/>
                                        <p:tgtEl>
                                          <p:spTgt spid="16"/>
                                        </p:tgtEl>
                                        <p:attrNameLst>
                                          <p:attrName>ppt_x</p:attrName>
                                        </p:attrNameLst>
                                      </p:cBhvr>
                                      <p:tavLst>
                                        <p:tav tm="0">
                                          <p:val>
                                            <p:strVal val="#ppt_x"/>
                                          </p:val>
                                        </p:tav>
                                        <p:tav tm="100000">
                                          <p:val>
                                            <p:strVal val="#ppt_x"/>
                                          </p:val>
                                        </p:tav>
                                      </p:tavLst>
                                    </p:anim>
                                    <p:anim calcmode="lin" valueType="num">
                                      <p:cBhvr>
                                        <p:cTn id="9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7" grpId="0" animBg="1"/>
      <p:bldP spid="48" grpId="0" animBg="1"/>
      <p:bldP spid="49" grpId="0"/>
      <p:bldP spid="50"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0"/>
          <p:cNvSpPr>
            <a:spLocks noChangeShapeType="1"/>
          </p:cNvSpPr>
          <p:nvPr/>
        </p:nvSpPr>
        <p:spPr bwMode="auto">
          <a:xfrm>
            <a:off x="5760788" y="1021318"/>
            <a:ext cx="2000" cy="4990898"/>
          </a:xfrm>
          <a:prstGeom prst="line">
            <a:avLst/>
          </a:prstGeom>
          <a:noFill/>
          <a:ln w="9525" cap="flat" cmpd="sng">
            <a:solidFill>
              <a:schemeClr val="tx1">
                <a:lumMod val="65000"/>
                <a:lumOff val="35000"/>
              </a:schemeClr>
            </a:solidFill>
            <a:bevel/>
            <a:headEnd/>
            <a:tailEnd/>
          </a:ln>
          <a:extLst>
            <a:ext uri="{909E8E84-426E-40DD-AFC4-6F175D3DCCD1}">
              <a14:hiddenFill xmlns:a14="http://schemas.microsoft.com/office/drawing/2010/main">
                <a:noFill/>
              </a14:hiddenFill>
            </a:ext>
          </a:extLst>
        </p:spPr>
        <p:txBody>
          <a:bodyPr/>
          <a:lstStyle/>
          <a:p>
            <a:endParaRPr lang="zh-CN" altLang="en-US" sz="2394"/>
          </a:p>
        </p:txBody>
      </p:sp>
      <p:sp>
        <p:nvSpPr>
          <p:cNvPr id="3" name="椭圆 11"/>
          <p:cNvSpPr>
            <a:spLocks noChangeArrowheads="1"/>
          </p:cNvSpPr>
          <p:nvPr/>
        </p:nvSpPr>
        <p:spPr bwMode="auto">
          <a:xfrm>
            <a:off x="5226692" y="2755629"/>
            <a:ext cx="1068192" cy="1068194"/>
          </a:xfrm>
          <a:prstGeom prst="ellipse">
            <a:avLst/>
          </a:prstGeom>
          <a:solidFill>
            <a:schemeClr val="tx2"/>
          </a:solidFill>
          <a:ln w="25400" cap="flat" cmpd="sng">
            <a:noFill/>
            <a:bevel/>
            <a:headEnd/>
            <a:tailEnd/>
          </a:ln>
        </p:spPr>
        <p:txBody>
          <a:bodyPr anchor="ctr"/>
          <a:lstStyle/>
          <a:p>
            <a:pPr algn="ctr"/>
            <a:endParaRPr lang="zh-CN" altLang="zh-CN" sz="2394">
              <a:solidFill>
                <a:srgbClr val="FFFFFF"/>
              </a:solidFill>
              <a:latin typeface="宋体" pitchFamily="2" charset="-122"/>
              <a:sym typeface="宋体" pitchFamily="2" charset="-122"/>
            </a:endParaRPr>
          </a:p>
        </p:txBody>
      </p:sp>
      <p:sp>
        <p:nvSpPr>
          <p:cNvPr id="4" name="TextBox 12"/>
          <p:cNvSpPr>
            <a:spLocks noChangeArrowheads="1"/>
          </p:cNvSpPr>
          <p:nvPr/>
        </p:nvSpPr>
        <p:spPr bwMode="auto">
          <a:xfrm>
            <a:off x="679873" y="1887297"/>
            <a:ext cx="4082735" cy="183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512" dirty="0">
                <a:solidFill>
                  <a:schemeClr val="tx1">
                    <a:lumMod val="65000"/>
                    <a:lumOff val="35000"/>
                  </a:schemeClr>
                </a:solidFill>
                <a:latin typeface="微软雅黑" pitchFamily="34" charset="-122"/>
                <a:ea typeface="微软雅黑" pitchFamily="34" charset="-122"/>
                <a:sym typeface="宋体" pitchFamily="2" charset="-122"/>
              </a:rPr>
              <a:t>这里输入简单的文字概述这里输入简单文字概</a:t>
            </a:r>
          </a:p>
          <a:p>
            <a:pPr>
              <a:lnSpc>
                <a:spcPct val="150000"/>
              </a:lnSpc>
            </a:pPr>
            <a:r>
              <a:rPr lang="zh-CN" altLang="en-US" sz="1512" dirty="0">
                <a:solidFill>
                  <a:schemeClr val="tx1">
                    <a:lumMod val="65000"/>
                    <a:lumOff val="35000"/>
                  </a:schemeClr>
                </a:solidFill>
                <a:latin typeface="微软雅黑" pitchFamily="34" charset="-122"/>
                <a:ea typeface="微软雅黑" pitchFamily="34" charset="-122"/>
                <a:sym typeface="宋体" pitchFamily="2" charset="-122"/>
              </a:rPr>
              <a:t>述这里输入简单的文字概述这里入简单的文字</a:t>
            </a:r>
          </a:p>
          <a:p>
            <a:pPr>
              <a:lnSpc>
                <a:spcPct val="150000"/>
              </a:lnSpc>
            </a:pPr>
            <a:r>
              <a:rPr lang="zh-CN" altLang="en-US" sz="1512" dirty="0">
                <a:solidFill>
                  <a:schemeClr val="tx1">
                    <a:lumMod val="65000"/>
                    <a:lumOff val="35000"/>
                  </a:schemeClr>
                </a:solidFill>
                <a:latin typeface="微软雅黑" pitchFamily="34" charset="-122"/>
                <a:ea typeface="微软雅黑" pitchFamily="34" charset="-122"/>
                <a:sym typeface="宋体" pitchFamily="2" charset="-122"/>
              </a:rPr>
              <a:t>概述这里输入述简单的文字概述这里输入简单</a:t>
            </a:r>
          </a:p>
          <a:p>
            <a:pPr>
              <a:lnSpc>
                <a:spcPct val="150000"/>
              </a:lnSpc>
            </a:pPr>
            <a:r>
              <a:rPr lang="zh-CN" altLang="en-US" sz="1512" dirty="0">
                <a:solidFill>
                  <a:schemeClr val="tx1">
                    <a:lumMod val="65000"/>
                    <a:lumOff val="35000"/>
                  </a:schemeClr>
                </a:solidFill>
                <a:latin typeface="微软雅黑" pitchFamily="34" charset="-122"/>
                <a:ea typeface="微软雅黑" pitchFamily="34" charset="-122"/>
                <a:sym typeface="宋体" pitchFamily="2" charset="-122"/>
              </a:rPr>
              <a:t>的文字概述这里输入简单的文字概述这里输入</a:t>
            </a:r>
          </a:p>
          <a:p>
            <a:pPr>
              <a:lnSpc>
                <a:spcPct val="150000"/>
              </a:lnSpc>
            </a:pPr>
            <a:r>
              <a:rPr lang="zh-CN" altLang="en-US" sz="1512" dirty="0">
                <a:solidFill>
                  <a:schemeClr val="tx1">
                    <a:lumMod val="65000"/>
                    <a:lumOff val="35000"/>
                  </a:schemeClr>
                </a:solidFill>
                <a:latin typeface="微软雅黑" pitchFamily="34" charset="-122"/>
                <a:ea typeface="微软雅黑" pitchFamily="34" charset="-122"/>
                <a:sym typeface="宋体" pitchFamily="2" charset="-122"/>
              </a:rPr>
              <a:t>简单的文字概述这里输入</a:t>
            </a:r>
          </a:p>
        </p:txBody>
      </p:sp>
      <p:sp>
        <p:nvSpPr>
          <p:cNvPr id="5" name="TextBox 13"/>
          <p:cNvSpPr>
            <a:spLocks noChangeArrowheads="1"/>
          </p:cNvSpPr>
          <p:nvPr/>
        </p:nvSpPr>
        <p:spPr bwMode="auto">
          <a:xfrm>
            <a:off x="1678052" y="1463395"/>
            <a:ext cx="3084555"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520" b="1" dirty="0">
                <a:solidFill>
                  <a:srgbClr val="C00000"/>
                </a:solidFill>
                <a:latin typeface="微软雅黑" pitchFamily="34" charset="-122"/>
                <a:ea typeface="微软雅黑" pitchFamily="34" charset="-122"/>
                <a:sym typeface="方正正大黑简体" pitchFamily="2" charset="-122"/>
              </a:rPr>
              <a:t>2014</a:t>
            </a:r>
            <a:r>
              <a:rPr lang="zh-CN" altLang="en-US" sz="2520" b="1" dirty="0">
                <a:solidFill>
                  <a:srgbClr val="C00000"/>
                </a:solidFill>
                <a:latin typeface="微软雅黑" pitchFamily="34" charset="-122"/>
                <a:ea typeface="微软雅黑" pitchFamily="34" charset="-122"/>
                <a:sym typeface="方正正大黑简体" pitchFamily="2" charset="-122"/>
              </a:rPr>
              <a:t>年工作情况</a:t>
            </a:r>
          </a:p>
        </p:txBody>
      </p:sp>
      <p:sp>
        <p:nvSpPr>
          <p:cNvPr id="6" name="TextBox 14"/>
          <p:cNvSpPr>
            <a:spLocks noChangeArrowheads="1"/>
          </p:cNvSpPr>
          <p:nvPr/>
        </p:nvSpPr>
        <p:spPr bwMode="auto">
          <a:xfrm>
            <a:off x="6668948" y="1475399"/>
            <a:ext cx="3084555"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520" b="1" dirty="0">
                <a:solidFill>
                  <a:srgbClr val="C00000"/>
                </a:solidFill>
                <a:latin typeface="微软雅黑" pitchFamily="34" charset="-122"/>
                <a:ea typeface="微软雅黑" pitchFamily="34" charset="-122"/>
                <a:sym typeface="方正正大黑简体" pitchFamily="2" charset="-122"/>
              </a:rPr>
              <a:t>2015</a:t>
            </a:r>
            <a:r>
              <a:rPr lang="zh-CN" altLang="en-US" sz="2520" b="1" dirty="0">
                <a:solidFill>
                  <a:srgbClr val="C00000"/>
                </a:solidFill>
                <a:latin typeface="微软雅黑" pitchFamily="34" charset="-122"/>
                <a:ea typeface="微软雅黑" pitchFamily="34" charset="-122"/>
                <a:sym typeface="方正正大黑简体" pitchFamily="2" charset="-122"/>
              </a:rPr>
              <a:t>年工作情况</a:t>
            </a:r>
          </a:p>
        </p:txBody>
      </p:sp>
      <p:sp>
        <p:nvSpPr>
          <p:cNvPr id="7" name="TextBox 15"/>
          <p:cNvSpPr>
            <a:spLocks noChangeArrowheads="1"/>
          </p:cNvSpPr>
          <p:nvPr/>
        </p:nvSpPr>
        <p:spPr bwMode="auto">
          <a:xfrm>
            <a:off x="6694956" y="1921303"/>
            <a:ext cx="4148747" cy="183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512" dirty="0">
                <a:solidFill>
                  <a:schemeClr val="tx1">
                    <a:lumMod val="65000"/>
                    <a:lumOff val="35000"/>
                  </a:schemeClr>
                </a:solidFill>
                <a:latin typeface="微软雅黑" pitchFamily="34" charset="-122"/>
                <a:ea typeface="微软雅黑" pitchFamily="34"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2394" dirty="0">
              <a:solidFill>
                <a:schemeClr val="tx1">
                  <a:lumMod val="65000"/>
                  <a:lumOff val="35000"/>
                </a:schemeClr>
              </a:solidFill>
              <a:latin typeface="微软雅黑" pitchFamily="34" charset="-122"/>
              <a:ea typeface="微软雅黑" pitchFamily="34" charset="-122"/>
            </a:endParaRPr>
          </a:p>
        </p:txBody>
      </p:sp>
      <p:sp>
        <p:nvSpPr>
          <p:cNvPr id="8" name="矩形 16"/>
          <p:cNvSpPr>
            <a:spLocks noChangeArrowheads="1"/>
          </p:cNvSpPr>
          <p:nvPr/>
        </p:nvSpPr>
        <p:spPr bwMode="auto">
          <a:xfrm>
            <a:off x="2358175" y="4327914"/>
            <a:ext cx="2132384" cy="286052"/>
          </a:xfrm>
          <a:prstGeom prst="rect">
            <a:avLst/>
          </a:prstGeom>
          <a:solidFill>
            <a:schemeClr val="accent1"/>
          </a:solidFill>
          <a:ln>
            <a:noFill/>
          </a:ln>
          <a:extLst/>
        </p:spPr>
        <p:txBody>
          <a:bodyPr anchor="ctr"/>
          <a:lstStyle/>
          <a:p>
            <a:pPr algn="ctr"/>
            <a:endParaRPr lang="zh-CN" altLang="zh-CN" sz="2394">
              <a:solidFill>
                <a:srgbClr val="FFFFFF"/>
              </a:solidFill>
              <a:latin typeface="宋体" pitchFamily="2" charset="-122"/>
              <a:sym typeface="宋体" pitchFamily="2" charset="-122"/>
            </a:endParaRPr>
          </a:p>
        </p:txBody>
      </p:sp>
      <p:sp>
        <p:nvSpPr>
          <p:cNvPr id="9" name="矩形 17"/>
          <p:cNvSpPr>
            <a:spLocks noChangeArrowheads="1"/>
          </p:cNvSpPr>
          <p:nvPr/>
        </p:nvSpPr>
        <p:spPr bwMode="auto">
          <a:xfrm>
            <a:off x="1133954" y="4781995"/>
            <a:ext cx="3342603" cy="286051"/>
          </a:xfrm>
          <a:prstGeom prst="rect">
            <a:avLst/>
          </a:prstGeom>
          <a:solidFill>
            <a:schemeClr val="accent2"/>
          </a:solidFill>
          <a:ln>
            <a:noFill/>
          </a:ln>
          <a:extLst/>
        </p:spPr>
        <p:txBody>
          <a:bodyPr anchor="ctr"/>
          <a:lstStyle/>
          <a:p>
            <a:pPr algn="ctr"/>
            <a:endParaRPr lang="zh-CN" altLang="zh-CN" sz="2394">
              <a:solidFill>
                <a:srgbClr val="FFFFFF"/>
              </a:solidFill>
              <a:latin typeface="宋体" pitchFamily="2" charset="-122"/>
              <a:sym typeface="宋体" pitchFamily="2" charset="-122"/>
            </a:endParaRPr>
          </a:p>
        </p:txBody>
      </p:sp>
      <p:sp>
        <p:nvSpPr>
          <p:cNvPr id="10" name="矩形 18"/>
          <p:cNvSpPr>
            <a:spLocks noChangeArrowheads="1"/>
          </p:cNvSpPr>
          <p:nvPr/>
        </p:nvSpPr>
        <p:spPr bwMode="auto">
          <a:xfrm>
            <a:off x="1770066" y="5312091"/>
            <a:ext cx="2720490" cy="286052"/>
          </a:xfrm>
          <a:prstGeom prst="rect">
            <a:avLst/>
          </a:prstGeom>
          <a:solidFill>
            <a:schemeClr val="accent3"/>
          </a:solidFill>
          <a:ln>
            <a:noFill/>
          </a:ln>
          <a:extLst/>
        </p:spPr>
        <p:txBody>
          <a:bodyPr anchor="ctr"/>
          <a:lstStyle/>
          <a:p>
            <a:pPr algn="ctr"/>
            <a:endParaRPr lang="zh-CN" altLang="zh-CN" sz="2394">
              <a:solidFill>
                <a:srgbClr val="FFFFFF"/>
              </a:solidFill>
              <a:latin typeface="宋体" pitchFamily="2" charset="-122"/>
              <a:sym typeface="宋体" pitchFamily="2" charset="-122"/>
            </a:endParaRPr>
          </a:p>
        </p:txBody>
      </p:sp>
      <p:sp>
        <p:nvSpPr>
          <p:cNvPr id="11" name="TextBox 19"/>
          <p:cNvSpPr>
            <a:spLocks noChangeArrowheads="1"/>
          </p:cNvSpPr>
          <p:nvPr/>
        </p:nvSpPr>
        <p:spPr bwMode="auto">
          <a:xfrm>
            <a:off x="2622220" y="4327912"/>
            <a:ext cx="1428596" cy="30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386">
                <a:solidFill>
                  <a:schemeClr val="bg1"/>
                </a:solidFill>
                <a:latin typeface="方正兰亭粗黑_GBK" charset="-122"/>
                <a:sym typeface="宋体" pitchFamily="2" charset="-122"/>
              </a:rPr>
              <a:t>计划完成：</a:t>
            </a:r>
            <a:r>
              <a:rPr lang="en-US" sz="1386">
                <a:solidFill>
                  <a:schemeClr val="bg1"/>
                </a:solidFill>
                <a:latin typeface="方正兰亭粗黑_GBK" charset="-122"/>
                <a:ea typeface="方正兰亭粗黑_GBK" charset="-122"/>
                <a:sym typeface="方正兰亭粗黑_GBK" charset="-122"/>
              </a:rPr>
              <a:t>56</a:t>
            </a:r>
            <a:r>
              <a:rPr lang="zh-CN" altLang="en-US" sz="1386">
                <a:solidFill>
                  <a:schemeClr val="bg1"/>
                </a:solidFill>
                <a:latin typeface="方正兰亭粗黑_GBK" charset="-122"/>
                <a:sym typeface="宋体" pitchFamily="2" charset="-122"/>
              </a:rPr>
              <a:t>％</a:t>
            </a:r>
          </a:p>
        </p:txBody>
      </p:sp>
      <p:sp>
        <p:nvSpPr>
          <p:cNvPr id="12" name="TextBox 20"/>
          <p:cNvSpPr>
            <a:spLocks noChangeArrowheads="1"/>
          </p:cNvSpPr>
          <p:nvPr/>
        </p:nvSpPr>
        <p:spPr bwMode="auto">
          <a:xfrm>
            <a:off x="2132133" y="4781995"/>
            <a:ext cx="1872629" cy="30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386">
                <a:solidFill>
                  <a:schemeClr val="bg1"/>
                </a:solidFill>
                <a:latin typeface="方正兰亭粗黑_GBK" charset="-122"/>
                <a:sym typeface="宋体" pitchFamily="2" charset="-122"/>
              </a:rPr>
              <a:t>实际完成数目：</a:t>
            </a:r>
            <a:r>
              <a:rPr lang="en-US" sz="1386">
                <a:solidFill>
                  <a:schemeClr val="bg1"/>
                </a:solidFill>
                <a:latin typeface="方正兰亭粗黑_GBK" charset="-122"/>
                <a:ea typeface="方正兰亭粗黑_GBK" charset="-122"/>
                <a:sym typeface="方正兰亭粗黑_GBK" charset="-122"/>
              </a:rPr>
              <a:t>820</a:t>
            </a:r>
            <a:r>
              <a:rPr lang="zh-CN" altLang="en-US" sz="1386">
                <a:solidFill>
                  <a:schemeClr val="bg1"/>
                </a:solidFill>
                <a:latin typeface="方正兰亭粗黑_GBK" charset="-122"/>
                <a:sym typeface="宋体" pitchFamily="2" charset="-122"/>
              </a:rPr>
              <a:t>万</a:t>
            </a:r>
          </a:p>
        </p:txBody>
      </p:sp>
      <p:sp>
        <p:nvSpPr>
          <p:cNvPr id="13" name="TextBox 21"/>
          <p:cNvSpPr>
            <a:spLocks noChangeArrowheads="1"/>
          </p:cNvSpPr>
          <p:nvPr/>
        </p:nvSpPr>
        <p:spPr bwMode="auto">
          <a:xfrm>
            <a:off x="2676231" y="5318091"/>
            <a:ext cx="1338828" cy="30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386">
                <a:solidFill>
                  <a:schemeClr val="bg1"/>
                </a:solidFill>
                <a:latin typeface="方正兰亭粗黑_GBK" charset="-122"/>
                <a:sym typeface="宋体" pitchFamily="2" charset="-122"/>
              </a:rPr>
              <a:t>回款数：</a:t>
            </a:r>
            <a:r>
              <a:rPr lang="en-US" sz="1386">
                <a:solidFill>
                  <a:schemeClr val="bg1"/>
                </a:solidFill>
                <a:latin typeface="方正兰亭粗黑_GBK" charset="-122"/>
                <a:ea typeface="方正兰亭粗黑_GBK" charset="-122"/>
                <a:sym typeface="方正兰亭粗黑_GBK" charset="-122"/>
              </a:rPr>
              <a:t>640</a:t>
            </a:r>
            <a:r>
              <a:rPr lang="zh-CN" altLang="en-US" sz="1386">
                <a:solidFill>
                  <a:schemeClr val="bg1"/>
                </a:solidFill>
                <a:latin typeface="方正兰亭粗黑_GBK" charset="-122"/>
                <a:sym typeface="宋体" pitchFamily="2" charset="-122"/>
              </a:rPr>
              <a:t>万</a:t>
            </a:r>
          </a:p>
        </p:txBody>
      </p:sp>
      <p:sp>
        <p:nvSpPr>
          <p:cNvPr id="14" name="矩形 22"/>
          <p:cNvSpPr>
            <a:spLocks noChangeArrowheads="1"/>
          </p:cNvSpPr>
          <p:nvPr/>
        </p:nvSpPr>
        <p:spPr bwMode="auto">
          <a:xfrm>
            <a:off x="6850984" y="4327914"/>
            <a:ext cx="2132384" cy="286052"/>
          </a:xfrm>
          <a:prstGeom prst="rect">
            <a:avLst/>
          </a:prstGeom>
          <a:solidFill>
            <a:schemeClr val="accent4"/>
          </a:solidFill>
          <a:ln>
            <a:noFill/>
          </a:ln>
          <a:extLst/>
        </p:spPr>
        <p:txBody>
          <a:bodyPr anchor="ctr"/>
          <a:lstStyle/>
          <a:p>
            <a:pPr algn="ctr"/>
            <a:endParaRPr lang="zh-CN" altLang="zh-CN" sz="2394">
              <a:solidFill>
                <a:srgbClr val="FFFFFF"/>
              </a:solidFill>
              <a:latin typeface="宋体" pitchFamily="2" charset="-122"/>
              <a:sym typeface="宋体" pitchFamily="2" charset="-122"/>
            </a:endParaRPr>
          </a:p>
        </p:txBody>
      </p:sp>
      <p:sp>
        <p:nvSpPr>
          <p:cNvPr id="15" name="矩形 23"/>
          <p:cNvSpPr>
            <a:spLocks noChangeArrowheads="1"/>
          </p:cNvSpPr>
          <p:nvPr/>
        </p:nvSpPr>
        <p:spPr bwMode="auto">
          <a:xfrm>
            <a:off x="6864984" y="4781995"/>
            <a:ext cx="3342601" cy="286051"/>
          </a:xfrm>
          <a:prstGeom prst="rect">
            <a:avLst/>
          </a:prstGeom>
          <a:solidFill>
            <a:schemeClr val="accent5"/>
          </a:solidFill>
          <a:ln>
            <a:noFill/>
          </a:ln>
          <a:extLst/>
        </p:spPr>
        <p:txBody>
          <a:bodyPr anchor="ctr"/>
          <a:lstStyle/>
          <a:p>
            <a:pPr algn="ctr"/>
            <a:endParaRPr lang="zh-CN" altLang="zh-CN" sz="2394">
              <a:solidFill>
                <a:srgbClr val="FFFFFF"/>
              </a:solidFill>
              <a:latin typeface="宋体" pitchFamily="2" charset="-122"/>
              <a:sym typeface="宋体" pitchFamily="2" charset="-122"/>
            </a:endParaRPr>
          </a:p>
        </p:txBody>
      </p:sp>
      <p:sp>
        <p:nvSpPr>
          <p:cNvPr id="16" name="矩形 24"/>
          <p:cNvSpPr>
            <a:spLocks noChangeArrowheads="1"/>
          </p:cNvSpPr>
          <p:nvPr/>
        </p:nvSpPr>
        <p:spPr bwMode="auto">
          <a:xfrm>
            <a:off x="6850981" y="5312091"/>
            <a:ext cx="2720490" cy="286052"/>
          </a:xfrm>
          <a:prstGeom prst="rect">
            <a:avLst/>
          </a:prstGeom>
          <a:solidFill>
            <a:schemeClr val="accent6"/>
          </a:solidFill>
          <a:ln>
            <a:noFill/>
          </a:ln>
          <a:extLst/>
        </p:spPr>
        <p:txBody>
          <a:bodyPr anchor="ctr"/>
          <a:lstStyle/>
          <a:p>
            <a:pPr algn="ctr"/>
            <a:endParaRPr lang="zh-CN" altLang="zh-CN" sz="2394">
              <a:solidFill>
                <a:srgbClr val="FFFFFF"/>
              </a:solidFill>
              <a:latin typeface="宋体" pitchFamily="2" charset="-122"/>
              <a:sym typeface="宋体" pitchFamily="2" charset="-122"/>
            </a:endParaRPr>
          </a:p>
        </p:txBody>
      </p:sp>
      <p:sp>
        <p:nvSpPr>
          <p:cNvPr id="17" name="TextBox 25"/>
          <p:cNvSpPr>
            <a:spLocks noChangeArrowheads="1"/>
          </p:cNvSpPr>
          <p:nvPr/>
        </p:nvSpPr>
        <p:spPr bwMode="auto">
          <a:xfrm>
            <a:off x="7113029" y="4327912"/>
            <a:ext cx="1428596" cy="30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386">
                <a:solidFill>
                  <a:schemeClr val="bg1"/>
                </a:solidFill>
                <a:latin typeface="方正兰亭粗黑_GBK" charset="-122"/>
                <a:sym typeface="宋体" pitchFamily="2" charset="-122"/>
              </a:rPr>
              <a:t>计划完成：</a:t>
            </a:r>
            <a:r>
              <a:rPr lang="en-US" sz="1386">
                <a:solidFill>
                  <a:schemeClr val="bg1"/>
                </a:solidFill>
                <a:latin typeface="方正兰亭粗黑_GBK" charset="-122"/>
                <a:ea typeface="方正兰亭粗黑_GBK" charset="-122"/>
                <a:sym typeface="方正兰亭粗黑_GBK" charset="-122"/>
              </a:rPr>
              <a:t>56</a:t>
            </a:r>
            <a:r>
              <a:rPr lang="zh-CN" altLang="en-US" sz="1386">
                <a:solidFill>
                  <a:schemeClr val="bg1"/>
                </a:solidFill>
                <a:latin typeface="方正兰亭粗黑_GBK" charset="-122"/>
                <a:sym typeface="宋体" pitchFamily="2" charset="-122"/>
              </a:rPr>
              <a:t>％</a:t>
            </a:r>
          </a:p>
        </p:txBody>
      </p:sp>
      <p:sp>
        <p:nvSpPr>
          <p:cNvPr id="18" name="TextBox 26"/>
          <p:cNvSpPr>
            <a:spLocks noChangeArrowheads="1"/>
          </p:cNvSpPr>
          <p:nvPr/>
        </p:nvSpPr>
        <p:spPr bwMode="auto">
          <a:xfrm>
            <a:off x="7123030" y="4781995"/>
            <a:ext cx="1872629" cy="30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386">
                <a:solidFill>
                  <a:schemeClr val="bg1"/>
                </a:solidFill>
                <a:latin typeface="方正兰亭粗黑_GBK" charset="-122"/>
                <a:sym typeface="宋体" pitchFamily="2" charset="-122"/>
              </a:rPr>
              <a:t>实际完成数目：</a:t>
            </a:r>
            <a:r>
              <a:rPr lang="en-US" sz="1386">
                <a:solidFill>
                  <a:schemeClr val="bg1"/>
                </a:solidFill>
                <a:latin typeface="方正兰亭粗黑_GBK" charset="-122"/>
                <a:ea typeface="方正兰亭粗黑_GBK" charset="-122"/>
                <a:sym typeface="方正兰亭粗黑_GBK" charset="-122"/>
              </a:rPr>
              <a:t>820</a:t>
            </a:r>
            <a:r>
              <a:rPr lang="zh-CN" altLang="en-US" sz="1386">
                <a:solidFill>
                  <a:schemeClr val="bg1"/>
                </a:solidFill>
                <a:latin typeface="方正兰亭粗黑_GBK" charset="-122"/>
                <a:sym typeface="宋体" pitchFamily="2" charset="-122"/>
              </a:rPr>
              <a:t>万</a:t>
            </a:r>
          </a:p>
        </p:txBody>
      </p:sp>
      <p:sp>
        <p:nvSpPr>
          <p:cNvPr id="19" name="TextBox 27"/>
          <p:cNvSpPr>
            <a:spLocks noChangeArrowheads="1"/>
          </p:cNvSpPr>
          <p:nvPr/>
        </p:nvSpPr>
        <p:spPr bwMode="auto">
          <a:xfrm>
            <a:off x="7137034" y="5318091"/>
            <a:ext cx="1338828" cy="30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386">
                <a:solidFill>
                  <a:schemeClr val="bg1"/>
                </a:solidFill>
                <a:latin typeface="方正兰亭粗黑_GBK" charset="-122"/>
                <a:sym typeface="宋体" pitchFamily="2" charset="-122"/>
              </a:rPr>
              <a:t>回款数：</a:t>
            </a:r>
            <a:r>
              <a:rPr lang="en-US" sz="1386">
                <a:solidFill>
                  <a:schemeClr val="bg1"/>
                </a:solidFill>
                <a:latin typeface="方正兰亭粗黑_GBK" charset="-122"/>
                <a:ea typeface="方正兰亭粗黑_GBK" charset="-122"/>
                <a:sym typeface="方正兰亭粗黑_GBK" charset="-122"/>
              </a:rPr>
              <a:t>640</a:t>
            </a:r>
            <a:r>
              <a:rPr lang="zh-CN" altLang="en-US" sz="1386">
                <a:solidFill>
                  <a:schemeClr val="bg1"/>
                </a:solidFill>
                <a:latin typeface="方正兰亭粗黑_GBK" charset="-122"/>
                <a:sym typeface="宋体" pitchFamily="2" charset="-122"/>
              </a:rPr>
              <a:t>万</a:t>
            </a:r>
          </a:p>
        </p:txBody>
      </p:sp>
      <p:sp>
        <p:nvSpPr>
          <p:cNvPr id="20" name="TextBox 28"/>
          <p:cNvSpPr>
            <a:spLocks noChangeArrowheads="1"/>
          </p:cNvSpPr>
          <p:nvPr/>
        </p:nvSpPr>
        <p:spPr bwMode="auto">
          <a:xfrm>
            <a:off x="5335396" y="2953728"/>
            <a:ext cx="803425"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780" b="1" dirty="0">
                <a:solidFill>
                  <a:schemeClr val="bg1"/>
                </a:solidFill>
                <a:latin typeface="Times New Roman" pitchFamily="18" charset="0"/>
                <a:ea typeface="方正兰亭粗黑_GBK" charset="-122"/>
                <a:cs typeface="Times New Roman" pitchFamily="18" charset="0"/>
                <a:sym typeface="方正兰亭粗黑_GBK" charset="-122"/>
              </a:rPr>
              <a:t>VS</a:t>
            </a:r>
          </a:p>
        </p:txBody>
      </p:sp>
      <p:sp>
        <p:nvSpPr>
          <p:cNvPr id="21"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22" name="Freeform 5"/>
          <p:cNvSpPr>
            <a:spLocks noEditPoints="1"/>
          </p:cNvSpPr>
          <p:nvPr/>
        </p:nvSpPr>
        <p:spPr bwMode="auto">
          <a:xfrm>
            <a:off x="216421" y="174365"/>
            <a:ext cx="2036533"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3" name="飞哥PPT眉头"/>
          <p:cNvSpPr txBox="1"/>
          <p:nvPr/>
        </p:nvSpPr>
        <p:spPr>
          <a:xfrm>
            <a:off x="216421" y="25343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24" name="飞哥PPT眉头"/>
          <p:cNvSpPr txBox="1"/>
          <p:nvPr/>
        </p:nvSpPr>
        <p:spPr>
          <a:xfrm>
            <a:off x="2445232" y="245875"/>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25" name="飞哥PPT眉头"/>
          <p:cNvSpPr txBox="1"/>
          <p:nvPr/>
        </p:nvSpPr>
        <p:spPr>
          <a:xfrm>
            <a:off x="4281541" y="253436"/>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6" name="飞哥PPT眉头"/>
          <p:cNvSpPr txBox="1"/>
          <p:nvPr/>
        </p:nvSpPr>
        <p:spPr>
          <a:xfrm>
            <a:off x="6107367" y="260997"/>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270191914"/>
      </p:ext>
    </p:extLst>
  </p:cSld>
  <p:clrMapOvr>
    <a:masterClrMapping/>
  </p:clrMapOvr>
  <mc:AlternateContent xmlns:mc="http://schemas.openxmlformats.org/markup-compatibility/2006" xmlns:p14="http://schemas.microsoft.com/office/powerpoint/2010/main">
    <mc:Choice Requires="p14">
      <p:transition spd="slow" p14:dur="900" advClick="0" advTm="9275">
        <p14:warp dir="in"/>
      </p:transition>
    </mc:Choice>
    <mc:Fallback xmlns="">
      <p:transition spd="slow" advClick="0" advTm="92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1500"/>
                            </p:stCondLst>
                            <p:childTnLst>
                              <p:par>
                                <p:cTn id="30" presetID="16" presetClass="entr" presetSubtype="26"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p:cBhvr>
                                        <p:cTn id="32" dur="500"/>
                                        <p:tgtEl>
                                          <p:spTgt spid="2"/>
                                        </p:tgtEl>
                                      </p:cBhvr>
                                    </p:animEffect>
                                  </p:childTnLst>
                                </p:cTn>
                              </p:par>
                            </p:childTnLst>
                          </p:cTn>
                        </p:par>
                        <p:par>
                          <p:cTn id="33" fill="hold">
                            <p:stCondLst>
                              <p:cond delay="2000"/>
                            </p:stCondLst>
                            <p:childTnLst>
                              <p:par>
                                <p:cTn id="34" presetID="21" presetClass="entr" presetSubtype="1"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p:cBhvr>
                                        <p:cTn id="36" dur="2000"/>
                                        <p:tgtEl>
                                          <p:spTgt spid="3"/>
                                        </p:tgtEl>
                                      </p:cBhvr>
                                    </p:animEffect>
                                  </p:childTnLst>
                                </p:cTn>
                              </p:par>
                            </p:childTnLst>
                          </p:cTn>
                        </p:par>
                        <p:par>
                          <p:cTn id="37" fill="hold">
                            <p:stCondLst>
                              <p:cond delay="4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5"/>
                                        </p:tgtEl>
                                        <p:attrNameLst>
                                          <p:attrName>ppt_y</p:attrName>
                                        </p:attrNameLst>
                                      </p:cBhvr>
                                      <p:tavLst>
                                        <p:tav tm="0">
                                          <p:val>
                                            <p:strVal val="#ppt_y"/>
                                          </p:val>
                                        </p:tav>
                                        <p:tav tm="100000">
                                          <p:val>
                                            <p:strVal val="#ppt_y"/>
                                          </p:val>
                                        </p:tav>
                                      </p:tavLst>
                                    </p:anim>
                                    <p:anim calcmode="lin" valueType="num">
                                      <p:cBhvr>
                                        <p:cTn id="4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5"/>
                                        </p:tgtEl>
                                        <p:attrNameLst>
                                          <p:attrName>ppt_w</p:attrName>
                                        </p:attrNameLst>
                                      </p:cBhvr>
                                      <p:tavLst>
                                        <p:tav tm="0">
                                          <p:val>
                                            <p:strVal val="#ppt_w/10"/>
                                          </p:val>
                                        </p:tav>
                                        <p:tav tm="50000">
                                          <p:val>
                                            <p:strVal val="#ppt_w+.01"/>
                                          </p:val>
                                        </p:tav>
                                        <p:tav tm="100000">
                                          <p:val>
                                            <p:strVal val="#ppt_w"/>
                                          </p:val>
                                        </p:tav>
                                      </p:tavLst>
                                    </p:anim>
                                    <p:animEffect>
                                      <p:cBhvr>
                                        <p:cTn id="44" dur="500" tmFilter="0,0; .5, 1; 1, 1"/>
                                        <p:tgtEl>
                                          <p:spTgt spid="5"/>
                                        </p:tgtEl>
                                      </p:cBhvr>
                                    </p:animEffect>
                                  </p:childTnLst>
                                </p:cTn>
                              </p:par>
                            </p:childTnLst>
                          </p:cTn>
                        </p:par>
                        <p:par>
                          <p:cTn id="45" fill="hold">
                            <p:stCondLst>
                              <p:cond delay="4900"/>
                            </p:stCondLst>
                            <p:childTnLst>
                              <p:par>
                                <p:cTn id="46" presetID="2" presetClass="entr" presetSubtype="4"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
                                          </p:val>
                                        </p:tav>
                                        <p:tav tm="100000">
                                          <p:val>
                                            <p:strVal val="#ppt_x"/>
                                          </p:val>
                                        </p:tav>
                                      </p:tavLst>
                                    </p:anim>
                                    <p:anim calcmode="lin" valueType="num">
                                      <p:cBhvr>
                                        <p:cTn id="49" dur="500" fill="hold"/>
                                        <p:tgtEl>
                                          <p:spTgt spid="4"/>
                                        </p:tgtEl>
                                        <p:attrNameLst>
                                          <p:attrName>ppt_y</p:attrName>
                                        </p:attrNameLst>
                                      </p:cBhvr>
                                      <p:tavLst>
                                        <p:tav tm="0">
                                          <p:val>
                                            <p:strVal val="1+#ppt_h/2"/>
                                          </p:val>
                                        </p:tav>
                                        <p:tav tm="100000">
                                          <p:val>
                                            <p:strVal val="#ppt_y"/>
                                          </p:val>
                                        </p:tav>
                                      </p:tavLst>
                                    </p:anim>
                                  </p:childTnLst>
                                </p:cTn>
                              </p:par>
                            </p:childTnLst>
                          </p:cTn>
                        </p:par>
                        <p:par>
                          <p:cTn id="50" fill="hold">
                            <p:stCondLst>
                              <p:cond delay="54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
                                        </p:tgtEl>
                                        <p:attrNameLst>
                                          <p:attrName>ppt_y</p:attrName>
                                        </p:attrNameLst>
                                      </p:cBhvr>
                                      <p:tavLst>
                                        <p:tav tm="0">
                                          <p:val>
                                            <p:strVal val="#ppt_y"/>
                                          </p:val>
                                        </p:tav>
                                        <p:tav tm="100000">
                                          <p:val>
                                            <p:strVal val="#ppt_y"/>
                                          </p:val>
                                        </p:tav>
                                      </p:tavLst>
                                    </p:anim>
                                    <p:anim calcmode="lin" valueType="num">
                                      <p:cBhvr>
                                        <p:cTn id="5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57" dur="500" tmFilter="0,0; .5, 1; 1, 1"/>
                                        <p:tgtEl>
                                          <p:spTgt spid="6"/>
                                        </p:tgtEl>
                                      </p:cBhvr>
                                    </p:animEffect>
                                  </p:childTnLst>
                                </p:cTn>
                              </p:par>
                            </p:childTnLst>
                          </p:cTn>
                        </p:par>
                        <p:par>
                          <p:cTn id="58" fill="hold">
                            <p:stCondLst>
                              <p:cond delay="6300"/>
                            </p:stCondLst>
                            <p:childTnLst>
                              <p:par>
                                <p:cTn id="59" presetID="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ppt_x</p:attrName>
                                        </p:attrNameLst>
                                      </p:cBhvr>
                                      <p:tavLst>
                                        <p:tav tm="0">
                                          <p:val>
                                            <p:strVal val="#ppt_x"/>
                                          </p:val>
                                        </p:tav>
                                        <p:tav tm="100000">
                                          <p:val>
                                            <p:strVal val="#ppt_x"/>
                                          </p:val>
                                        </p:tav>
                                      </p:tavLst>
                                    </p:anim>
                                    <p:anim calcmode="lin" valueType="num">
                                      <p:cBhvr>
                                        <p:cTn id="62" dur="500" fill="hold"/>
                                        <p:tgtEl>
                                          <p:spTgt spid="7"/>
                                        </p:tgtEl>
                                        <p:attrNameLst>
                                          <p:attrName>ppt_y</p:attrName>
                                        </p:attrNameLst>
                                      </p:cBhvr>
                                      <p:tavLst>
                                        <p:tav tm="0">
                                          <p:val>
                                            <p:strVal val="1+#ppt_h/2"/>
                                          </p:val>
                                        </p:tav>
                                        <p:tav tm="100000">
                                          <p:val>
                                            <p:strVal val="#ppt_y"/>
                                          </p:val>
                                        </p:tav>
                                      </p:tavLst>
                                    </p:anim>
                                  </p:childTnLst>
                                </p:cTn>
                              </p:par>
                            </p:childTnLst>
                          </p:cTn>
                        </p:par>
                        <p:par>
                          <p:cTn id="63" fill="hold">
                            <p:stCondLst>
                              <p:cond delay="6800"/>
                            </p:stCondLst>
                            <p:childTnLst>
                              <p:par>
                                <p:cTn id="64" presetID="22" presetClass="entr" presetSubtype="2"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p:cBhvr>
                                        <p:cTn id="66" dur="4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p:cBhvr>
                                        <p:cTn id="72" dur="500"/>
                                        <p:tgtEl>
                                          <p:spTgt spid="1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p:cBhvr>
                                        <p:cTn id="75" dur="500"/>
                                        <p:tgtEl>
                                          <p:spTgt spid="14"/>
                                        </p:tgtEl>
                                      </p:cBhvr>
                                    </p:animEffect>
                                  </p:childTnLst>
                                </p:cTn>
                              </p:par>
                            </p:childTnLst>
                          </p:cTn>
                        </p:par>
                        <p:par>
                          <p:cTn id="76" fill="hold">
                            <p:stCondLst>
                              <p:cond delay="7300"/>
                            </p:stCondLst>
                            <p:childTnLst>
                              <p:par>
                                <p:cTn id="77" presetID="22" presetClass="entr" presetSubtype="2"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p:cBhvr>
                                        <p:cTn id="79" dur="500"/>
                                        <p:tgtEl>
                                          <p:spTgt spid="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p:cBhvr>
                                        <p:cTn id="82" dur="500"/>
                                        <p:tgtEl>
                                          <p:spTgt spid="1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p:cBhvr>
                                        <p:cTn id="85" dur="500"/>
                                        <p:tgtEl>
                                          <p:spTgt spid="1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p:cBhvr>
                                        <p:cTn id="88" dur="500"/>
                                        <p:tgtEl>
                                          <p:spTgt spid="18"/>
                                        </p:tgtEl>
                                      </p:cBhvr>
                                    </p:animEffect>
                                  </p:childTnLst>
                                </p:cTn>
                              </p:par>
                            </p:childTnLst>
                          </p:cTn>
                        </p:par>
                        <p:par>
                          <p:cTn id="89" fill="hold">
                            <p:stCondLst>
                              <p:cond delay="7800"/>
                            </p:stCondLst>
                            <p:childTnLst>
                              <p:par>
                                <p:cTn id="90" presetID="22" presetClass="entr" presetSubtype="2"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p:cBhvr>
                                        <p:cTn id="92" dur="500"/>
                                        <p:tgtEl>
                                          <p:spTgt spid="13"/>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10"/>
                                        </p:tgtEl>
                                        <p:attrNameLst>
                                          <p:attrName>style.visibility</p:attrName>
                                        </p:attrNameLst>
                                      </p:cBhvr>
                                      <p:to>
                                        <p:strVal val="visible"/>
                                      </p:to>
                                    </p:set>
                                    <p:animEffect>
                                      <p:cBhvr>
                                        <p:cTn id="95" dur="500"/>
                                        <p:tgtEl>
                                          <p:spTgt spid="1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Effect>
                                      <p:cBhvr>
                                        <p:cTn id="98" dur="500"/>
                                        <p:tgtEl>
                                          <p:spTgt spid="16"/>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p:cBhvr>
                                        <p:cTn id="101" dur="500"/>
                                        <p:tgtEl>
                                          <p:spTgt spid="19"/>
                                        </p:tgtEl>
                                      </p:cBhvr>
                                    </p:animEffect>
                                  </p:childTnLst>
                                </p:cTn>
                              </p:par>
                            </p:childTnLst>
                          </p:cTn>
                        </p:par>
                        <p:par>
                          <p:cTn id="102" fill="hold">
                            <p:stCondLst>
                              <p:cond delay="8300"/>
                            </p:stCondLst>
                            <p:childTnLst>
                              <p:par>
                                <p:cTn id="103" presetID="2" presetClass="entr" presetSubtype="4" fill="hold" grpId="0" nodeType="afterEffect">
                                  <p:stCondLst>
                                    <p:cond delay="0"/>
                                  </p:stCondLst>
                                  <p:childTnLst>
                                    <p:set>
                                      <p:cBhvr>
                                        <p:cTn id="104" dur="1" fill="hold">
                                          <p:stCondLst>
                                            <p:cond delay="0"/>
                                          </p:stCondLst>
                                        </p:cTn>
                                        <p:tgtEl>
                                          <p:spTgt spid="20"/>
                                        </p:tgtEl>
                                        <p:attrNameLst>
                                          <p:attrName>style.visibility</p:attrName>
                                        </p:attrNameLst>
                                      </p:cBhvr>
                                      <p:to>
                                        <p:strVal val="visible"/>
                                      </p:to>
                                    </p:set>
                                    <p:anim calcmode="lin" valueType="num">
                                      <p:cBhvr>
                                        <p:cTn id="105" dur="500" fill="hold"/>
                                        <p:tgtEl>
                                          <p:spTgt spid="20"/>
                                        </p:tgtEl>
                                        <p:attrNameLst>
                                          <p:attrName>ppt_x</p:attrName>
                                        </p:attrNameLst>
                                      </p:cBhvr>
                                      <p:tavLst>
                                        <p:tav tm="0">
                                          <p:val>
                                            <p:strVal val="#ppt_x"/>
                                          </p:val>
                                        </p:tav>
                                        <p:tav tm="100000">
                                          <p:val>
                                            <p:strVal val="#ppt_x"/>
                                          </p:val>
                                        </p:tav>
                                      </p:tavLst>
                                    </p:anim>
                                    <p:anim calcmode="lin" valueType="num">
                                      <p:cBhvr>
                                        <p:cTn id="10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autoUpdateAnimBg="0"/>
      <p:bldP spid="4" grpId="0" bldLvl="0" autoUpdateAnimBg="0"/>
      <p:bldP spid="5" grpId="0" bldLvl="0" autoUpdateAnimBg="0"/>
      <p:bldP spid="6" grpId="0" bldLvl="0" autoUpdateAnimBg="0"/>
      <p:bldP spid="7" grpId="0" bldLvl="0" autoUpdateAnimBg="0"/>
      <p:bldP spid="8" grpId="0" bldLvl="0" animBg="1" autoUpdateAnimBg="0"/>
      <p:bldP spid="9" grpId="0" bldLvl="0" animBg="1" autoUpdateAnimBg="0"/>
      <p:bldP spid="10" grpId="0" bldLvl="0" animBg="1" autoUpdateAnimBg="0"/>
      <p:bldP spid="11" grpId="0" bldLvl="0" autoUpdateAnimBg="0"/>
      <p:bldP spid="12" grpId="0" bldLvl="0" autoUpdateAnimBg="0"/>
      <p:bldP spid="13" grpId="0" bldLvl="0" autoUpdateAnimBg="0"/>
      <p:bldP spid="14"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animBg="1"/>
      <p:bldP spid="22" grpId="0" animBg="1"/>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任意多边形 1"/>
          <p:cNvSpPr/>
          <p:nvPr/>
        </p:nvSpPr>
        <p:spPr bwMode="auto">
          <a:xfrm>
            <a:off x="1443688" y="1660926"/>
            <a:ext cx="7340359" cy="1264923"/>
          </a:xfrm>
          <a:custGeom>
            <a:avLst/>
            <a:gdLst>
              <a:gd name="connsiteX0" fmla="*/ 0 w 5181600"/>
              <a:gd name="connsiteY0" fmla="*/ 121920 h 1219200"/>
              <a:gd name="connsiteX1" fmla="*/ 121920 w 5181600"/>
              <a:gd name="connsiteY1" fmla="*/ 0 h 1219200"/>
              <a:gd name="connsiteX2" fmla="*/ 5059680 w 5181600"/>
              <a:gd name="connsiteY2" fmla="*/ 0 h 1219200"/>
              <a:gd name="connsiteX3" fmla="*/ 5181600 w 5181600"/>
              <a:gd name="connsiteY3" fmla="*/ 121920 h 1219200"/>
              <a:gd name="connsiteX4" fmla="*/ 5181600 w 5181600"/>
              <a:gd name="connsiteY4" fmla="*/ 1097280 h 1219200"/>
              <a:gd name="connsiteX5" fmla="*/ 5059680 w 5181600"/>
              <a:gd name="connsiteY5" fmla="*/ 1219200 h 1219200"/>
              <a:gd name="connsiteX6" fmla="*/ 121920 w 5181600"/>
              <a:gd name="connsiteY6" fmla="*/ 1219200 h 1219200"/>
              <a:gd name="connsiteX7" fmla="*/ 0 w 5181600"/>
              <a:gd name="connsiteY7" fmla="*/ 1097280 h 1219200"/>
              <a:gd name="connsiteX8" fmla="*/ 0 w 5181600"/>
              <a:gd name="connsiteY8" fmla="*/ 12192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1600" h="1219200">
                <a:moveTo>
                  <a:pt x="0" y="121920"/>
                </a:moveTo>
                <a:cubicBezTo>
                  <a:pt x="0" y="54585"/>
                  <a:pt x="54585" y="0"/>
                  <a:pt x="121920" y="0"/>
                </a:cubicBezTo>
                <a:lnTo>
                  <a:pt x="5059680" y="0"/>
                </a:lnTo>
                <a:cubicBezTo>
                  <a:pt x="5127015" y="0"/>
                  <a:pt x="5181600" y="54585"/>
                  <a:pt x="5181600" y="121920"/>
                </a:cubicBezTo>
                <a:lnTo>
                  <a:pt x="5181600" y="1097280"/>
                </a:lnTo>
                <a:cubicBezTo>
                  <a:pt x="5181600" y="1164615"/>
                  <a:pt x="5127015" y="1219200"/>
                  <a:pt x="5059680" y="1219200"/>
                </a:cubicBezTo>
                <a:lnTo>
                  <a:pt x="121920" y="1219200"/>
                </a:lnTo>
                <a:cubicBezTo>
                  <a:pt x="54585" y="1219200"/>
                  <a:pt x="0" y="1164615"/>
                  <a:pt x="0" y="1097280"/>
                </a:cubicBezTo>
                <a:lnTo>
                  <a:pt x="0" y="121920"/>
                </a:lnTo>
                <a:close/>
              </a:path>
            </a:pathLst>
          </a:custGeom>
          <a:ln w="12700">
            <a:solidFill>
              <a:schemeClr val="tx1">
                <a:lumMod val="65000"/>
                <a:lumOff val="3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9840" tIns="289840" rIns="1857611" bIns="289840" spcCol="1270" anchor="ctr"/>
          <a:lstStyle/>
          <a:p>
            <a:pPr defTabSz="2856584">
              <a:lnSpc>
                <a:spcPct val="90000"/>
              </a:lnSpc>
              <a:spcAft>
                <a:spcPct val="35000"/>
              </a:spcAft>
              <a:defRPr/>
            </a:pPr>
            <a:endParaRPr lang="zh-CN" altLang="en-US" sz="6427"/>
          </a:p>
        </p:txBody>
      </p:sp>
      <p:sp>
        <p:nvSpPr>
          <p:cNvPr id="3" name="任意多边形 2"/>
          <p:cNvSpPr/>
          <p:nvPr/>
        </p:nvSpPr>
        <p:spPr bwMode="auto">
          <a:xfrm>
            <a:off x="2090858" y="3136958"/>
            <a:ext cx="7340359" cy="1266653"/>
          </a:xfrm>
          <a:custGeom>
            <a:avLst/>
            <a:gdLst>
              <a:gd name="connsiteX0" fmla="*/ 0 w 5181600"/>
              <a:gd name="connsiteY0" fmla="*/ 121920 h 1219200"/>
              <a:gd name="connsiteX1" fmla="*/ 121920 w 5181600"/>
              <a:gd name="connsiteY1" fmla="*/ 0 h 1219200"/>
              <a:gd name="connsiteX2" fmla="*/ 5059680 w 5181600"/>
              <a:gd name="connsiteY2" fmla="*/ 0 h 1219200"/>
              <a:gd name="connsiteX3" fmla="*/ 5181600 w 5181600"/>
              <a:gd name="connsiteY3" fmla="*/ 121920 h 1219200"/>
              <a:gd name="connsiteX4" fmla="*/ 5181600 w 5181600"/>
              <a:gd name="connsiteY4" fmla="*/ 1097280 h 1219200"/>
              <a:gd name="connsiteX5" fmla="*/ 5059680 w 5181600"/>
              <a:gd name="connsiteY5" fmla="*/ 1219200 h 1219200"/>
              <a:gd name="connsiteX6" fmla="*/ 121920 w 5181600"/>
              <a:gd name="connsiteY6" fmla="*/ 1219200 h 1219200"/>
              <a:gd name="connsiteX7" fmla="*/ 0 w 5181600"/>
              <a:gd name="connsiteY7" fmla="*/ 1097280 h 1219200"/>
              <a:gd name="connsiteX8" fmla="*/ 0 w 5181600"/>
              <a:gd name="connsiteY8" fmla="*/ 12192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1600" h="1219200">
                <a:moveTo>
                  <a:pt x="0" y="121920"/>
                </a:moveTo>
                <a:cubicBezTo>
                  <a:pt x="0" y="54585"/>
                  <a:pt x="54585" y="0"/>
                  <a:pt x="121920" y="0"/>
                </a:cubicBezTo>
                <a:lnTo>
                  <a:pt x="5059680" y="0"/>
                </a:lnTo>
                <a:cubicBezTo>
                  <a:pt x="5127015" y="0"/>
                  <a:pt x="5181600" y="54585"/>
                  <a:pt x="5181600" y="121920"/>
                </a:cubicBezTo>
                <a:lnTo>
                  <a:pt x="5181600" y="1097280"/>
                </a:lnTo>
                <a:cubicBezTo>
                  <a:pt x="5181600" y="1164615"/>
                  <a:pt x="5127015" y="1219200"/>
                  <a:pt x="5059680" y="1219200"/>
                </a:cubicBezTo>
                <a:lnTo>
                  <a:pt x="121920" y="1219200"/>
                </a:lnTo>
                <a:cubicBezTo>
                  <a:pt x="54585" y="1219200"/>
                  <a:pt x="0" y="1164615"/>
                  <a:pt x="0" y="1097280"/>
                </a:cubicBezTo>
                <a:lnTo>
                  <a:pt x="0" y="121920"/>
                </a:lnTo>
                <a:close/>
              </a:path>
            </a:pathLst>
          </a:custGeom>
          <a:solidFill>
            <a:srgbClr val="F5F5F5"/>
          </a:solidFill>
          <a:ln w="12700">
            <a:solidFill>
              <a:schemeClr val="tx1">
                <a:lumMod val="65000"/>
                <a:lumOff val="3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9840" tIns="289840" rIns="1857611" bIns="289840" spcCol="1270" anchor="ctr"/>
          <a:lstStyle/>
          <a:p>
            <a:pPr defTabSz="2856584">
              <a:lnSpc>
                <a:spcPct val="90000"/>
              </a:lnSpc>
              <a:spcAft>
                <a:spcPct val="35000"/>
              </a:spcAft>
              <a:defRPr/>
            </a:pPr>
            <a:endParaRPr lang="zh-CN" altLang="en-US" sz="6427"/>
          </a:p>
        </p:txBody>
      </p:sp>
      <p:sp>
        <p:nvSpPr>
          <p:cNvPr id="4" name="任意多边形 3"/>
          <p:cNvSpPr/>
          <p:nvPr/>
        </p:nvSpPr>
        <p:spPr bwMode="auto">
          <a:xfrm>
            <a:off x="2738028" y="4614720"/>
            <a:ext cx="7340359" cy="1264922"/>
          </a:xfrm>
          <a:custGeom>
            <a:avLst/>
            <a:gdLst>
              <a:gd name="connsiteX0" fmla="*/ 0 w 5181600"/>
              <a:gd name="connsiteY0" fmla="*/ 121920 h 1219200"/>
              <a:gd name="connsiteX1" fmla="*/ 121920 w 5181600"/>
              <a:gd name="connsiteY1" fmla="*/ 0 h 1219200"/>
              <a:gd name="connsiteX2" fmla="*/ 5059680 w 5181600"/>
              <a:gd name="connsiteY2" fmla="*/ 0 h 1219200"/>
              <a:gd name="connsiteX3" fmla="*/ 5181600 w 5181600"/>
              <a:gd name="connsiteY3" fmla="*/ 121920 h 1219200"/>
              <a:gd name="connsiteX4" fmla="*/ 5181600 w 5181600"/>
              <a:gd name="connsiteY4" fmla="*/ 1097280 h 1219200"/>
              <a:gd name="connsiteX5" fmla="*/ 5059680 w 5181600"/>
              <a:gd name="connsiteY5" fmla="*/ 1219200 h 1219200"/>
              <a:gd name="connsiteX6" fmla="*/ 121920 w 5181600"/>
              <a:gd name="connsiteY6" fmla="*/ 1219200 h 1219200"/>
              <a:gd name="connsiteX7" fmla="*/ 0 w 5181600"/>
              <a:gd name="connsiteY7" fmla="*/ 1097280 h 1219200"/>
              <a:gd name="connsiteX8" fmla="*/ 0 w 5181600"/>
              <a:gd name="connsiteY8" fmla="*/ 12192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1600" h="1219200">
                <a:moveTo>
                  <a:pt x="0" y="121920"/>
                </a:moveTo>
                <a:cubicBezTo>
                  <a:pt x="0" y="54585"/>
                  <a:pt x="54585" y="0"/>
                  <a:pt x="121920" y="0"/>
                </a:cubicBezTo>
                <a:lnTo>
                  <a:pt x="5059680" y="0"/>
                </a:lnTo>
                <a:cubicBezTo>
                  <a:pt x="5127015" y="0"/>
                  <a:pt x="5181600" y="54585"/>
                  <a:pt x="5181600" y="121920"/>
                </a:cubicBezTo>
                <a:lnTo>
                  <a:pt x="5181600" y="1097280"/>
                </a:lnTo>
                <a:cubicBezTo>
                  <a:pt x="5181600" y="1164615"/>
                  <a:pt x="5127015" y="1219200"/>
                  <a:pt x="5059680" y="1219200"/>
                </a:cubicBezTo>
                <a:lnTo>
                  <a:pt x="121920" y="1219200"/>
                </a:lnTo>
                <a:cubicBezTo>
                  <a:pt x="54585" y="1219200"/>
                  <a:pt x="0" y="1164615"/>
                  <a:pt x="0" y="1097280"/>
                </a:cubicBezTo>
                <a:lnTo>
                  <a:pt x="0" y="121920"/>
                </a:lnTo>
                <a:close/>
              </a:path>
            </a:pathLst>
          </a:custGeom>
          <a:solidFill>
            <a:srgbClr val="F5F5F5"/>
          </a:solidFill>
          <a:ln w="12700">
            <a:solidFill>
              <a:schemeClr val="tx1">
                <a:lumMod val="65000"/>
                <a:lumOff val="3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89840" tIns="289840" rIns="1857611" bIns="289840" spcCol="1270" anchor="ctr"/>
          <a:lstStyle/>
          <a:p>
            <a:pPr defTabSz="2856584">
              <a:lnSpc>
                <a:spcPct val="90000"/>
              </a:lnSpc>
              <a:spcAft>
                <a:spcPct val="35000"/>
              </a:spcAft>
              <a:defRPr/>
            </a:pPr>
            <a:endParaRPr lang="zh-CN" altLang="en-US" sz="6427"/>
          </a:p>
        </p:txBody>
      </p:sp>
      <p:sp>
        <p:nvSpPr>
          <p:cNvPr id="5" name="任意多边形 4"/>
          <p:cNvSpPr/>
          <p:nvPr/>
        </p:nvSpPr>
        <p:spPr bwMode="auto">
          <a:xfrm>
            <a:off x="7710976" y="2590728"/>
            <a:ext cx="1123031" cy="821940"/>
          </a:xfrm>
          <a:custGeom>
            <a:avLst/>
            <a:gdLst>
              <a:gd name="connsiteX0" fmla="*/ 0 w 792480"/>
              <a:gd name="connsiteY0" fmla="*/ 435864 h 792480"/>
              <a:gd name="connsiteX1" fmla="*/ 178308 w 792480"/>
              <a:gd name="connsiteY1" fmla="*/ 435864 h 792480"/>
              <a:gd name="connsiteX2" fmla="*/ 178308 w 792480"/>
              <a:gd name="connsiteY2" fmla="*/ 0 h 792480"/>
              <a:gd name="connsiteX3" fmla="*/ 614172 w 792480"/>
              <a:gd name="connsiteY3" fmla="*/ 0 h 792480"/>
              <a:gd name="connsiteX4" fmla="*/ 614172 w 792480"/>
              <a:gd name="connsiteY4" fmla="*/ 435864 h 792480"/>
              <a:gd name="connsiteX5" fmla="*/ 792480 w 792480"/>
              <a:gd name="connsiteY5" fmla="*/ 435864 h 792480"/>
              <a:gd name="connsiteX6" fmla="*/ 396240 w 792480"/>
              <a:gd name="connsiteY6" fmla="*/ 792480 h 792480"/>
              <a:gd name="connsiteX7" fmla="*/ 0 w 792480"/>
              <a:gd name="connsiteY7" fmla="*/ 435864 h 7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480" h="792480">
                <a:moveTo>
                  <a:pt x="0" y="435864"/>
                </a:moveTo>
                <a:lnTo>
                  <a:pt x="178308" y="435864"/>
                </a:lnTo>
                <a:lnTo>
                  <a:pt x="178308" y="0"/>
                </a:lnTo>
                <a:lnTo>
                  <a:pt x="614172" y="0"/>
                </a:lnTo>
                <a:lnTo>
                  <a:pt x="614172" y="435864"/>
                </a:lnTo>
                <a:lnTo>
                  <a:pt x="792480" y="435864"/>
                </a:lnTo>
                <a:lnTo>
                  <a:pt x="396240" y="792480"/>
                </a:lnTo>
                <a:lnTo>
                  <a:pt x="0" y="435864"/>
                </a:lnTo>
                <a:close/>
              </a:path>
            </a:pathLst>
          </a:custGeom>
          <a:solidFill>
            <a:schemeClr val="accent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282291" rIns="282291" bIns="304759" spcCol="1270" anchor="ctr"/>
          <a:lstStyle/>
          <a:p>
            <a:pPr algn="ctr" defTabSz="2016412">
              <a:lnSpc>
                <a:spcPct val="90000"/>
              </a:lnSpc>
              <a:spcAft>
                <a:spcPct val="35000"/>
              </a:spcAft>
              <a:defRPr/>
            </a:pPr>
            <a:endParaRPr lang="zh-CN" altLang="en-US" sz="4536"/>
          </a:p>
        </p:txBody>
      </p:sp>
      <p:sp>
        <p:nvSpPr>
          <p:cNvPr id="6" name="任意多边形 5"/>
          <p:cNvSpPr/>
          <p:nvPr/>
        </p:nvSpPr>
        <p:spPr bwMode="auto">
          <a:xfrm>
            <a:off x="8358145" y="4058108"/>
            <a:ext cx="1123031" cy="821940"/>
          </a:xfrm>
          <a:custGeom>
            <a:avLst/>
            <a:gdLst>
              <a:gd name="connsiteX0" fmla="*/ 0 w 792480"/>
              <a:gd name="connsiteY0" fmla="*/ 435864 h 792480"/>
              <a:gd name="connsiteX1" fmla="*/ 178308 w 792480"/>
              <a:gd name="connsiteY1" fmla="*/ 435864 h 792480"/>
              <a:gd name="connsiteX2" fmla="*/ 178308 w 792480"/>
              <a:gd name="connsiteY2" fmla="*/ 0 h 792480"/>
              <a:gd name="connsiteX3" fmla="*/ 614172 w 792480"/>
              <a:gd name="connsiteY3" fmla="*/ 0 h 792480"/>
              <a:gd name="connsiteX4" fmla="*/ 614172 w 792480"/>
              <a:gd name="connsiteY4" fmla="*/ 435864 h 792480"/>
              <a:gd name="connsiteX5" fmla="*/ 792480 w 792480"/>
              <a:gd name="connsiteY5" fmla="*/ 435864 h 792480"/>
              <a:gd name="connsiteX6" fmla="*/ 396240 w 792480"/>
              <a:gd name="connsiteY6" fmla="*/ 792480 h 792480"/>
              <a:gd name="connsiteX7" fmla="*/ 0 w 792480"/>
              <a:gd name="connsiteY7" fmla="*/ 435864 h 7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480" h="792480">
                <a:moveTo>
                  <a:pt x="0" y="435864"/>
                </a:moveTo>
                <a:lnTo>
                  <a:pt x="178308" y="435864"/>
                </a:lnTo>
                <a:lnTo>
                  <a:pt x="178308" y="0"/>
                </a:lnTo>
                <a:lnTo>
                  <a:pt x="614172" y="0"/>
                </a:lnTo>
                <a:lnTo>
                  <a:pt x="614172" y="435864"/>
                </a:lnTo>
                <a:lnTo>
                  <a:pt x="792480" y="435864"/>
                </a:lnTo>
                <a:lnTo>
                  <a:pt x="396240" y="792480"/>
                </a:lnTo>
                <a:lnTo>
                  <a:pt x="0" y="435864"/>
                </a:lnTo>
                <a:close/>
              </a:path>
            </a:pathLst>
          </a:custGeom>
          <a:solidFill>
            <a:schemeClr val="accent2"/>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282291" rIns="282291" bIns="304759" spcCol="1270" anchor="ctr"/>
          <a:lstStyle/>
          <a:p>
            <a:pPr algn="ctr" defTabSz="2016412">
              <a:lnSpc>
                <a:spcPct val="90000"/>
              </a:lnSpc>
              <a:spcAft>
                <a:spcPct val="35000"/>
              </a:spcAft>
              <a:defRPr/>
            </a:pPr>
            <a:endParaRPr lang="zh-CN" altLang="en-US" sz="4536"/>
          </a:p>
        </p:txBody>
      </p:sp>
      <p:sp>
        <p:nvSpPr>
          <p:cNvPr id="7" name="TextBox 6"/>
          <p:cNvSpPr txBox="1"/>
          <p:nvPr/>
        </p:nvSpPr>
        <p:spPr>
          <a:xfrm>
            <a:off x="1677958" y="1864848"/>
            <a:ext cx="6012525" cy="919026"/>
          </a:xfrm>
          <a:prstGeom prst="rect">
            <a:avLst/>
          </a:prstGeom>
          <a:noFill/>
        </p:spPr>
        <p:txBody>
          <a:bodyPr wrap="square" lIns="86416" tIns="43208" rIns="86416" bIns="43208"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8" name="TextBox 7"/>
          <p:cNvSpPr txBox="1"/>
          <p:nvPr/>
        </p:nvSpPr>
        <p:spPr>
          <a:xfrm>
            <a:off x="2222369" y="3316609"/>
            <a:ext cx="6012525" cy="919026"/>
          </a:xfrm>
          <a:prstGeom prst="rect">
            <a:avLst/>
          </a:prstGeom>
          <a:noFill/>
        </p:spPr>
        <p:txBody>
          <a:bodyPr wrap="square" lIns="86416" tIns="43208" rIns="86416" bIns="43208"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9" name="TextBox 8"/>
          <p:cNvSpPr txBox="1"/>
          <p:nvPr/>
        </p:nvSpPr>
        <p:spPr>
          <a:xfrm>
            <a:off x="2857514" y="4801107"/>
            <a:ext cx="6012525" cy="919026"/>
          </a:xfrm>
          <a:prstGeom prst="rect">
            <a:avLst/>
          </a:prstGeom>
          <a:noFill/>
        </p:spPr>
        <p:txBody>
          <a:bodyPr wrap="square" lIns="86416" tIns="43208" rIns="86416" bIns="43208" rtlCol="0">
            <a:spAutoFit/>
          </a:bodyPr>
          <a:lstStyle/>
          <a:p>
            <a:pPr>
              <a:lnSpc>
                <a:spcPct val="130000"/>
              </a:lnSpc>
            </a:pPr>
            <a:r>
              <a:rPr lang="zh-CN" altLang="en-US" sz="1386"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10"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11" name="Freeform 5"/>
          <p:cNvSpPr>
            <a:spLocks noEditPoints="1"/>
          </p:cNvSpPr>
          <p:nvPr/>
        </p:nvSpPr>
        <p:spPr bwMode="auto">
          <a:xfrm>
            <a:off x="288429" y="174365"/>
            <a:ext cx="196452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12" name="飞哥PPT眉头"/>
          <p:cNvSpPr txBox="1"/>
          <p:nvPr/>
        </p:nvSpPr>
        <p:spPr>
          <a:xfrm>
            <a:off x="255028"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13" name="飞哥PPT眉头"/>
          <p:cNvSpPr txBox="1"/>
          <p:nvPr/>
        </p:nvSpPr>
        <p:spPr>
          <a:xfrm>
            <a:off x="2299268" y="266183"/>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14" name="飞哥PPT眉头"/>
          <p:cNvSpPr txBox="1"/>
          <p:nvPr/>
        </p:nvSpPr>
        <p:spPr>
          <a:xfrm>
            <a:off x="4236603"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15" name="飞哥PPT眉头"/>
          <p:cNvSpPr txBox="1"/>
          <p:nvPr/>
        </p:nvSpPr>
        <p:spPr>
          <a:xfrm>
            <a:off x="6173937"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284620272"/>
      </p:ext>
    </p:extLst>
  </p:cSld>
  <p:clrMapOvr>
    <a:masterClrMapping/>
  </p:clrMapOvr>
  <mc:AlternateContent xmlns:mc="http://schemas.openxmlformats.org/markup-compatibility/2006" xmlns:p14="http://schemas.microsoft.com/office/powerpoint/2010/main">
    <mc:Choice Requires="p14">
      <p:transition spd="slow" p14:dur="900" advClick="0" advTm="13261">
        <p14:warp dir="in"/>
      </p:transition>
    </mc:Choice>
    <mc:Fallback xmlns="">
      <p:transition spd="slow" advClick="0" advTm="1326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par>
                              <p:cTn id="29" fill="hold">
                                <p:stCondLst>
                                  <p:cond delay="1500"/>
                                </p:stCondLst>
                                <p:childTnLst>
                                  <p:par>
                                    <p:cTn id="30" presetID="2" presetClass="entr" presetSubtype="1" fill="hold" grpId="0" nodeType="afterEffect" p14:presetBounceEnd="42000">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14:bounceEnd="42000">
                                          <p:cBhvr additive="base">
                                            <p:cTn id="32"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33" dur="500" fill="hold"/>
                                            <p:tgtEl>
                                              <p:spTgt spid="2"/>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7"/>
                                            </p:tgtEl>
                                            <p:attrNameLst>
                                              <p:attrName>style.visibility</p:attrName>
                                            </p:attrNameLst>
                                          </p:cBhvr>
                                          <p:to>
                                            <p:strVal val="visible"/>
                                          </p:to>
                                        </p:set>
                                        <p:animEffect transition="in" filter="wipe(left)">
                                          <p:cBhvr>
                                            <p:cTn id="37" dur="100"/>
                                            <p:tgtEl>
                                              <p:spTgt spid="7"/>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7"/>
                                            </p:tgtEl>
                                          </p:cBhvr>
                                          <p:to x="80000" y="100000"/>
                                        </p:animScale>
                                        <p:anim by="(#ppt_w*0.10)" calcmode="lin" valueType="num">
                                          <p:cBhvr>
                                            <p:cTn id="40" dur="50" autoRev="1" fill="hold">
                                              <p:stCondLst>
                                                <p:cond delay="0"/>
                                              </p:stCondLst>
                                            </p:cTn>
                                            <p:tgtEl>
                                              <p:spTgt spid="7"/>
                                            </p:tgtEl>
                                            <p:attrNameLst>
                                              <p:attrName>ppt_x</p:attrName>
                                            </p:attrNameLst>
                                          </p:cBhvr>
                                        </p:anim>
                                        <p:anim by="(-#ppt_w*0.10)" calcmode="lin" valueType="num">
                                          <p:cBhvr>
                                            <p:cTn id="41" dur="50" autoRev="1" fill="hold">
                                              <p:stCondLst>
                                                <p:cond delay="0"/>
                                              </p:stCondLst>
                                            </p:cTn>
                                            <p:tgtEl>
                                              <p:spTgt spid="7"/>
                                            </p:tgtEl>
                                            <p:attrNameLst>
                                              <p:attrName>ppt_y</p:attrName>
                                            </p:attrNameLst>
                                          </p:cBhvr>
                                        </p:anim>
                                        <p:animRot by="-480000">
                                          <p:cBhvr>
                                            <p:cTn id="42" dur="50" autoRev="1" fill="hold">
                                              <p:stCondLst>
                                                <p:cond delay="0"/>
                                              </p:stCondLst>
                                            </p:cTn>
                                            <p:tgtEl>
                                              <p:spTgt spid="7"/>
                                            </p:tgtEl>
                                            <p:attrNameLst>
                                              <p:attrName>r</p:attrName>
                                            </p:attrNameLst>
                                          </p:cBhvr>
                                        </p:animRot>
                                      </p:childTnLst>
                                    </p:cTn>
                                  </p:par>
                                </p:childTnLst>
                              </p:cTn>
                            </p:par>
                            <p:par>
                              <p:cTn id="43" fill="hold">
                                <p:stCondLst>
                                  <p:cond delay="4890"/>
                                </p:stCondLst>
                                <p:childTnLst>
                                  <p:par>
                                    <p:cTn id="44" presetID="22" presetClass="entr" presetSubtype="1"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up)">
                                          <p:cBhvr>
                                            <p:cTn id="46" dur="500"/>
                                            <p:tgtEl>
                                              <p:spTgt spid="5"/>
                                            </p:tgtEl>
                                          </p:cBhvr>
                                        </p:animEffect>
                                      </p:childTnLst>
                                    </p:cTn>
                                  </p:par>
                                </p:childTnLst>
                              </p:cTn>
                            </p:par>
                            <p:par>
                              <p:cTn id="47" fill="hold">
                                <p:stCondLst>
                                  <p:cond delay="5390"/>
                                </p:stCondLst>
                                <p:childTnLst>
                                  <p:par>
                                    <p:cTn id="48" presetID="2" presetClass="entr" presetSubtype="1" fill="hold" grpId="0" nodeType="afterEffect" p14:presetBounceEnd="42000">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14:bounceEnd="42000">
                                          <p:cBhvr additive="base">
                                            <p:cTn id="50"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51" dur="500" fill="hold"/>
                                            <p:tgtEl>
                                              <p:spTgt spid="3"/>
                                            </p:tgtEl>
                                            <p:attrNameLst>
                                              <p:attrName>ppt_y</p:attrName>
                                            </p:attrNameLst>
                                          </p:cBhvr>
                                          <p:tavLst>
                                            <p:tav tm="0">
                                              <p:val>
                                                <p:strVal val="0-#ppt_h/2"/>
                                              </p:val>
                                            </p:tav>
                                            <p:tav tm="100000">
                                              <p:val>
                                                <p:strVal val="#ppt_y"/>
                                              </p:val>
                                            </p:tav>
                                          </p:tavLst>
                                        </p:anim>
                                      </p:childTnLst>
                                    </p:cTn>
                                  </p:par>
                                </p:childTnLst>
                              </p:cTn>
                            </p:par>
                            <p:par>
                              <p:cTn id="52" fill="hold">
                                <p:stCondLst>
                                  <p:cond delay="589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8"/>
                                            </p:tgtEl>
                                            <p:attrNameLst>
                                              <p:attrName>style.visibility</p:attrName>
                                            </p:attrNameLst>
                                          </p:cBhvr>
                                          <p:to>
                                            <p:strVal val="visible"/>
                                          </p:to>
                                        </p:set>
                                        <p:animEffect transition="in" filter="wipe(left)">
                                          <p:cBhvr>
                                            <p:cTn id="55" dur="100"/>
                                            <p:tgtEl>
                                              <p:spTgt spid="8"/>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8"/>
                                            </p:tgtEl>
                                          </p:cBhvr>
                                          <p:to x="80000" y="100000"/>
                                        </p:animScale>
                                        <p:anim by="(#ppt_w*0.10)" calcmode="lin" valueType="num">
                                          <p:cBhvr>
                                            <p:cTn id="58" dur="50" autoRev="1" fill="hold">
                                              <p:stCondLst>
                                                <p:cond delay="0"/>
                                              </p:stCondLst>
                                            </p:cTn>
                                            <p:tgtEl>
                                              <p:spTgt spid="8"/>
                                            </p:tgtEl>
                                            <p:attrNameLst>
                                              <p:attrName>ppt_x</p:attrName>
                                            </p:attrNameLst>
                                          </p:cBhvr>
                                        </p:anim>
                                        <p:anim by="(-#ppt_w*0.10)" calcmode="lin" valueType="num">
                                          <p:cBhvr>
                                            <p:cTn id="59" dur="50" autoRev="1" fill="hold">
                                              <p:stCondLst>
                                                <p:cond delay="0"/>
                                              </p:stCondLst>
                                            </p:cTn>
                                            <p:tgtEl>
                                              <p:spTgt spid="8"/>
                                            </p:tgtEl>
                                            <p:attrNameLst>
                                              <p:attrName>ppt_y</p:attrName>
                                            </p:attrNameLst>
                                          </p:cBhvr>
                                        </p:anim>
                                        <p:animRot by="-480000">
                                          <p:cBhvr>
                                            <p:cTn id="60" dur="50" autoRev="1" fill="hold">
                                              <p:stCondLst>
                                                <p:cond delay="0"/>
                                              </p:stCondLst>
                                            </p:cTn>
                                            <p:tgtEl>
                                              <p:spTgt spid="8"/>
                                            </p:tgtEl>
                                            <p:attrNameLst>
                                              <p:attrName>r</p:attrName>
                                            </p:attrNameLst>
                                          </p:cBhvr>
                                        </p:animRot>
                                      </p:childTnLst>
                                    </p:cTn>
                                  </p:par>
                                </p:childTnLst>
                              </p:cTn>
                            </p:par>
                            <p:par>
                              <p:cTn id="61" fill="hold">
                                <p:stCondLst>
                                  <p:cond delay="8780"/>
                                </p:stCondLst>
                                <p:childTnLst>
                                  <p:par>
                                    <p:cTn id="62" presetID="22" presetClass="entr" presetSubtype="1"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9280"/>
                                </p:stCondLst>
                                <p:childTnLst>
                                  <p:par>
                                    <p:cTn id="66" presetID="2" presetClass="entr" presetSubtype="1" fill="hold" grpId="0" nodeType="afterEffect" p14:presetBounceEnd="42000">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14:bounceEnd="42000">
                                          <p:cBhvr additive="base">
                                            <p:cTn id="68"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69" dur="500" fill="hold"/>
                                            <p:tgtEl>
                                              <p:spTgt spid="4"/>
                                            </p:tgtEl>
                                            <p:attrNameLst>
                                              <p:attrName>ppt_y</p:attrName>
                                            </p:attrNameLst>
                                          </p:cBhvr>
                                          <p:tavLst>
                                            <p:tav tm="0">
                                              <p:val>
                                                <p:strVal val="0-#ppt_h/2"/>
                                              </p:val>
                                            </p:tav>
                                            <p:tav tm="100000">
                                              <p:val>
                                                <p:strVal val="#ppt_y"/>
                                              </p:val>
                                            </p:tav>
                                          </p:tavLst>
                                        </p:anim>
                                      </p:childTnLst>
                                    </p:cTn>
                                  </p:par>
                                </p:childTnLst>
                              </p:cTn>
                            </p:par>
                            <p:par>
                              <p:cTn id="70" fill="hold">
                                <p:stCondLst>
                                  <p:cond delay="978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9"/>
                                            </p:tgtEl>
                                            <p:attrNameLst>
                                              <p:attrName>style.visibility</p:attrName>
                                            </p:attrNameLst>
                                          </p:cBhvr>
                                          <p:to>
                                            <p:strVal val="visible"/>
                                          </p:to>
                                        </p:set>
                                        <p:animEffect transition="in" filter="wipe(left)">
                                          <p:cBhvr>
                                            <p:cTn id="73" dur="100"/>
                                            <p:tgtEl>
                                              <p:spTgt spid="9"/>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9"/>
                                            </p:tgtEl>
                                          </p:cBhvr>
                                          <p:to x="80000" y="100000"/>
                                        </p:animScale>
                                        <p:anim by="(#ppt_w*0.10)" calcmode="lin" valueType="num">
                                          <p:cBhvr>
                                            <p:cTn id="76" dur="50" autoRev="1" fill="hold">
                                              <p:stCondLst>
                                                <p:cond delay="0"/>
                                              </p:stCondLst>
                                            </p:cTn>
                                            <p:tgtEl>
                                              <p:spTgt spid="9"/>
                                            </p:tgtEl>
                                            <p:attrNameLst>
                                              <p:attrName>ppt_x</p:attrName>
                                            </p:attrNameLst>
                                          </p:cBhvr>
                                        </p:anim>
                                        <p:anim by="(-#ppt_w*0.10)" calcmode="lin" valueType="num">
                                          <p:cBhvr>
                                            <p:cTn id="77" dur="50" autoRev="1" fill="hold">
                                              <p:stCondLst>
                                                <p:cond delay="0"/>
                                              </p:stCondLst>
                                            </p:cTn>
                                            <p:tgtEl>
                                              <p:spTgt spid="9"/>
                                            </p:tgtEl>
                                            <p:attrNameLst>
                                              <p:attrName>ppt_y</p:attrName>
                                            </p:attrNameLst>
                                          </p:cBhvr>
                                        </p:anim>
                                        <p:animRot by="-480000">
                                          <p:cBhvr>
                                            <p:cTn id="78"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7" grpId="1"/>
          <p:bldP spid="8" grpId="0"/>
          <p:bldP spid="8" grpId="1"/>
          <p:bldP spid="9" grpId="0"/>
          <p:bldP spid="9" grpId="1"/>
          <p:bldP spid="10" grpId="0" animBg="1"/>
          <p:bldP spid="11" grpId="0" animBg="1"/>
          <p:bldP spid="12"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7"/>
                                            </p:tgtEl>
                                            <p:attrNameLst>
                                              <p:attrName>style.visibility</p:attrName>
                                            </p:attrNameLst>
                                          </p:cBhvr>
                                          <p:to>
                                            <p:strVal val="visible"/>
                                          </p:to>
                                        </p:set>
                                        <p:animEffect transition="in" filter="wipe(left)">
                                          <p:cBhvr>
                                            <p:cTn id="37" dur="100"/>
                                            <p:tgtEl>
                                              <p:spTgt spid="7"/>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7"/>
                                            </p:tgtEl>
                                          </p:cBhvr>
                                          <p:to x="80000" y="100000"/>
                                        </p:animScale>
                                        <p:anim by="(#ppt_w*0.10)" calcmode="lin" valueType="num">
                                          <p:cBhvr>
                                            <p:cTn id="40" dur="50" autoRev="1" fill="hold">
                                              <p:stCondLst>
                                                <p:cond delay="0"/>
                                              </p:stCondLst>
                                            </p:cTn>
                                            <p:tgtEl>
                                              <p:spTgt spid="7"/>
                                            </p:tgtEl>
                                            <p:attrNameLst>
                                              <p:attrName>ppt_x</p:attrName>
                                            </p:attrNameLst>
                                          </p:cBhvr>
                                        </p:anim>
                                        <p:anim by="(-#ppt_w*0.10)" calcmode="lin" valueType="num">
                                          <p:cBhvr>
                                            <p:cTn id="41" dur="50" autoRev="1" fill="hold">
                                              <p:stCondLst>
                                                <p:cond delay="0"/>
                                              </p:stCondLst>
                                            </p:cTn>
                                            <p:tgtEl>
                                              <p:spTgt spid="7"/>
                                            </p:tgtEl>
                                            <p:attrNameLst>
                                              <p:attrName>ppt_y</p:attrName>
                                            </p:attrNameLst>
                                          </p:cBhvr>
                                        </p:anim>
                                        <p:animRot by="-480000">
                                          <p:cBhvr>
                                            <p:cTn id="42" dur="50" autoRev="1" fill="hold">
                                              <p:stCondLst>
                                                <p:cond delay="0"/>
                                              </p:stCondLst>
                                            </p:cTn>
                                            <p:tgtEl>
                                              <p:spTgt spid="7"/>
                                            </p:tgtEl>
                                            <p:attrNameLst>
                                              <p:attrName>r</p:attrName>
                                            </p:attrNameLst>
                                          </p:cBhvr>
                                        </p:animRot>
                                      </p:childTnLst>
                                    </p:cTn>
                                  </p:par>
                                </p:childTnLst>
                              </p:cTn>
                            </p:par>
                            <p:par>
                              <p:cTn id="43" fill="hold">
                                <p:stCondLst>
                                  <p:cond delay="4890"/>
                                </p:stCondLst>
                                <p:childTnLst>
                                  <p:par>
                                    <p:cTn id="44" presetID="22" presetClass="entr" presetSubtype="1"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up)">
                                          <p:cBhvr>
                                            <p:cTn id="46" dur="500"/>
                                            <p:tgtEl>
                                              <p:spTgt spid="5"/>
                                            </p:tgtEl>
                                          </p:cBhvr>
                                        </p:animEffect>
                                      </p:childTnLst>
                                    </p:cTn>
                                  </p:par>
                                </p:childTnLst>
                              </p:cTn>
                            </p:par>
                            <p:par>
                              <p:cTn id="47" fill="hold">
                                <p:stCondLst>
                                  <p:cond delay="5390"/>
                                </p:stCondLst>
                                <p:childTnLst>
                                  <p:par>
                                    <p:cTn id="48" presetID="2" presetClass="entr" presetSubtype="1"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0-#ppt_h/2"/>
                                              </p:val>
                                            </p:tav>
                                            <p:tav tm="100000">
                                              <p:val>
                                                <p:strVal val="#ppt_y"/>
                                              </p:val>
                                            </p:tav>
                                          </p:tavLst>
                                        </p:anim>
                                      </p:childTnLst>
                                    </p:cTn>
                                  </p:par>
                                </p:childTnLst>
                              </p:cTn>
                            </p:par>
                            <p:par>
                              <p:cTn id="52" fill="hold">
                                <p:stCondLst>
                                  <p:cond delay="589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8"/>
                                            </p:tgtEl>
                                            <p:attrNameLst>
                                              <p:attrName>style.visibility</p:attrName>
                                            </p:attrNameLst>
                                          </p:cBhvr>
                                          <p:to>
                                            <p:strVal val="visible"/>
                                          </p:to>
                                        </p:set>
                                        <p:animEffect transition="in" filter="wipe(left)">
                                          <p:cBhvr>
                                            <p:cTn id="55" dur="100"/>
                                            <p:tgtEl>
                                              <p:spTgt spid="8"/>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8"/>
                                            </p:tgtEl>
                                          </p:cBhvr>
                                          <p:to x="80000" y="100000"/>
                                        </p:animScale>
                                        <p:anim by="(#ppt_w*0.10)" calcmode="lin" valueType="num">
                                          <p:cBhvr>
                                            <p:cTn id="58" dur="50" autoRev="1" fill="hold">
                                              <p:stCondLst>
                                                <p:cond delay="0"/>
                                              </p:stCondLst>
                                            </p:cTn>
                                            <p:tgtEl>
                                              <p:spTgt spid="8"/>
                                            </p:tgtEl>
                                            <p:attrNameLst>
                                              <p:attrName>ppt_x</p:attrName>
                                            </p:attrNameLst>
                                          </p:cBhvr>
                                        </p:anim>
                                        <p:anim by="(-#ppt_w*0.10)" calcmode="lin" valueType="num">
                                          <p:cBhvr>
                                            <p:cTn id="59" dur="50" autoRev="1" fill="hold">
                                              <p:stCondLst>
                                                <p:cond delay="0"/>
                                              </p:stCondLst>
                                            </p:cTn>
                                            <p:tgtEl>
                                              <p:spTgt spid="8"/>
                                            </p:tgtEl>
                                            <p:attrNameLst>
                                              <p:attrName>ppt_y</p:attrName>
                                            </p:attrNameLst>
                                          </p:cBhvr>
                                        </p:anim>
                                        <p:animRot by="-480000">
                                          <p:cBhvr>
                                            <p:cTn id="60" dur="50" autoRev="1" fill="hold">
                                              <p:stCondLst>
                                                <p:cond delay="0"/>
                                              </p:stCondLst>
                                            </p:cTn>
                                            <p:tgtEl>
                                              <p:spTgt spid="8"/>
                                            </p:tgtEl>
                                            <p:attrNameLst>
                                              <p:attrName>r</p:attrName>
                                            </p:attrNameLst>
                                          </p:cBhvr>
                                        </p:animRot>
                                      </p:childTnLst>
                                    </p:cTn>
                                  </p:par>
                                </p:childTnLst>
                              </p:cTn>
                            </p:par>
                            <p:par>
                              <p:cTn id="61" fill="hold">
                                <p:stCondLst>
                                  <p:cond delay="8780"/>
                                </p:stCondLst>
                                <p:childTnLst>
                                  <p:par>
                                    <p:cTn id="62" presetID="22" presetClass="entr" presetSubtype="1"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9280"/>
                                </p:stCondLst>
                                <p:childTnLst>
                                  <p:par>
                                    <p:cTn id="66" presetID="2" presetClass="entr" presetSubtype="1"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ppt_x"/>
                                              </p:val>
                                            </p:tav>
                                            <p:tav tm="100000">
                                              <p:val>
                                                <p:strVal val="#ppt_x"/>
                                              </p:val>
                                            </p:tav>
                                          </p:tavLst>
                                        </p:anim>
                                        <p:anim calcmode="lin" valueType="num">
                                          <p:cBhvr additive="base">
                                            <p:cTn id="69" dur="500" fill="hold"/>
                                            <p:tgtEl>
                                              <p:spTgt spid="4"/>
                                            </p:tgtEl>
                                            <p:attrNameLst>
                                              <p:attrName>ppt_y</p:attrName>
                                            </p:attrNameLst>
                                          </p:cBhvr>
                                          <p:tavLst>
                                            <p:tav tm="0">
                                              <p:val>
                                                <p:strVal val="0-#ppt_h/2"/>
                                              </p:val>
                                            </p:tav>
                                            <p:tav tm="100000">
                                              <p:val>
                                                <p:strVal val="#ppt_y"/>
                                              </p:val>
                                            </p:tav>
                                          </p:tavLst>
                                        </p:anim>
                                      </p:childTnLst>
                                    </p:cTn>
                                  </p:par>
                                </p:childTnLst>
                              </p:cTn>
                            </p:par>
                            <p:par>
                              <p:cTn id="70" fill="hold">
                                <p:stCondLst>
                                  <p:cond delay="978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9"/>
                                            </p:tgtEl>
                                            <p:attrNameLst>
                                              <p:attrName>style.visibility</p:attrName>
                                            </p:attrNameLst>
                                          </p:cBhvr>
                                          <p:to>
                                            <p:strVal val="visible"/>
                                          </p:to>
                                        </p:set>
                                        <p:animEffect transition="in" filter="wipe(left)">
                                          <p:cBhvr>
                                            <p:cTn id="73" dur="100"/>
                                            <p:tgtEl>
                                              <p:spTgt spid="9"/>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9"/>
                                            </p:tgtEl>
                                          </p:cBhvr>
                                          <p:to x="80000" y="100000"/>
                                        </p:animScale>
                                        <p:anim by="(#ppt_w*0.10)" calcmode="lin" valueType="num">
                                          <p:cBhvr>
                                            <p:cTn id="76" dur="50" autoRev="1" fill="hold">
                                              <p:stCondLst>
                                                <p:cond delay="0"/>
                                              </p:stCondLst>
                                            </p:cTn>
                                            <p:tgtEl>
                                              <p:spTgt spid="9"/>
                                            </p:tgtEl>
                                            <p:attrNameLst>
                                              <p:attrName>ppt_x</p:attrName>
                                            </p:attrNameLst>
                                          </p:cBhvr>
                                        </p:anim>
                                        <p:anim by="(-#ppt_w*0.10)" calcmode="lin" valueType="num">
                                          <p:cBhvr>
                                            <p:cTn id="77" dur="50" autoRev="1" fill="hold">
                                              <p:stCondLst>
                                                <p:cond delay="0"/>
                                              </p:stCondLst>
                                            </p:cTn>
                                            <p:tgtEl>
                                              <p:spTgt spid="9"/>
                                            </p:tgtEl>
                                            <p:attrNameLst>
                                              <p:attrName>ppt_y</p:attrName>
                                            </p:attrNameLst>
                                          </p:cBhvr>
                                        </p:anim>
                                        <p:animRot by="-480000">
                                          <p:cBhvr>
                                            <p:cTn id="78"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7" grpId="1"/>
          <p:bldP spid="8" grpId="0"/>
          <p:bldP spid="8" grpId="1"/>
          <p:bldP spid="9" grpId="0"/>
          <p:bldP spid="9" grpId="1"/>
          <p:bldP spid="10" grpId="0" animBg="1"/>
          <p:bldP spid="11" grpId="0" animBg="1"/>
          <p:bldP spid="12" grpId="0"/>
          <p:bldP spid="13" grpId="0"/>
          <p:bldP spid="14" grpId="0"/>
          <p:bldP spid="1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0" y="5023164"/>
            <a:ext cx="9027500" cy="803721"/>
          </a:xfrm>
          <a:prstGeom prst="rect">
            <a:avLst/>
          </a:prstGeom>
          <a:solidFill>
            <a:schemeClr val="bg1">
              <a:lumMod val="85000"/>
            </a:schemeClr>
          </a:solidFill>
          <a:ln w="9525">
            <a:solidFill>
              <a:srgbClr val="EAEAEA"/>
            </a:solidFill>
            <a:miter lim="800000"/>
            <a:headEnd/>
            <a:tailEnd/>
          </a:ln>
          <a:extLst/>
        </p:spPr>
        <p:txBody>
          <a:bodyPr wrap="none" lIns="84549" tIns="42274" rIns="84549" bIns="42274" anchor="ctr"/>
          <a:lstStyle/>
          <a:p>
            <a:endParaRPr lang="zh-CN" altLang="en-US" sz="2394" kern="0" dirty="0">
              <a:solidFill>
                <a:sysClr val="windowText" lastClr="000000"/>
              </a:solidFill>
              <a:ea typeface="微软雅黑" pitchFamily="34" charset="-122"/>
            </a:endParaRPr>
          </a:p>
        </p:txBody>
      </p:sp>
      <p:sp>
        <p:nvSpPr>
          <p:cNvPr id="3" name="Line 43"/>
          <p:cNvSpPr>
            <a:spLocks noChangeShapeType="1"/>
          </p:cNvSpPr>
          <p:nvPr/>
        </p:nvSpPr>
        <p:spPr bwMode="auto">
          <a:xfrm rot="5400000">
            <a:off x="4137574" y="2083365"/>
            <a:ext cx="0" cy="6955456"/>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4549" tIns="42274" rIns="84549" bIns="42274"/>
          <a:lstStyle/>
          <a:p>
            <a:pPr>
              <a:defRPr/>
            </a:pPr>
            <a:endParaRPr lang="zh-CN" altLang="en-US" sz="2394" kern="0" dirty="0">
              <a:solidFill>
                <a:sysClr val="windowText" lastClr="000000"/>
              </a:solidFill>
              <a:ea typeface="微软雅黑" pitchFamily="34" charset="-122"/>
            </a:endParaRPr>
          </a:p>
        </p:txBody>
      </p:sp>
      <p:sp>
        <p:nvSpPr>
          <p:cNvPr id="4" name="Rectangle 6"/>
          <p:cNvSpPr>
            <a:spLocks noChangeArrowheads="1"/>
          </p:cNvSpPr>
          <p:nvPr/>
        </p:nvSpPr>
        <p:spPr bwMode="auto">
          <a:xfrm>
            <a:off x="3496682" y="3283254"/>
            <a:ext cx="5530819" cy="798559"/>
          </a:xfrm>
          <a:prstGeom prst="rect">
            <a:avLst/>
          </a:prstGeom>
          <a:solidFill>
            <a:schemeClr val="bg1">
              <a:lumMod val="85000"/>
            </a:schemeClr>
          </a:solidFill>
          <a:ln w="9525">
            <a:solidFill>
              <a:srgbClr val="EAEAEA"/>
            </a:solidFill>
            <a:miter lim="800000"/>
            <a:headEnd/>
            <a:tailEnd/>
          </a:ln>
          <a:extLst/>
        </p:spPr>
        <p:txBody>
          <a:bodyPr wrap="none" lIns="84549" tIns="42274" rIns="84549" bIns="42274" anchor="ctr"/>
          <a:lstStyle/>
          <a:p>
            <a:pPr>
              <a:defRPr/>
            </a:pPr>
            <a:endParaRPr lang="zh-CN" altLang="en-US" sz="2394" kern="0" dirty="0">
              <a:solidFill>
                <a:sysClr val="windowText" lastClr="000000"/>
              </a:solidFill>
              <a:ea typeface="微软雅黑" pitchFamily="34" charset="-122"/>
            </a:endParaRPr>
          </a:p>
        </p:txBody>
      </p:sp>
      <p:sp>
        <p:nvSpPr>
          <p:cNvPr id="5" name="Line 43"/>
          <p:cNvSpPr>
            <a:spLocks noChangeShapeType="1"/>
          </p:cNvSpPr>
          <p:nvPr/>
        </p:nvSpPr>
        <p:spPr bwMode="auto">
          <a:xfrm rot="16200000" flipH="1">
            <a:off x="6085147" y="2091851"/>
            <a:ext cx="0" cy="3537743"/>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4549" tIns="42274" rIns="84549" bIns="42274"/>
          <a:lstStyle/>
          <a:p>
            <a:pPr>
              <a:defRPr/>
            </a:pPr>
            <a:endParaRPr lang="zh-CN" altLang="en-US" sz="2394" kern="0" dirty="0">
              <a:solidFill>
                <a:sysClr val="windowText" lastClr="000000"/>
              </a:solidFill>
              <a:ea typeface="微软雅黑" pitchFamily="34" charset="-122"/>
            </a:endParaRPr>
          </a:p>
        </p:txBody>
      </p:sp>
      <p:sp>
        <p:nvSpPr>
          <p:cNvPr id="6" name="Rectangle 5"/>
          <p:cNvSpPr>
            <a:spLocks noChangeArrowheads="1"/>
          </p:cNvSpPr>
          <p:nvPr/>
        </p:nvSpPr>
        <p:spPr bwMode="auto">
          <a:xfrm rot="5400000">
            <a:off x="7532749" y="4365373"/>
            <a:ext cx="2197714" cy="795129"/>
          </a:xfrm>
          <a:prstGeom prst="rect">
            <a:avLst/>
          </a:prstGeom>
          <a:solidFill>
            <a:srgbClr val="FFFFFF"/>
          </a:solidFill>
          <a:ln w="9525">
            <a:solidFill>
              <a:srgbClr val="EAEAEA"/>
            </a:solidFill>
            <a:miter lim="800000"/>
            <a:headEnd/>
            <a:tailEnd/>
          </a:ln>
          <a:extLst/>
        </p:spPr>
        <p:txBody>
          <a:bodyPr wrap="none" lIns="84549" tIns="42274" rIns="84549" bIns="42274" anchor="ctr"/>
          <a:lstStyle/>
          <a:p>
            <a:pPr>
              <a:defRPr/>
            </a:pPr>
            <a:endParaRPr lang="zh-CN" altLang="en-US" sz="2394" kern="0" dirty="0">
              <a:solidFill>
                <a:sysClr val="windowText" lastClr="000000"/>
              </a:solidFill>
              <a:ea typeface="微软雅黑" pitchFamily="34" charset="-122"/>
            </a:endParaRPr>
          </a:p>
        </p:txBody>
      </p:sp>
      <p:sp>
        <p:nvSpPr>
          <p:cNvPr id="7" name="Line 44"/>
          <p:cNvSpPr>
            <a:spLocks noChangeShapeType="1"/>
          </p:cNvSpPr>
          <p:nvPr/>
        </p:nvSpPr>
        <p:spPr bwMode="auto">
          <a:xfrm>
            <a:off x="8648308" y="4348558"/>
            <a:ext cx="0" cy="380826"/>
          </a:xfrm>
          <a:prstGeom prst="line">
            <a:avLst/>
          </a:prstGeom>
          <a:noFill/>
          <a:ln w="12700">
            <a:solidFill>
              <a:schemeClr val="tx1">
                <a:lumMod val="65000"/>
                <a:lumOff val="35000"/>
              </a:schemeClr>
            </a:solidFill>
            <a:prstDash val="sysDash"/>
            <a:round/>
            <a:headEnd/>
            <a:tailEnd type="triangle" w="lg" len="lg"/>
          </a:ln>
          <a:extLst>
            <a:ext uri="{909E8E84-426E-40DD-AFC4-6F175D3DCCD1}">
              <a14:hiddenFill xmlns:a14="http://schemas.microsoft.com/office/drawing/2010/main">
                <a:noFill/>
              </a14:hiddenFill>
            </a:ext>
          </a:extLst>
        </p:spPr>
        <p:txBody>
          <a:bodyPr lIns="84549" tIns="42274" rIns="84549" bIns="42274"/>
          <a:lstStyle/>
          <a:p>
            <a:pPr>
              <a:defRPr/>
            </a:pPr>
            <a:endParaRPr lang="zh-CN" altLang="en-US" sz="2394" kern="0" dirty="0">
              <a:solidFill>
                <a:sysClr val="windowText" lastClr="000000"/>
              </a:solidFill>
              <a:ea typeface="微软雅黑" pitchFamily="34" charset="-122"/>
            </a:endParaRPr>
          </a:p>
        </p:txBody>
      </p:sp>
      <p:sp>
        <p:nvSpPr>
          <p:cNvPr id="8" name="Rectangle 7"/>
          <p:cNvSpPr>
            <a:spLocks noChangeArrowheads="1"/>
          </p:cNvSpPr>
          <p:nvPr/>
        </p:nvSpPr>
        <p:spPr bwMode="auto">
          <a:xfrm>
            <a:off x="3951040" y="1608969"/>
            <a:ext cx="5076461" cy="803721"/>
          </a:xfrm>
          <a:prstGeom prst="rect">
            <a:avLst/>
          </a:prstGeom>
          <a:solidFill>
            <a:schemeClr val="bg1">
              <a:lumMod val="85000"/>
            </a:schemeClr>
          </a:solidFill>
          <a:ln w="9525">
            <a:solidFill>
              <a:srgbClr val="EAEAEA"/>
            </a:solidFill>
            <a:miter lim="800000"/>
            <a:headEnd/>
            <a:tailEnd/>
          </a:ln>
          <a:extLst/>
        </p:spPr>
        <p:txBody>
          <a:bodyPr wrap="none" lIns="84549" tIns="42274" rIns="84549" bIns="42274" anchor="ctr"/>
          <a:lstStyle/>
          <a:p>
            <a:endParaRPr lang="zh-CN" altLang="en-US" sz="2394" kern="0" dirty="0">
              <a:solidFill>
                <a:sysClr val="windowText" lastClr="000000"/>
              </a:solidFill>
              <a:ea typeface="微软雅黑" pitchFamily="34" charset="-122"/>
            </a:endParaRPr>
          </a:p>
        </p:txBody>
      </p:sp>
      <p:sp>
        <p:nvSpPr>
          <p:cNvPr id="9" name="Line 43"/>
          <p:cNvSpPr>
            <a:spLocks noChangeShapeType="1"/>
          </p:cNvSpPr>
          <p:nvPr/>
        </p:nvSpPr>
        <p:spPr bwMode="auto">
          <a:xfrm rot="5400000">
            <a:off x="6082109" y="325445"/>
            <a:ext cx="0" cy="3531673"/>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4549" tIns="42274" rIns="84549" bIns="42274"/>
          <a:lstStyle/>
          <a:p>
            <a:pPr>
              <a:defRPr/>
            </a:pPr>
            <a:endParaRPr lang="zh-CN" altLang="en-US" sz="2394" kern="0" dirty="0">
              <a:solidFill>
                <a:sysClr val="windowText" lastClr="000000"/>
              </a:solidFill>
              <a:ea typeface="微软雅黑" pitchFamily="34" charset="-122"/>
            </a:endParaRPr>
          </a:p>
        </p:txBody>
      </p:sp>
      <p:sp>
        <p:nvSpPr>
          <p:cNvPr id="10" name="Rectangle 8"/>
          <p:cNvSpPr>
            <a:spLocks noChangeArrowheads="1"/>
          </p:cNvSpPr>
          <p:nvPr/>
        </p:nvSpPr>
        <p:spPr bwMode="auto">
          <a:xfrm rot="5400000">
            <a:off x="2353806" y="2447824"/>
            <a:ext cx="2472845" cy="795129"/>
          </a:xfrm>
          <a:prstGeom prst="rect">
            <a:avLst/>
          </a:prstGeom>
          <a:solidFill>
            <a:schemeClr val="bg1">
              <a:lumMod val="85000"/>
            </a:schemeClr>
          </a:solidFill>
          <a:ln w="9525">
            <a:solidFill>
              <a:srgbClr val="EAEAEA"/>
            </a:solidFill>
            <a:miter lim="800000"/>
            <a:headEnd/>
            <a:tailEnd/>
          </a:ln>
          <a:extLst/>
        </p:spPr>
        <p:txBody>
          <a:bodyPr wrap="none" lIns="84549" tIns="42274" rIns="84549" bIns="42274" anchor="ctr"/>
          <a:lstStyle/>
          <a:p>
            <a:pPr>
              <a:defRPr/>
            </a:pPr>
            <a:endParaRPr lang="zh-CN" altLang="en-US" sz="2394" kern="0" dirty="0">
              <a:solidFill>
                <a:sysClr val="windowText" lastClr="000000"/>
              </a:solidFill>
              <a:ea typeface="微软雅黑" pitchFamily="34" charset="-122"/>
            </a:endParaRPr>
          </a:p>
        </p:txBody>
      </p:sp>
      <p:sp>
        <p:nvSpPr>
          <p:cNvPr id="11" name="Line 42"/>
          <p:cNvSpPr>
            <a:spLocks noChangeShapeType="1"/>
          </p:cNvSpPr>
          <p:nvPr/>
        </p:nvSpPr>
        <p:spPr bwMode="auto">
          <a:xfrm>
            <a:off x="3571850" y="2626421"/>
            <a:ext cx="0" cy="428500"/>
          </a:xfrm>
          <a:prstGeom prst="line">
            <a:avLst/>
          </a:prstGeom>
          <a:noFill/>
          <a:ln w="9525">
            <a:solidFill>
              <a:schemeClr val="tx1">
                <a:lumMod val="65000"/>
                <a:lumOff val="35000"/>
              </a:schemeClr>
            </a:solidFill>
            <a:prstDash val="lgDash"/>
            <a:round/>
            <a:headEnd/>
            <a:tailEnd type="triangle" w="lg" len="lg"/>
          </a:ln>
          <a:extLst>
            <a:ext uri="{909E8E84-426E-40DD-AFC4-6F175D3DCCD1}">
              <a14:hiddenFill xmlns:a14="http://schemas.microsoft.com/office/drawing/2010/main">
                <a:noFill/>
              </a14:hiddenFill>
            </a:ext>
          </a:extLst>
        </p:spPr>
        <p:txBody>
          <a:bodyPr lIns="84549" tIns="42274" rIns="84549" bIns="42274"/>
          <a:lstStyle/>
          <a:p>
            <a:pPr>
              <a:defRPr/>
            </a:pPr>
            <a:endParaRPr lang="zh-CN" altLang="en-US" sz="2394" kern="0" dirty="0">
              <a:solidFill>
                <a:sysClr val="windowText" lastClr="000000"/>
              </a:solidFill>
              <a:ea typeface="微软雅黑" pitchFamily="34" charset="-122"/>
            </a:endParaRPr>
          </a:p>
        </p:txBody>
      </p:sp>
      <p:sp>
        <p:nvSpPr>
          <p:cNvPr id="12" name="Oval 38"/>
          <p:cNvSpPr>
            <a:spLocks noChangeArrowheads="1"/>
          </p:cNvSpPr>
          <p:nvPr/>
        </p:nvSpPr>
        <p:spPr bwMode="auto">
          <a:xfrm>
            <a:off x="7988832" y="1342887"/>
            <a:ext cx="1299109" cy="1283532"/>
          </a:xfrm>
          <a:prstGeom prst="ellipse">
            <a:avLst/>
          </a:prstGeom>
          <a:solidFill>
            <a:schemeClr val="accent1"/>
          </a:solidFill>
          <a:ln w="19050">
            <a:noFill/>
            <a:round/>
            <a:headEnd/>
            <a:tailEnd/>
          </a:ln>
        </p:spPr>
        <p:txBody>
          <a:bodyPr wrap="none" lIns="84549" tIns="42274" rIns="84549" bIns="42274" anchor="ctr"/>
          <a:lstStyle/>
          <a:p>
            <a:pPr algn="ctr">
              <a:defRPr/>
            </a:pPr>
            <a:r>
              <a:rPr lang="zh-CN" altLang="en-US" sz="1890" kern="0" dirty="0">
                <a:solidFill>
                  <a:schemeClr val="bg1"/>
                </a:solidFill>
                <a:ea typeface="微软雅黑" pitchFamily="34" charset="-122"/>
              </a:rPr>
              <a:t>起点</a:t>
            </a:r>
          </a:p>
        </p:txBody>
      </p:sp>
      <p:sp>
        <p:nvSpPr>
          <p:cNvPr id="13" name="矩形 12"/>
          <p:cNvSpPr/>
          <p:nvPr/>
        </p:nvSpPr>
        <p:spPr>
          <a:xfrm>
            <a:off x="4582945" y="1671574"/>
            <a:ext cx="3355735" cy="434444"/>
          </a:xfrm>
          <a:prstGeom prst="rect">
            <a:avLst/>
          </a:prstGeom>
        </p:spPr>
        <p:txBody>
          <a:bodyPr wrap="square" lIns="84549" tIns="42274" rIns="84549" bIns="42274" anchor="ctr">
            <a:spAutoFit/>
          </a:bodyPr>
          <a:lstStyle/>
          <a:p>
            <a:pPr algn="ctr">
              <a:lnSpc>
                <a:spcPct val="150000"/>
              </a:lnSpc>
            </a:pP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点击添加文本点击添加文本点击添加</a:t>
            </a:r>
            <a:endParaRPr lang="zh-CN" altLang="en-US" sz="1512" dirty="0">
              <a:solidFill>
                <a:schemeClr val="tx1">
                  <a:lumMod val="65000"/>
                  <a:lumOff val="35000"/>
                </a:schemeClr>
              </a:solidFill>
              <a:latin typeface="微软雅黑" pitchFamily="34" charset="-122"/>
              <a:ea typeface="微软雅黑" pitchFamily="34" charset="-122"/>
            </a:endParaRPr>
          </a:p>
        </p:txBody>
      </p:sp>
      <p:sp>
        <p:nvSpPr>
          <p:cNvPr id="14" name="Oval 38"/>
          <p:cNvSpPr>
            <a:spLocks noChangeArrowheads="1"/>
          </p:cNvSpPr>
          <p:nvPr/>
        </p:nvSpPr>
        <p:spPr bwMode="auto">
          <a:xfrm>
            <a:off x="2940670" y="1342887"/>
            <a:ext cx="1299109" cy="1283532"/>
          </a:xfrm>
          <a:prstGeom prst="ellipse">
            <a:avLst/>
          </a:prstGeom>
          <a:solidFill>
            <a:schemeClr val="accent2"/>
          </a:solidFill>
          <a:ln w="19050">
            <a:noFill/>
            <a:round/>
            <a:headEnd/>
            <a:tailEnd/>
          </a:ln>
        </p:spPr>
        <p:txBody>
          <a:bodyPr wrap="none" lIns="84549" tIns="42274" rIns="84549" bIns="42274" anchor="ctr"/>
          <a:lstStyle/>
          <a:p>
            <a:pPr algn="ctr">
              <a:defRPr/>
            </a:pPr>
            <a:r>
              <a:rPr lang="zh-CN" altLang="en-US" sz="1890" kern="0" dirty="0">
                <a:solidFill>
                  <a:schemeClr val="bg1"/>
                </a:solidFill>
                <a:ea typeface="微软雅黑" pitchFamily="34" charset="-122"/>
              </a:rPr>
              <a:t>第一季度</a:t>
            </a:r>
          </a:p>
        </p:txBody>
      </p:sp>
      <p:sp>
        <p:nvSpPr>
          <p:cNvPr id="15" name="Oval 38"/>
          <p:cNvSpPr>
            <a:spLocks noChangeArrowheads="1"/>
          </p:cNvSpPr>
          <p:nvPr/>
        </p:nvSpPr>
        <p:spPr bwMode="auto">
          <a:xfrm>
            <a:off x="2940670" y="3022314"/>
            <a:ext cx="1299109" cy="1283532"/>
          </a:xfrm>
          <a:prstGeom prst="ellipse">
            <a:avLst/>
          </a:prstGeom>
          <a:solidFill>
            <a:schemeClr val="accent3"/>
          </a:solidFill>
          <a:ln w="19050">
            <a:noFill/>
            <a:round/>
            <a:headEnd/>
            <a:tailEnd/>
          </a:ln>
        </p:spPr>
        <p:txBody>
          <a:bodyPr wrap="none" lIns="84549" tIns="42274" rIns="84549" bIns="42274" anchor="ctr"/>
          <a:lstStyle/>
          <a:p>
            <a:pPr algn="ctr">
              <a:defRPr/>
            </a:pPr>
            <a:r>
              <a:rPr lang="zh-CN" altLang="en-US" sz="1890" kern="0" dirty="0">
                <a:solidFill>
                  <a:schemeClr val="bg1"/>
                </a:solidFill>
                <a:ea typeface="微软雅黑" pitchFamily="34" charset="-122"/>
              </a:rPr>
              <a:t>第二季度</a:t>
            </a:r>
          </a:p>
        </p:txBody>
      </p:sp>
      <p:sp>
        <p:nvSpPr>
          <p:cNvPr id="16" name="矩形 15"/>
          <p:cNvSpPr/>
          <p:nvPr/>
        </p:nvSpPr>
        <p:spPr>
          <a:xfrm>
            <a:off x="4322796" y="3446859"/>
            <a:ext cx="3355735" cy="434444"/>
          </a:xfrm>
          <a:prstGeom prst="rect">
            <a:avLst/>
          </a:prstGeom>
        </p:spPr>
        <p:txBody>
          <a:bodyPr wrap="square" lIns="84549" tIns="42274" rIns="84549" bIns="42274" anchor="ctr">
            <a:spAutoFit/>
          </a:bodyPr>
          <a:lstStyle/>
          <a:p>
            <a:pPr algn="ctr">
              <a:lnSpc>
                <a:spcPct val="150000"/>
              </a:lnSpc>
            </a:pP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点击添加文本点击添加文本点击添加</a:t>
            </a:r>
            <a:endParaRPr lang="zh-CN" altLang="en-US" sz="1512" dirty="0">
              <a:solidFill>
                <a:schemeClr val="tx1">
                  <a:lumMod val="65000"/>
                  <a:lumOff val="35000"/>
                </a:schemeClr>
              </a:solidFill>
              <a:latin typeface="微软雅黑" pitchFamily="34" charset="-122"/>
              <a:ea typeface="微软雅黑" pitchFamily="34" charset="-122"/>
            </a:endParaRPr>
          </a:p>
        </p:txBody>
      </p:sp>
      <p:sp>
        <p:nvSpPr>
          <p:cNvPr id="17" name="Oval 38"/>
          <p:cNvSpPr>
            <a:spLocks noChangeArrowheads="1"/>
          </p:cNvSpPr>
          <p:nvPr/>
        </p:nvSpPr>
        <p:spPr bwMode="auto">
          <a:xfrm>
            <a:off x="7998755" y="3022314"/>
            <a:ext cx="1299109" cy="1283532"/>
          </a:xfrm>
          <a:prstGeom prst="ellipse">
            <a:avLst/>
          </a:prstGeom>
          <a:solidFill>
            <a:schemeClr val="accent4"/>
          </a:solidFill>
          <a:ln w="19050">
            <a:noFill/>
            <a:round/>
            <a:headEnd/>
            <a:tailEnd/>
          </a:ln>
        </p:spPr>
        <p:txBody>
          <a:bodyPr wrap="none" lIns="84549" tIns="42274" rIns="84549" bIns="42274" anchor="ctr"/>
          <a:lstStyle/>
          <a:p>
            <a:pPr algn="ctr">
              <a:defRPr/>
            </a:pPr>
            <a:r>
              <a:rPr lang="zh-CN" altLang="en-US" sz="1890" kern="0" dirty="0">
                <a:solidFill>
                  <a:schemeClr val="bg1"/>
                </a:solidFill>
                <a:ea typeface="微软雅黑" pitchFamily="34" charset="-122"/>
              </a:rPr>
              <a:t>第三季度</a:t>
            </a:r>
          </a:p>
        </p:txBody>
      </p:sp>
      <p:sp>
        <p:nvSpPr>
          <p:cNvPr id="18" name="Oval 38"/>
          <p:cNvSpPr>
            <a:spLocks noChangeArrowheads="1"/>
          </p:cNvSpPr>
          <p:nvPr/>
        </p:nvSpPr>
        <p:spPr bwMode="auto">
          <a:xfrm>
            <a:off x="7998755" y="4774803"/>
            <a:ext cx="1299109" cy="1283532"/>
          </a:xfrm>
          <a:prstGeom prst="ellipse">
            <a:avLst/>
          </a:prstGeom>
          <a:solidFill>
            <a:schemeClr val="accent5"/>
          </a:solidFill>
          <a:ln w="19050">
            <a:noFill/>
            <a:round/>
            <a:headEnd/>
            <a:tailEnd/>
          </a:ln>
        </p:spPr>
        <p:txBody>
          <a:bodyPr wrap="none" lIns="84549" tIns="42274" rIns="84549" bIns="42274" anchor="ctr"/>
          <a:lstStyle/>
          <a:p>
            <a:pPr algn="ctr">
              <a:defRPr/>
            </a:pPr>
            <a:r>
              <a:rPr lang="zh-CN" altLang="en-US" sz="1890" kern="0" dirty="0">
                <a:solidFill>
                  <a:schemeClr val="bg1"/>
                </a:solidFill>
                <a:ea typeface="微软雅黑" pitchFamily="34" charset="-122"/>
              </a:rPr>
              <a:t>第四季度</a:t>
            </a:r>
          </a:p>
        </p:txBody>
      </p:sp>
      <p:sp>
        <p:nvSpPr>
          <p:cNvPr id="19" name="矩形 18"/>
          <p:cNvSpPr/>
          <p:nvPr/>
        </p:nvSpPr>
        <p:spPr>
          <a:xfrm>
            <a:off x="1099932" y="5126677"/>
            <a:ext cx="6515371" cy="434444"/>
          </a:xfrm>
          <a:prstGeom prst="rect">
            <a:avLst/>
          </a:prstGeom>
        </p:spPr>
        <p:txBody>
          <a:bodyPr wrap="square" lIns="84549" tIns="42274" rIns="84549" bIns="42274" anchor="ctr">
            <a:spAutoFit/>
          </a:bodyPr>
          <a:lstStyle/>
          <a:p>
            <a:pPr algn="ctr">
              <a:lnSpc>
                <a:spcPct val="150000"/>
              </a:lnSpc>
            </a:pPr>
            <a:r>
              <a:rPr lang="zh-CN" altLang="en-US" sz="1512" dirty="0">
                <a:solidFill>
                  <a:schemeClr val="tx1">
                    <a:lumMod val="65000"/>
                    <a:lumOff val="35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1512" dirty="0">
              <a:solidFill>
                <a:schemeClr val="tx1">
                  <a:lumMod val="65000"/>
                  <a:lumOff val="35000"/>
                </a:schemeClr>
              </a:solidFill>
              <a:latin typeface="微软雅黑" pitchFamily="34" charset="-122"/>
              <a:ea typeface="微软雅黑" pitchFamily="34" charset="-122"/>
            </a:endParaRPr>
          </a:p>
        </p:txBody>
      </p:sp>
      <p:sp>
        <p:nvSpPr>
          <p:cNvPr id="20" name="飞哥PPT眉头"/>
          <p:cNvSpPr>
            <a:spLocks noChangeArrowheads="1"/>
          </p:cNvSpPr>
          <p:nvPr/>
        </p:nvSpPr>
        <p:spPr bwMode="auto">
          <a:xfrm>
            <a:off x="-1" y="189210"/>
            <a:ext cx="11522075" cy="522783"/>
          </a:xfrm>
          <a:prstGeom prst="rect">
            <a:avLst/>
          </a:prstGeom>
          <a:solidFill>
            <a:schemeClr val="bg1">
              <a:lumMod val="75000"/>
            </a:schemeClr>
          </a:solidFill>
          <a:ln>
            <a:noFill/>
          </a:ln>
        </p:spPr>
        <p:txBody>
          <a:bodyPr vert="horz" wrap="square" lIns="115221" tIns="57610" rIns="115221" bIns="57610" numCol="1" anchor="t" anchorCtr="0" compatLnSpc="1">
            <a:prstTxWarp prst="textNoShape">
              <a:avLst/>
            </a:prstTxWarp>
          </a:bodyPr>
          <a:lstStyle/>
          <a:p>
            <a:endParaRPr lang="zh-CN" altLang="en-US" sz="2394"/>
          </a:p>
        </p:txBody>
      </p:sp>
      <p:sp>
        <p:nvSpPr>
          <p:cNvPr id="21" name="Freeform 5"/>
          <p:cNvSpPr>
            <a:spLocks noEditPoints="1"/>
          </p:cNvSpPr>
          <p:nvPr/>
        </p:nvSpPr>
        <p:spPr bwMode="auto">
          <a:xfrm>
            <a:off x="288429" y="174365"/>
            <a:ext cx="1964525" cy="674801"/>
          </a:xfrm>
          <a:custGeom>
            <a:avLst/>
            <a:gdLst>
              <a:gd name="T0" fmla="*/ 562 w 562"/>
              <a:gd name="T1" fmla="*/ 32 h 214"/>
              <a:gd name="T2" fmla="*/ 562 w 562"/>
              <a:gd name="T3" fmla="*/ 118 h 214"/>
              <a:gd name="T4" fmla="*/ 562 w 562"/>
              <a:gd name="T5" fmla="*/ 180 h 214"/>
              <a:gd name="T6" fmla="*/ 560 w 562"/>
              <a:gd name="T7" fmla="*/ 184 h 214"/>
              <a:gd name="T8" fmla="*/ 444 w 562"/>
              <a:gd name="T9" fmla="*/ 184 h 214"/>
              <a:gd name="T10" fmla="*/ 316 w 562"/>
              <a:gd name="T11" fmla="*/ 184 h 214"/>
              <a:gd name="T12" fmla="*/ 282 w 562"/>
              <a:gd name="T13" fmla="*/ 212 h 214"/>
              <a:gd name="T14" fmla="*/ 280 w 562"/>
              <a:gd name="T15" fmla="*/ 212 h 214"/>
              <a:gd name="T16" fmla="*/ 246 w 562"/>
              <a:gd name="T17" fmla="*/ 184 h 214"/>
              <a:gd name="T18" fmla="*/ 142 w 562"/>
              <a:gd name="T19" fmla="*/ 184 h 214"/>
              <a:gd name="T20" fmla="*/ 56 w 562"/>
              <a:gd name="T21" fmla="*/ 184 h 214"/>
              <a:gd name="T22" fmla="*/ 2 w 562"/>
              <a:gd name="T23" fmla="*/ 184 h 214"/>
              <a:gd name="T24" fmla="*/ 0 w 562"/>
              <a:gd name="T25" fmla="*/ 180 h 214"/>
              <a:gd name="T26" fmla="*/ 0 w 562"/>
              <a:gd name="T27" fmla="*/ 82 h 214"/>
              <a:gd name="T28" fmla="*/ 0 w 562"/>
              <a:gd name="T29" fmla="*/ 0 h 214"/>
              <a:gd name="T30" fmla="*/ 4 w 562"/>
              <a:gd name="T31" fmla="*/ 54 h 214"/>
              <a:gd name="T32" fmla="*/ 4 w 562"/>
              <a:gd name="T33" fmla="*/ 178 h 214"/>
              <a:gd name="T34" fmla="*/ 78 w 562"/>
              <a:gd name="T35" fmla="*/ 178 h 214"/>
              <a:gd name="T36" fmla="*/ 194 w 562"/>
              <a:gd name="T37" fmla="*/ 178 h 214"/>
              <a:gd name="T38" fmla="*/ 248 w 562"/>
              <a:gd name="T39" fmla="*/ 178 h 214"/>
              <a:gd name="T40" fmla="*/ 264 w 562"/>
              <a:gd name="T41" fmla="*/ 194 h 214"/>
              <a:gd name="T42" fmla="*/ 298 w 562"/>
              <a:gd name="T43" fmla="*/ 192 h 214"/>
              <a:gd name="T44" fmla="*/ 314 w 562"/>
              <a:gd name="T45" fmla="*/ 178 h 214"/>
              <a:gd name="T46" fmla="*/ 352 w 562"/>
              <a:gd name="T47" fmla="*/ 178 h 214"/>
              <a:gd name="T48" fmla="*/ 470 w 562"/>
              <a:gd name="T49" fmla="*/ 178 h 214"/>
              <a:gd name="T50" fmla="*/ 556 w 562"/>
              <a:gd name="T51" fmla="*/ 178 h 214"/>
              <a:gd name="T52" fmla="*/ 558 w 562"/>
              <a:gd name="T53" fmla="*/ 76 h 214"/>
              <a:gd name="T54" fmla="*/ 558 w 562"/>
              <a:gd name="T55" fmla="*/ 0 h 214"/>
              <a:gd name="T56" fmla="*/ 562 w 562"/>
              <a:gd name="T57" fmla="*/ 0 h 214"/>
              <a:gd name="T58" fmla="*/ 14 w 562"/>
              <a:gd name="T59" fmla="*/ 44 h 214"/>
              <a:gd name="T60" fmla="*/ 14 w 562"/>
              <a:gd name="T61" fmla="*/ 132 h 214"/>
              <a:gd name="T62" fmla="*/ 80 w 562"/>
              <a:gd name="T63" fmla="*/ 170 h 214"/>
              <a:gd name="T64" fmla="*/ 192 w 562"/>
              <a:gd name="T65" fmla="*/ 170 h 214"/>
              <a:gd name="T66" fmla="*/ 258 w 562"/>
              <a:gd name="T67" fmla="*/ 176 h 214"/>
              <a:gd name="T68" fmla="*/ 304 w 562"/>
              <a:gd name="T69" fmla="*/ 176 h 214"/>
              <a:gd name="T70" fmla="*/ 348 w 562"/>
              <a:gd name="T71" fmla="*/ 170 h 214"/>
              <a:gd name="T72" fmla="*/ 482 w 562"/>
              <a:gd name="T73" fmla="*/ 170 h 214"/>
              <a:gd name="T74" fmla="*/ 548 w 562"/>
              <a:gd name="T75" fmla="*/ 144 h 214"/>
              <a:gd name="T76" fmla="*/ 548 w 562"/>
              <a:gd name="T77" fmla="*/ 46 h 214"/>
              <a:gd name="T78" fmla="*/ 14 w 562"/>
              <a:gd name="T7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2" h="214">
                <a:moveTo>
                  <a:pt x="562" y="0"/>
                </a:moveTo>
                <a:lnTo>
                  <a:pt x="562" y="32"/>
                </a:lnTo>
                <a:lnTo>
                  <a:pt x="562" y="82"/>
                </a:lnTo>
                <a:lnTo>
                  <a:pt x="562" y="118"/>
                </a:lnTo>
                <a:lnTo>
                  <a:pt x="562" y="162"/>
                </a:lnTo>
                <a:lnTo>
                  <a:pt x="562" y="180"/>
                </a:lnTo>
                <a:lnTo>
                  <a:pt x="562" y="184"/>
                </a:lnTo>
                <a:lnTo>
                  <a:pt x="560" y="184"/>
                </a:lnTo>
                <a:lnTo>
                  <a:pt x="514" y="184"/>
                </a:lnTo>
                <a:lnTo>
                  <a:pt x="444" y="184"/>
                </a:lnTo>
                <a:lnTo>
                  <a:pt x="374" y="184"/>
                </a:lnTo>
                <a:lnTo>
                  <a:pt x="316" y="184"/>
                </a:lnTo>
                <a:lnTo>
                  <a:pt x="300" y="198"/>
                </a:lnTo>
                <a:lnTo>
                  <a:pt x="282" y="212"/>
                </a:lnTo>
                <a:lnTo>
                  <a:pt x="280" y="214"/>
                </a:lnTo>
                <a:lnTo>
                  <a:pt x="280" y="212"/>
                </a:lnTo>
                <a:lnTo>
                  <a:pt x="264" y="200"/>
                </a:lnTo>
                <a:lnTo>
                  <a:pt x="246" y="184"/>
                </a:lnTo>
                <a:lnTo>
                  <a:pt x="202" y="184"/>
                </a:lnTo>
                <a:lnTo>
                  <a:pt x="142" y="184"/>
                </a:lnTo>
                <a:lnTo>
                  <a:pt x="96" y="184"/>
                </a:lnTo>
                <a:lnTo>
                  <a:pt x="56" y="184"/>
                </a:lnTo>
                <a:lnTo>
                  <a:pt x="26" y="184"/>
                </a:lnTo>
                <a:lnTo>
                  <a:pt x="2" y="184"/>
                </a:lnTo>
                <a:lnTo>
                  <a:pt x="0" y="184"/>
                </a:lnTo>
                <a:lnTo>
                  <a:pt x="0" y="180"/>
                </a:lnTo>
                <a:lnTo>
                  <a:pt x="0" y="140"/>
                </a:lnTo>
                <a:lnTo>
                  <a:pt x="0" y="82"/>
                </a:lnTo>
                <a:lnTo>
                  <a:pt x="0" y="28"/>
                </a:lnTo>
                <a:lnTo>
                  <a:pt x="0" y="0"/>
                </a:lnTo>
                <a:lnTo>
                  <a:pt x="4" y="0"/>
                </a:lnTo>
                <a:lnTo>
                  <a:pt x="4" y="54"/>
                </a:lnTo>
                <a:lnTo>
                  <a:pt x="4" y="112"/>
                </a:lnTo>
                <a:lnTo>
                  <a:pt x="4" y="178"/>
                </a:lnTo>
                <a:lnTo>
                  <a:pt x="38" y="178"/>
                </a:lnTo>
                <a:lnTo>
                  <a:pt x="78" y="178"/>
                </a:lnTo>
                <a:lnTo>
                  <a:pt x="136" y="178"/>
                </a:lnTo>
                <a:lnTo>
                  <a:pt x="194" y="178"/>
                </a:lnTo>
                <a:lnTo>
                  <a:pt x="246" y="178"/>
                </a:lnTo>
                <a:lnTo>
                  <a:pt x="248" y="178"/>
                </a:lnTo>
                <a:lnTo>
                  <a:pt x="248" y="180"/>
                </a:lnTo>
                <a:lnTo>
                  <a:pt x="264" y="194"/>
                </a:lnTo>
                <a:lnTo>
                  <a:pt x="280" y="208"/>
                </a:lnTo>
                <a:lnTo>
                  <a:pt x="298" y="192"/>
                </a:lnTo>
                <a:lnTo>
                  <a:pt x="314" y="180"/>
                </a:lnTo>
                <a:lnTo>
                  <a:pt x="314" y="178"/>
                </a:lnTo>
                <a:lnTo>
                  <a:pt x="316" y="178"/>
                </a:lnTo>
                <a:lnTo>
                  <a:pt x="352" y="178"/>
                </a:lnTo>
                <a:lnTo>
                  <a:pt x="420" y="178"/>
                </a:lnTo>
                <a:lnTo>
                  <a:pt x="470" y="178"/>
                </a:lnTo>
                <a:lnTo>
                  <a:pt x="510" y="178"/>
                </a:lnTo>
                <a:lnTo>
                  <a:pt x="556" y="178"/>
                </a:lnTo>
                <a:lnTo>
                  <a:pt x="556" y="134"/>
                </a:lnTo>
                <a:lnTo>
                  <a:pt x="558" y="76"/>
                </a:lnTo>
                <a:lnTo>
                  <a:pt x="558" y="44"/>
                </a:lnTo>
                <a:lnTo>
                  <a:pt x="558" y="0"/>
                </a:lnTo>
                <a:lnTo>
                  <a:pt x="562" y="0"/>
                </a:lnTo>
                <a:lnTo>
                  <a:pt x="562" y="0"/>
                </a:lnTo>
                <a:close/>
                <a:moveTo>
                  <a:pt x="14" y="0"/>
                </a:moveTo>
                <a:lnTo>
                  <a:pt x="14" y="44"/>
                </a:lnTo>
                <a:lnTo>
                  <a:pt x="14" y="92"/>
                </a:lnTo>
                <a:lnTo>
                  <a:pt x="14" y="132"/>
                </a:lnTo>
                <a:lnTo>
                  <a:pt x="14" y="170"/>
                </a:lnTo>
                <a:lnTo>
                  <a:pt x="80" y="170"/>
                </a:lnTo>
                <a:lnTo>
                  <a:pt x="134" y="170"/>
                </a:lnTo>
                <a:lnTo>
                  <a:pt x="192" y="170"/>
                </a:lnTo>
                <a:lnTo>
                  <a:pt x="250" y="170"/>
                </a:lnTo>
                <a:lnTo>
                  <a:pt x="258" y="176"/>
                </a:lnTo>
                <a:lnTo>
                  <a:pt x="280" y="196"/>
                </a:lnTo>
                <a:lnTo>
                  <a:pt x="304" y="176"/>
                </a:lnTo>
                <a:lnTo>
                  <a:pt x="310" y="170"/>
                </a:lnTo>
                <a:lnTo>
                  <a:pt x="348" y="170"/>
                </a:lnTo>
                <a:lnTo>
                  <a:pt x="406" y="170"/>
                </a:lnTo>
                <a:lnTo>
                  <a:pt x="482" y="170"/>
                </a:lnTo>
                <a:lnTo>
                  <a:pt x="548" y="170"/>
                </a:lnTo>
                <a:lnTo>
                  <a:pt x="548" y="144"/>
                </a:lnTo>
                <a:lnTo>
                  <a:pt x="548" y="104"/>
                </a:lnTo>
                <a:lnTo>
                  <a:pt x="548" y="46"/>
                </a:lnTo>
                <a:lnTo>
                  <a:pt x="548" y="0"/>
                </a:lnTo>
                <a:lnTo>
                  <a:pt x="14" y="0"/>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394"/>
          </a:p>
        </p:txBody>
      </p:sp>
      <p:sp>
        <p:nvSpPr>
          <p:cNvPr id="22" name="飞哥PPT眉头"/>
          <p:cNvSpPr txBox="1"/>
          <p:nvPr/>
        </p:nvSpPr>
        <p:spPr>
          <a:xfrm>
            <a:off x="255028" y="272148"/>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年度工作概述</a:t>
            </a:r>
          </a:p>
        </p:txBody>
      </p:sp>
      <p:sp>
        <p:nvSpPr>
          <p:cNvPr id="23" name="飞哥PPT眉头"/>
          <p:cNvSpPr txBox="1"/>
          <p:nvPr/>
        </p:nvSpPr>
        <p:spPr>
          <a:xfrm>
            <a:off x="2271271"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工作完成情况</a:t>
            </a:r>
          </a:p>
        </p:txBody>
      </p:sp>
      <p:sp>
        <p:nvSpPr>
          <p:cNvPr id="24" name="飞哥PPT眉头"/>
          <p:cNvSpPr txBox="1"/>
          <p:nvPr/>
        </p:nvSpPr>
        <p:spPr>
          <a:xfrm>
            <a:off x="4216520" y="290134"/>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成功项目展示</a:t>
            </a:r>
          </a:p>
        </p:txBody>
      </p:sp>
      <p:sp>
        <p:nvSpPr>
          <p:cNvPr id="25" name="飞哥PPT眉头"/>
          <p:cNvSpPr txBox="1"/>
          <p:nvPr/>
        </p:nvSpPr>
        <p:spPr>
          <a:xfrm>
            <a:off x="6082109" y="281141"/>
            <a:ext cx="2031325" cy="460767"/>
          </a:xfrm>
          <a:prstGeom prst="rect">
            <a:avLst/>
          </a:prstGeom>
          <a:noFill/>
        </p:spPr>
        <p:txBody>
          <a:bodyPr wrap="none" rtlCol="0">
            <a:spAutoFit/>
          </a:bodyPr>
          <a:lstStyle/>
          <a:p>
            <a:r>
              <a:rPr lang="zh-CN" altLang="en-US" sz="2394" dirty="0">
                <a:solidFill>
                  <a:schemeClr val="bg1"/>
                </a:solidFill>
                <a:latin typeface="方正正黑简体" pitchFamily="2" charset="-122"/>
                <a:ea typeface="方正正黑简体" pitchFamily="2" charset="-122"/>
              </a:rPr>
              <a:t>工作存在不足</a:t>
            </a:r>
          </a:p>
        </p:txBody>
      </p:sp>
    </p:spTree>
    <p:extLst>
      <p:ext uri="{BB962C8B-B14F-4D97-AF65-F5344CB8AC3E}">
        <p14:creationId xmlns:p14="http://schemas.microsoft.com/office/powerpoint/2010/main" val="3039257132"/>
      </p:ext>
    </p:extLst>
  </p:cSld>
  <p:clrMapOvr>
    <a:masterClrMapping/>
  </p:clrMapOvr>
  <mc:AlternateContent xmlns:mc="http://schemas.openxmlformats.org/markup-compatibility/2006" xmlns:p14="http://schemas.microsoft.com/office/powerpoint/2010/main">
    <mc:Choice Requires="p14">
      <p:transition spd="slow" p14:dur="900" advClick="0" advTm="9097">
        <p14:warp dir="in"/>
      </p:transition>
    </mc:Choice>
    <mc:Fallback xmlns="">
      <p:transition spd="slow" advClick="0" advTm="909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150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50000">
                                          <p:cBhvr additive="base">
                                            <p:cTn id="32"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250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14:bounceEnd="50000">
                                          <p:cBhvr additive="base">
                                            <p:cTn id="44"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4"/>
                                            </p:tgtEl>
                                            <p:attrNameLst>
                                              <p:attrName>ppt_y</p:attrName>
                                            </p:attrNameLst>
                                          </p:cBhvr>
                                          <p:tavLst>
                                            <p:tav tm="0">
                                              <p:val>
                                                <p:strVal val="0-#ppt_h/2"/>
                                              </p:val>
                                            </p:tav>
                                            <p:tav tm="100000">
                                              <p:val>
                                                <p:strVal val="#ppt_y"/>
                                              </p:val>
                                            </p:tav>
                                          </p:tavLst>
                                        </p:anim>
                                      </p:childTnLst>
                                    </p:cTn>
                                  </p:par>
                                </p:childTnLst>
                              </p:cTn>
                            </p:par>
                            <p:par>
                              <p:cTn id="46" fill="hold">
                                <p:stCondLst>
                                  <p:cond delay="30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13"/>
                                            </p:tgtEl>
                                            <p:attrNameLst>
                                              <p:attrName>style.visibility</p:attrName>
                                            </p:attrNameLst>
                                          </p:cBhvr>
                                          <p:to>
                                            <p:strVal val="visible"/>
                                          </p:to>
                                        </p:set>
                                        <p:animEffect transition="in" filter="wipe(left)">
                                          <p:cBhvr>
                                            <p:cTn id="49" dur="100"/>
                                            <p:tgtEl>
                                              <p:spTgt spid="13"/>
                                            </p:tgtEl>
                                          </p:cBhvr>
                                        </p:animEffect>
                                      </p:childTnLst>
                                    </p:cTn>
                                  </p:par>
                                  <p:par>
                                    <p:cTn id="50" presetID="36" presetClass="emph" presetSubtype="0" fill="hold" grpId="1" nodeType="withEffect">
                                      <p:stCondLst>
                                        <p:cond delay="0"/>
                                      </p:stCondLst>
                                      <p:iterate type="lt">
                                        <p:tmPct val="30000"/>
                                      </p:iterate>
                                      <p:childTnLst>
                                        <p:animScale>
                                          <p:cBhvr>
                                            <p:cTn id="51" dur="50" autoRev="1" fill="hold">
                                              <p:stCondLst>
                                                <p:cond delay="0"/>
                                              </p:stCondLst>
                                            </p:cTn>
                                            <p:tgtEl>
                                              <p:spTgt spid="13"/>
                                            </p:tgtEl>
                                          </p:cBhvr>
                                          <p:to x="80000" y="100000"/>
                                        </p:animScale>
                                        <p:anim by="(#ppt_w*0.10)" calcmode="lin" valueType="num">
                                          <p:cBhvr>
                                            <p:cTn id="52" dur="50" autoRev="1" fill="hold">
                                              <p:stCondLst>
                                                <p:cond delay="0"/>
                                              </p:stCondLst>
                                            </p:cTn>
                                            <p:tgtEl>
                                              <p:spTgt spid="13"/>
                                            </p:tgtEl>
                                            <p:attrNameLst>
                                              <p:attrName>ppt_x</p:attrName>
                                            </p:attrNameLst>
                                          </p:cBhvr>
                                        </p:anim>
                                        <p:anim by="(-#ppt_w*0.10)" calcmode="lin" valueType="num">
                                          <p:cBhvr>
                                            <p:cTn id="53" dur="50" autoRev="1" fill="hold">
                                              <p:stCondLst>
                                                <p:cond delay="0"/>
                                              </p:stCondLst>
                                            </p:cTn>
                                            <p:tgtEl>
                                              <p:spTgt spid="13"/>
                                            </p:tgtEl>
                                            <p:attrNameLst>
                                              <p:attrName>ppt_y</p:attrName>
                                            </p:attrNameLst>
                                          </p:cBhvr>
                                        </p:anim>
                                        <p:animRot by="-480000">
                                          <p:cBhvr>
                                            <p:cTn id="54" dur="50" autoRev="1" fill="hold">
                                              <p:stCondLst>
                                                <p:cond delay="0"/>
                                              </p:stCondLst>
                                            </p:cTn>
                                            <p:tgtEl>
                                              <p:spTgt spid="13"/>
                                            </p:tgtEl>
                                            <p:attrNameLst>
                                              <p:attrName>r</p:attrName>
                                            </p:attrNameLst>
                                          </p:cBhvr>
                                        </p:animRot>
                                      </p:childTnLst>
                                    </p:cTn>
                                  </p:par>
                                </p:childTnLst>
                              </p:cTn>
                            </p:par>
                            <p:par>
                              <p:cTn id="55" fill="hold">
                                <p:stCondLst>
                                  <p:cond delay="3550"/>
                                </p:stCondLst>
                                <p:childTnLst>
                                  <p:par>
                                    <p:cTn id="56" presetID="2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up)">
                                          <p:cBhvr>
                                            <p:cTn id="61" dur="500"/>
                                            <p:tgtEl>
                                              <p:spTgt spid="10"/>
                                            </p:tgtEl>
                                          </p:cBhvr>
                                        </p:animEffect>
                                      </p:childTnLst>
                                    </p:cTn>
                                  </p:par>
                                </p:childTnLst>
                              </p:cTn>
                            </p:par>
                            <p:par>
                              <p:cTn id="62" fill="hold">
                                <p:stCondLst>
                                  <p:cond delay="405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14:bounceEnd="50000">
                                          <p:cBhvr additive="base">
                                            <p:cTn id="6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5"/>
                                            </p:tgtEl>
                                            <p:attrNameLst>
                                              <p:attrName>ppt_y</p:attrName>
                                            </p:attrNameLst>
                                          </p:cBhvr>
                                          <p:tavLst>
                                            <p:tav tm="0">
                                              <p:val>
                                                <p:strVal val="0-#ppt_h/2"/>
                                              </p:val>
                                            </p:tav>
                                            <p:tav tm="100000">
                                              <p:val>
                                                <p:strVal val="#ppt_y"/>
                                              </p:val>
                                            </p:tav>
                                          </p:tavLst>
                                        </p:anim>
                                      </p:childTnLst>
                                    </p:cTn>
                                  </p:par>
                                </p:childTnLst>
                              </p:cTn>
                            </p:par>
                            <p:par>
                              <p:cTn id="67" fill="hold">
                                <p:stCondLst>
                                  <p:cond delay="4550"/>
                                </p:stCondLst>
                                <p:childTnLst>
                                  <p:par>
                                    <p:cTn id="68" presetID="22" presetClass="entr" presetSubtype="8"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left)">
                                          <p:cBhvr>
                                            <p:cTn id="73" dur="500"/>
                                            <p:tgtEl>
                                              <p:spTgt spid="5"/>
                                            </p:tgtEl>
                                          </p:cBhvr>
                                        </p:animEffect>
                                      </p:childTnLst>
                                    </p:cTn>
                                  </p:par>
                                </p:childTnLst>
                              </p:cTn>
                            </p:par>
                            <p:par>
                              <p:cTn id="74" fill="hold">
                                <p:stCondLst>
                                  <p:cond delay="505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14:bounceEnd="50000">
                                          <p:cBhvr additive="base">
                                            <p:cTn id="7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17"/>
                                            </p:tgtEl>
                                            <p:attrNameLst>
                                              <p:attrName>ppt_y</p:attrName>
                                            </p:attrNameLst>
                                          </p:cBhvr>
                                          <p:tavLst>
                                            <p:tav tm="0">
                                              <p:val>
                                                <p:strVal val="0-#ppt_h/2"/>
                                              </p:val>
                                            </p:tav>
                                            <p:tav tm="100000">
                                              <p:val>
                                                <p:strVal val="#ppt_y"/>
                                              </p:val>
                                            </p:tav>
                                          </p:tavLst>
                                        </p:anim>
                                      </p:childTnLst>
                                    </p:cTn>
                                  </p:par>
                                </p:childTnLst>
                              </p:cTn>
                            </p:par>
                            <p:par>
                              <p:cTn id="79" fill="hold">
                                <p:stCondLst>
                                  <p:cond delay="555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16"/>
                                            </p:tgtEl>
                                            <p:attrNameLst>
                                              <p:attrName>style.visibility</p:attrName>
                                            </p:attrNameLst>
                                          </p:cBhvr>
                                          <p:to>
                                            <p:strVal val="visible"/>
                                          </p:to>
                                        </p:set>
                                        <p:animEffect transition="in" filter="wipe(left)">
                                          <p:cBhvr>
                                            <p:cTn id="82" dur="100"/>
                                            <p:tgtEl>
                                              <p:spTgt spid="16"/>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16"/>
                                            </p:tgtEl>
                                          </p:cBhvr>
                                          <p:to x="80000" y="100000"/>
                                        </p:animScale>
                                        <p:anim by="(#ppt_w*0.10)" calcmode="lin" valueType="num">
                                          <p:cBhvr>
                                            <p:cTn id="85" dur="50" autoRev="1" fill="hold">
                                              <p:stCondLst>
                                                <p:cond delay="0"/>
                                              </p:stCondLst>
                                            </p:cTn>
                                            <p:tgtEl>
                                              <p:spTgt spid="16"/>
                                            </p:tgtEl>
                                            <p:attrNameLst>
                                              <p:attrName>ppt_x</p:attrName>
                                            </p:attrNameLst>
                                          </p:cBhvr>
                                        </p:anim>
                                        <p:anim by="(-#ppt_w*0.10)" calcmode="lin" valueType="num">
                                          <p:cBhvr>
                                            <p:cTn id="86" dur="50" autoRev="1" fill="hold">
                                              <p:stCondLst>
                                                <p:cond delay="0"/>
                                              </p:stCondLst>
                                            </p:cTn>
                                            <p:tgtEl>
                                              <p:spTgt spid="16"/>
                                            </p:tgtEl>
                                            <p:attrNameLst>
                                              <p:attrName>ppt_y</p:attrName>
                                            </p:attrNameLst>
                                          </p:cBhvr>
                                        </p:anim>
                                        <p:animRot by="-480000">
                                          <p:cBhvr>
                                            <p:cTn id="87" dur="50" autoRev="1" fill="hold">
                                              <p:stCondLst>
                                                <p:cond delay="0"/>
                                              </p:stCondLst>
                                            </p:cTn>
                                            <p:tgtEl>
                                              <p:spTgt spid="16"/>
                                            </p:tgtEl>
                                            <p:attrNameLst>
                                              <p:attrName>r</p:attrName>
                                            </p:attrNameLst>
                                          </p:cBhvr>
                                        </p:animRot>
                                      </p:childTnLst>
                                    </p:cTn>
                                  </p:par>
                                </p:childTnLst>
                              </p:cTn>
                            </p:par>
                            <p:par>
                              <p:cTn id="88" fill="hold">
                                <p:stCondLst>
                                  <p:cond delay="6100"/>
                                </p:stCondLst>
                                <p:childTnLst>
                                  <p:par>
                                    <p:cTn id="89" presetID="22" presetClass="entr" presetSubtype="1"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up)">
                                          <p:cBhvr>
                                            <p:cTn id="91" dur="500"/>
                                            <p:tgtEl>
                                              <p:spTgt spid="7"/>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up)">
                                          <p:cBhvr>
                                            <p:cTn id="94" dur="500"/>
                                            <p:tgtEl>
                                              <p:spTgt spid="6"/>
                                            </p:tgtEl>
                                          </p:cBhvr>
                                        </p:animEffect>
                                      </p:childTnLst>
                                    </p:cTn>
                                  </p:par>
                                </p:childTnLst>
                              </p:cTn>
                            </p:par>
                            <p:par>
                              <p:cTn id="95" fill="hold">
                                <p:stCondLst>
                                  <p:cond delay="6600"/>
                                </p:stCondLst>
                                <p:childTnLst>
                                  <p:par>
                                    <p:cTn id="96" presetID="2" presetClass="entr" presetSubtype="1" fill="hold" grpId="0" nodeType="afterEffect" p14:presetBounceEnd="50000">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14:bounceEnd="50000">
                                          <p:cBhvr additive="base">
                                            <p:cTn id="9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99" dur="500" fill="hold"/>
                                            <p:tgtEl>
                                              <p:spTgt spid="18"/>
                                            </p:tgtEl>
                                            <p:attrNameLst>
                                              <p:attrName>ppt_y</p:attrName>
                                            </p:attrNameLst>
                                          </p:cBhvr>
                                          <p:tavLst>
                                            <p:tav tm="0">
                                              <p:val>
                                                <p:strVal val="0-#ppt_h/2"/>
                                              </p:val>
                                            </p:tav>
                                            <p:tav tm="100000">
                                              <p:val>
                                                <p:strVal val="#ppt_y"/>
                                              </p:val>
                                            </p:tav>
                                          </p:tavLst>
                                        </p:anim>
                                      </p:childTnLst>
                                    </p:cTn>
                                  </p:par>
                                </p:childTnLst>
                              </p:cTn>
                            </p:par>
                            <p:par>
                              <p:cTn id="100" fill="hold">
                                <p:stCondLst>
                                  <p:cond delay="7100"/>
                                </p:stCondLst>
                                <p:childTnLst>
                                  <p:par>
                                    <p:cTn id="101" presetID="22" presetClass="entr" presetSubtype="2" fill="hold" grpId="0" nodeType="after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ipe(right)">
                                          <p:cBhvr>
                                            <p:cTn id="103" dur="500"/>
                                            <p:tgtEl>
                                              <p:spTgt spid="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right)">
                                          <p:cBhvr>
                                            <p:cTn id="106" dur="500"/>
                                            <p:tgtEl>
                                              <p:spTgt spid="3"/>
                                            </p:tgtEl>
                                          </p:cBhvr>
                                        </p:animEffect>
                                      </p:childTnLst>
                                    </p:cTn>
                                  </p:par>
                                </p:childTnLst>
                              </p:cTn>
                            </p:par>
                            <p:par>
                              <p:cTn id="107" fill="hold">
                                <p:stCondLst>
                                  <p:cond delay="760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19"/>
                                            </p:tgtEl>
                                            <p:attrNameLst>
                                              <p:attrName>style.visibility</p:attrName>
                                            </p:attrNameLst>
                                          </p:cBhvr>
                                          <p:to>
                                            <p:strVal val="visible"/>
                                          </p:to>
                                        </p:set>
                                        <p:animEffect transition="in" filter="wipe(left)">
                                          <p:cBhvr>
                                            <p:cTn id="110" dur="100"/>
                                            <p:tgtEl>
                                              <p:spTgt spid="19"/>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19"/>
                                            </p:tgtEl>
                                          </p:cBhvr>
                                          <p:to x="80000" y="100000"/>
                                        </p:animScale>
                                        <p:anim by="(#ppt_w*0.10)" calcmode="lin" valueType="num">
                                          <p:cBhvr>
                                            <p:cTn id="113" dur="50" autoRev="1" fill="hold">
                                              <p:stCondLst>
                                                <p:cond delay="0"/>
                                              </p:stCondLst>
                                            </p:cTn>
                                            <p:tgtEl>
                                              <p:spTgt spid="19"/>
                                            </p:tgtEl>
                                            <p:attrNameLst>
                                              <p:attrName>ppt_x</p:attrName>
                                            </p:attrNameLst>
                                          </p:cBhvr>
                                        </p:anim>
                                        <p:anim by="(-#ppt_w*0.10)" calcmode="lin" valueType="num">
                                          <p:cBhvr>
                                            <p:cTn id="114" dur="50" autoRev="1" fill="hold">
                                              <p:stCondLst>
                                                <p:cond delay="0"/>
                                              </p:stCondLst>
                                            </p:cTn>
                                            <p:tgtEl>
                                              <p:spTgt spid="19"/>
                                            </p:tgtEl>
                                            <p:attrNameLst>
                                              <p:attrName>ppt_y</p:attrName>
                                            </p:attrNameLst>
                                          </p:cBhvr>
                                        </p:anim>
                                        <p:animRot by="-480000">
                                          <p:cBhvr>
                                            <p:cTn id="115"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P spid="20" grpId="0" animBg="1"/>
          <p:bldP spid="21" grpId="0" animBg="1"/>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2500"/>
                                </p:stCondLst>
                                <p:childTnLst>
                                  <p:par>
                                    <p:cTn id="42" presetID="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0-#ppt_h/2"/>
                                              </p:val>
                                            </p:tav>
                                            <p:tav tm="100000">
                                              <p:val>
                                                <p:strVal val="#ppt_y"/>
                                              </p:val>
                                            </p:tav>
                                          </p:tavLst>
                                        </p:anim>
                                      </p:childTnLst>
                                    </p:cTn>
                                  </p:par>
                                </p:childTnLst>
                              </p:cTn>
                            </p:par>
                            <p:par>
                              <p:cTn id="46" fill="hold">
                                <p:stCondLst>
                                  <p:cond delay="30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13"/>
                                            </p:tgtEl>
                                            <p:attrNameLst>
                                              <p:attrName>style.visibility</p:attrName>
                                            </p:attrNameLst>
                                          </p:cBhvr>
                                          <p:to>
                                            <p:strVal val="visible"/>
                                          </p:to>
                                        </p:set>
                                        <p:animEffect transition="in" filter="wipe(left)">
                                          <p:cBhvr>
                                            <p:cTn id="49" dur="100"/>
                                            <p:tgtEl>
                                              <p:spTgt spid="13"/>
                                            </p:tgtEl>
                                          </p:cBhvr>
                                        </p:animEffect>
                                      </p:childTnLst>
                                    </p:cTn>
                                  </p:par>
                                  <p:par>
                                    <p:cTn id="50" presetID="36" presetClass="emph" presetSubtype="0" fill="hold" grpId="1" nodeType="withEffect">
                                      <p:stCondLst>
                                        <p:cond delay="0"/>
                                      </p:stCondLst>
                                      <p:iterate type="lt">
                                        <p:tmPct val="30000"/>
                                      </p:iterate>
                                      <p:childTnLst>
                                        <p:animScale>
                                          <p:cBhvr>
                                            <p:cTn id="51" dur="50" autoRev="1" fill="hold">
                                              <p:stCondLst>
                                                <p:cond delay="0"/>
                                              </p:stCondLst>
                                            </p:cTn>
                                            <p:tgtEl>
                                              <p:spTgt spid="13"/>
                                            </p:tgtEl>
                                          </p:cBhvr>
                                          <p:to x="80000" y="100000"/>
                                        </p:animScale>
                                        <p:anim by="(#ppt_w*0.10)" calcmode="lin" valueType="num">
                                          <p:cBhvr>
                                            <p:cTn id="52" dur="50" autoRev="1" fill="hold">
                                              <p:stCondLst>
                                                <p:cond delay="0"/>
                                              </p:stCondLst>
                                            </p:cTn>
                                            <p:tgtEl>
                                              <p:spTgt spid="13"/>
                                            </p:tgtEl>
                                            <p:attrNameLst>
                                              <p:attrName>ppt_x</p:attrName>
                                            </p:attrNameLst>
                                          </p:cBhvr>
                                        </p:anim>
                                        <p:anim by="(-#ppt_w*0.10)" calcmode="lin" valueType="num">
                                          <p:cBhvr>
                                            <p:cTn id="53" dur="50" autoRev="1" fill="hold">
                                              <p:stCondLst>
                                                <p:cond delay="0"/>
                                              </p:stCondLst>
                                            </p:cTn>
                                            <p:tgtEl>
                                              <p:spTgt spid="13"/>
                                            </p:tgtEl>
                                            <p:attrNameLst>
                                              <p:attrName>ppt_y</p:attrName>
                                            </p:attrNameLst>
                                          </p:cBhvr>
                                        </p:anim>
                                        <p:animRot by="-480000">
                                          <p:cBhvr>
                                            <p:cTn id="54" dur="50" autoRev="1" fill="hold">
                                              <p:stCondLst>
                                                <p:cond delay="0"/>
                                              </p:stCondLst>
                                            </p:cTn>
                                            <p:tgtEl>
                                              <p:spTgt spid="13"/>
                                            </p:tgtEl>
                                            <p:attrNameLst>
                                              <p:attrName>r</p:attrName>
                                            </p:attrNameLst>
                                          </p:cBhvr>
                                        </p:animRot>
                                      </p:childTnLst>
                                    </p:cTn>
                                  </p:par>
                                </p:childTnLst>
                              </p:cTn>
                            </p:par>
                            <p:par>
                              <p:cTn id="55" fill="hold">
                                <p:stCondLst>
                                  <p:cond delay="3550"/>
                                </p:stCondLst>
                                <p:childTnLst>
                                  <p:par>
                                    <p:cTn id="56" presetID="2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up)">
                                          <p:cBhvr>
                                            <p:cTn id="61" dur="500"/>
                                            <p:tgtEl>
                                              <p:spTgt spid="10"/>
                                            </p:tgtEl>
                                          </p:cBhvr>
                                        </p:animEffect>
                                      </p:childTnLst>
                                    </p:cTn>
                                  </p:par>
                                </p:childTnLst>
                              </p:cTn>
                            </p:par>
                            <p:par>
                              <p:cTn id="62" fill="hold">
                                <p:stCondLst>
                                  <p:cond delay="4050"/>
                                </p:stCondLst>
                                <p:childTnLst>
                                  <p:par>
                                    <p:cTn id="63" presetID="2" presetClass="entr" presetSubtype="1"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0-#ppt_h/2"/>
                                              </p:val>
                                            </p:tav>
                                            <p:tav tm="100000">
                                              <p:val>
                                                <p:strVal val="#ppt_y"/>
                                              </p:val>
                                            </p:tav>
                                          </p:tavLst>
                                        </p:anim>
                                      </p:childTnLst>
                                    </p:cTn>
                                  </p:par>
                                </p:childTnLst>
                              </p:cTn>
                            </p:par>
                            <p:par>
                              <p:cTn id="67" fill="hold">
                                <p:stCondLst>
                                  <p:cond delay="4550"/>
                                </p:stCondLst>
                                <p:childTnLst>
                                  <p:par>
                                    <p:cTn id="68" presetID="22" presetClass="entr" presetSubtype="8"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left)">
                                          <p:cBhvr>
                                            <p:cTn id="73" dur="500"/>
                                            <p:tgtEl>
                                              <p:spTgt spid="5"/>
                                            </p:tgtEl>
                                          </p:cBhvr>
                                        </p:animEffect>
                                      </p:childTnLst>
                                    </p:cTn>
                                  </p:par>
                                </p:childTnLst>
                              </p:cTn>
                            </p:par>
                            <p:par>
                              <p:cTn id="74" fill="hold">
                                <p:stCondLst>
                                  <p:cond delay="5050"/>
                                </p:stCondLst>
                                <p:childTnLst>
                                  <p:par>
                                    <p:cTn id="75" presetID="2" presetClass="entr" presetSubtype="1"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ppt_x"/>
                                              </p:val>
                                            </p:tav>
                                            <p:tav tm="100000">
                                              <p:val>
                                                <p:strVal val="#ppt_x"/>
                                              </p:val>
                                            </p:tav>
                                          </p:tavLst>
                                        </p:anim>
                                        <p:anim calcmode="lin" valueType="num">
                                          <p:cBhvr additive="base">
                                            <p:cTn id="78" dur="500" fill="hold"/>
                                            <p:tgtEl>
                                              <p:spTgt spid="17"/>
                                            </p:tgtEl>
                                            <p:attrNameLst>
                                              <p:attrName>ppt_y</p:attrName>
                                            </p:attrNameLst>
                                          </p:cBhvr>
                                          <p:tavLst>
                                            <p:tav tm="0">
                                              <p:val>
                                                <p:strVal val="0-#ppt_h/2"/>
                                              </p:val>
                                            </p:tav>
                                            <p:tav tm="100000">
                                              <p:val>
                                                <p:strVal val="#ppt_y"/>
                                              </p:val>
                                            </p:tav>
                                          </p:tavLst>
                                        </p:anim>
                                      </p:childTnLst>
                                    </p:cTn>
                                  </p:par>
                                </p:childTnLst>
                              </p:cTn>
                            </p:par>
                            <p:par>
                              <p:cTn id="79" fill="hold">
                                <p:stCondLst>
                                  <p:cond delay="555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16"/>
                                            </p:tgtEl>
                                            <p:attrNameLst>
                                              <p:attrName>style.visibility</p:attrName>
                                            </p:attrNameLst>
                                          </p:cBhvr>
                                          <p:to>
                                            <p:strVal val="visible"/>
                                          </p:to>
                                        </p:set>
                                        <p:animEffect transition="in" filter="wipe(left)">
                                          <p:cBhvr>
                                            <p:cTn id="82" dur="100"/>
                                            <p:tgtEl>
                                              <p:spTgt spid="16"/>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16"/>
                                            </p:tgtEl>
                                          </p:cBhvr>
                                          <p:to x="80000" y="100000"/>
                                        </p:animScale>
                                        <p:anim by="(#ppt_w*0.10)" calcmode="lin" valueType="num">
                                          <p:cBhvr>
                                            <p:cTn id="85" dur="50" autoRev="1" fill="hold">
                                              <p:stCondLst>
                                                <p:cond delay="0"/>
                                              </p:stCondLst>
                                            </p:cTn>
                                            <p:tgtEl>
                                              <p:spTgt spid="16"/>
                                            </p:tgtEl>
                                            <p:attrNameLst>
                                              <p:attrName>ppt_x</p:attrName>
                                            </p:attrNameLst>
                                          </p:cBhvr>
                                        </p:anim>
                                        <p:anim by="(-#ppt_w*0.10)" calcmode="lin" valueType="num">
                                          <p:cBhvr>
                                            <p:cTn id="86" dur="50" autoRev="1" fill="hold">
                                              <p:stCondLst>
                                                <p:cond delay="0"/>
                                              </p:stCondLst>
                                            </p:cTn>
                                            <p:tgtEl>
                                              <p:spTgt spid="16"/>
                                            </p:tgtEl>
                                            <p:attrNameLst>
                                              <p:attrName>ppt_y</p:attrName>
                                            </p:attrNameLst>
                                          </p:cBhvr>
                                        </p:anim>
                                        <p:animRot by="-480000">
                                          <p:cBhvr>
                                            <p:cTn id="87" dur="50" autoRev="1" fill="hold">
                                              <p:stCondLst>
                                                <p:cond delay="0"/>
                                              </p:stCondLst>
                                            </p:cTn>
                                            <p:tgtEl>
                                              <p:spTgt spid="16"/>
                                            </p:tgtEl>
                                            <p:attrNameLst>
                                              <p:attrName>r</p:attrName>
                                            </p:attrNameLst>
                                          </p:cBhvr>
                                        </p:animRot>
                                      </p:childTnLst>
                                    </p:cTn>
                                  </p:par>
                                </p:childTnLst>
                              </p:cTn>
                            </p:par>
                            <p:par>
                              <p:cTn id="88" fill="hold">
                                <p:stCondLst>
                                  <p:cond delay="6100"/>
                                </p:stCondLst>
                                <p:childTnLst>
                                  <p:par>
                                    <p:cTn id="89" presetID="22" presetClass="entr" presetSubtype="1"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up)">
                                          <p:cBhvr>
                                            <p:cTn id="91" dur="500"/>
                                            <p:tgtEl>
                                              <p:spTgt spid="7"/>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up)">
                                          <p:cBhvr>
                                            <p:cTn id="94" dur="500"/>
                                            <p:tgtEl>
                                              <p:spTgt spid="6"/>
                                            </p:tgtEl>
                                          </p:cBhvr>
                                        </p:animEffect>
                                      </p:childTnLst>
                                    </p:cTn>
                                  </p:par>
                                </p:childTnLst>
                              </p:cTn>
                            </p:par>
                            <p:par>
                              <p:cTn id="95" fill="hold">
                                <p:stCondLst>
                                  <p:cond delay="6600"/>
                                </p:stCondLst>
                                <p:childTnLst>
                                  <p:par>
                                    <p:cTn id="96" presetID="2" presetClass="entr" presetSubtype="1"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additive="base">
                                            <p:cTn id="98" dur="500" fill="hold"/>
                                            <p:tgtEl>
                                              <p:spTgt spid="18"/>
                                            </p:tgtEl>
                                            <p:attrNameLst>
                                              <p:attrName>ppt_x</p:attrName>
                                            </p:attrNameLst>
                                          </p:cBhvr>
                                          <p:tavLst>
                                            <p:tav tm="0">
                                              <p:val>
                                                <p:strVal val="#ppt_x"/>
                                              </p:val>
                                            </p:tav>
                                            <p:tav tm="100000">
                                              <p:val>
                                                <p:strVal val="#ppt_x"/>
                                              </p:val>
                                            </p:tav>
                                          </p:tavLst>
                                        </p:anim>
                                        <p:anim calcmode="lin" valueType="num">
                                          <p:cBhvr additive="base">
                                            <p:cTn id="99" dur="500" fill="hold"/>
                                            <p:tgtEl>
                                              <p:spTgt spid="18"/>
                                            </p:tgtEl>
                                            <p:attrNameLst>
                                              <p:attrName>ppt_y</p:attrName>
                                            </p:attrNameLst>
                                          </p:cBhvr>
                                          <p:tavLst>
                                            <p:tav tm="0">
                                              <p:val>
                                                <p:strVal val="0-#ppt_h/2"/>
                                              </p:val>
                                            </p:tav>
                                            <p:tav tm="100000">
                                              <p:val>
                                                <p:strVal val="#ppt_y"/>
                                              </p:val>
                                            </p:tav>
                                          </p:tavLst>
                                        </p:anim>
                                      </p:childTnLst>
                                    </p:cTn>
                                  </p:par>
                                </p:childTnLst>
                              </p:cTn>
                            </p:par>
                            <p:par>
                              <p:cTn id="100" fill="hold">
                                <p:stCondLst>
                                  <p:cond delay="7100"/>
                                </p:stCondLst>
                                <p:childTnLst>
                                  <p:par>
                                    <p:cTn id="101" presetID="22" presetClass="entr" presetSubtype="2" fill="hold" grpId="0" nodeType="after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ipe(right)">
                                          <p:cBhvr>
                                            <p:cTn id="103" dur="500"/>
                                            <p:tgtEl>
                                              <p:spTgt spid="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right)">
                                          <p:cBhvr>
                                            <p:cTn id="106" dur="500"/>
                                            <p:tgtEl>
                                              <p:spTgt spid="3"/>
                                            </p:tgtEl>
                                          </p:cBhvr>
                                        </p:animEffect>
                                      </p:childTnLst>
                                    </p:cTn>
                                  </p:par>
                                </p:childTnLst>
                              </p:cTn>
                            </p:par>
                            <p:par>
                              <p:cTn id="107" fill="hold">
                                <p:stCondLst>
                                  <p:cond delay="760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19"/>
                                            </p:tgtEl>
                                            <p:attrNameLst>
                                              <p:attrName>style.visibility</p:attrName>
                                            </p:attrNameLst>
                                          </p:cBhvr>
                                          <p:to>
                                            <p:strVal val="visible"/>
                                          </p:to>
                                        </p:set>
                                        <p:animEffect transition="in" filter="wipe(left)">
                                          <p:cBhvr>
                                            <p:cTn id="110" dur="100"/>
                                            <p:tgtEl>
                                              <p:spTgt spid="19"/>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19"/>
                                            </p:tgtEl>
                                          </p:cBhvr>
                                          <p:to x="80000" y="100000"/>
                                        </p:animScale>
                                        <p:anim by="(#ppt_w*0.10)" calcmode="lin" valueType="num">
                                          <p:cBhvr>
                                            <p:cTn id="113" dur="50" autoRev="1" fill="hold">
                                              <p:stCondLst>
                                                <p:cond delay="0"/>
                                              </p:stCondLst>
                                            </p:cTn>
                                            <p:tgtEl>
                                              <p:spTgt spid="19"/>
                                            </p:tgtEl>
                                            <p:attrNameLst>
                                              <p:attrName>ppt_x</p:attrName>
                                            </p:attrNameLst>
                                          </p:cBhvr>
                                        </p:anim>
                                        <p:anim by="(-#ppt_w*0.10)" calcmode="lin" valueType="num">
                                          <p:cBhvr>
                                            <p:cTn id="114" dur="50" autoRev="1" fill="hold">
                                              <p:stCondLst>
                                                <p:cond delay="0"/>
                                              </p:stCondLst>
                                            </p:cTn>
                                            <p:tgtEl>
                                              <p:spTgt spid="19"/>
                                            </p:tgtEl>
                                            <p:attrNameLst>
                                              <p:attrName>ppt_y</p:attrName>
                                            </p:attrNameLst>
                                          </p:cBhvr>
                                        </p:anim>
                                        <p:animRot by="-480000">
                                          <p:cBhvr>
                                            <p:cTn id="115"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P spid="20" grpId="0" animBg="1"/>
          <p:bldP spid="21" grpId="0" animBg="1"/>
          <p:bldP spid="22" grpId="0"/>
          <p:bldP spid="23"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2947</TotalTime>
  <Words>5903</Words>
  <Application>Microsoft Office PowerPoint</Application>
  <PresentationFormat>自定义</PresentationFormat>
  <Paragraphs>514</Paragraphs>
  <Slides>35</Slides>
  <Notes>34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35</vt:i4>
      </vt:variant>
    </vt:vector>
  </HeadingPairs>
  <TitlesOfParts>
    <vt:vector size="59" baseType="lpstr">
      <vt:lpstr>Bodoni MT</vt:lpstr>
      <vt:lpstr>Gulim</vt:lpstr>
      <vt:lpstr>Gulim</vt:lpstr>
      <vt:lpstr>맑은 고딕</vt:lpstr>
      <vt:lpstr>ＭＳ Ｐゴシック</vt:lpstr>
      <vt:lpstr>ＭＳ Ｐゴシック</vt:lpstr>
      <vt:lpstr>Open Sans</vt:lpstr>
      <vt:lpstr>Roboto condensed</vt:lpstr>
      <vt:lpstr>Roboto condensed</vt:lpstr>
      <vt:lpstr>方正兰亭粗黑_GBK</vt:lpstr>
      <vt:lpstr>方正正大黑简体</vt:lpstr>
      <vt:lpstr>方正正黑简体</vt:lpstr>
      <vt:lpstr>汉仪菱心体简</vt:lpstr>
      <vt:lpstr>华文黑体</vt:lpstr>
      <vt:lpstr>宋体</vt:lpstr>
      <vt:lpstr>微软雅黑</vt:lpstr>
      <vt:lpstr>Arial</vt:lpstr>
      <vt:lpstr>Arial Black</vt:lpstr>
      <vt:lpstr>Calibri</vt:lpstr>
      <vt:lpstr>Corbel</vt:lpstr>
      <vt:lpstr>Impact</vt:lpstr>
      <vt:lpstr>ITC Avant Garde Std Bk</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红色微立体</dc:title>
  <dc:creator>user</dc:creator>
  <cp:keywords>user</cp:keywords>
  <cp:lastModifiedBy>YANGS</cp:lastModifiedBy>
  <cp:revision>236</cp:revision>
  <dcterms:created xsi:type="dcterms:W3CDTF">2015-11-08T02:29:44Z</dcterms:created>
  <dcterms:modified xsi:type="dcterms:W3CDTF">2017-10-06T14:26:36Z</dcterms:modified>
</cp:coreProperties>
</file>