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1" r:id="rId3"/>
    <p:sldId id="264" r:id="rId4"/>
    <p:sldId id="268" r:id="rId5"/>
    <p:sldId id="265" r:id="rId6"/>
    <p:sldId id="269" r:id="rId7"/>
    <p:sldId id="266" r:id="rId8"/>
    <p:sldId id="270" r:id="rId9"/>
    <p:sldId id="267" r:id="rId10"/>
    <p:sldId id="274" r:id="rId11"/>
    <p:sldId id="273" r:id="rId12"/>
    <p:sldId id="275" r:id="rId13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55" autoAdjust="0"/>
  </p:normalViewPr>
  <p:slideViewPr>
    <p:cSldViewPr>
      <p:cViewPr varScale="1">
        <p:scale>
          <a:sx n="83" d="100"/>
          <a:sy n="83" d="100"/>
        </p:scale>
        <p:origin x="990" y="7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3847BF-F0E9-4FB0-8338-26682B527148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E0C36-3169-4594-81CC-C46ECB8D7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52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16037-B790-4D22-981D-2A93B65BB051}" type="slidenum">
              <a:rPr altLang="en-US" smtClean="0">
                <a:solidFill>
                  <a:prstClr val="black"/>
                </a:solidFill>
                <a:ea typeface="宋体"/>
              </a:rPr>
              <a:pPr/>
              <a:t>1</a:t>
            </a:fld>
            <a:endParaRPr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79900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/>
              <a:t>单击此处可编辑母版副标题样式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 latinLnBrk="0">
              <a:defRPr lang="zh-CN" sz="4000" b="1" cap="all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 latinLnBrk="0">
              <a:buNone/>
              <a:defRPr lang="zh-CN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 latinLnBrk="0">
              <a:defRPr lang="zh-CN" sz="3200"/>
            </a:lvl1pPr>
            <a:lvl2pPr latinLnBrk="0">
              <a:defRPr lang="zh-CN" sz="2800"/>
            </a:lvl2pPr>
            <a:lvl3pPr latinLnBrk="0">
              <a:defRPr lang="zh-CN" sz="2400"/>
            </a:lvl3pPr>
            <a:lvl4pPr latinLnBrk="0">
              <a:defRPr lang="zh-CN" sz="2000"/>
            </a:lvl4pPr>
            <a:lvl5pPr latinLnBrk="0">
              <a:defRPr lang="zh-CN" sz="2000"/>
            </a:lvl5pPr>
            <a:lvl6pPr latinLnBrk="0">
              <a:defRPr lang="zh-CN" sz="2000"/>
            </a:lvl6pPr>
            <a:lvl7pPr latinLnBrk="0">
              <a:defRPr lang="zh-CN" sz="2000"/>
            </a:lvl7pPr>
            <a:lvl8pPr latinLnBrk="0">
              <a:defRPr lang="zh-CN" sz="2000"/>
            </a:lvl8pPr>
            <a:lvl9pPr latinLnBrk="0">
              <a:defRPr lang="zh-CN" sz="2000"/>
            </a:lvl9pPr>
          </a:lstStyle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 latinLnBrk="0">
              <a:buNone/>
              <a:defRPr lang="zh-CN" sz="32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endParaRPr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3810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/>
              <a:t>单击此处可编辑母版标题样式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单击此处可编辑母版文本样式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pPr/>
              <a:t>2017/10/7</a:t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pPr/>
              <a:t>‹#›</a:t>
            </a:fld>
            <a:endParaRPr lang="zh-C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audio" Target="../media/audio1.wav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 descr="C:\DOCUME~1\ADMINI~1\LOCALS~1\Temp\IK(I{639NCQ~R[80Q]F@O`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41"/>
            <a:ext cx="9296400" cy="575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 t="49200" r="2202"/>
          <a:stretch/>
        </p:blipFill>
        <p:spPr>
          <a:xfrm>
            <a:off x="-44533" y="-457200"/>
            <a:ext cx="9340933" cy="6629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00" y="394807"/>
            <a:ext cx="3279800" cy="48815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9" t="73944" r="704" b="9936"/>
          <a:stretch/>
        </p:blipFill>
        <p:spPr>
          <a:xfrm>
            <a:off x="-44533" y="3245702"/>
            <a:ext cx="9340934" cy="24692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8" b="64147"/>
          <a:stretch/>
        </p:blipFill>
        <p:spPr>
          <a:xfrm>
            <a:off x="-76200" y="-210196"/>
            <a:ext cx="9677400" cy="192916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105400" y="5062835"/>
            <a:ext cx="4002617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solidFill>
                    <a:srgbClr val="FFFF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方正流行体繁体" pitchFamily="65" charset="-122"/>
                <a:ea typeface="方正流行体繁体" pitchFamily="65" charset="-122"/>
              </a:rPr>
              <a:t>会计与金融系团总支学生会</a:t>
            </a:r>
            <a:endParaRPr kumimoji="0" lang="zh-CN" altLang="en-US" sz="2400" b="0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方正流行体繁体" pitchFamily="65" charset="-122"/>
              <a:ea typeface="方正流行体繁体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38400" y="1714500"/>
            <a:ext cx="3352800" cy="923330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54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09800" y="2776835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10200" y="4533900"/>
            <a:ext cx="32766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solidFill>
                    <a:srgbClr val="FFFF00"/>
                  </a:solidFill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方正行黑简体" pitchFamily="2" charset="-122"/>
                <a:ea typeface="方正行黑简体" pitchFamily="2" charset="-122"/>
              </a:rPr>
              <a:t>重庆电子工程职业学院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方正行黑简体" pitchFamily="2" charset="-122"/>
              <a:ea typeface="方正行黑简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87931" y="2776835"/>
            <a:ext cx="1219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方正舒体" pitchFamily="2" charset="-122"/>
                <a:ea typeface="方正舒体" pitchFamily="2" charset="-122"/>
              </a:rPr>
              <a:t>心海杯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3" name="椭圆​​ 7"/>
          <p:cNvSpPr>
            <a:spLocks noChangeAspect="1"/>
          </p:cNvSpPr>
          <p:nvPr/>
        </p:nvSpPr>
        <p:spPr>
          <a:xfrm>
            <a:off x="2644180" y="548680"/>
            <a:ext cx="4366220" cy="4366220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91000"/>
                </a:srgbClr>
              </a:gs>
              <a:gs pos="54000">
                <a:schemeClr val="bg1"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-744728" y="225107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-600266" y="4283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-208153" y="116363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527241" y="3165475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-352616" y="4365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581960" y="1533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508935" y="314483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9466072" y="4029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9537510" y="763588"/>
            <a:ext cx="349250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9291447" y="2346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9291447" y="503078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9291447" y="46243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58585" y="-549275"/>
            <a:ext cx="347662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107047" y="-360363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199960" y="-2159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551047" y="-390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868422" y="-534988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711510" y="-360363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873560" y="-608013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8067485" y="-4413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8567547" y="-584200"/>
            <a:ext cx="347663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139047" y="-187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-382778" y="6357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469736" y="575693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139047" y="54578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-503238" y="55880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620000" y="5670715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318794" y="5742152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431971" y="5690280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24310" y="5805487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551047" y="5849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6488113" y="573246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615158" y="584375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852297" y="576571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5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11.wav"/>
          </p:stSnd>
        </p:sndAc>
      </p:transition>
    </mc:Choice>
    <mc:Fallback xmlns="">
      <p:transition spd="slow">
        <p:fade/>
        <p:sndAc>
          <p:stSnd>
            <p:snd r:embed="rId10" name="1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544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544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544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544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544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544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9" grpId="1"/>
      <p:bldP spid="19" grpId="2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7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613237"/>
            <a:ext cx="7162800" cy="1015663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60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latin typeface="叶根友特楷简体" pitchFamily="2" charset="-122"/>
                <a:ea typeface="叶根友特楷简体" pitchFamily="2" charset="-122"/>
              </a:rPr>
              <a:t>欢迎各位嘉宾的到来</a:t>
            </a:r>
            <a:endParaRPr kumimoji="0" lang="zh-CN" altLang="en-US" sz="6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1400" y="2968704"/>
            <a:ext cx="1905000" cy="1107996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再见</a:t>
            </a:r>
            <a:endParaRPr kumimoji="0" lang="zh-CN" altLang="en-US" sz="66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19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3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1600000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grpId="3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grpId="2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3" grpId="0"/>
      <p:bldP spid="13" grpId="1"/>
      <p:bldP spid="13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03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5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1" name="图片 5" descr="FM.pn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6948"/>
            <a:ext cx="9144000" cy="261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8511"/>
            <a:ext cx="7812088" cy="80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0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17261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0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56709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0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37320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1" descr="0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0" y="19479"/>
            <a:ext cx="9144000" cy="225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539552" y="997294"/>
            <a:ext cx="5688632" cy="4800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62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2011</a:t>
            </a:r>
            <a:r>
              <a:rPr lang="zh-CN" altLang="en-US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年“心海杯”校园征文大赛</a:t>
            </a:r>
            <a:endParaRPr lang="zh-CN" altLang="en-US" sz="3600" b="1" kern="10" dirty="0"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隶变简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248376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优秀奖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483320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优秀奖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20" name="WordArt 5"/>
          <p:cNvSpPr>
            <a:spLocks noChangeArrowheads="1" noChangeShapeType="1" noTextEdit="1"/>
          </p:cNvSpPr>
          <p:nvPr/>
        </p:nvSpPr>
        <p:spPr bwMode="auto">
          <a:xfrm>
            <a:off x="248376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优秀奖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14" name="椭圆​​ 7"/>
          <p:cNvSpPr>
            <a:spLocks noChangeAspect="1"/>
          </p:cNvSpPr>
          <p:nvPr/>
        </p:nvSpPr>
        <p:spPr>
          <a:xfrm>
            <a:off x="2644180" y="548680"/>
            <a:ext cx="4366220" cy="4366220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91000"/>
                </a:srgbClr>
              </a:gs>
              <a:gs pos="54000">
                <a:schemeClr val="bg1"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382778" y="63881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744728" y="225107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600266" y="4283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208153" y="116363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527241" y="3165475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352616" y="4365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69736" y="578709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581960" y="1533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508935" y="314483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466072" y="4029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139047" y="54879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537510" y="763588"/>
            <a:ext cx="349250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291447" y="2346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291447" y="503078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291447" y="46243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8585" y="-549275"/>
            <a:ext cx="347662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107047" y="-360363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99960" y="-2159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551047" y="-390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868422" y="-534988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711510" y="-360363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873560" y="-608013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067485" y="-4413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567547" y="-584200"/>
            <a:ext cx="347663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139047" y="-187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503238" y="56181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620000" y="570087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8794" y="577231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431971" y="5720443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524310" y="5835650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551047" y="58801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488113" y="576262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15158" y="587391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52297" y="5795881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382778" y="6357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469736" y="575693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139047" y="54578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503238" y="55880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7620000" y="5670715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318794" y="5742152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431971" y="5690280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524310" y="5805487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551047" y="5849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488113" y="573246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615158" y="584375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852297" y="576571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无标题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122646" y="194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2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0" presetClass="entr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83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3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833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" showWhenStopped="0">
                <p:cTn id="3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7421" grpId="0" animBg="1"/>
      <p:bldP spid="18" grpId="0"/>
      <p:bldP spid="18" grpId="1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44546" y="1331826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144000" y="29845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05600" y="-417447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98168" y="-417447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884135" y="-34925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404941" y="1905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388577" y="144145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7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1" name="图片 5" descr="F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6948"/>
            <a:ext cx="9144000" cy="261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8511"/>
            <a:ext cx="7812088" cy="80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17261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56709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37320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1" descr="0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0" y="19479"/>
            <a:ext cx="9144000" cy="225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539552" y="997294"/>
            <a:ext cx="5688632" cy="4800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62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2011</a:t>
            </a:r>
            <a:r>
              <a:rPr lang="zh-CN" altLang="en-US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年“心海杯”校园征文大赛</a:t>
            </a:r>
            <a:endParaRPr lang="zh-CN" altLang="en-US" sz="3600" b="1" kern="10" dirty="0"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隶变简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248376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三等奖</a:t>
            </a: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483768" y="2077413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三等奖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20" name="WordArt 5"/>
          <p:cNvSpPr>
            <a:spLocks noChangeArrowheads="1" noChangeShapeType="1" noTextEdit="1"/>
          </p:cNvSpPr>
          <p:nvPr/>
        </p:nvSpPr>
        <p:spPr bwMode="auto">
          <a:xfrm>
            <a:off x="2483768" y="2077413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三等奖</a:t>
            </a:r>
          </a:p>
        </p:txBody>
      </p:sp>
      <p:sp>
        <p:nvSpPr>
          <p:cNvPr id="14" name="椭圆​​ 7"/>
          <p:cNvSpPr>
            <a:spLocks noChangeAspect="1"/>
          </p:cNvSpPr>
          <p:nvPr/>
        </p:nvSpPr>
        <p:spPr>
          <a:xfrm>
            <a:off x="2644180" y="548680"/>
            <a:ext cx="4366220" cy="4366220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91000"/>
                </a:srgbClr>
              </a:gs>
              <a:gs pos="54000">
                <a:schemeClr val="bg1"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744728" y="225107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600266" y="4283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208153" y="116363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527241" y="3165475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352616" y="4365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581960" y="1533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508935" y="314483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466072" y="4029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537510" y="763588"/>
            <a:ext cx="349250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291447" y="2346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291447" y="503078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291447" y="46243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8585" y="-549275"/>
            <a:ext cx="347662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07047" y="-360363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99960" y="-2159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51047" y="-390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68422" y="-534988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711510" y="-360363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73560" y="-608013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067485" y="-4413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567547" y="-584200"/>
            <a:ext cx="347663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139047" y="-187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382778" y="6357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469736" y="575693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139047" y="54578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503238" y="55880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620000" y="5670715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8794" y="5742152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431971" y="5690280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524310" y="5805487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551047" y="5849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488113" y="573246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15158" y="584375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52297" y="576571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6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0" presetClass="entr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54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 animBg="1"/>
      <p:bldP spid="18" grpId="0"/>
      <p:bldP spid="18" grpId="1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5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1" name="图片 5" descr="F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6948"/>
            <a:ext cx="9144000" cy="261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8511"/>
            <a:ext cx="7812088" cy="80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17261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56709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37320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1" descr="0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0" y="19479"/>
            <a:ext cx="9144000" cy="225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539552" y="997294"/>
            <a:ext cx="5688632" cy="4800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62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2011</a:t>
            </a:r>
            <a:r>
              <a:rPr lang="zh-CN" altLang="en-US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年“心海杯”校园征文大赛</a:t>
            </a:r>
            <a:endParaRPr lang="zh-CN" altLang="en-US" sz="3600" b="1" kern="10" dirty="0"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隶变简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2555776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二等奖</a:t>
            </a: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55532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二等奖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20" name="WordArt 5"/>
          <p:cNvSpPr>
            <a:spLocks noChangeArrowheads="1" noChangeShapeType="1" noTextEdit="1"/>
          </p:cNvSpPr>
          <p:nvPr/>
        </p:nvSpPr>
        <p:spPr bwMode="auto">
          <a:xfrm>
            <a:off x="2555776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二等奖</a:t>
            </a:r>
          </a:p>
        </p:txBody>
      </p:sp>
      <p:sp>
        <p:nvSpPr>
          <p:cNvPr id="14" name="椭圆​​ 7"/>
          <p:cNvSpPr>
            <a:spLocks noChangeAspect="1"/>
          </p:cNvSpPr>
          <p:nvPr/>
        </p:nvSpPr>
        <p:spPr>
          <a:xfrm>
            <a:off x="2644180" y="548680"/>
            <a:ext cx="4366220" cy="4366220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91000"/>
                </a:srgbClr>
              </a:gs>
              <a:gs pos="54000">
                <a:schemeClr val="bg1"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744728" y="225107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600266" y="4283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208153" y="116363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527241" y="3165475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352616" y="4365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581960" y="1533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508935" y="314483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466072" y="4029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537510" y="763588"/>
            <a:ext cx="349250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291447" y="2346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291447" y="503078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291447" y="46243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8585" y="-549275"/>
            <a:ext cx="347662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07047" y="-360363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99960" y="-2159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51047" y="-390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68422" y="-534988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711510" y="-360363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73560" y="-608013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067485" y="-4413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567547" y="-584200"/>
            <a:ext cx="347663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139047" y="-187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382778" y="6357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469736" y="575693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139047" y="54578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503238" y="55880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620000" y="5670715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8794" y="5742152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431971" y="5690280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524310" y="5805487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551047" y="5849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488113" y="573246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15158" y="584375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52297" y="576571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9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0" presetClass="entr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933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33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93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54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 animBg="1"/>
      <p:bldP spid="18" grpId="0"/>
      <p:bldP spid="18" grpId="1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psds16094\素材天下 sucaitianxia.com-16094副本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820"/>
            <a:ext cx="9144000" cy="57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:\psds16094\素材天下 sucaitianxia.com-16094副本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1" descr="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:\psds16094\素材天下 sucaitianxia.com-16094副本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1190626"/>
            <a:ext cx="7981950" cy="519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等腰三角形 6"/>
          <p:cNvSpPr/>
          <p:nvPr/>
        </p:nvSpPr>
        <p:spPr>
          <a:xfrm rot="10800000">
            <a:off x="2214547" y="1825618"/>
            <a:ext cx="4143405" cy="3413149"/>
          </a:xfrm>
          <a:prstGeom prst="triangle">
            <a:avLst/>
          </a:prstGeom>
          <a:gradFill>
            <a:gsLst>
              <a:gs pos="0">
                <a:srgbClr val="FFFF00">
                  <a:alpha val="0"/>
                </a:srgbClr>
              </a:gs>
              <a:gs pos="29000">
                <a:srgbClr val="FFFF66">
                  <a:alpha val="31765"/>
                </a:srgbClr>
              </a:gs>
              <a:gs pos="70000">
                <a:srgbClr val="FFFF00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4105" name="Picture 2" descr="H:\2011新年素材\2011新年素材\23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4376"/>
            <a:ext cx="9144000" cy="246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7" descr="C:\Documents and Settings\andysun\桌面\图片3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825625"/>
            <a:ext cx="9144000" cy="2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60449" l="9884" r="899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00" y="1790700"/>
            <a:ext cx="3279800" cy="488156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647700"/>
            <a:ext cx="4648200" cy="46166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2011</a:t>
            </a:r>
            <a:r>
              <a:rPr lang="zh-CN" altLang="en-US" sz="2400" b="1" kern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年“心海杯”校园征文大赛</a:t>
            </a:r>
            <a:endParaRPr kumimoji="0" lang="zh-CN" altLang="en-US" sz="2400" b="1" i="0" u="none" strike="noStrike" kern="0" cap="none" spc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019300"/>
            <a:ext cx="4267200" cy="1323439"/>
          </a:xfrm>
          <a:prstGeom prst="rect">
            <a:avLst/>
          </a:prstGeom>
          <a:noFill/>
          <a:ln>
            <a:noFill/>
          </a:ln>
          <a:effectLst>
            <a:glow rad="1905000">
              <a:srgbClr val="FFFF00"/>
            </a:glow>
            <a:softEdge rad="215900"/>
          </a:effectLst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0" normalizeH="0" baseline="0" noProof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uLnTx/>
                <a:uFillTx/>
                <a:latin typeface="叶根友特楷简体" pitchFamily="2" charset="-122"/>
                <a:ea typeface="叶根友特楷简体" pitchFamily="2" charset="-122"/>
              </a:rPr>
              <a:t>颁奖盛典</a:t>
            </a:r>
            <a:endParaRPr kumimoji="0" lang="zh-CN" altLang="en-US" sz="8000" b="1" i="0" u="none" strike="noStrike" kern="0" normalizeH="0" baseline="0" noProof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uLnTx/>
              <a:uFillTx/>
              <a:latin typeface="叶根友特楷简体" pitchFamily="2" charset="-122"/>
              <a:ea typeface="叶根友特楷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59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1" grpId="1"/>
      <p:bldP spid="11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1" name="图片 5" descr="F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715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6948"/>
            <a:ext cx="9144000" cy="261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8511"/>
            <a:ext cx="7812088" cy="80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517261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56709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37320"/>
            <a:ext cx="7761288" cy="277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1" descr="0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0" y="19479"/>
            <a:ext cx="9144000" cy="225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WordArt 13"/>
          <p:cNvSpPr>
            <a:spLocks noChangeArrowheads="1" noChangeShapeType="1" noTextEdit="1"/>
          </p:cNvSpPr>
          <p:nvPr/>
        </p:nvSpPr>
        <p:spPr bwMode="auto">
          <a:xfrm>
            <a:off x="539552" y="997294"/>
            <a:ext cx="5688632" cy="4800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462"/>
              </a:avLst>
            </a:prstTxWarp>
          </a:bodyPr>
          <a:lstStyle/>
          <a:p>
            <a:pPr algn="ctr"/>
            <a:r>
              <a:rPr lang="en-US" altLang="zh-CN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2011</a:t>
            </a:r>
            <a:r>
              <a:rPr lang="zh-CN" altLang="en-US" sz="3600" b="1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隶变简"/>
              </a:rPr>
              <a:t>年“心海杯”校园征文大赛</a:t>
            </a:r>
            <a:endParaRPr lang="zh-CN" altLang="en-US" sz="3600" b="1" kern="10" dirty="0"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隶变简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248376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一等奖</a:t>
            </a: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483768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sz="3600" b="1" kern="1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一等奖</a:t>
            </a:r>
            <a:endParaRPr lang="zh-CN" altLang="en-US" sz="3600" b="1" kern="1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经典行书简"/>
              <a:ea typeface="经典行书简"/>
              <a:cs typeface="经典行书简"/>
            </a:endParaRPr>
          </a:p>
        </p:txBody>
      </p:sp>
      <p:sp>
        <p:nvSpPr>
          <p:cNvPr id="20" name="WordArt 5"/>
          <p:cNvSpPr>
            <a:spLocks noChangeArrowheads="1" noChangeShapeType="1" noTextEdit="1"/>
          </p:cNvSpPr>
          <p:nvPr/>
        </p:nvSpPr>
        <p:spPr bwMode="auto">
          <a:xfrm>
            <a:off x="2483320" y="2072948"/>
            <a:ext cx="4680968" cy="1444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1pPr>
            <a:lvl2pPr marL="4572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2pPr>
            <a:lvl3pPr marL="9144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3pPr>
            <a:lvl4pPr marL="13716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4pPr>
            <a:lvl5pPr marL="1828800" algn="ctr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bg1"/>
                </a:solidFill>
                <a:latin typeface="Franklin Gothic Book" pitchFamily="34" charset="0"/>
                <a:ea typeface="黑体" pitchFamily="2" charset="-122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经典行书简"/>
                <a:ea typeface="经典行书简"/>
                <a:cs typeface="经典行书简"/>
              </a:rPr>
              <a:t>一等奖</a:t>
            </a:r>
          </a:p>
        </p:txBody>
      </p:sp>
      <p:sp>
        <p:nvSpPr>
          <p:cNvPr id="14" name="椭圆​​ 7"/>
          <p:cNvSpPr>
            <a:spLocks noChangeAspect="1"/>
          </p:cNvSpPr>
          <p:nvPr/>
        </p:nvSpPr>
        <p:spPr>
          <a:xfrm>
            <a:off x="2644180" y="548680"/>
            <a:ext cx="4366220" cy="4366220"/>
          </a:xfrm>
          <a:prstGeom prst="ellipse">
            <a:avLst/>
          </a:prstGeom>
          <a:gradFill flip="none" rotWithShape="1">
            <a:gsLst>
              <a:gs pos="0">
                <a:srgbClr val="FF0000">
                  <a:lumMod val="91000"/>
                </a:srgbClr>
              </a:gs>
              <a:gs pos="54000">
                <a:schemeClr val="bg1">
                  <a:alpha val="48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744728" y="2251075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600266" y="4283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208153" y="116363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527241" y="3165475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352616" y="436563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581960" y="1533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508935" y="3144838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466072" y="402907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537510" y="763588"/>
            <a:ext cx="349250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291447" y="2346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291447" y="503078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291447" y="4624388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58585" y="-549275"/>
            <a:ext cx="347662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07047" y="-360363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199960" y="-215900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551047" y="-3905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68422" y="-534988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711510" y="-360363"/>
            <a:ext cx="349250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73560" y="-608013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067485" y="-4413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567547" y="-584200"/>
            <a:ext cx="347663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139047" y="-187325"/>
            <a:ext cx="347663" cy="347663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382778" y="6357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8469736" y="575693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139047" y="5457825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503238" y="5588000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620000" y="5670715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8794" y="5742152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431971" y="5690280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524310" y="5805487"/>
            <a:ext cx="349250" cy="347662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551047" y="5849937"/>
            <a:ext cx="203200" cy="2032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488113" y="573246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15158" y="5843752"/>
            <a:ext cx="347662" cy="34925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52297" y="5765718"/>
            <a:ext cx="347663" cy="349250"/>
          </a:xfrm>
          <a:prstGeom prst="ellipse">
            <a:avLst/>
          </a:prstGeom>
          <a:gradFill flip="none" rotWithShape="1">
            <a:gsLst>
              <a:gs pos="0">
                <a:srgbClr val="FFFF66">
                  <a:alpha val="69804"/>
                </a:srgbClr>
              </a:gs>
              <a:gs pos="100000">
                <a:srgbClr val="FFFF0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8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8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0" presetClass="entr" presetSubtype="0" repeatCount="300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544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544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544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repeatCount="indefinite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repeatCount="indefinite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repeatCount="indefinite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repeatCount="indefinite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repeatCount="indefinite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 animBg="1"/>
      <p:bldP spid="18" grpId="0"/>
      <p:bldP spid="18" grpId="1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253</Words>
  <Application>Microsoft Office PowerPoint</Application>
  <PresentationFormat>全屏显示(16:10)</PresentationFormat>
  <Paragraphs>37</Paragraphs>
  <Slides>12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方正行黑简体</vt:lpstr>
      <vt:lpstr>方正流行体繁体</vt:lpstr>
      <vt:lpstr>方正舒体</vt:lpstr>
      <vt:lpstr>经典行书简</vt:lpstr>
      <vt:lpstr>经典隶变简</vt:lpstr>
      <vt:lpstr>宋体</vt:lpstr>
      <vt:lpstr>叶根友特楷简体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55</cp:revision>
  <dcterms:created xsi:type="dcterms:W3CDTF">2006-08-16T00:00:00Z</dcterms:created>
  <dcterms:modified xsi:type="dcterms:W3CDTF">2017-10-07T13:48:21Z</dcterms:modified>
</cp:coreProperties>
</file>