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50" d="100"/>
          <a:sy n="50" d="100"/>
        </p:scale>
        <p:origin x="1500" y="5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5D680-A528-41F5-8E54-A75C14DD5D2F}" type="datetimeFigureOut">
              <a:rPr lang="zh-CN" altLang="en-US" smtClean="0"/>
              <a:t>2017/10/9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24B2D-9996-4EFC-BE35-6DE7162704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0439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5D680-A528-41F5-8E54-A75C14DD5D2F}" type="datetimeFigureOut">
              <a:rPr lang="zh-CN" altLang="en-US" smtClean="0"/>
              <a:t>2017/10/9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24B2D-9996-4EFC-BE35-6DE7162704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713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5D680-A528-41F5-8E54-A75C14DD5D2F}" type="datetimeFigureOut">
              <a:rPr lang="zh-CN" altLang="en-US" smtClean="0"/>
              <a:t>2017/10/9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24B2D-9996-4EFC-BE35-6DE7162704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824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5D680-A528-41F5-8E54-A75C14DD5D2F}" type="datetimeFigureOut">
              <a:rPr lang="zh-CN" altLang="en-US" smtClean="0"/>
              <a:t>2017/10/9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24B2D-9996-4EFC-BE35-6DE7162704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383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5D680-A528-41F5-8E54-A75C14DD5D2F}" type="datetimeFigureOut">
              <a:rPr lang="zh-CN" altLang="en-US" smtClean="0"/>
              <a:t>2017/10/9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24B2D-9996-4EFC-BE35-6DE7162704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820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5D680-A528-41F5-8E54-A75C14DD5D2F}" type="datetimeFigureOut">
              <a:rPr lang="zh-CN" altLang="en-US" smtClean="0"/>
              <a:t>2017/10/9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24B2D-9996-4EFC-BE35-6DE7162704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522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5D680-A528-41F5-8E54-A75C14DD5D2F}" type="datetimeFigureOut">
              <a:rPr lang="zh-CN" altLang="en-US" smtClean="0"/>
              <a:t>2017/10/9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24B2D-9996-4EFC-BE35-6DE7162704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56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5D680-A528-41F5-8E54-A75C14DD5D2F}" type="datetimeFigureOut">
              <a:rPr lang="zh-CN" altLang="en-US" smtClean="0"/>
              <a:t>2017/10/9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24B2D-9996-4EFC-BE35-6DE7162704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395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5D680-A528-41F5-8E54-A75C14DD5D2F}" type="datetimeFigureOut">
              <a:rPr lang="zh-CN" altLang="en-US" smtClean="0"/>
              <a:t>2017/10/9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24B2D-9996-4EFC-BE35-6DE7162704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142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5D680-A528-41F5-8E54-A75C14DD5D2F}" type="datetimeFigureOut">
              <a:rPr lang="zh-CN" altLang="en-US" smtClean="0"/>
              <a:t>2017/10/9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24B2D-9996-4EFC-BE35-6DE7162704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798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5D680-A528-41F5-8E54-A75C14DD5D2F}" type="datetimeFigureOut">
              <a:rPr lang="zh-CN" altLang="en-US" smtClean="0"/>
              <a:t>2017/10/9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24B2D-9996-4EFC-BE35-6DE7162704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423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65D680-A528-41F5-8E54-A75C14DD5D2F}" type="datetimeFigureOut">
              <a:rPr lang="zh-CN" altLang="en-US" smtClean="0"/>
              <a:t>2017/10/9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624B2D-9996-4EFC-BE35-6DE7162704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759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yanj.c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"/>
          <p:cNvGrpSpPr>
            <a:grpSpLocks/>
          </p:cNvGrpSpPr>
          <p:nvPr/>
        </p:nvGrpSpPr>
        <p:grpSpPr bwMode="auto">
          <a:xfrm>
            <a:off x="1" y="323354"/>
            <a:ext cx="640327" cy="751077"/>
            <a:chOff x="0" y="242094"/>
            <a:chExt cx="480244" cy="564356"/>
          </a:xfrm>
        </p:grpSpPr>
        <p:sp>
          <p:nvSpPr>
            <p:cNvPr id="44" name="矩形 43"/>
            <p:cNvSpPr/>
            <p:nvPr/>
          </p:nvSpPr>
          <p:spPr>
            <a:xfrm>
              <a:off x="0" y="242468"/>
              <a:ext cx="425449" cy="564610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481012" y="242468"/>
              <a:ext cx="0" cy="56461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235" y="213784"/>
            <a:ext cx="4648200" cy="1007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3" name="组合 9"/>
          <p:cNvGrpSpPr>
            <a:grpSpLocks/>
          </p:cNvGrpSpPr>
          <p:nvPr/>
        </p:nvGrpSpPr>
        <p:grpSpPr bwMode="auto">
          <a:xfrm flipH="1">
            <a:off x="12080834" y="323354"/>
            <a:ext cx="136567" cy="751077"/>
            <a:chOff x="7668348" y="242094"/>
            <a:chExt cx="98744" cy="564356"/>
          </a:xfrm>
        </p:grpSpPr>
        <p:sp>
          <p:nvSpPr>
            <p:cNvPr id="48" name="矩形 47"/>
            <p:cNvSpPr/>
            <p:nvPr/>
          </p:nvSpPr>
          <p:spPr>
            <a:xfrm>
              <a:off x="7668348" y="242468"/>
              <a:ext cx="62748" cy="564610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7767827" y="242468"/>
              <a:ext cx="0" cy="56461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Box 4"/>
          <p:cNvSpPr txBox="1">
            <a:spLocks noChangeArrowheads="1"/>
          </p:cNvSpPr>
          <p:nvPr/>
        </p:nvSpPr>
        <p:spPr bwMode="auto">
          <a:xfrm>
            <a:off x="9905984" y="476230"/>
            <a:ext cx="2286016" cy="42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prstClr val="black"/>
                </a:solidFill>
                <a:ea typeface="方正综艺简体" pitchFamily="65" charset="-122"/>
              </a:rPr>
              <a:t>并列关系图表</a:t>
            </a:r>
            <a:r>
              <a:rPr lang="en-US" altLang="zh-CN" sz="2133" dirty="0">
                <a:solidFill>
                  <a:prstClr val="black"/>
                </a:solidFill>
                <a:ea typeface="方正综艺简体" pitchFamily="65" charset="-122"/>
              </a:rPr>
              <a:t>(1)</a:t>
            </a:r>
          </a:p>
        </p:txBody>
      </p:sp>
      <p:grpSp>
        <p:nvGrpSpPr>
          <p:cNvPr id="118" name="组合 117"/>
          <p:cNvGrpSpPr/>
          <p:nvPr/>
        </p:nvGrpSpPr>
        <p:grpSpPr>
          <a:xfrm>
            <a:off x="761963" y="3092665"/>
            <a:ext cx="1899167" cy="1158001"/>
            <a:chOff x="1340643" y="2976776"/>
            <a:chExt cx="2149726" cy="1310778"/>
          </a:xfrm>
        </p:grpSpPr>
        <p:sp>
          <p:nvSpPr>
            <p:cNvPr id="119" name="矩形 4"/>
            <p:cNvSpPr/>
            <p:nvPr/>
          </p:nvSpPr>
          <p:spPr>
            <a:xfrm>
              <a:off x="1340643" y="3031369"/>
              <a:ext cx="1425711" cy="1256185"/>
            </a:xfrm>
            <a:custGeom>
              <a:avLst/>
              <a:gdLst>
                <a:gd name="connsiteX0" fmla="*/ 0 w 1425707"/>
                <a:gd name="connsiteY0" fmla="*/ 0 h 1274015"/>
                <a:gd name="connsiteX1" fmla="*/ 1425707 w 1425707"/>
                <a:gd name="connsiteY1" fmla="*/ 0 h 1274015"/>
                <a:gd name="connsiteX2" fmla="*/ 1425707 w 1425707"/>
                <a:gd name="connsiteY2" fmla="*/ 1274015 h 1274015"/>
                <a:gd name="connsiteX3" fmla="*/ 0 w 1425707"/>
                <a:gd name="connsiteY3" fmla="*/ 1274015 h 1274015"/>
                <a:gd name="connsiteX4" fmla="*/ 0 w 1425707"/>
                <a:gd name="connsiteY4" fmla="*/ 0 h 1274015"/>
                <a:gd name="connsiteX0" fmla="*/ 0 w 1425707"/>
                <a:gd name="connsiteY0" fmla="*/ 0 h 1274015"/>
                <a:gd name="connsiteX1" fmla="*/ 1425707 w 1425707"/>
                <a:gd name="connsiteY1" fmla="*/ 0 h 1274015"/>
                <a:gd name="connsiteX2" fmla="*/ 1417596 w 1425707"/>
                <a:gd name="connsiteY2" fmla="*/ 609156 h 1274015"/>
                <a:gd name="connsiteX3" fmla="*/ 1425707 w 1425707"/>
                <a:gd name="connsiteY3" fmla="*/ 1274015 h 1274015"/>
                <a:gd name="connsiteX4" fmla="*/ 0 w 1425707"/>
                <a:gd name="connsiteY4" fmla="*/ 1274015 h 1274015"/>
                <a:gd name="connsiteX5" fmla="*/ 0 w 1425707"/>
                <a:gd name="connsiteY5" fmla="*/ 0 h 1274015"/>
                <a:gd name="connsiteX0" fmla="*/ 0 w 1425707"/>
                <a:gd name="connsiteY0" fmla="*/ 0 h 1274015"/>
                <a:gd name="connsiteX1" fmla="*/ 1425707 w 1425707"/>
                <a:gd name="connsiteY1" fmla="*/ 0 h 1274015"/>
                <a:gd name="connsiteX2" fmla="*/ 1292432 w 1425707"/>
                <a:gd name="connsiteY2" fmla="*/ 574424 h 1274015"/>
                <a:gd name="connsiteX3" fmla="*/ 1425707 w 1425707"/>
                <a:gd name="connsiteY3" fmla="*/ 1274015 h 1274015"/>
                <a:gd name="connsiteX4" fmla="*/ 0 w 1425707"/>
                <a:gd name="connsiteY4" fmla="*/ 1274015 h 1274015"/>
                <a:gd name="connsiteX5" fmla="*/ 0 w 1425707"/>
                <a:gd name="connsiteY5" fmla="*/ 0 h 1274015"/>
                <a:gd name="connsiteX0" fmla="*/ 0 w 1425707"/>
                <a:gd name="connsiteY0" fmla="*/ 0 h 1274015"/>
                <a:gd name="connsiteX1" fmla="*/ 1425707 w 1425707"/>
                <a:gd name="connsiteY1" fmla="*/ 0 h 1274015"/>
                <a:gd name="connsiteX2" fmla="*/ 1292432 w 1425707"/>
                <a:gd name="connsiteY2" fmla="*/ 574424 h 1274015"/>
                <a:gd name="connsiteX3" fmla="*/ 1425707 w 1425707"/>
                <a:gd name="connsiteY3" fmla="*/ 1274015 h 1274015"/>
                <a:gd name="connsiteX4" fmla="*/ 0 w 1425707"/>
                <a:gd name="connsiteY4" fmla="*/ 1274015 h 1274015"/>
                <a:gd name="connsiteX5" fmla="*/ 0 w 1425707"/>
                <a:gd name="connsiteY5" fmla="*/ 0 h 1274015"/>
                <a:gd name="connsiteX0" fmla="*/ 0 w 1425707"/>
                <a:gd name="connsiteY0" fmla="*/ 0 h 1274015"/>
                <a:gd name="connsiteX1" fmla="*/ 1425707 w 1425707"/>
                <a:gd name="connsiteY1" fmla="*/ 0 h 1274015"/>
                <a:gd name="connsiteX2" fmla="*/ 1292432 w 1425707"/>
                <a:gd name="connsiteY2" fmla="*/ 574424 h 1274015"/>
                <a:gd name="connsiteX3" fmla="*/ 1425707 w 1425707"/>
                <a:gd name="connsiteY3" fmla="*/ 1274015 h 1274015"/>
                <a:gd name="connsiteX4" fmla="*/ 0 w 1425707"/>
                <a:gd name="connsiteY4" fmla="*/ 1274015 h 1274015"/>
                <a:gd name="connsiteX5" fmla="*/ 0 w 1425707"/>
                <a:gd name="connsiteY5" fmla="*/ 0 h 1274015"/>
                <a:gd name="connsiteX0" fmla="*/ 0 w 1425707"/>
                <a:gd name="connsiteY0" fmla="*/ 0 h 1274015"/>
                <a:gd name="connsiteX1" fmla="*/ 1425707 w 1425707"/>
                <a:gd name="connsiteY1" fmla="*/ 0 h 1274015"/>
                <a:gd name="connsiteX2" fmla="*/ 1297456 w 1425707"/>
                <a:gd name="connsiteY2" fmla="*/ 599903 h 1274015"/>
                <a:gd name="connsiteX3" fmla="*/ 1425707 w 1425707"/>
                <a:gd name="connsiteY3" fmla="*/ 1274015 h 1274015"/>
                <a:gd name="connsiteX4" fmla="*/ 0 w 1425707"/>
                <a:gd name="connsiteY4" fmla="*/ 1274015 h 1274015"/>
                <a:gd name="connsiteX5" fmla="*/ 0 w 1425707"/>
                <a:gd name="connsiteY5" fmla="*/ 0 h 1274015"/>
                <a:gd name="connsiteX0" fmla="*/ 0 w 1425707"/>
                <a:gd name="connsiteY0" fmla="*/ 0 h 1274015"/>
                <a:gd name="connsiteX1" fmla="*/ 1425707 w 1425707"/>
                <a:gd name="connsiteY1" fmla="*/ 0 h 1274015"/>
                <a:gd name="connsiteX2" fmla="*/ 1297456 w 1425707"/>
                <a:gd name="connsiteY2" fmla="*/ 599903 h 1274015"/>
                <a:gd name="connsiteX3" fmla="*/ 1425707 w 1425707"/>
                <a:gd name="connsiteY3" fmla="*/ 1274015 h 1274015"/>
                <a:gd name="connsiteX4" fmla="*/ 0 w 1425707"/>
                <a:gd name="connsiteY4" fmla="*/ 1274015 h 1274015"/>
                <a:gd name="connsiteX5" fmla="*/ 0 w 1425707"/>
                <a:gd name="connsiteY5" fmla="*/ 0 h 1274015"/>
                <a:gd name="connsiteX0" fmla="*/ 0 w 1425707"/>
                <a:gd name="connsiteY0" fmla="*/ 0 h 1274015"/>
                <a:gd name="connsiteX1" fmla="*/ 1425707 w 1425707"/>
                <a:gd name="connsiteY1" fmla="*/ 0 h 1274015"/>
                <a:gd name="connsiteX2" fmla="*/ 1297456 w 1425707"/>
                <a:gd name="connsiteY2" fmla="*/ 599903 h 1274015"/>
                <a:gd name="connsiteX3" fmla="*/ 1375466 w 1425707"/>
                <a:gd name="connsiteY3" fmla="*/ 1274015 h 1274015"/>
                <a:gd name="connsiteX4" fmla="*/ 0 w 1425707"/>
                <a:gd name="connsiteY4" fmla="*/ 1274015 h 1274015"/>
                <a:gd name="connsiteX5" fmla="*/ 0 w 1425707"/>
                <a:gd name="connsiteY5" fmla="*/ 0 h 1274015"/>
                <a:gd name="connsiteX0" fmla="*/ 0 w 1425707"/>
                <a:gd name="connsiteY0" fmla="*/ 0 h 1274015"/>
                <a:gd name="connsiteX1" fmla="*/ 1425707 w 1425707"/>
                <a:gd name="connsiteY1" fmla="*/ 0 h 1274015"/>
                <a:gd name="connsiteX2" fmla="*/ 1297456 w 1425707"/>
                <a:gd name="connsiteY2" fmla="*/ 599903 h 1274015"/>
                <a:gd name="connsiteX3" fmla="*/ 1375466 w 1425707"/>
                <a:gd name="connsiteY3" fmla="*/ 1274015 h 1274015"/>
                <a:gd name="connsiteX4" fmla="*/ 0 w 1425707"/>
                <a:gd name="connsiteY4" fmla="*/ 1274015 h 1274015"/>
                <a:gd name="connsiteX5" fmla="*/ 0 w 1425707"/>
                <a:gd name="connsiteY5" fmla="*/ 0 h 1274015"/>
                <a:gd name="connsiteX0" fmla="*/ 0 w 1425707"/>
                <a:gd name="connsiteY0" fmla="*/ 0 h 1274015"/>
                <a:gd name="connsiteX1" fmla="*/ 1425707 w 1425707"/>
                <a:gd name="connsiteY1" fmla="*/ 0 h 1274015"/>
                <a:gd name="connsiteX2" fmla="*/ 1297456 w 1425707"/>
                <a:gd name="connsiteY2" fmla="*/ 599903 h 1274015"/>
                <a:gd name="connsiteX3" fmla="*/ 1375466 w 1425707"/>
                <a:gd name="connsiteY3" fmla="*/ 1274015 h 1274015"/>
                <a:gd name="connsiteX4" fmla="*/ 0 w 1425707"/>
                <a:gd name="connsiteY4" fmla="*/ 1274015 h 1274015"/>
                <a:gd name="connsiteX5" fmla="*/ 0 w 1425707"/>
                <a:gd name="connsiteY5" fmla="*/ 0 h 1274015"/>
                <a:gd name="connsiteX0" fmla="*/ 0 w 1425707"/>
                <a:gd name="connsiteY0" fmla="*/ 0 h 1274015"/>
                <a:gd name="connsiteX1" fmla="*/ 1425707 w 1425707"/>
                <a:gd name="connsiteY1" fmla="*/ 0 h 1274015"/>
                <a:gd name="connsiteX2" fmla="*/ 1297456 w 1425707"/>
                <a:gd name="connsiteY2" fmla="*/ 599903 h 1274015"/>
                <a:gd name="connsiteX3" fmla="*/ 1375466 w 1425707"/>
                <a:gd name="connsiteY3" fmla="*/ 1274015 h 1274015"/>
                <a:gd name="connsiteX4" fmla="*/ 0 w 1425707"/>
                <a:gd name="connsiteY4" fmla="*/ 1274015 h 1274015"/>
                <a:gd name="connsiteX5" fmla="*/ 0 w 1425707"/>
                <a:gd name="connsiteY5" fmla="*/ 0 h 1274015"/>
                <a:gd name="connsiteX0" fmla="*/ 0 w 1425707"/>
                <a:gd name="connsiteY0" fmla="*/ 0 h 1274015"/>
                <a:gd name="connsiteX1" fmla="*/ 1425707 w 1425707"/>
                <a:gd name="connsiteY1" fmla="*/ 0 h 1274015"/>
                <a:gd name="connsiteX2" fmla="*/ 1292431 w 1425707"/>
                <a:gd name="connsiteY2" fmla="*/ 604998 h 1274015"/>
                <a:gd name="connsiteX3" fmla="*/ 1375466 w 1425707"/>
                <a:gd name="connsiteY3" fmla="*/ 1274015 h 1274015"/>
                <a:gd name="connsiteX4" fmla="*/ 0 w 1425707"/>
                <a:gd name="connsiteY4" fmla="*/ 1274015 h 1274015"/>
                <a:gd name="connsiteX5" fmla="*/ 0 w 1425707"/>
                <a:gd name="connsiteY5" fmla="*/ 0 h 1274015"/>
                <a:gd name="connsiteX0" fmla="*/ 0 w 1425711"/>
                <a:gd name="connsiteY0" fmla="*/ 34 h 1274049"/>
                <a:gd name="connsiteX1" fmla="*/ 1425707 w 1425711"/>
                <a:gd name="connsiteY1" fmla="*/ 34 h 1274049"/>
                <a:gd name="connsiteX2" fmla="*/ 1292431 w 1425711"/>
                <a:gd name="connsiteY2" fmla="*/ 605032 h 1274049"/>
                <a:gd name="connsiteX3" fmla="*/ 1375466 w 1425711"/>
                <a:gd name="connsiteY3" fmla="*/ 1274049 h 1274049"/>
                <a:gd name="connsiteX4" fmla="*/ 0 w 1425711"/>
                <a:gd name="connsiteY4" fmla="*/ 1274049 h 1274049"/>
                <a:gd name="connsiteX5" fmla="*/ 0 w 1425711"/>
                <a:gd name="connsiteY5" fmla="*/ 34 h 1274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5711" h="1274049">
                  <a:moveTo>
                    <a:pt x="0" y="34"/>
                  </a:moveTo>
                  <a:lnTo>
                    <a:pt x="1425707" y="34"/>
                  </a:lnTo>
                  <a:cubicBezTo>
                    <a:pt x="1426499" y="-2125"/>
                    <a:pt x="1325505" y="95364"/>
                    <a:pt x="1292431" y="605032"/>
                  </a:cubicBezTo>
                  <a:cubicBezTo>
                    <a:pt x="1260063" y="920340"/>
                    <a:pt x="1331041" y="1117287"/>
                    <a:pt x="1375466" y="1274049"/>
                  </a:cubicBezTo>
                  <a:lnTo>
                    <a:pt x="0" y="1274049"/>
                  </a:lnTo>
                  <a:lnTo>
                    <a:pt x="0" y="34"/>
                  </a:ln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50000">
                  <a:srgbClr val="7DCC2E">
                    <a:alpha val="15000"/>
                  </a:srgbClr>
                </a:gs>
                <a:gs pos="87000">
                  <a:srgbClr val="7DCC2E">
                    <a:lumMod val="60000"/>
                    <a:lumOff val="40000"/>
                    <a:alpha val="0"/>
                  </a:srgbClr>
                </a:gs>
              </a:gsLst>
              <a:lin ang="108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u="sng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20" name="椭圆 26"/>
            <p:cNvSpPr/>
            <p:nvPr/>
          </p:nvSpPr>
          <p:spPr>
            <a:xfrm rot="15000027">
              <a:off x="2394116" y="3052026"/>
              <a:ext cx="1171504" cy="1021003"/>
            </a:xfrm>
            <a:custGeom>
              <a:avLst/>
              <a:gdLst/>
              <a:ahLst/>
              <a:cxnLst/>
              <a:rect l="l" t="t" r="r" b="b"/>
              <a:pathLst>
                <a:path w="750021" h="653667">
                  <a:moveTo>
                    <a:pt x="414690" y="653667"/>
                  </a:moveTo>
                  <a:cubicBezTo>
                    <a:pt x="303437" y="553845"/>
                    <a:pt x="158909" y="491508"/>
                    <a:pt x="1" y="481675"/>
                  </a:cubicBezTo>
                  <a:lnTo>
                    <a:pt x="0" y="0"/>
                  </a:lnTo>
                  <a:cubicBezTo>
                    <a:pt x="288660" y="11476"/>
                    <a:pt x="550800" y="125751"/>
                    <a:pt x="750021" y="308140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40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66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u="sng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2759296" y="3353083"/>
              <a:ext cx="519307" cy="8475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133" u="sng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标</a:t>
              </a:r>
              <a:endParaRPr lang="en-US" altLang="zh-CN" sz="2133" u="sng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133" u="sng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题</a:t>
              </a:r>
            </a:p>
          </p:txBody>
        </p:sp>
      </p:grpSp>
      <p:sp>
        <p:nvSpPr>
          <p:cNvPr id="57" name="TextBox 16"/>
          <p:cNvSpPr txBox="1">
            <a:spLocks noChangeArrowheads="1"/>
          </p:cNvSpPr>
          <p:nvPr/>
        </p:nvSpPr>
        <p:spPr bwMode="auto">
          <a:xfrm>
            <a:off x="3071131" y="4724955"/>
            <a:ext cx="2076209" cy="31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u="sng" dirty="0">
                <a:solidFill>
                  <a:prstClr val="white"/>
                </a:solidFill>
                <a:latin typeface="Bebas" pitchFamily="2" charset="0"/>
                <a:cs typeface="Arial" charset="0"/>
              </a:rPr>
              <a:t>xushengzong.yangj.cn</a:t>
            </a:r>
            <a:endParaRPr lang="zh-CN" altLang="en-US" sz="1467" u="sng" dirty="0">
              <a:solidFill>
                <a:prstClr val="white"/>
              </a:solidFill>
              <a:latin typeface="Bebas" pitchFamily="2" charset="0"/>
              <a:cs typeface="Arial" charset="0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3049141" y="1142984"/>
            <a:ext cx="1129684" cy="1729731"/>
            <a:chOff x="3929572" y="769870"/>
            <a:chExt cx="1278725" cy="1957936"/>
          </a:xfrm>
        </p:grpSpPr>
        <p:sp>
          <p:nvSpPr>
            <p:cNvPr id="95" name="矩形 22"/>
            <p:cNvSpPr/>
            <p:nvPr/>
          </p:nvSpPr>
          <p:spPr>
            <a:xfrm rot="5400000">
              <a:off x="3939712" y="759730"/>
              <a:ext cx="1216250" cy="1236530"/>
            </a:xfrm>
            <a:custGeom>
              <a:avLst/>
              <a:gdLst>
                <a:gd name="connsiteX0" fmla="*/ 0 w 1197715"/>
                <a:gd name="connsiteY0" fmla="*/ 0 h 1274015"/>
                <a:gd name="connsiteX1" fmla="*/ 1197715 w 1197715"/>
                <a:gd name="connsiteY1" fmla="*/ 0 h 1274015"/>
                <a:gd name="connsiteX2" fmla="*/ 1197715 w 1197715"/>
                <a:gd name="connsiteY2" fmla="*/ 1274015 h 1274015"/>
                <a:gd name="connsiteX3" fmla="*/ 0 w 1197715"/>
                <a:gd name="connsiteY3" fmla="*/ 1274015 h 1274015"/>
                <a:gd name="connsiteX4" fmla="*/ 0 w 1197715"/>
                <a:gd name="connsiteY4" fmla="*/ 0 h 1274015"/>
                <a:gd name="connsiteX0" fmla="*/ 0 w 1201713"/>
                <a:gd name="connsiteY0" fmla="*/ 0 h 1274015"/>
                <a:gd name="connsiteX1" fmla="*/ 1197715 w 1201713"/>
                <a:gd name="connsiteY1" fmla="*/ 0 h 1274015"/>
                <a:gd name="connsiteX2" fmla="*/ 1201713 w 1201713"/>
                <a:gd name="connsiteY2" fmla="*/ 622014 h 1274015"/>
                <a:gd name="connsiteX3" fmla="*/ 1197715 w 1201713"/>
                <a:gd name="connsiteY3" fmla="*/ 1274015 h 1274015"/>
                <a:gd name="connsiteX4" fmla="*/ 0 w 1201713"/>
                <a:gd name="connsiteY4" fmla="*/ 1274015 h 1274015"/>
                <a:gd name="connsiteX5" fmla="*/ 0 w 1201713"/>
                <a:gd name="connsiteY5" fmla="*/ 0 h 1274015"/>
                <a:gd name="connsiteX0" fmla="*/ 0 w 1197725"/>
                <a:gd name="connsiteY0" fmla="*/ 0 h 1274015"/>
                <a:gd name="connsiteX1" fmla="*/ 1197715 w 1197725"/>
                <a:gd name="connsiteY1" fmla="*/ 0 h 1274015"/>
                <a:gd name="connsiteX2" fmla="*/ 1078146 w 1197725"/>
                <a:gd name="connsiteY2" fmla="*/ 634371 h 1274015"/>
                <a:gd name="connsiteX3" fmla="*/ 1197715 w 1197725"/>
                <a:gd name="connsiteY3" fmla="*/ 1274015 h 1274015"/>
                <a:gd name="connsiteX4" fmla="*/ 0 w 1197725"/>
                <a:gd name="connsiteY4" fmla="*/ 1274015 h 1274015"/>
                <a:gd name="connsiteX5" fmla="*/ 0 w 1197725"/>
                <a:gd name="connsiteY5" fmla="*/ 0 h 1274015"/>
                <a:gd name="connsiteX0" fmla="*/ 0 w 1197725"/>
                <a:gd name="connsiteY0" fmla="*/ 0 h 1274015"/>
                <a:gd name="connsiteX1" fmla="*/ 1197715 w 1197725"/>
                <a:gd name="connsiteY1" fmla="*/ 0 h 1274015"/>
                <a:gd name="connsiteX2" fmla="*/ 1078146 w 1197725"/>
                <a:gd name="connsiteY2" fmla="*/ 634371 h 1274015"/>
                <a:gd name="connsiteX3" fmla="*/ 1197715 w 1197725"/>
                <a:gd name="connsiteY3" fmla="*/ 1274015 h 1274015"/>
                <a:gd name="connsiteX4" fmla="*/ 0 w 1197725"/>
                <a:gd name="connsiteY4" fmla="*/ 1274015 h 1274015"/>
                <a:gd name="connsiteX5" fmla="*/ 0 w 1197725"/>
                <a:gd name="connsiteY5" fmla="*/ 0 h 1274015"/>
                <a:gd name="connsiteX0" fmla="*/ 0 w 1197715"/>
                <a:gd name="connsiteY0" fmla="*/ 0 h 1274015"/>
                <a:gd name="connsiteX1" fmla="*/ 1197715 w 1197715"/>
                <a:gd name="connsiteY1" fmla="*/ 0 h 1274015"/>
                <a:gd name="connsiteX2" fmla="*/ 1078146 w 1197715"/>
                <a:gd name="connsiteY2" fmla="*/ 634371 h 1274015"/>
                <a:gd name="connsiteX3" fmla="*/ 1197715 w 1197715"/>
                <a:gd name="connsiteY3" fmla="*/ 1274015 h 1274015"/>
                <a:gd name="connsiteX4" fmla="*/ 0 w 1197715"/>
                <a:gd name="connsiteY4" fmla="*/ 1274015 h 1274015"/>
                <a:gd name="connsiteX5" fmla="*/ 0 w 1197715"/>
                <a:gd name="connsiteY5" fmla="*/ 0 h 1274015"/>
                <a:gd name="connsiteX0" fmla="*/ 0 w 1216250"/>
                <a:gd name="connsiteY0" fmla="*/ 6178 h 1280193"/>
                <a:gd name="connsiteX1" fmla="*/ 1216250 w 1216250"/>
                <a:gd name="connsiteY1" fmla="*/ 0 h 1280193"/>
                <a:gd name="connsiteX2" fmla="*/ 1078146 w 1216250"/>
                <a:gd name="connsiteY2" fmla="*/ 640549 h 1280193"/>
                <a:gd name="connsiteX3" fmla="*/ 1197715 w 1216250"/>
                <a:gd name="connsiteY3" fmla="*/ 1280193 h 1280193"/>
                <a:gd name="connsiteX4" fmla="*/ 0 w 1216250"/>
                <a:gd name="connsiteY4" fmla="*/ 1280193 h 1280193"/>
                <a:gd name="connsiteX5" fmla="*/ 0 w 1216250"/>
                <a:gd name="connsiteY5" fmla="*/ 6178 h 1280193"/>
                <a:gd name="connsiteX0" fmla="*/ 0 w 1216250"/>
                <a:gd name="connsiteY0" fmla="*/ 6178 h 1280193"/>
                <a:gd name="connsiteX1" fmla="*/ 1216250 w 1216250"/>
                <a:gd name="connsiteY1" fmla="*/ 0 h 1280193"/>
                <a:gd name="connsiteX2" fmla="*/ 1109143 w 1216250"/>
                <a:gd name="connsiteY2" fmla="*/ 640549 h 1280193"/>
                <a:gd name="connsiteX3" fmla="*/ 1197715 w 1216250"/>
                <a:gd name="connsiteY3" fmla="*/ 1280193 h 1280193"/>
                <a:gd name="connsiteX4" fmla="*/ 0 w 1216250"/>
                <a:gd name="connsiteY4" fmla="*/ 1280193 h 1280193"/>
                <a:gd name="connsiteX5" fmla="*/ 0 w 1216250"/>
                <a:gd name="connsiteY5" fmla="*/ 6178 h 128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6250" h="1280193">
                  <a:moveTo>
                    <a:pt x="0" y="6178"/>
                  </a:moveTo>
                  <a:lnTo>
                    <a:pt x="1216250" y="0"/>
                  </a:lnTo>
                  <a:cubicBezTo>
                    <a:pt x="1192869" y="145555"/>
                    <a:pt x="1107810" y="433211"/>
                    <a:pt x="1109143" y="640549"/>
                  </a:cubicBezTo>
                  <a:cubicBezTo>
                    <a:pt x="1107810" y="857883"/>
                    <a:pt x="1131085" y="1087572"/>
                    <a:pt x="1197715" y="1280193"/>
                  </a:cubicBezTo>
                  <a:lnTo>
                    <a:pt x="0" y="1280193"/>
                  </a:lnTo>
                  <a:lnTo>
                    <a:pt x="0" y="617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497AE">
                    <a:lumMod val="50000"/>
                    <a:alpha val="70000"/>
                  </a:srgbClr>
                </a:gs>
                <a:gs pos="42000">
                  <a:srgbClr val="3497AE">
                    <a:alpha val="50000"/>
                  </a:srgbClr>
                </a:gs>
                <a:gs pos="100000">
                  <a:srgbClr val="3497AE">
                    <a:lumMod val="60000"/>
                    <a:lumOff val="40000"/>
                    <a:alpha val="0"/>
                  </a:srgbClr>
                </a:gs>
              </a:gsLst>
              <a:lin ang="108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u="sng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96" name="椭圆 26"/>
            <p:cNvSpPr/>
            <p:nvPr/>
          </p:nvSpPr>
          <p:spPr>
            <a:xfrm rot="15000027">
              <a:off x="4134219" y="1653728"/>
              <a:ext cx="1005986" cy="1142170"/>
            </a:xfrm>
            <a:custGeom>
              <a:avLst/>
              <a:gdLst>
                <a:gd name="connsiteX0" fmla="*/ 481106 w 2383252"/>
                <a:gd name="connsiteY0" fmla="*/ 1148770 h 2382265"/>
                <a:gd name="connsiteX1" fmla="*/ 0 w 2383252"/>
                <a:gd name="connsiteY1" fmla="*/ 1148770 h 2382265"/>
                <a:gd name="connsiteX2" fmla="*/ 304777 w 2383252"/>
                <a:gd name="connsiteY2" fmla="*/ 394340 h 2382265"/>
                <a:gd name="connsiteX3" fmla="*/ 650028 w 2383252"/>
                <a:gd name="connsiteY3" fmla="*/ 730087 h 2382265"/>
                <a:gd name="connsiteX4" fmla="*/ 481106 w 2383252"/>
                <a:gd name="connsiteY4" fmla="*/ 1148770 h 2382265"/>
                <a:gd name="connsiteX5" fmla="*/ 1140579 w 2383252"/>
                <a:gd name="connsiteY5" fmla="*/ 481675 h 2382265"/>
                <a:gd name="connsiteX6" fmla="*/ 721608 w 2383252"/>
                <a:gd name="connsiteY6" fmla="*/ 657287 h 2382265"/>
                <a:gd name="connsiteX7" fmla="*/ 376172 w 2383252"/>
                <a:gd name="connsiteY7" fmla="*/ 321360 h 2382265"/>
                <a:gd name="connsiteX8" fmla="*/ 1140578 w 2383252"/>
                <a:gd name="connsiteY8" fmla="*/ 0 h 2382265"/>
                <a:gd name="connsiteX9" fmla="*/ 1140579 w 2383252"/>
                <a:gd name="connsiteY9" fmla="*/ 481675 h 2382265"/>
                <a:gd name="connsiteX10" fmla="*/ 1657362 w 2383252"/>
                <a:gd name="connsiteY10" fmla="*/ 653667 h 2382265"/>
                <a:gd name="connsiteX11" fmla="*/ 1242673 w 2383252"/>
                <a:gd name="connsiteY11" fmla="*/ 481675 h 2382265"/>
                <a:gd name="connsiteX12" fmla="*/ 1242672 w 2383252"/>
                <a:gd name="connsiteY12" fmla="*/ 0 h 2382265"/>
                <a:gd name="connsiteX13" fmla="*/ 1992693 w 2383252"/>
                <a:gd name="connsiteY13" fmla="*/ 308140 h 2382265"/>
                <a:gd name="connsiteX14" fmla="*/ 1657362 w 2383252"/>
                <a:gd name="connsiteY14" fmla="*/ 653667 h 2382265"/>
                <a:gd name="connsiteX15" fmla="*/ 332803 w 2383252"/>
                <a:gd name="connsiteY15" fmla="*/ 2018499 h 2382265"/>
                <a:gd name="connsiteX16" fmla="*/ 854 w 2383252"/>
                <a:gd name="connsiteY16" fmla="*/ 1250863 h 2382265"/>
                <a:gd name="connsiteX17" fmla="*/ 482781 w 2383252"/>
                <a:gd name="connsiteY17" fmla="*/ 1250863 h 2382265"/>
                <a:gd name="connsiteX18" fmla="*/ 667935 w 2383252"/>
                <a:gd name="connsiteY18" fmla="*/ 1673176 h 2382265"/>
                <a:gd name="connsiteX19" fmla="*/ 332803 w 2383252"/>
                <a:gd name="connsiteY19" fmla="*/ 2018499 h 2382265"/>
                <a:gd name="connsiteX20" fmla="*/ 1140579 w 2383252"/>
                <a:gd name="connsiteY20" fmla="*/ 2382265 h 2382265"/>
                <a:gd name="connsiteX21" fmla="*/ 406802 w 2383252"/>
                <a:gd name="connsiteY21" fmla="*/ 2088842 h 2382265"/>
                <a:gd name="connsiteX22" fmla="*/ 742699 w 2383252"/>
                <a:gd name="connsiteY22" fmla="*/ 1742733 h 2382265"/>
                <a:gd name="connsiteX23" fmla="*/ 1140579 w 2383252"/>
                <a:gd name="connsiteY23" fmla="*/ 1900591 h 2382265"/>
                <a:gd name="connsiteX24" fmla="*/ 1140579 w 2383252"/>
                <a:gd name="connsiteY24" fmla="*/ 2382265 h 2382265"/>
                <a:gd name="connsiteX25" fmla="*/ 2383252 w 2383252"/>
                <a:gd name="connsiteY25" fmla="*/ 1148770 h 2382265"/>
                <a:gd name="connsiteX26" fmla="*/ 1902147 w 2383252"/>
                <a:gd name="connsiteY26" fmla="*/ 1148770 h 2382265"/>
                <a:gd name="connsiteX27" fmla="*/ 1729655 w 2383252"/>
                <a:gd name="connsiteY27" fmla="*/ 725770 h 2382265"/>
                <a:gd name="connsiteX28" fmla="*/ 2065353 w 2383252"/>
                <a:gd name="connsiteY28" fmla="*/ 379865 h 2382265"/>
                <a:gd name="connsiteX29" fmla="*/ 2383252 w 2383252"/>
                <a:gd name="connsiteY29" fmla="*/ 1148770 h 2382265"/>
                <a:gd name="connsiteX30" fmla="*/ 2083926 w 2383252"/>
                <a:gd name="connsiteY30" fmla="*/ 1982104 h 2382265"/>
                <a:gd name="connsiteX31" fmla="*/ 1738345 w 2383252"/>
                <a:gd name="connsiteY31" fmla="*/ 1646036 h 2382265"/>
                <a:gd name="connsiteX32" fmla="*/ 1900472 w 2383252"/>
                <a:gd name="connsiteY32" fmla="*/ 1250863 h 2382265"/>
                <a:gd name="connsiteX33" fmla="*/ 2382398 w 2383252"/>
                <a:gd name="connsiteY33" fmla="*/ 1250864 h 2382265"/>
                <a:gd name="connsiteX34" fmla="*/ 2083926 w 2383252"/>
                <a:gd name="connsiteY34" fmla="*/ 1982104 h 2382265"/>
                <a:gd name="connsiteX35" fmla="*/ 2013076 w 2383252"/>
                <a:gd name="connsiteY35" fmla="*/ 2055614 h 2382265"/>
                <a:gd name="connsiteX36" fmla="*/ 1242673 w 2383252"/>
                <a:gd name="connsiteY36" fmla="*/ 2382265 h 2382265"/>
                <a:gd name="connsiteX37" fmla="*/ 1242673 w 2383252"/>
                <a:gd name="connsiteY37" fmla="*/ 1900591 h 2382265"/>
                <a:gd name="connsiteX38" fmla="*/ 2013076 w 2383252"/>
                <a:gd name="connsiteY38" fmla="*/ 2055614 h 2382265"/>
                <a:gd name="connsiteX0" fmla="*/ 481106 w 2383252"/>
                <a:gd name="connsiteY0" fmla="*/ 1148770 h 2382265"/>
                <a:gd name="connsiteX1" fmla="*/ 0 w 2383252"/>
                <a:gd name="connsiteY1" fmla="*/ 1148770 h 2382265"/>
                <a:gd name="connsiteX2" fmla="*/ 304777 w 2383252"/>
                <a:gd name="connsiteY2" fmla="*/ 394340 h 2382265"/>
                <a:gd name="connsiteX3" fmla="*/ 650028 w 2383252"/>
                <a:gd name="connsiteY3" fmla="*/ 730087 h 2382265"/>
                <a:gd name="connsiteX4" fmla="*/ 481106 w 2383252"/>
                <a:gd name="connsiteY4" fmla="*/ 1148770 h 2382265"/>
                <a:gd name="connsiteX5" fmla="*/ 1140579 w 2383252"/>
                <a:gd name="connsiteY5" fmla="*/ 481675 h 2382265"/>
                <a:gd name="connsiteX6" fmla="*/ 721608 w 2383252"/>
                <a:gd name="connsiteY6" fmla="*/ 657287 h 2382265"/>
                <a:gd name="connsiteX7" fmla="*/ 376172 w 2383252"/>
                <a:gd name="connsiteY7" fmla="*/ 321360 h 2382265"/>
                <a:gd name="connsiteX8" fmla="*/ 1140578 w 2383252"/>
                <a:gd name="connsiteY8" fmla="*/ 0 h 2382265"/>
                <a:gd name="connsiteX9" fmla="*/ 1140579 w 2383252"/>
                <a:gd name="connsiteY9" fmla="*/ 481675 h 2382265"/>
                <a:gd name="connsiteX10" fmla="*/ 1657362 w 2383252"/>
                <a:gd name="connsiteY10" fmla="*/ 653667 h 2382265"/>
                <a:gd name="connsiteX11" fmla="*/ 1242673 w 2383252"/>
                <a:gd name="connsiteY11" fmla="*/ 481675 h 2382265"/>
                <a:gd name="connsiteX12" fmla="*/ 1242672 w 2383252"/>
                <a:gd name="connsiteY12" fmla="*/ 0 h 2382265"/>
                <a:gd name="connsiteX13" fmla="*/ 1992693 w 2383252"/>
                <a:gd name="connsiteY13" fmla="*/ 308140 h 2382265"/>
                <a:gd name="connsiteX14" fmla="*/ 1657362 w 2383252"/>
                <a:gd name="connsiteY14" fmla="*/ 653667 h 2382265"/>
                <a:gd name="connsiteX15" fmla="*/ 332803 w 2383252"/>
                <a:gd name="connsiteY15" fmla="*/ 2018499 h 2382265"/>
                <a:gd name="connsiteX16" fmla="*/ 854 w 2383252"/>
                <a:gd name="connsiteY16" fmla="*/ 1250863 h 2382265"/>
                <a:gd name="connsiteX17" fmla="*/ 482781 w 2383252"/>
                <a:gd name="connsiteY17" fmla="*/ 1250863 h 2382265"/>
                <a:gd name="connsiteX18" fmla="*/ 667935 w 2383252"/>
                <a:gd name="connsiteY18" fmla="*/ 1673176 h 2382265"/>
                <a:gd name="connsiteX19" fmla="*/ 332803 w 2383252"/>
                <a:gd name="connsiteY19" fmla="*/ 2018499 h 2382265"/>
                <a:gd name="connsiteX20" fmla="*/ 1140579 w 2383252"/>
                <a:gd name="connsiteY20" fmla="*/ 2382265 h 2382265"/>
                <a:gd name="connsiteX21" fmla="*/ 406802 w 2383252"/>
                <a:gd name="connsiteY21" fmla="*/ 2088842 h 2382265"/>
                <a:gd name="connsiteX22" fmla="*/ 742699 w 2383252"/>
                <a:gd name="connsiteY22" fmla="*/ 1742733 h 2382265"/>
                <a:gd name="connsiteX23" fmla="*/ 1140579 w 2383252"/>
                <a:gd name="connsiteY23" fmla="*/ 1900591 h 2382265"/>
                <a:gd name="connsiteX24" fmla="*/ 1140579 w 2383252"/>
                <a:gd name="connsiteY24" fmla="*/ 2382265 h 2382265"/>
                <a:gd name="connsiteX25" fmla="*/ 2383252 w 2383252"/>
                <a:gd name="connsiteY25" fmla="*/ 1148770 h 2382265"/>
                <a:gd name="connsiteX26" fmla="*/ 1902147 w 2383252"/>
                <a:gd name="connsiteY26" fmla="*/ 1148770 h 2382265"/>
                <a:gd name="connsiteX27" fmla="*/ 1729655 w 2383252"/>
                <a:gd name="connsiteY27" fmla="*/ 725770 h 2382265"/>
                <a:gd name="connsiteX28" fmla="*/ 2065353 w 2383252"/>
                <a:gd name="connsiteY28" fmla="*/ 379865 h 2382265"/>
                <a:gd name="connsiteX29" fmla="*/ 2383252 w 2383252"/>
                <a:gd name="connsiteY29" fmla="*/ 1148770 h 2382265"/>
                <a:gd name="connsiteX30" fmla="*/ 2083926 w 2383252"/>
                <a:gd name="connsiteY30" fmla="*/ 1982104 h 2382265"/>
                <a:gd name="connsiteX31" fmla="*/ 1738345 w 2383252"/>
                <a:gd name="connsiteY31" fmla="*/ 1646036 h 2382265"/>
                <a:gd name="connsiteX32" fmla="*/ 1900472 w 2383252"/>
                <a:gd name="connsiteY32" fmla="*/ 1250863 h 2382265"/>
                <a:gd name="connsiteX33" fmla="*/ 2382398 w 2383252"/>
                <a:gd name="connsiteY33" fmla="*/ 1250864 h 2382265"/>
                <a:gd name="connsiteX34" fmla="*/ 2083926 w 2383252"/>
                <a:gd name="connsiteY34" fmla="*/ 1982104 h 2382265"/>
                <a:gd name="connsiteX35" fmla="*/ 2013076 w 2383252"/>
                <a:gd name="connsiteY35" fmla="*/ 2055613 h 2382265"/>
                <a:gd name="connsiteX36" fmla="*/ 1242673 w 2383252"/>
                <a:gd name="connsiteY36" fmla="*/ 2382265 h 2382265"/>
                <a:gd name="connsiteX37" fmla="*/ 1242673 w 2383252"/>
                <a:gd name="connsiteY37" fmla="*/ 1900591 h 2382265"/>
                <a:gd name="connsiteX38" fmla="*/ 2013076 w 2383252"/>
                <a:gd name="connsiteY38" fmla="*/ 2055613 h 2382265"/>
                <a:gd name="connsiteX0" fmla="*/ 481106 w 2383252"/>
                <a:gd name="connsiteY0" fmla="*/ 1148770 h 2382265"/>
                <a:gd name="connsiteX1" fmla="*/ 0 w 2383252"/>
                <a:gd name="connsiteY1" fmla="*/ 1148770 h 2382265"/>
                <a:gd name="connsiteX2" fmla="*/ 304777 w 2383252"/>
                <a:gd name="connsiteY2" fmla="*/ 394340 h 2382265"/>
                <a:gd name="connsiteX3" fmla="*/ 650028 w 2383252"/>
                <a:gd name="connsiteY3" fmla="*/ 730087 h 2382265"/>
                <a:gd name="connsiteX4" fmla="*/ 481106 w 2383252"/>
                <a:gd name="connsiteY4" fmla="*/ 1148770 h 2382265"/>
                <a:gd name="connsiteX5" fmla="*/ 1140579 w 2383252"/>
                <a:gd name="connsiteY5" fmla="*/ 481675 h 2382265"/>
                <a:gd name="connsiteX6" fmla="*/ 721608 w 2383252"/>
                <a:gd name="connsiteY6" fmla="*/ 657287 h 2382265"/>
                <a:gd name="connsiteX7" fmla="*/ 376172 w 2383252"/>
                <a:gd name="connsiteY7" fmla="*/ 321360 h 2382265"/>
                <a:gd name="connsiteX8" fmla="*/ 1140578 w 2383252"/>
                <a:gd name="connsiteY8" fmla="*/ 0 h 2382265"/>
                <a:gd name="connsiteX9" fmla="*/ 1140579 w 2383252"/>
                <a:gd name="connsiteY9" fmla="*/ 481675 h 2382265"/>
                <a:gd name="connsiteX10" fmla="*/ 1657362 w 2383252"/>
                <a:gd name="connsiteY10" fmla="*/ 653667 h 2382265"/>
                <a:gd name="connsiteX11" fmla="*/ 1242673 w 2383252"/>
                <a:gd name="connsiteY11" fmla="*/ 481675 h 2382265"/>
                <a:gd name="connsiteX12" fmla="*/ 1242672 w 2383252"/>
                <a:gd name="connsiteY12" fmla="*/ 0 h 2382265"/>
                <a:gd name="connsiteX13" fmla="*/ 1992693 w 2383252"/>
                <a:gd name="connsiteY13" fmla="*/ 308140 h 2382265"/>
                <a:gd name="connsiteX14" fmla="*/ 1657362 w 2383252"/>
                <a:gd name="connsiteY14" fmla="*/ 653667 h 2382265"/>
                <a:gd name="connsiteX15" fmla="*/ 332803 w 2383252"/>
                <a:gd name="connsiteY15" fmla="*/ 2018499 h 2382265"/>
                <a:gd name="connsiteX16" fmla="*/ 854 w 2383252"/>
                <a:gd name="connsiteY16" fmla="*/ 1250863 h 2382265"/>
                <a:gd name="connsiteX17" fmla="*/ 482781 w 2383252"/>
                <a:gd name="connsiteY17" fmla="*/ 1250863 h 2382265"/>
                <a:gd name="connsiteX18" fmla="*/ 667935 w 2383252"/>
                <a:gd name="connsiteY18" fmla="*/ 1673176 h 2382265"/>
                <a:gd name="connsiteX19" fmla="*/ 332803 w 2383252"/>
                <a:gd name="connsiteY19" fmla="*/ 2018499 h 2382265"/>
                <a:gd name="connsiteX20" fmla="*/ 1140579 w 2383252"/>
                <a:gd name="connsiteY20" fmla="*/ 2382265 h 2382265"/>
                <a:gd name="connsiteX21" fmla="*/ 406802 w 2383252"/>
                <a:gd name="connsiteY21" fmla="*/ 2088842 h 2382265"/>
                <a:gd name="connsiteX22" fmla="*/ 742699 w 2383252"/>
                <a:gd name="connsiteY22" fmla="*/ 1742733 h 2382265"/>
                <a:gd name="connsiteX23" fmla="*/ 1140579 w 2383252"/>
                <a:gd name="connsiteY23" fmla="*/ 1900591 h 2382265"/>
                <a:gd name="connsiteX24" fmla="*/ 1140579 w 2383252"/>
                <a:gd name="connsiteY24" fmla="*/ 2382265 h 2382265"/>
                <a:gd name="connsiteX25" fmla="*/ 2383252 w 2383252"/>
                <a:gd name="connsiteY25" fmla="*/ 1148770 h 2382265"/>
                <a:gd name="connsiteX26" fmla="*/ 1902147 w 2383252"/>
                <a:gd name="connsiteY26" fmla="*/ 1148770 h 2382265"/>
                <a:gd name="connsiteX27" fmla="*/ 1729655 w 2383252"/>
                <a:gd name="connsiteY27" fmla="*/ 725770 h 2382265"/>
                <a:gd name="connsiteX28" fmla="*/ 2065353 w 2383252"/>
                <a:gd name="connsiteY28" fmla="*/ 379865 h 2382265"/>
                <a:gd name="connsiteX29" fmla="*/ 2383252 w 2383252"/>
                <a:gd name="connsiteY29" fmla="*/ 1148770 h 2382265"/>
                <a:gd name="connsiteX30" fmla="*/ 2083926 w 2383252"/>
                <a:gd name="connsiteY30" fmla="*/ 1982104 h 2382265"/>
                <a:gd name="connsiteX31" fmla="*/ 1738345 w 2383252"/>
                <a:gd name="connsiteY31" fmla="*/ 1646036 h 2382265"/>
                <a:gd name="connsiteX32" fmla="*/ 1900472 w 2383252"/>
                <a:gd name="connsiteY32" fmla="*/ 1250863 h 2382265"/>
                <a:gd name="connsiteX33" fmla="*/ 2382398 w 2383252"/>
                <a:gd name="connsiteY33" fmla="*/ 1250864 h 2382265"/>
                <a:gd name="connsiteX34" fmla="*/ 2083926 w 2383252"/>
                <a:gd name="connsiteY34" fmla="*/ 1982104 h 2382265"/>
                <a:gd name="connsiteX35" fmla="*/ 1242673 w 2383252"/>
                <a:gd name="connsiteY35" fmla="*/ 1900591 h 2382265"/>
                <a:gd name="connsiteX36" fmla="*/ 1242673 w 2383252"/>
                <a:gd name="connsiteY36" fmla="*/ 2382265 h 2382265"/>
                <a:gd name="connsiteX37" fmla="*/ 1242673 w 2383252"/>
                <a:gd name="connsiteY37" fmla="*/ 1900591 h 2382265"/>
                <a:gd name="connsiteX0" fmla="*/ 481106 w 2383252"/>
                <a:gd name="connsiteY0" fmla="*/ 1148770 h 2382265"/>
                <a:gd name="connsiteX1" fmla="*/ 0 w 2383252"/>
                <a:gd name="connsiteY1" fmla="*/ 1148770 h 2382265"/>
                <a:gd name="connsiteX2" fmla="*/ 304777 w 2383252"/>
                <a:gd name="connsiteY2" fmla="*/ 394340 h 2382265"/>
                <a:gd name="connsiteX3" fmla="*/ 650028 w 2383252"/>
                <a:gd name="connsiteY3" fmla="*/ 730087 h 2382265"/>
                <a:gd name="connsiteX4" fmla="*/ 481106 w 2383252"/>
                <a:gd name="connsiteY4" fmla="*/ 1148770 h 2382265"/>
                <a:gd name="connsiteX5" fmla="*/ 1140579 w 2383252"/>
                <a:gd name="connsiteY5" fmla="*/ 481675 h 2382265"/>
                <a:gd name="connsiteX6" fmla="*/ 721608 w 2383252"/>
                <a:gd name="connsiteY6" fmla="*/ 657287 h 2382265"/>
                <a:gd name="connsiteX7" fmla="*/ 376172 w 2383252"/>
                <a:gd name="connsiteY7" fmla="*/ 321360 h 2382265"/>
                <a:gd name="connsiteX8" fmla="*/ 1140578 w 2383252"/>
                <a:gd name="connsiteY8" fmla="*/ 0 h 2382265"/>
                <a:gd name="connsiteX9" fmla="*/ 1140579 w 2383252"/>
                <a:gd name="connsiteY9" fmla="*/ 481675 h 2382265"/>
                <a:gd name="connsiteX10" fmla="*/ 1657362 w 2383252"/>
                <a:gd name="connsiteY10" fmla="*/ 653667 h 2382265"/>
                <a:gd name="connsiteX11" fmla="*/ 1242673 w 2383252"/>
                <a:gd name="connsiteY11" fmla="*/ 481675 h 2382265"/>
                <a:gd name="connsiteX12" fmla="*/ 1242672 w 2383252"/>
                <a:gd name="connsiteY12" fmla="*/ 0 h 2382265"/>
                <a:gd name="connsiteX13" fmla="*/ 1992693 w 2383252"/>
                <a:gd name="connsiteY13" fmla="*/ 308140 h 2382265"/>
                <a:gd name="connsiteX14" fmla="*/ 1657362 w 2383252"/>
                <a:gd name="connsiteY14" fmla="*/ 653667 h 2382265"/>
                <a:gd name="connsiteX15" fmla="*/ 332803 w 2383252"/>
                <a:gd name="connsiteY15" fmla="*/ 2018499 h 2382265"/>
                <a:gd name="connsiteX16" fmla="*/ 854 w 2383252"/>
                <a:gd name="connsiteY16" fmla="*/ 1250863 h 2382265"/>
                <a:gd name="connsiteX17" fmla="*/ 482781 w 2383252"/>
                <a:gd name="connsiteY17" fmla="*/ 1250863 h 2382265"/>
                <a:gd name="connsiteX18" fmla="*/ 667935 w 2383252"/>
                <a:gd name="connsiteY18" fmla="*/ 1673176 h 2382265"/>
                <a:gd name="connsiteX19" fmla="*/ 332803 w 2383252"/>
                <a:gd name="connsiteY19" fmla="*/ 2018499 h 2382265"/>
                <a:gd name="connsiteX20" fmla="*/ 1140579 w 2383252"/>
                <a:gd name="connsiteY20" fmla="*/ 2382265 h 2382265"/>
                <a:gd name="connsiteX21" fmla="*/ 406802 w 2383252"/>
                <a:gd name="connsiteY21" fmla="*/ 2088842 h 2382265"/>
                <a:gd name="connsiteX22" fmla="*/ 742699 w 2383252"/>
                <a:gd name="connsiteY22" fmla="*/ 1742733 h 2382265"/>
                <a:gd name="connsiteX23" fmla="*/ 1140579 w 2383252"/>
                <a:gd name="connsiteY23" fmla="*/ 1900591 h 2382265"/>
                <a:gd name="connsiteX24" fmla="*/ 1140579 w 2383252"/>
                <a:gd name="connsiteY24" fmla="*/ 2382265 h 2382265"/>
                <a:gd name="connsiteX25" fmla="*/ 2383252 w 2383252"/>
                <a:gd name="connsiteY25" fmla="*/ 1148770 h 2382265"/>
                <a:gd name="connsiteX26" fmla="*/ 1902147 w 2383252"/>
                <a:gd name="connsiteY26" fmla="*/ 1148770 h 2382265"/>
                <a:gd name="connsiteX27" fmla="*/ 1729655 w 2383252"/>
                <a:gd name="connsiteY27" fmla="*/ 725770 h 2382265"/>
                <a:gd name="connsiteX28" fmla="*/ 2065353 w 2383252"/>
                <a:gd name="connsiteY28" fmla="*/ 379865 h 2382265"/>
                <a:gd name="connsiteX29" fmla="*/ 2383252 w 2383252"/>
                <a:gd name="connsiteY29" fmla="*/ 1148770 h 2382265"/>
                <a:gd name="connsiteX30" fmla="*/ 2083926 w 2383252"/>
                <a:gd name="connsiteY30" fmla="*/ 1982104 h 2382265"/>
                <a:gd name="connsiteX31" fmla="*/ 1738345 w 2383252"/>
                <a:gd name="connsiteY31" fmla="*/ 1646036 h 2382265"/>
                <a:gd name="connsiteX32" fmla="*/ 1900472 w 2383252"/>
                <a:gd name="connsiteY32" fmla="*/ 1250863 h 2382265"/>
                <a:gd name="connsiteX33" fmla="*/ 2382398 w 2383252"/>
                <a:gd name="connsiteY33" fmla="*/ 1250864 h 2382265"/>
                <a:gd name="connsiteX34" fmla="*/ 2083926 w 2383252"/>
                <a:gd name="connsiteY34" fmla="*/ 1982104 h 2382265"/>
                <a:gd name="connsiteX35" fmla="*/ 1242673 w 2383252"/>
                <a:gd name="connsiteY35" fmla="*/ 1900591 h 2382265"/>
                <a:gd name="connsiteX36" fmla="*/ 1242673 w 2383252"/>
                <a:gd name="connsiteY36" fmla="*/ 2382265 h 2382265"/>
                <a:gd name="connsiteX37" fmla="*/ 1242673 w 2383252"/>
                <a:gd name="connsiteY37" fmla="*/ 1900591 h 2382265"/>
                <a:gd name="connsiteX0" fmla="*/ 481106 w 2383252"/>
                <a:gd name="connsiteY0" fmla="*/ 1148770 h 2382265"/>
                <a:gd name="connsiteX1" fmla="*/ 0 w 2383252"/>
                <a:gd name="connsiteY1" fmla="*/ 1148770 h 2382265"/>
                <a:gd name="connsiteX2" fmla="*/ 304777 w 2383252"/>
                <a:gd name="connsiteY2" fmla="*/ 394340 h 2382265"/>
                <a:gd name="connsiteX3" fmla="*/ 650028 w 2383252"/>
                <a:gd name="connsiteY3" fmla="*/ 730087 h 2382265"/>
                <a:gd name="connsiteX4" fmla="*/ 481106 w 2383252"/>
                <a:gd name="connsiteY4" fmla="*/ 1148770 h 2382265"/>
                <a:gd name="connsiteX5" fmla="*/ 1140579 w 2383252"/>
                <a:gd name="connsiteY5" fmla="*/ 481675 h 2382265"/>
                <a:gd name="connsiteX6" fmla="*/ 721608 w 2383252"/>
                <a:gd name="connsiteY6" fmla="*/ 657287 h 2382265"/>
                <a:gd name="connsiteX7" fmla="*/ 376172 w 2383252"/>
                <a:gd name="connsiteY7" fmla="*/ 321360 h 2382265"/>
                <a:gd name="connsiteX8" fmla="*/ 1140578 w 2383252"/>
                <a:gd name="connsiteY8" fmla="*/ 0 h 2382265"/>
                <a:gd name="connsiteX9" fmla="*/ 1140579 w 2383252"/>
                <a:gd name="connsiteY9" fmla="*/ 481675 h 2382265"/>
                <a:gd name="connsiteX10" fmla="*/ 1657362 w 2383252"/>
                <a:gd name="connsiteY10" fmla="*/ 653667 h 2382265"/>
                <a:gd name="connsiteX11" fmla="*/ 1242673 w 2383252"/>
                <a:gd name="connsiteY11" fmla="*/ 481675 h 2382265"/>
                <a:gd name="connsiteX12" fmla="*/ 1242672 w 2383252"/>
                <a:gd name="connsiteY12" fmla="*/ 0 h 2382265"/>
                <a:gd name="connsiteX13" fmla="*/ 1992693 w 2383252"/>
                <a:gd name="connsiteY13" fmla="*/ 308140 h 2382265"/>
                <a:gd name="connsiteX14" fmla="*/ 1657362 w 2383252"/>
                <a:gd name="connsiteY14" fmla="*/ 653667 h 2382265"/>
                <a:gd name="connsiteX15" fmla="*/ 332803 w 2383252"/>
                <a:gd name="connsiteY15" fmla="*/ 2018499 h 2382265"/>
                <a:gd name="connsiteX16" fmla="*/ 854 w 2383252"/>
                <a:gd name="connsiteY16" fmla="*/ 1250863 h 2382265"/>
                <a:gd name="connsiteX17" fmla="*/ 482781 w 2383252"/>
                <a:gd name="connsiteY17" fmla="*/ 1250863 h 2382265"/>
                <a:gd name="connsiteX18" fmla="*/ 667935 w 2383252"/>
                <a:gd name="connsiteY18" fmla="*/ 1673176 h 2382265"/>
                <a:gd name="connsiteX19" fmla="*/ 332803 w 2383252"/>
                <a:gd name="connsiteY19" fmla="*/ 2018499 h 2382265"/>
                <a:gd name="connsiteX20" fmla="*/ 1140579 w 2383252"/>
                <a:gd name="connsiteY20" fmla="*/ 2382265 h 2382265"/>
                <a:gd name="connsiteX21" fmla="*/ 406802 w 2383252"/>
                <a:gd name="connsiteY21" fmla="*/ 2088842 h 2382265"/>
                <a:gd name="connsiteX22" fmla="*/ 742699 w 2383252"/>
                <a:gd name="connsiteY22" fmla="*/ 1742733 h 2382265"/>
                <a:gd name="connsiteX23" fmla="*/ 1140579 w 2383252"/>
                <a:gd name="connsiteY23" fmla="*/ 1900591 h 2382265"/>
                <a:gd name="connsiteX24" fmla="*/ 1140579 w 2383252"/>
                <a:gd name="connsiteY24" fmla="*/ 2382265 h 2382265"/>
                <a:gd name="connsiteX25" fmla="*/ 2383252 w 2383252"/>
                <a:gd name="connsiteY25" fmla="*/ 1148770 h 2382265"/>
                <a:gd name="connsiteX26" fmla="*/ 1902147 w 2383252"/>
                <a:gd name="connsiteY26" fmla="*/ 1148770 h 2382265"/>
                <a:gd name="connsiteX27" fmla="*/ 1729655 w 2383252"/>
                <a:gd name="connsiteY27" fmla="*/ 725770 h 2382265"/>
                <a:gd name="connsiteX28" fmla="*/ 2065353 w 2383252"/>
                <a:gd name="connsiteY28" fmla="*/ 379865 h 2382265"/>
                <a:gd name="connsiteX29" fmla="*/ 2383252 w 2383252"/>
                <a:gd name="connsiteY29" fmla="*/ 1148770 h 2382265"/>
                <a:gd name="connsiteX30" fmla="*/ 2083926 w 2383252"/>
                <a:gd name="connsiteY30" fmla="*/ 1982104 h 2382265"/>
                <a:gd name="connsiteX31" fmla="*/ 1738345 w 2383252"/>
                <a:gd name="connsiteY31" fmla="*/ 1646036 h 2382265"/>
                <a:gd name="connsiteX32" fmla="*/ 1900472 w 2383252"/>
                <a:gd name="connsiteY32" fmla="*/ 1250863 h 2382265"/>
                <a:gd name="connsiteX33" fmla="*/ 2382398 w 2383252"/>
                <a:gd name="connsiteY33" fmla="*/ 1250864 h 2382265"/>
                <a:gd name="connsiteX34" fmla="*/ 2083926 w 2383252"/>
                <a:gd name="connsiteY34" fmla="*/ 1982104 h 2382265"/>
                <a:gd name="connsiteX0" fmla="*/ 481106 w 2383252"/>
                <a:gd name="connsiteY0" fmla="*/ 1148770 h 2088842"/>
                <a:gd name="connsiteX1" fmla="*/ 0 w 2383252"/>
                <a:gd name="connsiteY1" fmla="*/ 1148770 h 2088842"/>
                <a:gd name="connsiteX2" fmla="*/ 304777 w 2383252"/>
                <a:gd name="connsiteY2" fmla="*/ 394340 h 2088842"/>
                <a:gd name="connsiteX3" fmla="*/ 650028 w 2383252"/>
                <a:gd name="connsiteY3" fmla="*/ 730087 h 2088842"/>
                <a:gd name="connsiteX4" fmla="*/ 481106 w 2383252"/>
                <a:gd name="connsiteY4" fmla="*/ 1148770 h 2088842"/>
                <a:gd name="connsiteX5" fmla="*/ 1140579 w 2383252"/>
                <a:gd name="connsiteY5" fmla="*/ 481675 h 2088842"/>
                <a:gd name="connsiteX6" fmla="*/ 721608 w 2383252"/>
                <a:gd name="connsiteY6" fmla="*/ 657287 h 2088842"/>
                <a:gd name="connsiteX7" fmla="*/ 376172 w 2383252"/>
                <a:gd name="connsiteY7" fmla="*/ 321360 h 2088842"/>
                <a:gd name="connsiteX8" fmla="*/ 1140578 w 2383252"/>
                <a:gd name="connsiteY8" fmla="*/ 0 h 2088842"/>
                <a:gd name="connsiteX9" fmla="*/ 1140579 w 2383252"/>
                <a:gd name="connsiteY9" fmla="*/ 481675 h 2088842"/>
                <a:gd name="connsiteX10" fmla="*/ 1657362 w 2383252"/>
                <a:gd name="connsiteY10" fmla="*/ 653667 h 2088842"/>
                <a:gd name="connsiteX11" fmla="*/ 1242673 w 2383252"/>
                <a:gd name="connsiteY11" fmla="*/ 481675 h 2088842"/>
                <a:gd name="connsiteX12" fmla="*/ 1242672 w 2383252"/>
                <a:gd name="connsiteY12" fmla="*/ 0 h 2088842"/>
                <a:gd name="connsiteX13" fmla="*/ 1992693 w 2383252"/>
                <a:gd name="connsiteY13" fmla="*/ 308140 h 2088842"/>
                <a:gd name="connsiteX14" fmla="*/ 1657362 w 2383252"/>
                <a:gd name="connsiteY14" fmla="*/ 653667 h 2088842"/>
                <a:gd name="connsiteX15" fmla="*/ 332803 w 2383252"/>
                <a:gd name="connsiteY15" fmla="*/ 2018499 h 2088842"/>
                <a:gd name="connsiteX16" fmla="*/ 854 w 2383252"/>
                <a:gd name="connsiteY16" fmla="*/ 1250863 h 2088842"/>
                <a:gd name="connsiteX17" fmla="*/ 482781 w 2383252"/>
                <a:gd name="connsiteY17" fmla="*/ 1250863 h 2088842"/>
                <a:gd name="connsiteX18" fmla="*/ 667935 w 2383252"/>
                <a:gd name="connsiteY18" fmla="*/ 1673176 h 2088842"/>
                <a:gd name="connsiteX19" fmla="*/ 332803 w 2383252"/>
                <a:gd name="connsiteY19" fmla="*/ 2018499 h 2088842"/>
                <a:gd name="connsiteX20" fmla="*/ 1140579 w 2383252"/>
                <a:gd name="connsiteY20" fmla="*/ 1900591 h 2088842"/>
                <a:gd name="connsiteX21" fmla="*/ 406802 w 2383252"/>
                <a:gd name="connsiteY21" fmla="*/ 2088842 h 2088842"/>
                <a:gd name="connsiteX22" fmla="*/ 742699 w 2383252"/>
                <a:gd name="connsiteY22" fmla="*/ 1742733 h 2088842"/>
                <a:gd name="connsiteX23" fmla="*/ 1140579 w 2383252"/>
                <a:gd name="connsiteY23" fmla="*/ 1900591 h 2088842"/>
                <a:gd name="connsiteX24" fmla="*/ 2383252 w 2383252"/>
                <a:gd name="connsiteY24" fmla="*/ 1148770 h 2088842"/>
                <a:gd name="connsiteX25" fmla="*/ 1902147 w 2383252"/>
                <a:gd name="connsiteY25" fmla="*/ 1148770 h 2088842"/>
                <a:gd name="connsiteX26" fmla="*/ 1729655 w 2383252"/>
                <a:gd name="connsiteY26" fmla="*/ 725770 h 2088842"/>
                <a:gd name="connsiteX27" fmla="*/ 2065353 w 2383252"/>
                <a:gd name="connsiteY27" fmla="*/ 379865 h 2088842"/>
                <a:gd name="connsiteX28" fmla="*/ 2383252 w 2383252"/>
                <a:gd name="connsiteY28" fmla="*/ 1148770 h 2088842"/>
                <a:gd name="connsiteX29" fmla="*/ 2083926 w 2383252"/>
                <a:gd name="connsiteY29" fmla="*/ 1982104 h 2088842"/>
                <a:gd name="connsiteX30" fmla="*/ 1738345 w 2383252"/>
                <a:gd name="connsiteY30" fmla="*/ 1646036 h 2088842"/>
                <a:gd name="connsiteX31" fmla="*/ 1900472 w 2383252"/>
                <a:gd name="connsiteY31" fmla="*/ 1250863 h 2088842"/>
                <a:gd name="connsiteX32" fmla="*/ 2382398 w 2383252"/>
                <a:gd name="connsiteY32" fmla="*/ 1250864 h 2088842"/>
                <a:gd name="connsiteX33" fmla="*/ 2083926 w 2383252"/>
                <a:gd name="connsiteY33" fmla="*/ 1982104 h 2088842"/>
                <a:gd name="connsiteX0" fmla="*/ 481106 w 2383252"/>
                <a:gd name="connsiteY0" fmla="*/ 1148770 h 2088842"/>
                <a:gd name="connsiteX1" fmla="*/ 0 w 2383252"/>
                <a:gd name="connsiteY1" fmla="*/ 1148770 h 2088842"/>
                <a:gd name="connsiteX2" fmla="*/ 304777 w 2383252"/>
                <a:gd name="connsiteY2" fmla="*/ 394340 h 2088842"/>
                <a:gd name="connsiteX3" fmla="*/ 650028 w 2383252"/>
                <a:gd name="connsiteY3" fmla="*/ 730087 h 2088842"/>
                <a:gd name="connsiteX4" fmla="*/ 481106 w 2383252"/>
                <a:gd name="connsiteY4" fmla="*/ 1148770 h 2088842"/>
                <a:gd name="connsiteX5" fmla="*/ 1140579 w 2383252"/>
                <a:gd name="connsiteY5" fmla="*/ 481675 h 2088842"/>
                <a:gd name="connsiteX6" fmla="*/ 721608 w 2383252"/>
                <a:gd name="connsiteY6" fmla="*/ 657287 h 2088842"/>
                <a:gd name="connsiteX7" fmla="*/ 376172 w 2383252"/>
                <a:gd name="connsiteY7" fmla="*/ 321360 h 2088842"/>
                <a:gd name="connsiteX8" fmla="*/ 1140578 w 2383252"/>
                <a:gd name="connsiteY8" fmla="*/ 0 h 2088842"/>
                <a:gd name="connsiteX9" fmla="*/ 1140579 w 2383252"/>
                <a:gd name="connsiteY9" fmla="*/ 481675 h 2088842"/>
                <a:gd name="connsiteX10" fmla="*/ 1657362 w 2383252"/>
                <a:gd name="connsiteY10" fmla="*/ 653667 h 2088842"/>
                <a:gd name="connsiteX11" fmla="*/ 1242673 w 2383252"/>
                <a:gd name="connsiteY11" fmla="*/ 481675 h 2088842"/>
                <a:gd name="connsiteX12" fmla="*/ 1242672 w 2383252"/>
                <a:gd name="connsiteY12" fmla="*/ 0 h 2088842"/>
                <a:gd name="connsiteX13" fmla="*/ 1992693 w 2383252"/>
                <a:gd name="connsiteY13" fmla="*/ 308140 h 2088842"/>
                <a:gd name="connsiteX14" fmla="*/ 1657362 w 2383252"/>
                <a:gd name="connsiteY14" fmla="*/ 653667 h 2088842"/>
                <a:gd name="connsiteX15" fmla="*/ 332803 w 2383252"/>
                <a:gd name="connsiteY15" fmla="*/ 2018499 h 2088842"/>
                <a:gd name="connsiteX16" fmla="*/ 854 w 2383252"/>
                <a:gd name="connsiteY16" fmla="*/ 1250863 h 2088842"/>
                <a:gd name="connsiteX17" fmla="*/ 482781 w 2383252"/>
                <a:gd name="connsiteY17" fmla="*/ 1250863 h 2088842"/>
                <a:gd name="connsiteX18" fmla="*/ 667935 w 2383252"/>
                <a:gd name="connsiteY18" fmla="*/ 1673176 h 2088842"/>
                <a:gd name="connsiteX19" fmla="*/ 332803 w 2383252"/>
                <a:gd name="connsiteY19" fmla="*/ 2018499 h 2088842"/>
                <a:gd name="connsiteX20" fmla="*/ 742699 w 2383252"/>
                <a:gd name="connsiteY20" fmla="*/ 1742733 h 2088842"/>
                <a:gd name="connsiteX21" fmla="*/ 406802 w 2383252"/>
                <a:gd name="connsiteY21" fmla="*/ 2088842 h 2088842"/>
                <a:gd name="connsiteX22" fmla="*/ 742699 w 2383252"/>
                <a:gd name="connsiteY22" fmla="*/ 1742733 h 2088842"/>
                <a:gd name="connsiteX23" fmla="*/ 2383252 w 2383252"/>
                <a:gd name="connsiteY23" fmla="*/ 1148770 h 2088842"/>
                <a:gd name="connsiteX24" fmla="*/ 1902147 w 2383252"/>
                <a:gd name="connsiteY24" fmla="*/ 1148770 h 2088842"/>
                <a:gd name="connsiteX25" fmla="*/ 1729655 w 2383252"/>
                <a:gd name="connsiteY25" fmla="*/ 725770 h 2088842"/>
                <a:gd name="connsiteX26" fmla="*/ 2065353 w 2383252"/>
                <a:gd name="connsiteY26" fmla="*/ 379865 h 2088842"/>
                <a:gd name="connsiteX27" fmla="*/ 2383252 w 2383252"/>
                <a:gd name="connsiteY27" fmla="*/ 1148770 h 2088842"/>
                <a:gd name="connsiteX28" fmla="*/ 2083926 w 2383252"/>
                <a:gd name="connsiteY28" fmla="*/ 1982104 h 2088842"/>
                <a:gd name="connsiteX29" fmla="*/ 1738345 w 2383252"/>
                <a:gd name="connsiteY29" fmla="*/ 1646036 h 2088842"/>
                <a:gd name="connsiteX30" fmla="*/ 1900472 w 2383252"/>
                <a:gd name="connsiteY30" fmla="*/ 1250863 h 2088842"/>
                <a:gd name="connsiteX31" fmla="*/ 2382398 w 2383252"/>
                <a:gd name="connsiteY31" fmla="*/ 1250864 h 2088842"/>
                <a:gd name="connsiteX32" fmla="*/ 2083926 w 2383252"/>
                <a:gd name="connsiteY32" fmla="*/ 1982104 h 2088842"/>
                <a:gd name="connsiteX0" fmla="*/ 481106 w 2383252"/>
                <a:gd name="connsiteY0" fmla="*/ 1148770 h 2088842"/>
                <a:gd name="connsiteX1" fmla="*/ 0 w 2383252"/>
                <a:gd name="connsiteY1" fmla="*/ 1148770 h 2088842"/>
                <a:gd name="connsiteX2" fmla="*/ 304777 w 2383252"/>
                <a:gd name="connsiteY2" fmla="*/ 394340 h 2088842"/>
                <a:gd name="connsiteX3" fmla="*/ 650028 w 2383252"/>
                <a:gd name="connsiteY3" fmla="*/ 730087 h 2088842"/>
                <a:gd name="connsiteX4" fmla="*/ 481106 w 2383252"/>
                <a:gd name="connsiteY4" fmla="*/ 1148770 h 2088842"/>
                <a:gd name="connsiteX5" fmla="*/ 1140579 w 2383252"/>
                <a:gd name="connsiteY5" fmla="*/ 481675 h 2088842"/>
                <a:gd name="connsiteX6" fmla="*/ 721608 w 2383252"/>
                <a:gd name="connsiteY6" fmla="*/ 657287 h 2088842"/>
                <a:gd name="connsiteX7" fmla="*/ 376172 w 2383252"/>
                <a:gd name="connsiteY7" fmla="*/ 321360 h 2088842"/>
                <a:gd name="connsiteX8" fmla="*/ 1140578 w 2383252"/>
                <a:gd name="connsiteY8" fmla="*/ 0 h 2088842"/>
                <a:gd name="connsiteX9" fmla="*/ 1140579 w 2383252"/>
                <a:gd name="connsiteY9" fmla="*/ 481675 h 2088842"/>
                <a:gd name="connsiteX10" fmla="*/ 1657362 w 2383252"/>
                <a:gd name="connsiteY10" fmla="*/ 653667 h 2088842"/>
                <a:gd name="connsiteX11" fmla="*/ 1242673 w 2383252"/>
                <a:gd name="connsiteY11" fmla="*/ 481675 h 2088842"/>
                <a:gd name="connsiteX12" fmla="*/ 1242672 w 2383252"/>
                <a:gd name="connsiteY12" fmla="*/ 0 h 2088842"/>
                <a:gd name="connsiteX13" fmla="*/ 1992693 w 2383252"/>
                <a:gd name="connsiteY13" fmla="*/ 308140 h 2088842"/>
                <a:gd name="connsiteX14" fmla="*/ 1657362 w 2383252"/>
                <a:gd name="connsiteY14" fmla="*/ 653667 h 2088842"/>
                <a:gd name="connsiteX15" fmla="*/ 332803 w 2383252"/>
                <a:gd name="connsiteY15" fmla="*/ 2018499 h 2088842"/>
                <a:gd name="connsiteX16" fmla="*/ 854 w 2383252"/>
                <a:gd name="connsiteY16" fmla="*/ 1250863 h 2088842"/>
                <a:gd name="connsiteX17" fmla="*/ 482781 w 2383252"/>
                <a:gd name="connsiteY17" fmla="*/ 1250863 h 2088842"/>
                <a:gd name="connsiteX18" fmla="*/ 667935 w 2383252"/>
                <a:gd name="connsiteY18" fmla="*/ 1673176 h 2088842"/>
                <a:gd name="connsiteX19" fmla="*/ 332803 w 2383252"/>
                <a:gd name="connsiteY19" fmla="*/ 2018499 h 2088842"/>
                <a:gd name="connsiteX20" fmla="*/ 742699 w 2383252"/>
                <a:gd name="connsiteY20" fmla="*/ 1742733 h 2088842"/>
                <a:gd name="connsiteX21" fmla="*/ 406802 w 2383252"/>
                <a:gd name="connsiteY21" fmla="*/ 2088842 h 2088842"/>
                <a:gd name="connsiteX22" fmla="*/ 742699 w 2383252"/>
                <a:gd name="connsiteY22" fmla="*/ 1742733 h 2088842"/>
                <a:gd name="connsiteX23" fmla="*/ 2383252 w 2383252"/>
                <a:gd name="connsiteY23" fmla="*/ 1148770 h 2088842"/>
                <a:gd name="connsiteX24" fmla="*/ 1902147 w 2383252"/>
                <a:gd name="connsiteY24" fmla="*/ 1148770 h 2088842"/>
                <a:gd name="connsiteX25" fmla="*/ 1729655 w 2383252"/>
                <a:gd name="connsiteY25" fmla="*/ 725770 h 2088842"/>
                <a:gd name="connsiteX26" fmla="*/ 2065353 w 2383252"/>
                <a:gd name="connsiteY26" fmla="*/ 379865 h 2088842"/>
                <a:gd name="connsiteX27" fmla="*/ 2383252 w 2383252"/>
                <a:gd name="connsiteY27" fmla="*/ 1148770 h 2088842"/>
                <a:gd name="connsiteX28" fmla="*/ 2083926 w 2383252"/>
                <a:gd name="connsiteY28" fmla="*/ 1982104 h 2088842"/>
                <a:gd name="connsiteX29" fmla="*/ 1738345 w 2383252"/>
                <a:gd name="connsiteY29" fmla="*/ 1646036 h 2088842"/>
                <a:gd name="connsiteX30" fmla="*/ 1900472 w 2383252"/>
                <a:gd name="connsiteY30" fmla="*/ 1250863 h 2088842"/>
                <a:gd name="connsiteX31" fmla="*/ 2382398 w 2383252"/>
                <a:gd name="connsiteY31" fmla="*/ 1250864 h 2088842"/>
                <a:gd name="connsiteX32" fmla="*/ 2083926 w 2383252"/>
                <a:gd name="connsiteY32" fmla="*/ 1982104 h 2088842"/>
                <a:gd name="connsiteX0" fmla="*/ 481106 w 2383252"/>
                <a:gd name="connsiteY0" fmla="*/ 1148770 h 2018499"/>
                <a:gd name="connsiteX1" fmla="*/ 0 w 2383252"/>
                <a:gd name="connsiteY1" fmla="*/ 1148770 h 2018499"/>
                <a:gd name="connsiteX2" fmla="*/ 304777 w 2383252"/>
                <a:gd name="connsiteY2" fmla="*/ 394340 h 2018499"/>
                <a:gd name="connsiteX3" fmla="*/ 650028 w 2383252"/>
                <a:gd name="connsiteY3" fmla="*/ 730087 h 2018499"/>
                <a:gd name="connsiteX4" fmla="*/ 481106 w 2383252"/>
                <a:gd name="connsiteY4" fmla="*/ 1148770 h 2018499"/>
                <a:gd name="connsiteX5" fmla="*/ 1140579 w 2383252"/>
                <a:gd name="connsiteY5" fmla="*/ 481675 h 2018499"/>
                <a:gd name="connsiteX6" fmla="*/ 721608 w 2383252"/>
                <a:gd name="connsiteY6" fmla="*/ 657287 h 2018499"/>
                <a:gd name="connsiteX7" fmla="*/ 376172 w 2383252"/>
                <a:gd name="connsiteY7" fmla="*/ 321360 h 2018499"/>
                <a:gd name="connsiteX8" fmla="*/ 1140578 w 2383252"/>
                <a:gd name="connsiteY8" fmla="*/ 0 h 2018499"/>
                <a:gd name="connsiteX9" fmla="*/ 1140579 w 2383252"/>
                <a:gd name="connsiteY9" fmla="*/ 481675 h 2018499"/>
                <a:gd name="connsiteX10" fmla="*/ 1657362 w 2383252"/>
                <a:gd name="connsiteY10" fmla="*/ 653667 h 2018499"/>
                <a:gd name="connsiteX11" fmla="*/ 1242673 w 2383252"/>
                <a:gd name="connsiteY11" fmla="*/ 481675 h 2018499"/>
                <a:gd name="connsiteX12" fmla="*/ 1242672 w 2383252"/>
                <a:gd name="connsiteY12" fmla="*/ 0 h 2018499"/>
                <a:gd name="connsiteX13" fmla="*/ 1992693 w 2383252"/>
                <a:gd name="connsiteY13" fmla="*/ 308140 h 2018499"/>
                <a:gd name="connsiteX14" fmla="*/ 1657362 w 2383252"/>
                <a:gd name="connsiteY14" fmla="*/ 653667 h 2018499"/>
                <a:gd name="connsiteX15" fmla="*/ 332803 w 2383252"/>
                <a:gd name="connsiteY15" fmla="*/ 2018499 h 2018499"/>
                <a:gd name="connsiteX16" fmla="*/ 854 w 2383252"/>
                <a:gd name="connsiteY16" fmla="*/ 1250863 h 2018499"/>
                <a:gd name="connsiteX17" fmla="*/ 482781 w 2383252"/>
                <a:gd name="connsiteY17" fmla="*/ 1250863 h 2018499"/>
                <a:gd name="connsiteX18" fmla="*/ 667935 w 2383252"/>
                <a:gd name="connsiteY18" fmla="*/ 1673176 h 2018499"/>
                <a:gd name="connsiteX19" fmla="*/ 332803 w 2383252"/>
                <a:gd name="connsiteY19" fmla="*/ 2018499 h 2018499"/>
                <a:gd name="connsiteX20" fmla="*/ 2383252 w 2383252"/>
                <a:gd name="connsiteY20" fmla="*/ 1148770 h 2018499"/>
                <a:gd name="connsiteX21" fmla="*/ 1902147 w 2383252"/>
                <a:gd name="connsiteY21" fmla="*/ 1148770 h 2018499"/>
                <a:gd name="connsiteX22" fmla="*/ 1729655 w 2383252"/>
                <a:gd name="connsiteY22" fmla="*/ 725770 h 2018499"/>
                <a:gd name="connsiteX23" fmla="*/ 2065353 w 2383252"/>
                <a:gd name="connsiteY23" fmla="*/ 379865 h 2018499"/>
                <a:gd name="connsiteX24" fmla="*/ 2383252 w 2383252"/>
                <a:gd name="connsiteY24" fmla="*/ 1148770 h 2018499"/>
                <a:gd name="connsiteX25" fmla="*/ 2083926 w 2383252"/>
                <a:gd name="connsiteY25" fmla="*/ 1982104 h 2018499"/>
                <a:gd name="connsiteX26" fmla="*/ 1738345 w 2383252"/>
                <a:gd name="connsiteY26" fmla="*/ 1646036 h 2018499"/>
                <a:gd name="connsiteX27" fmla="*/ 1900472 w 2383252"/>
                <a:gd name="connsiteY27" fmla="*/ 1250863 h 2018499"/>
                <a:gd name="connsiteX28" fmla="*/ 2382398 w 2383252"/>
                <a:gd name="connsiteY28" fmla="*/ 1250864 h 2018499"/>
                <a:gd name="connsiteX29" fmla="*/ 2083926 w 2383252"/>
                <a:gd name="connsiteY29" fmla="*/ 1982104 h 2018499"/>
                <a:gd name="connsiteX0" fmla="*/ 481106 w 2383252"/>
                <a:gd name="connsiteY0" fmla="*/ 1148770 h 2018499"/>
                <a:gd name="connsiteX1" fmla="*/ 0 w 2383252"/>
                <a:gd name="connsiteY1" fmla="*/ 1148770 h 2018499"/>
                <a:gd name="connsiteX2" fmla="*/ 304777 w 2383252"/>
                <a:gd name="connsiteY2" fmla="*/ 394340 h 2018499"/>
                <a:gd name="connsiteX3" fmla="*/ 650028 w 2383252"/>
                <a:gd name="connsiteY3" fmla="*/ 730087 h 2018499"/>
                <a:gd name="connsiteX4" fmla="*/ 481106 w 2383252"/>
                <a:gd name="connsiteY4" fmla="*/ 1148770 h 2018499"/>
                <a:gd name="connsiteX5" fmla="*/ 1140579 w 2383252"/>
                <a:gd name="connsiteY5" fmla="*/ 481675 h 2018499"/>
                <a:gd name="connsiteX6" fmla="*/ 721608 w 2383252"/>
                <a:gd name="connsiteY6" fmla="*/ 657287 h 2018499"/>
                <a:gd name="connsiteX7" fmla="*/ 376172 w 2383252"/>
                <a:gd name="connsiteY7" fmla="*/ 321360 h 2018499"/>
                <a:gd name="connsiteX8" fmla="*/ 1140578 w 2383252"/>
                <a:gd name="connsiteY8" fmla="*/ 0 h 2018499"/>
                <a:gd name="connsiteX9" fmla="*/ 1140579 w 2383252"/>
                <a:gd name="connsiteY9" fmla="*/ 481675 h 2018499"/>
                <a:gd name="connsiteX10" fmla="*/ 1657362 w 2383252"/>
                <a:gd name="connsiteY10" fmla="*/ 653667 h 2018499"/>
                <a:gd name="connsiteX11" fmla="*/ 1242673 w 2383252"/>
                <a:gd name="connsiteY11" fmla="*/ 481675 h 2018499"/>
                <a:gd name="connsiteX12" fmla="*/ 1242672 w 2383252"/>
                <a:gd name="connsiteY12" fmla="*/ 0 h 2018499"/>
                <a:gd name="connsiteX13" fmla="*/ 1992693 w 2383252"/>
                <a:gd name="connsiteY13" fmla="*/ 308140 h 2018499"/>
                <a:gd name="connsiteX14" fmla="*/ 1657362 w 2383252"/>
                <a:gd name="connsiteY14" fmla="*/ 653667 h 2018499"/>
                <a:gd name="connsiteX15" fmla="*/ 332803 w 2383252"/>
                <a:gd name="connsiteY15" fmla="*/ 2018499 h 2018499"/>
                <a:gd name="connsiteX16" fmla="*/ 854 w 2383252"/>
                <a:gd name="connsiteY16" fmla="*/ 1250863 h 2018499"/>
                <a:gd name="connsiteX17" fmla="*/ 482781 w 2383252"/>
                <a:gd name="connsiteY17" fmla="*/ 1250863 h 2018499"/>
                <a:gd name="connsiteX18" fmla="*/ 667935 w 2383252"/>
                <a:gd name="connsiteY18" fmla="*/ 1673176 h 2018499"/>
                <a:gd name="connsiteX19" fmla="*/ 332803 w 2383252"/>
                <a:gd name="connsiteY19" fmla="*/ 2018499 h 2018499"/>
                <a:gd name="connsiteX20" fmla="*/ 2383252 w 2383252"/>
                <a:gd name="connsiteY20" fmla="*/ 1148770 h 2018499"/>
                <a:gd name="connsiteX21" fmla="*/ 1902147 w 2383252"/>
                <a:gd name="connsiteY21" fmla="*/ 1148770 h 2018499"/>
                <a:gd name="connsiteX22" fmla="*/ 1729655 w 2383252"/>
                <a:gd name="connsiteY22" fmla="*/ 725770 h 2018499"/>
                <a:gd name="connsiteX23" fmla="*/ 2065353 w 2383252"/>
                <a:gd name="connsiteY23" fmla="*/ 379865 h 2018499"/>
                <a:gd name="connsiteX24" fmla="*/ 2383252 w 2383252"/>
                <a:gd name="connsiteY24" fmla="*/ 1148770 h 2018499"/>
                <a:gd name="connsiteX25" fmla="*/ 2083926 w 2383252"/>
                <a:gd name="connsiteY25" fmla="*/ 1982104 h 2018499"/>
                <a:gd name="connsiteX26" fmla="*/ 1738345 w 2383252"/>
                <a:gd name="connsiteY26" fmla="*/ 1646036 h 2018499"/>
                <a:gd name="connsiteX27" fmla="*/ 1900472 w 2383252"/>
                <a:gd name="connsiteY27" fmla="*/ 1250863 h 2018499"/>
                <a:gd name="connsiteX28" fmla="*/ 2382398 w 2383252"/>
                <a:gd name="connsiteY28" fmla="*/ 1250864 h 2018499"/>
                <a:gd name="connsiteX29" fmla="*/ 2083926 w 2383252"/>
                <a:gd name="connsiteY29" fmla="*/ 1982104 h 2018499"/>
                <a:gd name="connsiteX0" fmla="*/ 481106 w 2383252"/>
                <a:gd name="connsiteY0" fmla="*/ 1148770 h 2018499"/>
                <a:gd name="connsiteX1" fmla="*/ 0 w 2383252"/>
                <a:gd name="connsiteY1" fmla="*/ 1148770 h 2018499"/>
                <a:gd name="connsiteX2" fmla="*/ 304777 w 2383252"/>
                <a:gd name="connsiteY2" fmla="*/ 394340 h 2018499"/>
                <a:gd name="connsiteX3" fmla="*/ 650028 w 2383252"/>
                <a:gd name="connsiteY3" fmla="*/ 730087 h 2018499"/>
                <a:gd name="connsiteX4" fmla="*/ 481106 w 2383252"/>
                <a:gd name="connsiteY4" fmla="*/ 1148770 h 2018499"/>
                <a:gd name="connsiteX5" fmla="*/ 1140579 w 2383252"/>
                <a:gd name="connsiteY5" fmla="*/ 481675 h 2018499"/>
                <a:gd name="connsiteX6" fmla="*/ 721608 w 2383252"/>
                <a:gd name="connsiteY6" fmla="*/ 657287 h 2018499"/>
                <a:gd name="connsiteX7" fmla="*/ 376172 w 2383252"/>
                <a:gd name="connsiteY7" fmla="*/ 321360 h 2018499"/>
                <a:gd name="connsiteX8" fmla="*/ 1140578 w 2383252"/>
                <a:gd name="connsiteY8" fmla="*/ 0 h 2018499"/>
                <a:gd name="connsiteX9" fmla="*/ 1140579 w 2383252"/>
                <a:gd name="connsiteY9" fmla="*/ 481675 h 2018499"/>
                <a:gd name="connsiteX10" fmla="*/ 1657362 w 2383252"/>
                <a:gd name="connsiteY10" fmla="*/ 653667 h 2018499"/>
                <a:gd name="connsiteX11" fmla="*/ 1242673 w 2383252"/>
                <a:gd name="connsiteY11" fmla="*/ 481675 h 2018499"/>
                <a:gd name="connsiteX12" fmla="*/ 1242672 w 2383252"/>
                <a:gd name="connsiteY12" fmla="*/ 0 h 2018499"/>
                <a:gd name="connsiteX13" fmla="*/ 1992693 w 2383252"/>
                <a:gd name="connsiteY13" fmla="*/ 308140 h 2018499"/>
                <a:gd name="connsiteX14" fmla="*/ 1657362 w 2383252"/>
                <a:gd name="connsiteY14" fmla="*/ 653667 h 2018499"/>
                <a:gd name="connsiteX15" fmla="*/ 332803 w 2383252"/>
                <a:gd name="connsiteY15" fmla="*/ 2018499 h 2018499"/>
                <a:gd name="connsiteX16" fmla="*/ 854 w 2383252"/>
                <a:gd name="connsiteY16" fmla="*/ 1250863 h 2018499"/>
                <a:gd name="connsiteX17" fmla="*/ 482781 w 2383252"/>
                <a:gd name="connsiteY17" fmla="*/ 1250863 h 2018499"/>
                <a:gd name="connsiteX18" fmla="*/ 332803 w 2383252"/>
                <a:gd name="connsiteY18" fmla="*/ 2018499 h 2018499"/>
                <a:gd name="connsiteX19" fmla="*/ 2383252 w 2383252"/>
                <a:gd name="connsiteY19" fmla="*/ 1148770 h 2018499"/>
                <a:gd name="connsiteX20" fmla="*/ 1902147 w 2383252"/>
                <a:gd name="connsiteY20" fmla="*/ 1148770 h 2018499"/>
                <a:gd name="connsiteX21" fmla="*/ 1729655 w 2383252"/>
                <a:gd name="connsiteY21" fmla="*/ 725770 h 2018499"/>
                <a:gd name="connsiteX22" fmla="*/ 2065353 w 2383252"/>
                <a:gd name="connsiteY22" fmla="*/ 379865 h 2018499"/>
                <a:gd name="connsiteX23" fmla="*/ 2383252 w 2383252"/>
                <a:gd name="connsiteY23" fmla="*/ 1148770 h 2018499"/>
                <a:gd name="connsiteX24" fmla="*/ 2083926 w 2383252"/>
                <a:gd name="connsiteY24" fmla="*/ 1982104 h 2018499"/>
                <a:gd name="connsiteX25" fmla="*/ 1738345 w 2383252"/>
                <a:gd name="connsiteY25" fmla="*/ 1646036 h 2018499"/>
                <a:gd name="connsiteX26" fmla="*/ 1900472 w 2383252"/>
                <a:gd name="connsiteY26" fmla="*/ 1250863 h 2018499"/>
                <a:gd name="connsiteX27" fmla="*/ 2382398 w 2383252"/>
                <a:gd name="connsiteY27" fmla="*/ 1250864 h 2018499"/>
                <a:gd name="connsiteX28" fmla="*/ 2083926 w 2383252"/>
                <a:gd name="connsiteY28" fmla="*/ 1982104 h 2018499"/>
                <a:gd name="connsiteX0" fmla="*/ 481106 w 2383252"/>
                <a:gd name="connsiteY0" fmla="*/ 1148770 h 1982104"/>
                <a:gd name="connsiteX1" fmla="*/ 0 w 2383252"/>
                <a:gd name="connsiteY1" fmla="*/ 1148770 h 1982104"/>
                <a:gd name="connsiteX2" fmla="*/ 304777 w 2383252"/>
                <a:gd name="connsiteY2" fmla="*/ 394340 h 1982104"/>
                <a:gd name="connsiteX3" fmla="*/ 650028 w 2383252"/>
                <a:gd name="connsiteY3" fmla="*/ 730087 h 1982104"/>
                <a:gd name="connsiteX4" fmla="*/ 481106 w 2383252"/>
                <a:gd name="connsiteY4" fmla="*/ 1148770 h 1982104"/>
                <a:gd name="connsiteX5" fmla="*/ 1140579 w 2383252"/>
                <a:gd name="connsiteY5" fmla="*/ 481675 h 1982104"/>
                <a:gd name="connsiteX6" fmla="*/ 721608 w 2383252"/>
                <a:gd name="connsiteY6" fmla="*/ 657287 h 1982104"/>
                <a:gd name="connsiteX7" fmla="*/ 376172 w 2383252"/>
                <a:gd name="connsiteY7" fmla="*/ 321360 h 1982104"/>
                <a:gd name="connsiteX8" fmla="*/ 1140578 w 2383252"/>
                <a:gd name="connsiteY8" fmla="*/ 0 h 1982104"/>
                <a:gd name="connsiteX9" fmla="*/ 1140579 w 2383252"/>
                <a:gd name="connsiteY9" fmla="*/ 481675 h 1982104"/>
                <a:gd name="connsiteX10" fmla="*/ 1657362 w 2383252"/>
                <a:gd name="connsiteY10" fmla="*/ 653667 h 1982104"/>
                <a:gd name="connsiteX11" fmla="*/ 1242673 w 2383252"/>
                <a:gd name="connsiteY11" fmla="*/ 481675 h 1982104"/>
                <a:gd name="connsiteX12" fmla="*/ 1242672 w 2383252"/>
                <a:gd name="connsiteY12" fmla="*/ 0 h 1982104"/>
                <a:gd name="connsiteX13" fmla="*/ 1992693 w 2383252"/>
                <a:gd name="connsiteY13" fmla="*/ 308140 h 1982104"/>
                <a:gd name="connsiteX14" fmla="*/ 1657362 w 2383252"/>
                <a:gd name="connsiteY14" fmla="*/ 653667 h 1982104"/>
                <a:gd name="connsiteX15" fmla="*/ 482781 w 2383252"/>
                <a:gd name="connsiteY15" fmla="*/ 1250863 h 1982104"/>
                <a:gd name="connsiteX16" fmla="*/ 854 w 2383252"/>
                <a:gd name="connsiteY16" fmla="*/ 1250863 h 1982104"/>
                <a:gd name="connsiteX17" fmla="*/ 482781 w 2383252"/>
                <a:gd name="connsiteY17" fmla="*/ 1250863 h 1982104"/>
                <a:gd name="connsiteX18" fmla="*/ 2383252 w 2383252"/>
                <a:gd name="connsiteY18" fmla="*/ 1148770 h 1982104"/>
                <a:gd name="connsiteX19" fmla="*/ 1902147 w 2383252"/>
                <a:gd name="connsiteY19" fmla="*/ 1148770 h 1982104"/>
                <a:gd name="connsiteX20" fmla="*/ 1729655 w 2383252"/>
                <a:gd name="connsiteY20" fmla="*/ 725770 h 1982104"/>
                <a:gd name="connsiteX21" fmla="*/ 2065353 w 2383252"/>
                <a:gd name="connsiteY21" fmla="*/ 379865 h 1982104"/>
                <a:gd name="connsiteX22" fmla="*/ 2383252 w 2383252"/>
                <a:gd name="connsiteY22" fmla="*/ 1148770 h 1982104"/>
                <a:gd name="connsiteX23" fmla="*/ 2083926 w 2383252"/>
                <a:gd name="connsiteY23" fmla="*/ 1982104 h 1982104"/>
                <a:gd name="connsiteX24" fmla="*/ 1738345 w 2383252"/>
                <a:gd name="connsiteY24" fmla="*/ 1646036 h 1982104"/>
                <a:gd name="connsiteX25" fmla="*/ 1900472 w 2383252"/>
                <a:gd name="connsiteY25" fmla="*/ 1250863 h 1982104"/>
                <a:gd name="connsiteX26" fmla="*/ 2382398 w 2383252"/>
                <a:gd name="connsiteY26" fmla="*/ 1250864 h 1982104"/>
                <a:gd name="connsiteX27" fmla="*/ 2083926 w 2383252"/>
                <a:gd name="connsiteY27" fmla="*/ 1982104 h 1982104"/>
                <a:gd name="connsiteX0" fmla="*/ 481106 w 2383252"/>
                <a:gd name="connsiteY0" fmla="*/ 1148770 h 1982104"/>
                <a:gd name="connsiteX1" fmla="*/ 0 w 2383252"/>
                <a:gd name="connsiteY1" fmla="*/ 1148770 h 1982104"/>
                <a:gd name="connsiteX2" fmla="*/ 304777 w 2383252"/>
                <a:gd name="connsiteY2" fmla="*/ 394340 h 1982104"/>
                <a:gd name="connsiteX3" fmla="*/ 650028 w 2383252"/>
                <a:gd name="connsiteY3" fmla="*/ 730087 h 1982104"/>
                <a:gd name="connsiteX4" fmla="*/ 481106 w 2383252"/>
                <a:gd name="connsiteY4" fmla="*/ 1148770 h 1982104"/>
                <a:gd name="connsiteX5" fmla="*/ 1140579 w 2383252"/>
                <a:gd name="connsiteY5" fmla="*/ 481675 h 1982104"/>
                <a:gd name="connsiteX6" fmla="*/ 721608 w 2383252"/>
                <a:gd name="connsiteY6" fmla="*/ 657287 h 1982104"/>
                <a:gd name="connsiteX7" fmla="*/ 376172 w 2383252"/>
                <a:gd name="connsiteY7" fmla="*/ 321360 h 1982104"/>
                <a:gd name="connsiteX8" fmla="*/ 1140578 w 2383252"/>
                <a:gd name="connsiteY8" fmla="*/ 0 h 1982104"/>
                <a:gd name="connsiteX9" fmla="*/ 1140579 w 2383252"/>
                <a:gd name="connsiteY9" fmla="*/ 481675 h 1982104"/>
                <a:gd name="connsiteX10" fmla="*/ 1657362 w 2383252"/>
                <a:gd name="connsiteY10" fmla="*/ 653667 h 1982104"/>
                <a:gd name="connsiteX11" fmla="*/ 1242673 w 2383252"/>
                <a:gd name="connsiteY11" fmla="*/ 481675 h 1982104"/>
                <a:gd name="connsiteX12" fmla="*/ 1242672 w 2383252"/>
                <a:gd name="connsiteY12" fmla="*/ 0 h 1982104"/>
                <a:gd name="connsiteX13" fmla="*/ 1992693 w 2383252"/>
                <a:gd name="connsiteY13" fmla="*/ 308140 h 1982104"/>
                <a:gd name="connsiteX14" fmla="*/ 1657362 w 2383252"/>
                <a:gd name="connsiteY14" fmla="*/ 653667 h 1982104"/>
                <a:gd name="connsiteX15" fmla="*/ 482781 w 2383252"/>
                <a:gd name="connsiteY15" fmla="*/ 1250863 h 1982104"/>
                <a:gd name="connsiteX16" fmla="*/ 854 w 2383252"/>
                <a:gd name="connsiteY16" fmla="*/ 1250863 h 1982104"/>
                <a:gd name="connsiteX17" fmla="*/ 482781 w 2383252"/>
                <a:gd name="connsiteY17" fmla="*/ 1250863 h 1982104"/>
                <a:gd name="connsiteX18" fmla="*/ 2383252 w 2383252"/>
                <a:gd name="connsiteY18" fmla="*/ 1148770 h 1982104"/>
                <a:gd name="connsiteX19" fmla="*/ 1902147 w 2383252"/>
                <a:gd name="connsiteY19" fmla="*/ 1148770 h 1982104"/>
                <a:gd name="connsiteX20" fmla="*/ 1729655 w 2383252"/>
                <a:gd name="connsiteY20" fmla="*/ 725770 h 1982104"/>
                <a:gd name="connsiteX21" fmla="*/ 2065353 w 2383252"/>
                <a:gd name="connsiteY21" fmla="*/ 379865 h 1982104"/>
                <a:gd name="connsiteX22" fmla="*/ 2383252 w 2383252"/>
                <a:gd name="connsiteY22" fmla="*/ 1148770 h 1982104"/>
                <a:gd name="connsiteX23" fmla="*/ 2083926 w 2383252"/>
                <a:gd name="connsiteY23" fmla="*/ 1982104 h 1982104"/>
                <a:gd name="connsiteX24" fmla="*/ 1738345 w 2383252"/>
                <a:gd name="connsiteY24" fmla="*/ 1646036 h 1982104"/>
                <a:gd name="connsiteX25" fmla="*/ 1900472 w 2383252"/>
                <a:gd name="connsiteY25" fmla="*/ 1250863 h 1982104"/>
                <a:gd name="connsiteX26" fmla="*/ 2382398 w 2383252"/>
                <a:gd name="connsiteY26" fmla="*/ 1250864 h 1982104"/>
                <a:gd name="connsiteX27" fmla="*/ 2083926 w 2383252"/>
                <a:gd name="connsiteY27" fmla="*/ 1982104 h 1982104"/>
                <a:gd name="connsiteX0" fmla="*/ 481106 w 2383252"/>
                <a:gd name="connsiteY0" fmla="*/ 1148770 h 1982104"/>
                <a:gd name="connsiteX1" fmla="*/ 0 w 2383252"/>
                <a:gd name="connsiteY1" fmla="*/ 1148770 h 1982104"/>
                <a:gd name="connsiteX2" fmla="*/ 304777 w 2383252"/>
                <a:gd name="connsiteY2" fmla="*/ 394340 h 1982104"/>
                <a:gd name="connsiteX3" fmla="*/ 650028 w 2383252"/>
                <a:gd name="connsiteY3" fmla="*/ 730087 h 1982104"/>
                <a:gd name="connsiteX4" fmla="*/ 481106 w 2383252"/>
                <a:gd name="connsiteY4" fmla="*/ 1148770 h 1982104"/>
                <a:gd name="connsiteX5" fmla="*/ 1140579 w 2383252"/>
                <a:gd name="connsiteY5" fmla="*/ 481675 h 1982104"/>
                <a:gd name="connsiteX6" fmla="*/ 721608 w 2383252"/>
                <a:gd name="connsiteY6" fmla="*/ 657287 h 1982104"/>
                <a:gd name="connsiteX7" fmla="*/ 376172 w 2383252"/>
                <a:gd name="connsiteY7" fmla="*/ 321360 h 1982104"/>
                <a:gd name="connsiteX8" fmla="*/ 1140578 w 2383252"/>
                <a:gd name="connsiteY8" fmla="*/ 0 h 1982104"/>
                <a:gd name="connsiteX9" fmla="*/ 1140579 w 2383252"/>
                <a:gd name="connsiteY9" fmla="*/ 481675 h 1982104"/>
                <a:gd name="connsiteX10" fmla="*/ 1657362 w 2383252"/>
                <a:gd name="connsiteY10" fmla="*/ 653667 h 1982104"/>
                <a:gd name="connsiteX11" fmla="*/ 1242673 w 2383252"/>
                <a:gd name="connsiteY11" fmla="*/ 481675 h 1982104"/>
                <a:gd name="connsiteX12" fmla="*/ 1242672 w 2383252"/>
                <a:gd name="connsiteY12" fmla="*/ 0 h 1982104"/>
                <a:gd name="connsiteX13" fmla="*/ 1992693 w 2383252"/>
                <a:gd name="connsiteY13" fmla="*/ 308140 h 1982104"/>
                <a:gd name="connsiteX14" fmla="*/ 1657362 w 2383252"/>
                <a:gd name="connsiteY14" fmla="*/ 653667 h 1982104"/>
                <a:gd name="connsiteX15" fmla="*/ 2383252 w 2383252"/>
                <a:gd name="connsiteY15" fmla="*/ 1148770 h 1982104"/>
                <a:gd name="connsiteX16" fmla="*/ 1902147 w 2383252"/>
                <a:gd name="connsiteY16" fmla="*/ 1148770 h 1982104"/>
                <a:gd name="connsiteX17" fmla="*/ 1729655 w 2383252"/>
                <a:gd name="connsiteY17" fmla="*/ 725770 h 1982104"/>
                <a:gd name="connsiteX18" fmla="*/ 2065353 w 2383252"/>
                <a:gd name="connsiteY18" fmla="*/ 379865 h 1982104"/>
                <a:gd name="connsiteX19" fmla="*/ 2383252 w 2383252"/>
                <a:gd name="connsiteY19" fmla="*/ 1148770 h 1982104"/>
                <a:gd name="connsiteX20" fmla="*/ 2083926 w 2383252"/>
                <a:gd name="connsiteY20" fmla="*/ 1982104 h 1982104"/>
                <a:gd name="connsiteX21" fmla="*/ 1738345 w 2383252"/>
                <a:gd name="connsiteY21" fmla="*/ 1646036 h 1982104"/>
                <a:gd name="connsiteX22" fmla="*/ 1900472 w 2383252"/>
                <a:gd name="connsiteY22" fmla="*/ 1250863 h 1982104"/>
                <a:gd name="connsiteX23" fmla="*/ 2382398 w 2383252"/>
                <a:gd name="connsiteY23" fmla="*/ 1250864 h 1982104"/>
                <a:gd name="connsiteX24" fmla="*/ 2083926 w 2383252"/>
                <a:gd name="connsiteY24" fmla="*/ 1982104 h 1982104"/>
                <a:gd name="connsiteX0" fmla="*/ 176329 w 2078475"/>
                <a:gd name="connsiteY0" fmla="*/ 1148770 h 1982104"/>
                <a:gd name="connsiteX1" fmla="*/ 0 w 2078475"/>
                <a:gd name="connsiteY1" fmla="*/ 394340 h 1982104"/>
                <a:gd name="connsiteX2" fmla="*/ 345251 w 2078475"/>
                <a:gd name="connsiteY2" fmla="*/ 730087 h 1982104"/>
                <a:gd name="connsiteX3" fmla="*/ 176329 w 2078475"/>
                <a:gd name="connsiteY3" fmla="*/ 1148770 h 1982104"/>
                <a:gd name="connsiteX4" fmla="*/ 835802 w 2078475"/>
                <a:gd name="connsiteY4" fmla="*/ 481675 h 1982104"/>
                <a:gd name="connsiteX5" fmla="*/ 416831 w 2078475"/>
                <a:gd name="connsiteY5" fmla="*/ 657287 h 1982104"/>
                <a:gd name="connsiteX6" fmla="*/ 71395 w 2078475"/>
                <a:gd name="connsiteY6" fmla="*/ 321360 h 1982104"/>
                <a:gd name="connsiteX7" fmla="*/ 835801 w 2078475"/>
                <a:gd name="connsiteY7" fmla="*/ 0 h 1982104"/>
                <a:gd name="connsiteX8" fmla="*/ 835802 w 2078475"/>
                <a:gd name="connsiteY8" fmla="*/ 481675 h 1982104"/>
                <a:gd name="connsiteX9" fmla="*/ 1352585 w 2078475"/>
                <a:gd name="connsiteY9" fmla="*/ 653667 h 1982104"/>
                <a:gd name="connsiteX10" fmla="*/ 937896 w 2078475"/>
                <a:gd name="connsiteY10" fmla="*/ 481675 h 1982104"/>
                <a:gd name="connsiteX11" fmla="*/ 937895 w 2078475"/>
                <a:gd name="connsiteY11" fmla="*/ 0 h 1982104"/>
                <a:gd name="connsiteX12" fmla="*/ 1687916 w 2078475"/>
                <a:gd name="connsiteY12" fmla="*/ 308140 h 1982104"/>
                <a:gd name="connsiteX13" fmla="*/ 1352585 w 2078475"/>
                <a:gd name="connsiteY13" fmla="*/ 653667 h 1982104"/>
                <a:gd name="connsiteX14" fmla="*/ 2078475 w 2078475"/>
                <a:gd name="connsiteY14" fmla="*/ 1148770 h 1982104"/>
                <a:gd name="connsiteX15" fmla="*/ 1597370 w 2078475"/>
                <a:gd name="connsiteY15" fmla="*/ 1148770 h 1982104"/>
                <a:gd name="connsiteX16" fmla="*/ 1424878 w 2078475"/>
                <a:gd name="connsiteY16" fmla="*/ 725770 h 1982104"/>
                <a:gd name="connsiteX17" fmla="*/ 1760576 w 2078475"/>
                <a:gd name="connsiteY17" fmla="*/ 379865 h 1982104"/>
                <a:gd name="connsiteX18" fmla="*/ 2078475 w 2078475"/>
                <a:gd name="connsiteY18" fmla="*/ 1148770 h 1982104"/>
                <a:gd name="connsiteX19" fmla="*/ 1779149 w 2078475"/>
                <a:gd name="connsiteY19" fmla="*/ 1982104 h 1982104"/>
                <a:gd name="connsiteX20" fmla="*/ 1433568 w 2078475"/>
                <a:gd name="connsiteY20" fmla="*/ 1646036 h 1982104"/>
                <a:gd name="connsiteX21" fmla="*/ 1595695 w 2078475"/>
                <a:gd name="connsiteY21" fmla="*/ 1250863 h 1982104"/>
                <a:gd name="connsiteX22" fmla="*/ 2077621 w 2078475"/>
                <a:gd name="connsiteY22" fmla="*/ 1250864 h 1982104"/>
                <a:gd name="connsiteX23" fmla="*/ 1779149 w 2078475"/>
                <a:gd name="connsiteY23" fmla="*/ 1982104 h 1982104"/>
                <a:gd name="connsiteX0" fmla="*/ 345251 w 2078475"/>
                <a:gd name="connsiteY0" fmla="*/ 730087 h 1982104"/>
                <a:gd name="connsiteX1" fmla="*/ 0 w 2078475"/>
                <a:gd name="connsiteY1" fmla="*/ 394340 h 1982104"/>
                <a:gd name="connsiteX2" fmla="*/ 345251 w 2078475"/>
                <a:gd name="connsiteY2" fmla="*/ 730087 h 1982104"/>
                <a:gd name="connsiteX3" fmla="*/ 835802 w 2078475"/>
                <a:gd name="connsiteY3" fmla="*/ 481675 h 1982104"/>
                <a:gd name="connsiteX4" fmla="*/ 416831 w 2078475"/>
                <a:gd name="connsiteY4" fmla="*/ 657287 h 1982104"/>
                <a:gd name="connsiteX5" fmla="*/ 71395 w 2078475"/>
                <a:gd name="connsiteY5" fmla="*/ 321360 h 1982104"/>
                <a:gd name="connsiteX6" fmla="*/ 835801 w 2078475"/>
                <a:gd name="connsiteY6" fmla="*/ 0 h 1982104"/>
                <a:gd name="connsiteX7" fmla="*/ 835802 w 2078475"/>
                <a:gd name="connsiteY7" fmla="*/ 481675 h 1982104"/>
                <a:gd name="connsiteX8" fmla="*/ 1352585 w 2078475"/>
                <a:gd name="connsiteY8" fmla="*/ 653667 h 1982104"/>
                <a:gd name="connsiteX9" fmla="*/ 937896 w 2078475"/>
                <a:gd name="connsiteY9" fmla="*/ 481675 h 1982104"/>
                <a:gd name="connsiteX10" fmla="*/ 937895 w 2078475"/>
                <a:gd name="connsiteY10" fmla="*/ 0 h 1982104"/>
                <a:gd name="connsiteX11" fmla="*/ 1687916 w 2078475"/>
                <a:gd name="connsiteY11" fmla="*/ 308140 h 1982104"/>
                <a:gd name="connsiteX12" fmla="*/ 1352585 w 2078475"/>
                <a:gd name="connsiteY12" fmla="*/ 653667 h 1982104"/>
                <a:gd name="connsiteX13" fmla="*/ 2078475 w 2078475"/>
                <a:gd name="connsiteY13" fmla="*/ 1148770 h 1982104"/>
                <a:gd name="connsiteX14" fmla="*/ 1597370 w 2078475"/>
                <a:gd name="connsiteY14" fmla="*/ 1148770 h 1982104"/>
                <a:gd name="connsiteX15" fmla="*/ 1424878 w 2078475"/>
                <a:gd name="connsiteY15" fmla="*/ 725770 h 1982104"/>
                <a:gd name="connsiteX16" fmla="*/ 1760576 w 2078475"/>
                <a:gd name="connsiteY16" fmla="*/ 379865 h 1982104"/>
                <a:gd name="connsiteX17" fmla="*/ 2078475 w 2078475"/>
                <a:gd name="connsiteY17" fmla="*/ 1148770 h 1982104"/>
                <a:gd name="connsiteX18" fmla="*/ 1779149 w 2078475"/>
                <a:gd name="connsiteY18" fmla="*/ 1982104 h 1982104"/>
                <a:gd name="connsiteX19" fmla="*/ 1433568 w 2078475"/>
                <a:gd name="connsiteY19" fmla="*/ 1646036 h 1982104"/>
                <a:gd name="connsiteX20" fmla="*/ 1595695 w 2078475"/>
                <a:gd name="connsiteY20" fmla="*/ 1250863 h 1982104"/>
                <a:gd name="connsiteX21" fmla="*/ 2077621 w 2078475"/>
                <a:gd name="connsiteY21" fmla="*/ 1250864 h 1982104"/>
                <a:gd name="connsiteX22" fmla="*/ 1779149 w 2078475"/>
                <a:gd name="connsiteY22" fmla="*/ 1982104 h 1982104"/>
                <a:gd name="connsiteX0" fmla="*/ 764407 w 2007080"/>
                <a:gd name="connsiteY0" fmla="*/ 481675 h 1982104"/>
                <a:gd name="connsiteX1" fmla="*/ 345436 w 2007080"/>
                <a:gd name="connsiteY1" fmla="*/ 657287 h 1982104"/>
                <a:gd name="connsiteX2" fmla="*/ 0 w 2007080"/>
                <a:gd name="connsiteY2" fmla="*/ 321360 h 1982104"/>
                <a:gd name="connsiteX3" fmla="*/ 764406 w 2007080"/>
                <a:gd name="connsiteY3" fmla="*/ 0 h 1982104"/>
                <a:gd name="connsiteX4" fmla="*/ 764407 w 2007080"/>
                <a:gd name="connsiteY4" fmla="*/ 481675 h 1982104"/>
                <a:gd name="connsiteX5" fmla="*/ 1281190 w 2007080"/>
                <a:gd name="connsiteY5" fmla="*/ 653667 h 1982104"/>
                <a:gd name="connsiteX6" fmla="*/ 866501 w 2007080"/>
                <a:gd name="connsiteY6" fmla="*/ 481675 h 1982104"/>
                <a:gd name="connsiteX7" fmla="*/ 866500 w 2007080"/>
                <a:gd name="connsiteY7" fmla="*/ 0 h 1982104"/>
                <a:gd name="connsiteX8" fmla="*/ 1616521 w 2007080"/>
                <a:gd name="connsiteY8" fmla="*/ 308140 h 1982104"/>
                <a:gd name="connsiteX9" fmla="*/ 1281190 w 2007080"/>
                <a:gd name="connsiteY9" fmla="*/ 653667 h 1982104"/>
                <a:gd name="connsiteX10" fmla="*/ 2007080 w 2007080"/>
                <a:gd name="connsiteY10" fmla="*/ 1148770 h 1982104"/>
                <a:gd name="connsiteX11" fmla="*/ 1525975 w 2007080"/>
                <a:gd name="connsiteY11" fmla="*/ 1148770 h 1982104"/>
                <a:gd name="connsiteX12" fmla="*/ 1353483 w 2007080"/>
                <a:gd name="connsiteY12" fmla="*/ 725770 h 1982104"/>
                <a:gd name="connsiteX13" fmla="*/ 1689181 w 2007080"/>
                <a:gd name="connsiteY13" fmla="*/ 379865 h 1982104"/>
                <a:gd name="connsiteX14" fmla="*/ 2007080 w 2007080"/>
                <a:gd name="connsiteY14" fmla="*/ 1148770 h 1982104"/>
                <a:gd name="connsiteX15" fmla="*/ 1707754 w 2007080"/>
                <a:gd name="connsiteY15" fmla="*/ 1982104 h 1982104"/>
                <a:gd name="connsiteX16" fmla="*/ 1362173 w 2007080"/>
                <a:gd name="connsiteY16" fmla="*/ 1646036 h 1982104"/>
                <a:gd name="connsiteX17" fmla="*/ 1524300 w 2007080"/>
                <a:gd name="connsiteY17" fmla="*/ 1250863 h 1982104"/>
                <a:gd name="connsiteX18" fmla="*/ 2006226 w 2007080"/>
                <a:gd name="connsiteY18" fmla="*/ 1250864 h 1982104"/>
                <a:gd name="connsiteX19" fmla="*/ 1707754 w 2007080"/>
                <a:gd name="connsiteY19" fmla="*/ 1982104 h 1982104"/>
                <a:gd name="connsiteX0" fmla="*/ 764407 w 2007080"/>
                <a:gd name="connsiteY0" fmla="*/ 481675 h 1982104"/>
                <a:gd name="connsiteX1" fmla="*/ 0 w 2007080"/>
                <a:gd name="connsiteY1" fmla="*/ 321360 h 1982104"/>
                <a:gd name="connsiteX2" fmla="*/ 764406 w 2007080"/>
                <a:gd name="connsiteY2" fmla="*/ 0 h 1982104"/>
                <a:gd name="connsiteX3" fmla="*/ 764407 w 2007080"/>
                <a:gd name="connsiteY3" fmla="*/ 481675 h 1982104"/>
                <a:gd name="connsiteX4" fmla="*/ 1281190 w 2007080"/>
                <a:gd name="connsiteY4" fmla="*/ 653667 h 1982104"/>
                <a:gd name="connsiteX5" fmla="*/ 866501 w 2007080"/>
                <a:gd name="connsiteY5" fmla="*/ 481675 h 1982104"/>
                <a:gd name="connsiteX6" fmla="*/ 866500 w 2007080"/>
                <a:gd name="connsiteY6" fmla="*/ 0 h 1982104"/>
                <a:gd name="connsiteX7" fmla="*/ 1616521 w 2007080"/>
                <a:gd name="connsiteY7" fmla="*/ 308140 h 1982104"/>
                <a:gd name="connsiteX8" fmla="*/ 1281190 w 2007080"/>
                <a:gd name="connsiteY8" fmla="*/ 653667 h 1982104"/>
                <a:gd name="connsiteX9" fmla="*/ 2007080 w 2007080"/>
                <a:gd name="connsiteY9" fmla="*/ 1148770 h 1982104"/>
                <a:gd name="connsiteX10" fmla="*/ 1525975 w 2007080"/>
                <a:gd name="connsiteY10" fmla="*/ 1148770 h 1982104"/>
                <a:gd name="connsiteX11" fmla="*/ 1353483 w 2007080"/>
                <a:gd name="connsiteY11" fmla="*/ 725770 h 1982104"/>
                <a:gd name="connsiteX12" fmla="*/ 1689181 w 2007080"/>
                <a:gd name="connsiteY12" fmla="*/ 379865 h 1982104"/>
                <a:gd name="connsiteX13" fmla="*/ 2007080 w 2007080"/>
                <a:gd name="connsiteY13" fmla="*/ 1148770 h 1982104"/>
                <a:gd name="connsiteX14" fmla="*/ 1707754 w 2007080"/>
                <a:gd name="connsiteY14" fmla="*/ 1982104 h 1982104"/>
                <a:gd name="connsiteX15" fmla="*/ 1362173 w 2007080"/>
                <a:gd name="connsiteY15" fmla="*/ 1646036 h 1982104"/>
                <a:gd name="connsiteX16" fmla="*/ 1524300 w 2007080"/>
                <a:gd name="connsiteY16" fmla="*/ 1250863 h 1982104"/>
                <a:gd name="connsiteX17" fmla="*/ 2006226 w 2007080"/>
                <a:gd name="connsiteY17" fmla="*/ 1250864 h 1982104"/>
                <a:gd name="connsiteX18" fmla="*/ 1707754 w 2007080"/>
                <a:gd name="connsiteY18" fmla="*/ 1982104 h 1982104"/>
                <a:gd name="connsiteX0" fmla="*/ 764406 w 2007080"/>
                <a:gd name="connsiteY0" fmla="*/ 0 h 1982104"/>
                <a:gd name="connsiteX1" fmla="*/ 0 w 2007080"/>
                <a:gd name="connsiteY1" fmla="*/ 321360 h 1982104"/>
                <a:gd name="connsiteX2" fmla="*/ 764406 w 2007080"/>
                <a:gd name="connsiteY2" fmla="*/ 0 h 1982104"/>
                <a:gd name="connsiteX3" fmla="*/ 1281190 w 2007080"/>
                <a:gd name="connsiteY3" fmla="*/ 653667 h 1982104"/>
                <a:gd name="connsiteX4" fmla="*/ 866501 w 2007080"/>
                <a:gd name="connsiteY4" fmla="*/ 481675 h 1982104"/>
                <a:gd name="connsiteX5" fmla="*/ 866500 w 2007080"/>
                <a:gd name="connsiteY5" fmla="*/ 0 h 1982104"/>
                <a:gd name="connsiteX6" fmla="*/ 1616521 w 2007080"/>
                <a:gd name="connsiteY6" fmla="*/ 308140 h 1982104"/>
                <a:gd name="connsiteX7" fmla="*/ 1281190 w 2007080"/>
                <a:gd name="connsiteY7" fmla="*/ 653667 h 1982104"/>
                <a:gd name="connsiteX8" fmla="*/ 2007080 w 2007080"/>
                <a:gd name="connsiteY8" fmla="*/ 1148770 h 1982104"/>
                <a:gd name="connsiteX9" fmla="*/ 1525975 w 2007080"/>
                <a:gd name="connsiteY9" fmla="*/ 1148770 h 1982104"/>
                <a:gd name="connsiteX10" fmla="*/ 1353483 w 2007080"/>
                <a:gd name="connsiteY10" fmla="*/ 725770 h 1982104"/>
                <a:gd name="connsiteX11" fmla="*/ 1689181 w 2007080"/>
                <a:gd name="connsiteY11" fmla="*/ 379865 h 1982104"/>
                <a:gd name="connsiteX12" fmla="*/ 2007080 w 2007080"/>
                <a:gd name="connsiteY12" fmla="*/ 1148770 h 1982104"/>
                <a:gd name="connsiteX13" fmla="*/ 1707754 w 2007080"/>
                <a:gd name="connsiteY13" fmla="*/ 1982104 h 1982104"/>
                <a:gd name="connsiteX14" fmla="*/ 1362173 w 2007080"/>
                <a:gd name="connsiteY14" fmla="*/ 1646036 h 1982104"/>
                <a:gd name="connsiteX15" fmla="*/ 1524300 w 2007080"/>
                <a:gd name="connsiteY15" fmla="*/ 1250863 h 1982104"/>
                <a:gd name="connsiteX16" fmla="*/ 2006226 w 2007080"/>
                <a:gd name="connsiteY16" fmla="*/ 1250864 h 1982104"/>
                <a:gd name="connsiteX17" fmla="*/ 1707754 w 2007080"/>
                <a:gd name="connsiteY17" fmla="*/ 1982104 h 1982104"/>
                <a:gd name="connsiteX0" fmla="*/ 414690 w 1140580"/>
                <a:gd name="connsiteY0" fmla="*/ 653667 h 1982104"/>
                <a:gd name="connsiteX1" fmla="*/ 1 w 1140580"/>
                <a:gd name="connsiteY1" fmla="*/ 481675 h 1982104"/>
                <a:gd name="connsiteX2" fmla="*/ 0 w 1140580"/>
                <a:gd name="connsiteY2" fmla="*/ 0 h 1982104"/>
                <a:gd name="connsiteX3" fmla="*/ 750021 w 1140580"/>
                <a:gd name="connsiteY3" fmla="*/ 308140 h 1982104"/>
                <a:gd name="connsiteX4" fmla="*/ 414690 w 1140580"/>
                <a:gd name="connsiteY4" fmla="*/ 653667 h 1982104"/>
                <a:gd name="connsiteX5" fmla="*/ 1140580 w 1140580"/>
                <a:gd name="connsiteY5" fmla="*/ 1148770 h 1982104"/>
                <a:gd name="connsiteX6" fmla="*/ 659475 w 1140580"/>
                <a:gd name="connsiteY6" fmla="*/ 1148770 h 1982104"/>
                <a:gd name="connsiteX7" fmla="*/ 486983 w 1140580"/>
                <a:gd name="connsiteY7" fmla="*/ 725770 h 1982104"/>
                <a:gd name="connsiteX8" fmla="*/ 822681 w 1140580"/>
                <a:gd name="connsiteY8" fmla="*/ 379865 h 1982104"/>
                <a:gd name="connsiteX9" fmla="*/ 1140580 w 1140580"/>
                <a:gd name="connsiteY9" fmla="*/ 1148770 h 1982104"/>
                <a:gd name="connsiteX10" fmla="*/ 841254 w 1140580"/>
                <a:gd name="connsiteY10" fmla="*/ 1982104 h 1982104"/>
                <a:gd name="connsiteX11" fmla="*/ 495673 w 1140580"/>
                <a:gd name="connsiteY11" fmla="*/ 1646036 h 1982104"/>
                <a:gd name="connsiteX12" fmla="*/ 657800 w 1140580"/>
                <a:gd name="connsiteY12" fmla="*/ 1250863 h 1982104"/>
                <a:gd name="connsiteX13" fmla="*/ 1139726 w 1140580"/>
                <a:gd name="connsiteY13" fmla="*/ 1250864 h 1982104"/>
                <a:gd name="connsiteX14" fmla="*/ 841254 w 1140580"/>
                <a:gd name="connsiteY14" fmla="*/ 1982104 h 1982104"/>
                <a:gd name="connsiteX0" fmla="*/ 420754 w 1146644"/>
                <a:gd name="connsiteY0" fmla="*/ 653667 h 1982104"/>
                <a:gd name="connsiteX1" fmla="*/ 6064 w 1146644"/>
                <a:gd name="connsiteY1" fmla="*/ 0 h 1982104"/>
                <a:gd name="connsiteX2" fmla="*/ 756085 w 1146644"/>
                <a:gd name="connsiteY2" fmla="*/ 308140 h 1982104"/>
                <a:gd name="connsiteX3" fmla="*/ 420754 w 1146644"/>
                <a:gd name="connsiteY3" fmla="*/ 653667 h 1982104"/>
                <a:gd name="connsiteX4" fmla="*/ 1146644 w 1146644"/>
                <a:gd name="connsiteY4" fmla="*/ 1148770 h 1982104"/>
                <a:gd name="connsiteX5" fmla="*/ 665539 w 1146644"/>
                <a:gd name="connsiteY5" fmla="*/ 1148770 h 1982104"/>
                <a:gd name="connsiteX6" fmla="*/ 493047 w 1146644"/>
                <a:gd name="connsiteY6" fmla="*/ 725770 h 1982104"/>
                <a:gd name="connsiteX7" fmla="*/ 828745 w 1146644"/>
                <a:gd name="connsiteY7" fmla="*/ 379865 h 1982104"/>
                <a:gd name="connsiteX8" fmla="*/ 1146644 w 1146644"/>
                <a:gd name="connsiteY8" fmla="*/ 1148770 h 1982104"/>
                <a:gd name="connsiteX9" fmla="*/ 847318 w 1146644"/>
                <a:gd name="connsiteY9" fmla="*/ 1982104 h 1982104"/>
                <a:gd name="connsiteX10" fmla="*/ 501737 w 1146644"/>
                <a:gd name="connsiteY10" fmla="*/ 1646036 h 1982104"/>
                <a:gd name="connsiteX11" fmla="*/ 663864 w 1146644"/>
                <a:gd name="connsiteY11" fmla="*/ 1250863 h 1982104"/>
                <a:gd name="connsiteX12" fmla="*/ 1145790 w 1146644"/>
                <a:gd name="connsiteY12" fmla="*/ 1250864 h 1982104"/>
                <a:gd name="connsiteX13" fmla="*/ 847318 w 1146644"/>
                <a:gd name="connsiteY13" fmla="*/ 1982104 h 1982104"/>
                <a:gd name="connsiteX0" fmla="*/ 750021 w 1140580"/>
                <a:gd name="connsiteY0" fmla="*/ 308140 h 1982104"/>
                <a:gd name="connsiteX1" fmla="*/ 0 w 1140580"/>
                <a:gd name="connsiteY1" fmla="*/ 0 h 1982104"/>
                <a:gd name="connsiteX2" fmla="*/ 750021 w 1140580"/>
                <a:gd name="connsiteY2" fmla="*/ 308140 h 1982104"/>
                <a:gd name="connsiteX3" fmla="*/ 1140580 w 1140580"/>
                <a:gd name="connsiteY3" fmla="*/ 1148770 h 1982104"/>
                <a:gd name="connsiteX4" fmla="*/ 659475 w 1140580"/>
                <a:gd name="connsiteY4" fmla="*/ 1148770 h 1982104"/>
                <a:gd name="connsiteX5" fmla="*/ 486983 w 1140580"/>
                <a:gd name="connsiteY5" fmla="*/ 725770 h 1982104"/>
                <a:gd name="connsiteX6" fmla="*/ 822681 w 1140580"/>
                <a:gd name="connsiteY6" fmla="*/ 379865 h 1982104"/>
                <a:gd name="connsiteX7" fmla="*/ 1140580 w 1140580"/>
                <a:gd name="connsiteY7" fmla="*/ 1148770 h 1982104"/>
                <a:gd name="connsiteX8" fmla="*/ 841254 w 1140580"/>
                <a:gd name="connsiteY8" fmla="*/ 1982104 h 1982104"/>
                <a:gd name="connsiteX9" fmla="*/ 495673 w 1140580"/>
                <a:gd name="connsiteY9" fmla="*/ 1646036 h 1982104"/>
                <a:gd name="connsiteX10" fmla="*/ 657800 w 1140580"/>
                <a:gd name="connsiteY10" fmla="*/ 1250863 h 1982104"/>
                <a:gd name="connsiteX11" fmla="*/ 1139726 w 1140580"/>
                <a:gd name="connsiteY11" fmla="*/ 1250864 h 1982104"/>
                <a:gd name="connsiteX12" fmla="*/ 841254 w 1140580"/>
                <a:gd name="connsiteY12" fmla="*/ 1982104 h 1982104"/>
                <a:gd name="connsiteX0" fmla="*/ 750021 w 1140580"/>
                <a:gd name="connsiteY0" fmla="*/ 308140 h 1982104"/>
                <a:gd name="connsiteX1" fmla="*/ 0 w 1140580"/>
                <a:gd name="connsiteY1" fmla="*/ 0 h 1982104"/>
                <a:gd name="connsiteX2" fmla="*/ 750021 w 1140580"/>
                <a:gd name="connsiteY2" fmla="*/ 308140 h 1982104"/>
                <a:gd name="connsiteX3" fmla="*/ 1140580 w 1140580"/>
                <a:gd name="connsiteY3" fmla="*/ 1148770 h 1982104"/>
                <a:gd name="connsiteX4" fmla="*/ 659475 w 1140580"/>
                <a:gd name="connsiteY4" fmla="*/ 1148770 h 1982104"/>
                <a:gd name="connsiteX5" fmla="*/ 486983 w 1140580"/>
                <a:gd name="connsiteY5" fmla="*/ 725770 h 1982104"/>
                <a:gd name="connsiteX6" fmla="*/ 822681 w 1140580"/>
                <a:gd name="connsiteY6" fmla="*/ 379865 h 1982104"/>
                <a:gd name="connsiteX7" fmla="*/ 1140580 w 1140580"/>
                <a:gd name="connsiteY7" fmla="*/ 1148770 h 1982104"/>
                <a:gd name="connsiteX8" fmla="*/ 841254 w 1140580"/>
                <a:gd name="connsiteY8" fmla="*/ 1982104 h 1982104"/>
                <a:gd name="connsiteX9" fmla="*/ 495673 w 1140580"/>
                <a:gd name="connsiteY9" fmla="*/ 1646036 h 1982104"/>
                <a:gd name="connsiteX10" fmla="*/ 657800 w 1140580"/>
                <a:gd name="connsiteY10" fmla="*/ 1250863 h 1982104"/>
                <a:gd name="connsiteX11" fmla="*/ 1139726 w 1140580"/>
                <a:gd name="connsiteY11" fmla="*/ 1250864 h 1982104"/>
                <a:gd name="connsiteX12" fmla="*/ 841254 w 1140580"/>
                <a:gd name="connsiteY12" fmla="*/ 1982104 h 1982104"/>
                <a:gd name="connsiteX0" fmla="*/ 653597 w 653597"/>
                <a:gd name="connsiteY0" fmla="*/ 768905 h 1602239"/>
                <a:gd name="connsiteX1" fmla="*/ 172492 w 653597"/>
                <a:gd name="connsiteY1" fmla="*/ 768905 h 1602239"/>
                <a:gd name="connsiteX2" fmla="*/ 0 w 653597"/>
                <a:gd name="connsiteY2" fmla="*/ 345905 h 1602239"/>
                <a:gd name="connsiteX3" fmla="*/ 335698 w 653597"/>
                <a:gd name="connsiteY3" fmla="*/ 0 h 1602239"/>
                <a:gd name="connsiteX4" fmla="*/ 653597 w 653597"/>
                <a:gd name="connsiteY4" fmla="*/ 768905 h 1602239"/>
                <a:gd name="connsiteX5" fmla="*/ 354271 w 653597"/>
                <a:gd name="connsiteY5" fmla="*/ 1602239 h 1602239"/>
                <a:gd name="connsiteX6" fmla="*/ 8690 w 653597"/>
                <a:gd name="connsiteY6" fmla="*/ 1266171 h 1602239"/>
                <a:gd name="connsiteX7" fmla="*/ 170817 w 653597"/>
                <a:gd name="connsiteY7" fmla="*/ 870998 h 1602239"/>
                <a:gd name="connsiteX8" fmla="*/ 652743 w 653597"/>
                <a:gd name="connsiteY8" fmla="*/ 870999 h 1602239"/>
                <a:gd name="connsiteX9" fmla="*/ 354271 w 653597"/>
                <a:gd name="connsiteY9" fmla="*/ 1602239 h 1602239"/>
                <a:gd name="connsiteX0" fmla="*/ 653597 w 653597"/>
                <a:gd name="connsiteY0" fmla="*/ 423000 h 1256334"/>
                <a:gd name="connsiteX1" fmla="*/ 172492 w 653597"/>
                <a:gd name="connsiteY1" fmla="*/ 423000 h 1256334"/>
                <a:gd name="connsiteX2" fmla="*/ 0 w 653597"/>
                <a:gd name="connsiteY2" fmla="*/ 0 h 1256334"/>
                <a:gd name="connsiteX3" fmla="*/ 653597 w 653597"/>
                <a:gd name="connsiteY3" fmla="*/ 423000 h 1256334"/>
                <a:gd name="connsiteX4" fmla="*/ 354271 w 653597"/>
                <a:gd name="connsiteY4" fmla="*/ 1256334 h 1256334"/>
                <a:gd name="connsiteX5" fmla="*/ 8690 w 653597"/>
                <a:gd name="connsiteY5" fmla="*/ 920266 h 1256334"/>
                <a:gd name="connsiteX6" fmla="*/ 170817 w 653597"/>
                <a:gd name="connsiteY6" fmla="*/ 525093 h 1256334"/>
                <a:gd name="connsiteX7" fmla="*/ 652743 w 653597"/>
                <a:gd name="connsiteY7" fmla="*/ 525094 h 1256334"/>
                <a:gd name="connsiteX8" fmla="*/ 354271 w 653597"/>
                <a:gd name="connsiteY8" fmla="*/ 1256334 h 1256334"/>
                <a:gd name="connsiteX0" fmla="*/ 653597 w 653597"/>
                <a:gd name="connsiteY0" fmla="*/ 423000 h 1256334"/>
                <a:gd name="connsiteX1" fmla="*/ 172492 w 653597"/>
                <a:gd name="connsiteY1" fmla="*/ 423000 h 1256334"/>
                <a:gd name="connsiteX2" fmla="*/ 0 w 653597"/>
                <a:gd name="connsiteY2" fmla="*/ 0 h 1256334"/>
                <a:gd name="connsiteX3" fmla="*/ 653597 w 653597"/>
                <a:gd name="connsiteY3" fmla="*/ 423000 h 1256334"/>
                <a:gd name="connsiteX4" fmla="*/ 354271 w 653597"/>
                <a:gd name="connsiteY4" fmla="*/ 1256334 h 1256334"/>
                <a:gd name="connsiteX5" fmla="*/ 8690 w 653597"/>
                <a:gd name="connsiteY5" fmla="*/ 920266 h 1256334"/>
                <a:gd name="connsiteX6" fmla="*/ 170817 w 653597"/>
                <a:gd name="connsiteY6" fmla="*/ 525093 h 1256334"/>
                <a:gd name="connsiteX7" fmla="*/ 652743 w 653597"/>
                <a:gd name="connsiteY7" fmla="*/ 525094 h 1256334"/>
                <a:gd name="connsiteX8" fmla="*/ 354271 w 653597"/>
                <a:gd name="connsiteY8" fmla="*/ 1256334 h 1256334"/>
                <a:gd name="connsiteX0" fmla="*/ 653597 w 653597"/>
                <a:gd name="connsiteY0" fmla="*/ 423000 h 1256334"/>
                <a:gd name="connsiteX1" fmla="*/ 0 w 653597"/>
                <a:gd name="connsiteY1" fmla="*/ 0 h 1256334"/>
                <a:gd name="connsiteX2" fmla="*/ 653597 w 653597"/>
                <a:gd name="connsiteY2" fmla="*/ 423000 h 1256334"/>
                <a:gd name="connsiteX3" fmla="*/ 354271 w 653597"/>
                <a:gd name="connsiteY3" fmla="*/ 1256334 h 1256334"/>
                <a:gd name="connsiteX4" fmla="*/ 8690 w 653597"/>
                <a:gd name="connsiteY4" fmla="*/ 920266 h 1256334"/>
                <a:gd name="connsiteX5" fmla="*/ 170817 w 653597"/>
                <a:gd name="connsiteY5" fmla="*/ 525093 h 1256334"/>
                <a:gd name="connsiteX6" fmla="*/ 652743 w 653597"/>
                <a:gd name="connsiteY6" fmla="*/ 525094 h 1256334"/>
                <a:gd name="connsiteX7" fmla="*/ 354271 w 653597"/>
                <a:gd name="connsiteY7" fmla="*/ 1256334 h 1256334"/>
                <a:gd name="connsiteX0" fmla="*/ 345581 w 644053"/>
                <a:gd name="connsiteY0" fmla="*/ 731241 h 731241"/>
                <a:gd name="connsiteX1" fmla="*/ 0 w 644053"/>
                <a:gd name="connsiteY1" fmla="*/ 395173 h 731241"/>
                <a:gd name="connsiteX2" fmla="*/ 162127 w 644053"/>
                <a:gd name="connsiteY2" fmla="*/ 0 h 731241"/>
                <a:gd name="connsiteX3" fmla="*/ 644053 w 644053"/>
                <a:gd name="connsiteY3" fmla="*/ 1 h 731241"/>
                <a:gd name="connsiteX4" fmla="*/ 345581 w 644053"/>
                <a:gd name="connsiteY4" fmla="*/ 731241 h 731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053" h="731241">
                  <a:moveTo>
                    <a:pt x="345581" y="731241"/>
                  </a:moveTo>
                  <a:lnTo>
                    <a:pt x="0" y="395173"/>
                  </a:lnTo>
                  <a:cubicBezTo>
                    <a:pt x="92778" y="287659"/>
                    <a:pt x="151034" y="150480"/>
                    <a:pt x="162127" y="0"/>
                  </a:cubicBezTo>
                  <a:lnTo>
                    <a:pt x="644053" y="1"/>
                  </a:lnTo>
                  <a:cubicBezTo>
                    <a:pt x="630891" y="280359"/>
                    <a:pt x="520723" y="535260"/>
                    <a:pt x="345581" y="73124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497AE">
                    <a:lumMod val="50000"/>
                    <a:alpha val="70000"/>
                  </a:srgbClr>
                </a:gs>
                <a:gs pos="40000">
                  <a:srgbClr val="3497AE">
                    <a:alpha val="50000"/>
                  </a:srgbClr>
                </a:gs>
                <a:gs pos="72000">
                  <a:srgbClr val="3497AE">
                    <a:lumMod val="60000"/>
                    <a:lumOff val="40000"/>
                  </a:srgbClr>
                </a:gs>
              </a:gsLst>
              <a:lin ang="12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u="sng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4084497" y="2061932"/>
              <a:ext cx="829585" cy="4760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133" u="sng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sp>
        <p:nvSpPr>
          <p:cNvPr id="99" name="矩形 22"/>
          <p:cNvSpPr/>
          <p:nvPr/>
        </p:nvSpPr>
        <p:spPr>
          <a:xfrm rot="16200000">
            <a:off x="2931673" y="5252129"/>
            <a:ext cx="1074491" cy="1130983"/>
          </a:xfrm>
          <a:custGeom>
            <a:avLst/>
            <a:gdLst>
              <a:gd name="connsiteX0" fmla="*/ 0 w 1197715"/>
              <a:gd name="connsiteY0" fmla="*/ 0 h 1274015"/>
              <a:gd name="connsiteX1" fmla="*/ 1197715 w 1197715"/>
              <a:gd name="connsiteY1" fmla="*/ 0 h 1274015"/>
              <a:gd name="connsiteX2" fmla="*/ 1197715 w 1197715"/>
              <a:gd name="connsiteY2" fmla="*/ 1274015 h 1274015"/>
              <a:gd name="connsiteX3" fmla="*/ 0 w 1197715"/>
              <a:gd name="connsiteY3" fmla="*/ 1274015 h 1274015"/>
              <a:gd name="connsiteX4" fmla="*/ 0 w 1197715"/>
              <a:gd name="connsiteY4" fmla="*/ 0 h 1274015"/>
              <a:gd name="connsiteX0" fmla="*/ 0 w 1201713"/>
              <a:gd name="connsiteY0" fmla="*/ 0 h 1274015"/>
              <a:gd name="connsiteX1" fmla="*/ 1197715 w 1201713"/>
              <a:gd name="connsiteY1" fmla="*/ 0 h 1274015"/>
              <a:gd name="connsiteX2" fmla="*/ 1201713 w 1201713"/>
              <a:gd name="connsiteY2" fmla="*/ 622014 h 1274015"/>
              <a:gd name="connsiteX3" fmla="*/ 1197715 w 1201713"/>
              <a:gd name="connsiteY3" fmla="*/ 1274015 h 1274015"/>
              <a:gd name="connsiteX4" fmla="*/ 0 w 1201713"/>
              <a:gd name="connsiteY4" fmla="*/ 1274015 h 1274015"/>
              <a:gd name="connsiteX5" fmla="*/ 0 w 1201713"/>
              <a:gd name="connsiteY5" fmla="*/ 0 h 1274015"/>
              <a:gd name="connsiteX0" fmla="*/ 0 w 1197725"/>
              <a:gd name="connsiteY0" fmla="*/ 0 h 1274015"/>
              <a:gd name="connsiteX1" fmla="*/ 1197715 w 1197725"/>
              <a:gd name="connsiteY1" fmla="*/ 0 h 1274015"/>
              <a:gd name="connsiteX2" fmla="*/ 1078146 w 1197725"/>
              <a:gd name="connsiteY2" fmla="*/ 634371 h 1274015"/>
              <a:gd name="connsiteX3" fmla="*/ 1197715 w 1197725"/>
              <a:gd name="connsiteY3" fmla="*/ 1274015 h 1274015"/>
              <a:gd name="connsiteX4" fmla="*/ 0 w 1197725"/>
              <a:gd name="connsiteY4" fmla="*/ 1274015 h 1274015"/>
              <a:gd name="connsiteX5" fmla="*/ 0 w 1197725"/>
              <a:gd name="connsiteY5" fmla="*/ 0 h 1274015"/>
              <a:gd name="connsiteX0" fmla="*/ 0 w 1197725"/>
              <a:gd name="connsiteY0" fmla="*/ 0 h 1274015"/>
              <a:gd name="connsiteX1" fmla="*/ 1197715 w 1197725"/>
              <a:gd name="connsiteY1" fmla="*/ 0 h 1274015"/>
              <a:gd name="connsiteX2" fmla="*/ 1078146 w 1197725"/>
              <a:gd name="connsiteY2" fmla="*/ 634371 h 1274015"/>
              <a:gd name="connsiteX3" fmla="*/ 1197715 w 1197725"/>
              <a:gd name="connsiteY3" fmla="*/ 1274015 h 1274015"/>
              <a:gd name="connsiteX4" fmla="*/ 0 w 1197725"/>
              <a:gd name="connsiteY4" fmla="*/ 1274015 h 1274015"/>
              <a:gd name="connsiteX5" fmla="*/ 0 w 1197725"/>
              <a:gd name="connsiteY5" fmla="*/ 0 h 1274015"/>
              <a:gd name="connsiteX0" fmla="*/ 0 w 1197715"/>
              <a:gd name="connsiteY0" fmla="*/ 0 h 1274015"/>
              <a:gd name="connsiteX1" fmla="*/ 1197715 w 1197715"/>
              <a:gd name="connsiteY1" fmla="*/ 0 h 1274015"/>
              <a:gd name="connsiteX2" fmla="*/ 1078146 w 1197715"/>
              <a:gd name="connsiteY2" fmla="*/ 634371 h 1274015"/>
              <a:gd name="connsiteX3" fmla="*/ 1197715 w 1197715"/>
              <a:gd name="connsiteY3" fmla="*/ 1274015 h 1274015"/>
              <a:gd name="connsiteX4" fmla="*/ 0 w 1197715"/>
              <a:gd name="connsiteY4" fmla="*/ 1274015 h 1274015"/>
              <a:gd name="connsiteX5" fmla="*/ 0 w 1197715"/>
              <a:gd name="connsiteY5" fmla="*/ 0 h 1274015"/>
              <a:gd name="connsiteX0" fmla="*/ 0 w 1216250"/>
              <a:gd name="connsiteY0" fmla="*/ 6178 h 1280193"/>
              <a:gd name="connsiteX1" fmla="*/ 1216250 w 1216250"/>
              <a:gd name="connsiteY1" fmla="*/ 0 h 1280193"/>
              <a:gd name="connsiteX2" fmla="*/ 1078146 w 1216250"/>
              <a:gd name="connsiteY2" fmla="*/ 640549 h 1280193"/>
              <a:gd name="connsiteX3" fmla="*/ 1197715 w 1216250"/>
              <a:gd name="connsiteY3" fmla="*/ 1280193 h 1280193"/>
              <a:gd name="connsiteX4" fmla="*/ 0 w 1216250"/>
              <a:gd name="connsiteY4" fmla="*/ 1280193 h 1280193"/>
              <a:gd name="connsiteX5" fmla="*/ 0 w 1216250"/>
              <a:gd name="connsiteY5" fmla="*/ 6178 h 1280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6250" h="1280193">
                <a:moveTo>
                  <a:pt x="0" y="6178"/>
                </a:moveTo>
                <a:lnTo>
                  <a:pt x="1216250" y="0"/>
                </a:lnTo>
                <a:cubicBezTo>
                  <a:pt x="1192869" y="145555"/>
                  <a:pt x="1076813" y="433211"/>
                  <a:pt x="1078146" y="640549"/>
                </a:cubicBezTo>
                <a:cubicBezTo>
                  <a:pt x="1076813" y="857883"/>
                  <a:pt x="1131085" y="1087572"/>
                  <a:pt x="1197715" y="1280193"/>
                </a:cubicBezTo>
                <a:lnTo>
                  <a:pt x="0" y="1280193"/>
                </a:lnTo>
                <a:lnTo>
                  <a:pt x="0" y="6178"/>
                </a:lnTo>
                <a:close/>
              </a:path>
            </a:pathLst>
          </a:custGeom>
          <a:gradFill flip="none" rotWithShape="1">
            <a:gsLst>
              <a:gs pos="0">
                <a:srgbClr val="3497AE">
                  <a:lumMod val="50000"/>
                  <a:alpha val="70000"/>
                </a:srgbClr>
              </a:gs>
              <a:gs pos="42000">
                <a:srgbClr val="3497AE">
                  <a:alpha val="50000"/>
                </a:srgbClr>
              </a:gs>
              <a:gs pos="100000">
                <a:srgbClr val="3497AE">
                  <a:lumMod val="60000"/>
                  <a:lumOff val="40000"/>
                  <a:alpha val="0"/>
                </a:srgbClr>
              </a:gs>
            </a:gsLst>
            <a:lin ang="1080000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B w="38100" h="38100"/>
          </a:sp3d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u="sng" kern="0">
              <a:solidFill>
                <a:srgbClr val="FFFFFF"/>
              </a:solidFill>
              <a:effectLst>
                <a:outerShdw blurRad="292100" dist="38100" dir="2700000" sx="101000" sy="101000" algn="tl" rotWithShape="0">
                  <a:srgbClr val="080808"/>
                </a:outerShdw>
              </a:effectLst>
              <a:latin typeface="Segoe Semibold" pitchFamily="34" charset="0"/>
            </a:endParaRPr>
          </a:p>
        </p:txBody>
      </p:sp>
      <p:sp>
        <p:nvSpPr>
          <p:cNvPr id="100" name="椭圆 26"/>
          <p:cNvSpPr/>
          <p:nvPr/>
        </p:nvSpPr>
        <p:spPr>
          <a:xfrm rot="15000027">
            <a:off x="2948204" y="4553502"/>
            <a:ext cx="896979" cy="1041045"/>
          </a:xfrm>
          <a:custGeom>
            <a:avLst/>
            <a:gdLst/>
            <a:ahLst/>
            <a:cxnLst/>
            <a:rect l="l" t="t" r="r" b="b"/>
            <a:pathLst>
              <a:path w="650028" h="754430">
                <a:moveTo>
                  <a:pt x="481106" y="754430"/>
                </a:moveTo>
                <a:lnTo>
                  <a:pt x="0" y="754430"/>
                </a:lnTo>
                <a:cubicBezTo>
                  <a:pt x="9501" y="464387"/>
                  <a:pt x="122755" y="200666"/>
                  <a:pt x="304777" y="0"/>
                </a:cubicBezTo>
                <a:lnTo>
                  <a:pt x="650028" y="335747"/>
                </a:lnTo>
                <a:cubicBezTo>
                  <a:pt x="550622" y="448344"/>
                  <a:pt x="489232" y="594278"/>
                  <a:pt x="481106" y="754430"/>
                </a:cubicBezTo>
                <a:close/>
              </a:path>
            </a:pathLst>
          </a:custGeom>
          <a:gradFill flip="none" rotWithShape="1">
            <a:gsLst>
              <a:gs pos="0">
                <a:srgbClr val="3497AE">
                  <a:lumMod val="50000"/>
                  <a:alpha val="70000"/>
                </a:srgbClr>
              </a:gs>
              <a:gs pos="42000">
                <a:srgbClr val="3497AE">
                  <a:alpha val="50000"/>
                </a:srgbClr>
              </a:gs>
              <a:gs pos="72000">
                <a:srgbClr val="3497AE">
                  <a:lumMod val="60000"/>
                  <a:lumOff val="40000"/>
                </a:srgbClr>
              </a:gs>
            </a:gsLst>
            <a:lin ang="120000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T w="38100" h="38100" prst="softRound"/>
            <a:bevelB w="38100" h="38100"/>
          </a:sp3d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u="sng" kern="0">
              <a:solidFill>
                <a:srgbClr val="FFFFFF"/>
              </a:solidFill>
              <a:effectLst>
                <a:outerShdw blurRad="292100" dist="38100" dir="2700000" sx="101000" sy="101000" algn="tl" rotWithShape="0">
                  <a:srgbClr val="080808"/>
                </a:outerShdw>
              </a:effectLst>
              <a:latin typeface="Segoe Semibold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3159194" y="4860852"/>
            <a:ext cx="732893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u="sng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grpSp>
        <p:nvGrpSpPr>
          <p:cNvPr id="102" name="组合 101"/>
          <p:cNvGrpSpPr/>
          <p:nvPr/>
        </p:nvGrpSpPr>
        <p:grpSpPr>
          <a:xfrm>
            <a:off x="3991466" y="1733869"/>
            <a:ext cx="1756380" cy="1574070"/>
            <a:chOff x="4996219" y="1438712"/>
            <a:chExt cx="1988101" cy="1781740"/>
          </a:xfrm>
        </p:grpSpPr>
        <p:sp>
          <p:nvSpPr>
            <p:cNvPr id="103" name="矩形 4"/>
            <p:cNvSpPr/>
            <p:nvPr/>
          </p:nvSpPr>
          <p:spPr>
            <a:xfrm rot="8323183">
              <a:off x="5558613" y="1438712"/>
              <a:ext cx="1425707" cy="1285157"/>
            </a:xfrm>
            <a:custGeom>
              <a:avLst/>
              <a:gdLst>
                <a:gd name="connsiteX0" fmla="*/ 0 w 1425707"/>
                <a:gd name="connsiteY0" fmla="*/ 0 h 1274015"/>
                <a:gd name="connsiteX1" fmla="*/ 1425707 w 1425707"/>
                <a:gd name="connsiteY1" fmla="*/ 0 h 1274015"/>
                <a:gd name="connsiteX2" fmla="*/ 1425707 w 1425707"/>
                <a:gd name="connsiteY2" fmla="*/ 1274015 h 1274015"/>
                <a:gd name="connsiteX3" fmla="*/ 0 w 1425707"/>
                <a:gd name="connsiteY3" fmla="*/ 1274015 h 1274015"/>
                <a:gd name="connsiteX4" fmla="*/ 0 w 1425707"/>
                <a:gd name="connsiteY4" fmla="*/ 0 h 1274015"/>
                <a:gd name="connsiteX0" fmla="*/ 0 w 1425707"/>
                <a:gd name="connsiteY0" fmla="*/ 0 h 1274015"/>
                <a:gd name="connsiteX1" fmla="*/ 1425707 w 1425707"/>
                <a:gd name="connsiteY1" fmla="*/ 0 h 1274015"/>
                <a:gd name="connsiteX2" fmla="*/ 1417596 w 1425707"/>
                <a:gd name="connsiteY2" fmla="*/ 609156 h 1274015"/>
                <a:gd name="connsiteX3" fmla="*/ 1425707 w 1425707"/>
                <a:gd name="connsiteY3" fmla="*/ 1274015 h 1274015"/>
                <a:gd name="connsiteX4" fmla="*/ 0 w 1425707"/>
                <a:gd name="connsiteY4" fmla="*/ 1274015 h 1274015"/>
                <a:gd name="connsiteX5" fmla="*/ 0 w 1425707"/>
                <a:gd name="connsiteY5" fmla="*/ 0 h 1274015"/>
                <a:gd name="connsiteX0" fmla="*/ 0 w 1425707"/>
                <a:gd name="connsiteY0" fmla="*/ 0 h 1274015"/>
                <a:gd name="connsiteX1" fmla="*/ 1425707 w 1425707"/>
                <a:gd name="connsiteY1" fmla="*/ 0 h 1274015"/>
                <a:gd name="connsiteX2" fmla="*/ 1292432 w 1425707"/>
                <a:gd name="connsiteY2" fmla="*/ 574424 h 1274015"/>
                <a:gd name="connsiteX3" fmla="*/ 1425707 w 1425707"/>
                <a:gd name="connsiteY3" fmla="*/ 1274015 h 1274015"/>
                <a:gd name="connsiteX4" fmla="*/ 0 w 1425707"/>
                <a:gd name="connsiteY4" fmla="*/ 1274015 h 1274015"/>
                <a:gd name="connsiteX5" fmla="*/ 0 w 1425707"/>
                <a:gd name="connsiteY5" fmla="*/ 0 h 1274015"/>
                <a:gd name="connsiteX0" fmla="*/ 0 w 1425707"/>
                <a:gd name="connsiteY0" fmla="*/ 0 h 1274015"/>
                <a:gd name="connsiteX1" fmla="*/ 1425707 w 1425707"/>
                <a:gd name="connsiteY1" fmla="*/ 0 h 1274015"/>
                <a:gd name="connsiteX2" fmla="*/ 1292432 w 1425707"/>
                <a:gd name="connsiteY2" fmla="*/ 574424 h 1274015"/>
                <a:gd name="connsiteX3" fmla="*/ 1425707 w 1425707"/>
                <a:gd name="connsiteY3" fmla="*/ 1274015 h 1274015"/>
                <a:gd name="connsiteX4" fmla="*/ 0 w 1425707"/>
                <a:gd name="connsiteY4" fmla="*/ 1274015 h 1274015"/>
                <a:gd name="connsiteX5" fmla="*/ 0 w 1425707"/>
                <a:gd name="connsiteY5" fmla="*/ 0 h 1274015"/>
                <a:gd name="connsiteX0" fmla="*/ 0 w 1425707"/>
                <a:gd name="connsiteY0" fmla="*/ 0 h 1274015"/>
                <a:gd name="connsiteX1" fmla="*/ 1425707 w 1425707"/>
                <a:gd name="connsiteY1" fmla="*/ 0 h 1274015"/>
                <a:gd name="connsiteX2" fmla="*/ 1292432 w 1425707"/>
                <a:gd name="connsiteY2" fmla="*/ 574424 h 1274015"/>
                <a:gd name="connsiteX3" fmla="*/ 1425707 w 1425707"/>
                <a:gd name="connsiteY3" fmla="*/ 1274015 h 1274015"/>
                <a:gd name="connsiteX4" fmla="*/ 0 w 1425707"/>
                <a:gd name="connsiteY4" fmla="*/ 1274015 h 1274015"/>
                <a:gd name="connsiteX5" fmla="*/ 0 w 1425707"/>
                <a:gd name="connsiteY5" fmla="*/ 0 h 1274015"/>
                <a:gd name="connsiteX0" fmla="*/ 0 w 1425707"/>
                <a:gd name="connsiteY0" fmla="*/ 11142 h 1285157"/>
                <a:gd name="connsiteX1" fmla="*/ 1391584 w 1425707"/>
                <a:gd name="connsiteY1" fmla="*/ 0 h 1285157"/>
                <a:gd name="connsiteX2" fmla="*/ 1292432 w 1425707"/>
                <a:gd name="connsiteY2" fmla="*/ 585566 h 1285157"/>
                <a:gd name="connsiteX3" fmla="*/ 1425707 w 1425707"/>
                <a:gd name="connsiteY3" fmla="*/ 1285157 h 1285157"/>
                <a:gd name="connsiteX4" fmla="*/ 0 w 1425707"/>
                <a:gd name="connsiteY4" fmla="*/ 1285157 h 1285157"/>
                <a:gd name="connsiteX5" fmla="*/ 0 w 1425707"/>
                <a:gd name="connsiteY5" fmla="*/ 11142 h 128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5707" h="1285157">
                  <a:moveTo>
                    <a:pt x="0" y="11142"/>
                  </a:moveTo>
                  <a:lnTo>
                    <a:pt x="1391584" y="0"/>
                  </a:lnTo>
                  <a:cubicBezTo>
                    <a:pt x="1347159" y="191475"/>
                    <a:pt x="1305409" y="80994"/>
                    <a:pt x="1292432" y="585566"/>
                  </a:cubicBezTo>
                  <a:cubicBezTo>
                    <a:pt x="1305282" y="987500"/>
                    <a:pt x="1381282" y="1051960"/>
                    <a:pt x="1425707" y="1285157"/>
                  </a:cubicBezTo>
                  <a:lnTo>
                    <a:pt x="0" y="1285157"/>
                  </a:lnTo>
                  <a:lnTo>
                    <a:pt x="0" y="11142"/>
                  </a:lnTo>
                  <a:close/>
                </a:path>
              </a:pathLst>
            </a:custGeom>
            <a:gradFill flip="none" rotWithShape="1">
              <a:gsLst>
                <a:gs pos="24000">
                  <a:srgbClr val="DF8045">
                    <a:lumMod val="50000"/>
                    <a:alpha val="70000"/>
                  </a:srgbClr>
                </a:gs>
                <a:gs pos="45000">
                  <a:srgbClr val="DF8045">
                    <a:lumMod val="75000"/>
                    <a:alpha val="43000"/>
                  </a:srgbClr>
                </a:gs>
                <a:gs pos="100000">
                  <a:srgbClr val="DF8045">
                    <a:lumMod val="60000"/>
                    <a:lumOff val="40000"/>
                    <a:alpha val="0"/>
                  </a:srgbClr>
                </a:gs>
              </a:gsLst>
              <a:lin ang="108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u="sng" kern="0">
                <a:solidFill>
                  <a:srgbClr val="080808"/>
                </a:solidFill>
                <a:latin typeface="Segoe"/>
              </a:endParaRPr>
            </a:p>
          </p:txBody>
        </p:sp>
        <p:sp>
          <p:nvSpPr>
            <p:cNvPr id="104" name="椭圆 26"/>
            <p:cNvSpPr/>
            <p:nvPr/>
          </p:nvSpPr>
          <p:spPr>
            <a:xfrm rot="15000027">
              <a:off x="4911754" y="2101577"/>
              <a:ext cx="1203340" cy="1034409"/>
            </a:xfrm>
            <a:custGeom>
              <a:avLst/>
              <a:gdLst>
                <a:gd name="connsiteX0" fmla="*/ 481106 w 2383252"/>
                <a:gd name="connsiteY0" fmla="*/ 1148770 h 2382265"/>
                <a:gd name="connsiteX1" fmla="*/ 0 w 2383252"/>
                <a:gd name="connsiteY1" fmla="*/ 1148770 h 2382265"/>
                <a:gd name="connsiteX2" fmla="*/ 304777 w 2383252"/>
                <a:gd name="connsiteY2" fmla="*/ 394340 h 2382265"/>
                <a:gd name="connsiteX3" fmla="*/ 650028 w 2383252"/>
                <a:gd name="connsiteY3" fmla="*/ 730087 h 2382265"/>
                <a:gd name="connsiteX4" fmla="*/ 481106 w 2383252"/>
                <a:gd name="connsiteY4" fmla="*/ 1148770 h 2382265"/>
                <a:gd name="connsiteX5" fmla="*/ 1140579 w 2383252"/>
                <a:gd name="connsiteY5" fmla="*/ 481675 h 2382265"/>
                <a:gd name="connsiteX6" fmla="*/ 721608 w 2383252"/>
                <a:gd name="connsiteY6" fmla="*/ 657287 h 2382265"/>
                <a:gd name="connsiteX7" fmla="*/ 376172 w 2383252"/>
                <a:gd name="connsiteY7" fmla="*/ 321360 h 2382265"/>
                <a:gd name="connsiteX8" fmla="*/ 1140578 w 2383252"/>
                <a:gd name="connsiteY8" fmla="*/ 0 h 2382265"/>
                <a:gd name="connsiteX9" fmla="*/ 1140579 w 2383252"/>
                <a:gd name="connsiteY9" fmla="*/ 481675 h 2382265"/>
                <a:gd name="connsiteX10" fmla="*/ 1657362 w 2383252"/>
                <a:gd name="connsiteY10" fmla="*/ 653667 h 2382265"/>
                <a:gd name="connsiteX11" fmla="*/ 1242673 w 2383252"/>
                <a:gd name="connsiteY11" fmla="*/ 481675 h 2382265"/>
                <a:gd name="connsiteX12" fmla="*/ 1242672 w 2383252"/>
                <a:gd name="connsiteY12" fmla="*/ 0 h 2382265"/>
                <a:gd name="connsiteX13" fmla="*/ 1992693 w 2383252"/>
                <a:gd name="connsiteY13" fmla="*/ 308140 h 2382265"/>
                <a:gd name="connsiteX14" fmla="*/ 1657362 w 2383252"/>
                <a:gd name="connsiteY14" fmla="*/ 653667 h 2382265"/>
                <a:gd name="connsiteX15" fmla="*/ 332803 w 2383252"/>
                <a:gd name="connsiteY15" fmla="*/ 2018499 h 2382265"/>
                <a:gd name="connsiteX16" fmla="*/ 854 w 2383252"/>
                <a:gd name="connsiteY16" fmla="*/ 1250863 h 2382265"/>
                <a:gd name="connsiteX17" fmla="*/ 482781 w 2383252"/>
                <a:gd name="connsiteY17" fmla="*/ 1250863 h 2382265"/>
                <a:gd name="connsiteX18" fmla="*/ 667935 w 2383252"/>
                <a:gd name="connsiteY18" fmla="*/ 1673176 h 2382265"/>
                <a:gd name="connsiteX19" fmla="*/ 332803 w 2383252"/>
                <a:gd name="connsiteY19" fmla="*/ 2018499 h 2382265"/>
                <a:gd name="connsiteX20" fmla="*/ 1140579 w 2383252"/>
                <a:gd name="connsiteY20" fmla="*/ 2382265 h 2382265"/>
                <a:gd name="connsiteX21" fmla="*/ 406802 w 2383252"/>
                <a:gd name="connsiteY21" fmla="*/ 2088842 h 2382265"/>
                <a:gd name="connsiteX22" fmla="*/ 742699 w 2383252"/>
                <a:gd name="connsiteY22" fmla="*/ 1742733 h 2382265"/>
                <a:gd name="connsiteX23" fmla="*/ 1140579 w 2383252"/>
                <a:gd name="connsiteY23" fmla="*/ 1900591 h 2382265"/>
                <a:gd name="connsiteX24" fmla="*/ 1140579 w 2383252"/>
                <a:gd name="connsiteY24" fmla="*/ 2382265 h 2382265"/>
                <a:gd name="connsiteX25" fmla="*/ 2383252 w 2383252"/>
                <a:gd name="connsiteY25" fmla="*/ 1148770 h 2382265"/>
                <a:gd name="connsiteX26" fmla="*/ 1902147 w 2383252"/>
                <a:gd name="connsiteY26" fmla="*/ 1148770 h 2382265"/>
                <a:gd name="connsiteX27" fmla="*/ 1729655 w 2383252"/>
                <a:gd name="connsiteY27" fmla="*/ 725770 h 2382265"/>
                <a:gd name="connsiteX28" fmla="*/ 2065353 w 2383252"/>
                <a:gd name="connsiteY28" fmla="*/ 379865 h 2382265"/>
                <a:gd name="connsiteX29" fmla="*/ 2383252 w 2383252"/>
                <a:gd name="connsiteY29" fmla="*/ 1148770 h 2382265"/>
                <a:gd name="connsiteX30" fmla="*/ 2382398 w 2383252"/>
                <a:gd name="connsiteY30" fmla="*/ 1250864 h 2382265"/>
                <a:gd name="connsiteX31" fmla="*/ 1738345 w 2383252"/>
                <a:gd name="connsiteY31" fmla="*/ 1646036 h 2382265"/>
                <a:gd name="connsiteX32" fmla="*/ 1900472 w 2383252"/>
                <a:gd name="connsiteY32" fmla="*/ 1250863 h 2382265"/>
                <a:gd name="connsiteX33" fmla="*/ 2382398 w 2383252"/>
                <a:gd name="connsiteY33" fmla="*/ 1250864 h 2382265"/>
                <a:gd name="connsiteX34" fmla="*/ 2013076 w 2383252"/>
                <a:gd name="connsiteY34" fmla="*/ 2055614 h 2382265"/>
                <a:gd name="connsiteX35" fmla="*/ 1242673 w 2383252"/>
                <a:gd name="connsiteY35" fmla="*/ 2382265 h 2382265"/>
                <a:gd name="connsiteX36" fmla="*/ 1242673 w 2383252"/>
                <a:gd name="connsiteY36" fmla="*/ 1900591 h 2382265"/>
                <a:gd name="connsiteX37" fmla="*/ 1667977 w 2383252"/>
                <a:gd name="connsiteY37" fmla="*/ 1720015 h 2382265"/>
                <a:gd name="connsiteX38" fmla="*/ 2013076 w 2383252"/>
                <a:gd name="connsiteY38" fmla="*/ 2055614 h 2382265"/>
                <a:gd name="connsiteX0" fmla="*/ 481106 w 2383252"/>
                <a:gd name="connsiteY0" fmla="*/ 1148770 h 2382265"/>
                <a:gd name="connsiteX1" fmla="*/ 0 w 2383252"/>
                <a:gd name="connsiteY1" fmla="*/ 1148770 h 2382265"/>
                <a:gd name="connsiteX2" fmla="*/ 304777 w 2383252"/>
                <a:gd name="connsiteY2" fmla="*/ 394340 h 2382265"/>
                <a:gd name="connsiteX3" fmla="*/ 650028 w 2383252"/>
                <a:gd name="connsiteY3" fmla="*/ 730087 h 2382265"/>
                <a:gd name="connsiteX4" fmla="*/ 481106 w 2383252"/>
                <a:gd name="connsiteY4" fmla="*/ 1148770 h 2382265"/>
                <a:gd name="connsiteX5" fmla="*/ 1140579 w 2383252"/>
                <a:gd name="connsiteY5" fmla="*/ 481675 h 2382265"/>
                <a:gd name="connsiteX6" fmla="*/ 721608 w 2383252"/>
                <a:gd name="connsiteY6" fmla="*/ 657287 h 2382265"/>
                <a:gd name="connsiteX7" fmla="*/ 376172 w 2383252"/>
                <a:gd name="connsiteY7" fmla="*/ 321360 h 2382265"/>
                <a:gd name="connsiteX8" fmla="*/ 1140578 w 2383252"/>
                <a:gd name="connsiteY8" fmla="*/ 0 h 2382265"/>
                <a:gd name="connsiteX9" fmla="*/ 1140579 w 2383252"/>
                <a:gd name="connsiteY9" fmla="*/ 481675 h 2382265"/>
                <a:gd name="connsiteX10" fmla="*/ 1657362 w 2383252"/>
                <a:gd name="connsiteY10" fmla="*/ 653667 h 2382265"/>
                <a:gd name="connsiteX11" fmla="*/ 1242673 w 2383252"/>
                <a:gd name="connsiteY11" fmla="*/ 481675 h 2382265"/>
                <a:gd name="connsiteX12" fmla="*/ 1242672 w 2383252"/>
                <a:gd name="connsiteY12" fmla="*/ 0 h 2382265"/>
                <a:gd name="connsiteX13" fmla="*/ 1992693 w 2383252"/>
                <a:gd name="connsiteY13" fmla="*/ 308140 h 2382265"/>
                <a:gd name="connsiteX14" fmla="*/ 1657362 w 2383252"/>
                <a:gd name="connsiteY14" fmla="*/ 653667 h 2382265"/>
                <a:gd name="connsiteX15" fmla="*/ 332803 w 2383252"/>
                <a:gd name="connsiteY15" fmla="*/ 2018499 h 2382265"/>
                <a:gd name="connsiteX16" fmla="*/ 854 w 2383252"/>
                <a:gd name="connsiteY16" fmla="*/ 1250863 h 2382265"/>
                <a:gd name="connsiteX17" fmla="*/ 482781 w 2383252"/>
                <a:gd name="connsiteY17" fmla="*/ 1250863 h 2382265"/>
                <a:gd name="connsiteX18" fmla="*/ 667935 w 2383252"/>
                <a:gd name="connsiteY18" fmla="*/ 1673176 h 2382265"/>
                <a:gd name="connsiteX19" fmla="*/ 332803 w 2383252"/>
                <a:gd name="connsiteY19" fmla="*/ 2018499 h 2382265"/>
                <a:gd name="connsiteX20" fmla="*/ 1140579 w 2383252"/>
                <a:gd name="connsiteY20" fmla="*/ 2382265 h 2382265"/>
                <a:gd name="connsiteX21" fmla="*/ 406802 w 2383252"/>
                <a:gd name="connsiteY21" fmla="*/ 2088842 h 2382265"/>
                <a:gd name="connsiteX22" fmla="*/ 742699 w 2383252"/>
                <a:gd name="connsiteY22" fmla="*/ 1742733 h 2382265"/>
                <a:gd name="connsiteX23" fmla="*/ 1140579 w 2383252"/>
                <a:gd name="connsiteY23" fmla="*/ 1900591 h 2382265"/>
                <a:gd name="connsiteX24" fmla="*/ 1140579 w 2383252"/>
                <a:gd name="connsiteY24" fmla="*/ 2382265 h 2382265"/>
                <a:gd name="connsiteX25" fmla="*/ 2383252 w 2383252"/>
                <a:gd name="connsiteY25" fmla="*/ 1148770 h 2382265"/>
                <a:gd name="connsiteX26" fmla="*/ 1902147 w 2383252"/>
                <a:gd name="connsiteY26" fmla="*/ 1148770 h 2382265"/>
                <a:gd name="connsiteX27" fmla="*/ 1729655 w 2383252"/>
                <a:gd name="connsiteY27" fmla="*/ 725770 h 2382265"/>
                <a:gd name="connsiteX28" fmla="*/ 2065353 w 2383252"/>
                <a:gd name="connsiteY28" fmla="*/ 379865 h 2382265"/>
                <a:gd name="connsiteX29" fmla="*/ 2383252 w 2383252"/>
                <a:gd name="connsiteY29" fmla="*/ 1148770 h 2382265"/>
                <a:gd name="connsiteX30" fmla="*/ 2382398 w 2383252"/>
                <a:gd name="connsiteY30" fmla="*/ 1250864 h 2382265"/>
                <a:gd name="connsiteX31" fmla="*/ 1900472 w 2383252"/>
                <a:gd name="connsiteY31" fmla="*/ 1250863 h 2382265"/>
                <a:gd name="connsiteX32" fmla="*/ 2382398 w 2383252"/>
                <a:gd name="connsiteY32" fmla="*/ 1250864 h 2382265"/>
                <a:gd name="connsiteX33" fmla="*/ 2013076 w 2383252"/>
                <a:gd name="connsiteY33" fmla="*/ 2055614 h 2382265"/>
                <a:gd name="connsiteX34" fmla="*/ 1242673 w 2383252"/>
                <a:gd name="connsiteY34" fmla="*/ 2382265 h 2382265"/>
                <a:gd name="connsiteX35" fmla="*/ 1242673 w 2383252"/>
                <a:gd name="connsiteY35" fmla="*/ 1900591 h 2382265"/>
                <a:gd name="connsiteX36" fmla="*/ 1667977 w 2383252"/>
                <a:gd name="connsiteY36" fmla="*/ 1720015 h 2382265"/>
                <a:gd name="connsiteX37" fmla="*/ 2013076 w 2383252"/>
                <a:gd name="connsiteY37" fmla="*/ 2055614 h 2382265"/>
                <a:gd name="connsiteX0" fmla="*/ 481106 w 2383252"/>
                <a:gd name="connsiteY0" fmla="*/ 1148770 h 2382265"/>
                <a:gd name="connsiteX1" fmla="*/ 0 w 2383252"/>
                <a:gd name="connsiteY1" fmla="*/ 1148770 h 2382265"/>
                <a:gd name="connsiteX2" fmla="*/ 304777 w 2383252"/>
                <a:gd name="connsiteY2" fmla="*/ 394340 h 2382265"/>
                <a:gd name="connsiteX3" fmla="*/ 650028 w 2383252"/>
                <a:gd name="connsiteY3" fmla="*/ 730087 h 2382265"/>
                <a:gd name="connsiteX4" fmla="*/ 481106 w 2383252"/>
                <a:gd name="connsiteY4" fmla="*/ 1148770 h 2382265"/>
                <a:gd name="connsiteX5" fmla="*/ 1140579 w 2383252"/>
                <a:gd name="connsiteY5" fmla="*/ 481675 h 2382265"/>
                <a:gd name="connsiteX6" fmla="*/ 721608 w 2383252"/>
                <a:gd name="connsiteY6" fmla="*/ 657287 h 2382265"/>
                <a:gd name="connsiteX7" fmla="*/ 376172 w 2383252"/>
                <a:gd name="connsiteY7" fmla="*/ 321360 h 2382265"/>
                <a:gd name="connsiteX8" fmla="*/ 1140578 w 2383252"/>
                <a:gd name="connsiteY8" fmla="*/ 0 h 2382265"/>
                <a:gd name="connsiteX9" fmla="*/ 1140579 w 2383252"/>
                <a:gd name="connsiteY9" fmla="*/ 481675 h 2382265"/>
                <a:gd name="connsiteX10" fmla="*/ 1657362 w 2383252"/>
                <a:gd name="connsiteY10" fmla="*/ 653667 h 2382265"/>
                <a:gd name="connsiteX11" fmla="*/ 1242673 w 2383252"/>
                <a:gd name="connsiteY11" fmla="*/ 481675 h 2382265"/>
                <a:gd name="connsiteX12" fmla="*/ 1242672 w 2383252"/>
                <a:gd name="connsiteY12" fmla="*/ 0 h 2382265"/>
                <a:gd name="connsiteX13" fmla="*/ 1992693 w 2383252"/>
                <a:gd name="connsiteY13" fmla="*/ 308140 h 2382265"/>
                <a:gd name="connsiteX14" fmla="*/ 1657362 w 2383252"/>
                <a:gd name="connsiteY14" fmla="*/ 653667 h 2382265"/>
                <a:gd name="connsiteX15" fmla="*/ 332803 w 2383252"/>
                <a:gd name="connsiteY15" fmla="*/ 2018499 h 2382265"/>
                <a:gd name="connsiteX16" fmla="*/ 854 w 2383252"/>
                <a:gd name="connsiteY16" fmla="*/ 1250863 h 2382265"/>
                <a:gd name="connsiteX17" fmla="*/ 482781 w 2383252"/>
                <a:gd name="connsiteY17" fmla="*/ 1250863 h 2382265"/>
                <a:gd name="connsiteX18" fmla="*/ 667935 w 2383252"/>
                <a:gd name="connsiteY18" fmla="*/ 1673176 h 2382265"/>
                <a:gd name="connsiteX19" fmla="*/ 332803 w 2383252"/>
                <a:gd name="connsiteY19" fmla="*/ 2018499 h 2382265"/>
                <a:gd name="connsiteX20" fmla="*/ 1140579 w 2383252"/>
                <a:gd name="connsiteY20" fmla="*/ 2382265 h 2382265"/>
                <a:gd name="connsiteX21" fmla="*/ 406802 w 2383252"/>
                <a:gd name="connsiteY21" fmla="*/ 2088842 h 2382265"/>
                <a:gd name="connsiteX22" fmla="*/ 742699 w 2383252"/>
                <a:gd name="connsiteY22" fmla="*/ 1742733 h 2382265"/>
                <a:gd name="connsiteX23" fmla="*/ 1140579 w 2383252"/>
                <a:gd name="connsiteY23" fmla="*/ 1900591 h 2382265"/>
                <a:gd name="connsiteX24" fmla="*/ 1140579 w 2383252"/>
                <a:gd name="connsiteY24" fmla="*/ 2382265 h 2382265"/>
                <a:gd name="connsiteX25" fmla="*/ 2383252 w 2383252"/>
                <a:gd name="connsiteY25" fmla="*/ 1148770 h 2382265"/>
                <a:gd name="connsiteX26" fmla="*/ 1902147 w 2383252"/>
                <a:gd name="connsiteY26" fmla="*/ 1148770 h 2382265"/>
                <a:gd name="connsiteX27" fmla="*/ 1729655 w 2383252"/>
                <a:gd name="connsiteY27" fmla="*/ 725770 h 2382265"/>
                <a:gd name="connsiteX28" fmla="*/ 2065353 w 2383252"/>
                <a:gd name="connsiteY28" fmla="*/ 379865 h 2382265"/>
                <a:gd name="connsiteX29" fmla="*/ 2383252 w 2383252"/>
                <a:gd name="connsiteY29" fmla="*/ 1148770 h 2382265"/>
                <a:gd name="connsiteX30" fmla="*/ 2013076 w 2383252"/>
                <a:gd name="connsiteY30" fmla="*/ 2055614 h 2382265"/>
                <a:gd name="connsiteX31" fmla="*/ 1242673 w 2383252"/>
                <a:gd name="connsiteY31" fmla="*/ 2382265 h 2382265"/>
                <a:gd name="connsiteX32" fmla="*/ 1242673 w 2383252"/>
                <a:gd name="connsiteY32" fmla="*/ 1900591 h 2382265"/>
                <a:gd name="connsiteX33" fmla="*/ 1667977 w 2383252"/>
                <a:gd name="connsiteY33" fmla="*/ 1720015 h 2382265"/>
                <a:gd name="connsiteX34" fmla="*/ 2013076 w 2383252"/>
                <a:gd name="connsiteY34" fmla="*/ 2055614 h 2382265"/>
                <a:gd name="connsiteX0" fmla="*/ 481106 w 2069296"/>
                <a:gd name="connsiteY0" fmla="*/ 1148770 h 2382265"/>
                <a:gd name="connsiteX1" fmla="*/ 0 w 2069296"/>
                <a:gd name="connsiteY1" fmla="*/ 1148770 h 2382265"/>
                <a:gd name="connsiteX2" fmla="*/ 304777 w 2069296"/>
                <a:gd name="connsiteY2" fmla="*/ 394340 h 2382265"/>
                <a:gd name="connsiteX3" fmla="*/ 650028 w 2069296"/>
                <a:gd name="connsiteY3" fmla="*/ 730087 h 2382265"/>
                <a:gd name="connsiteX4" fmla="*/ 481106 w 2069296"/>
                <a:gd name="connsiteY4" fmla="*/ 1148770 h 2382265"/>
                <a:gd name="connsiteX5" fmla="*/ 1140579 w 2069296"/>
                <a:gd name="connsiteY5" fmla="*/ 481675 h 2382265"/>
                <a:gd name="connsiteX6" fmla="*/ 721608 w 2069296"/>
                <a:gd name="connsiteY6" fmla="*/ 657287 h 2382265"/>
                <a:gd name="connsiteX7" fmla="*/ 376172 w 2069296"/>
                <a:gd name="connsiteY7" fmla="*/ 321360 h 2382265"/>
                <a:gd name="connsiteX8" fmla="*/ 1140578 w 2069296"/>
                <a:gd name="connsiteY8" fmla="*/ 0 h 2382265"/>
                <a:gd name="connsiteX9" fmla="*/ 1140579 w 2069296"/>
                <a:gd name="connsiteY9" fmla="*/ 481675 h 2382265"/>
                <a:gd name="connsiteX10" fmla="*/ 1657362 w 2069296"/>
                <a:gd name="connsiteY10" fmla="*/ 653667 h 2382265"/>
                <a:gd name="connsiteX11" fmla="*/ 1242673 w 2069296"/>
                <a:gd name="connsiteY11" fmla="*/ 481675 h 2382265"/>
                <a:gd name="connsiteX12" fmla="*/ 1242672 w 2069296"/>
                <a:gd name="connsiteY12" fmla="*/ 0 h 2382265"/>
                <a:gd name="connsiteX13" fmla="*/ 1992693 w 2069296"/>
                <a:gd name="connsiteY13" fmla="*/ 308140 h 2382265"/>
                <a:gd name="connsiteX14" fmla="*/ 1657362 w 2069296"/>
                <a:gd name="connsiteY14" fmla="*/ 653667 h 2382265"/>
                <a:gd name="connsiteX15" fmla="*/ 332803 w 2069296"/>
                <a:gd name="connsiteY15" fmla="*/ 2018499 h 2382265"/>
                <a:gd name="connsiteX16" fmla="*/ 854 w 2069296"/>
                <a:gd name="connsiteY16" fmla="*/ 1250863 h 2382265"/>
                <a:gd name="connsiteX17" fmla="*/ 482781 w 2069296"/>
                <a:gd name="connsiteY17" fmla="*/ 1250863 h 2382265"/>
                <a:gd name="connsiteX18" fmla="*/ 667935 w 2069296"/>
                <a:gd name="connsiteY18" fmla="*/ 1673176 h 2382265"/>
                <a:gd name="connsiteX19" fmla="*/ 332803 w 2069296"/>
                <a:gd name="connsiteY19" fmla="*/ 2018499 h 2382265"/>
                <a:gd name="connsiteX20" fmla="*/ 1140579 w 2069296"/>
                <a:gd name="connsiteY20" fmla="*/ 2382265 h 2382265"/>
                <a:gd name="connsiteX21" fmla="*/ 406802 w 2069296"/>
                <a:gd name="connsiteY21" fmla="*/ 2088842 h 2382265"/>
                <a:gd name="connsiteX22" fmla="*/ 742699 w 2069296"/>
                <a:gd name="connsiteY22" fmla="*/ 1742733 h 2382265"/>
                <a:gd name="connsiteX23" fmla="*/ 1140579 w 2069296"/>
                <a:gd name="connsiteY23" fmla="*/ 1900591 h 2382265"/>
                <a:gd name="connsiteX24" fmla="*/ 1140579 w 2069296"/>
                <a:gd name="connsiteY24" fmla="*/ 2382265 h 2382265"/>
                <a:gd name="connsiteX25" fmla="*/ 2065353 w 2069296"/>
                <a:gd name="connsiteY25" fmla="*/ 379865 h 2382265"/>
                <a:gd name="connsiteX26" fmla="*/ 1902147 w 2069296"/>
                <a:gd name="connsiteY26" fmla="*/ 1148770 h 2382265"/>
                <a:gd name="connsiteX27" fmla="*/ 1729655 w 2069296"/>
                <a:gd name="connsiteY27" fmla="*/ 725770 h 2382265"/>
                <a:gd name="connsiteX28" fmla="*/ 2065353 w 2069296"/>
                <a:gd name="connsiteY28" fmla="*/ 379865 h 2382265"/>
                <a:gd name="connsiteX29" fmla="*/ 2013076 w 2069296"/>
                <a:gd name="connsiteY29" fmla="*/ 2055614 h 2382265"/>
                <a:gd name="connsiteX30" fmla="*/ 1242673 w 2069296"/>
                <a:gd name="connsiteY30" fmla="*/ 2382265 h 2382265"/>
                <a:gd name="connsiteX31" fmla="*/ 1242673 w 2069296"/>
                <a:gd name="connsiteY31" fmla="*/ 1900591 h 2382265"/>
                <a:gd name="connsiteX32" fmla="*/ 1667977 w 2069296"/>
                <a:gd name="connsiteY32" fmla="*/ 1720015 h 2382265"/>
                <a:gd name="connsiteX33" fmla="*/ 2013076 w 2069296"/>
                <a:gd name="connsiteY33" fmla="*/ 2055614 h 2382265"/>
                <a:gd name="connsiteX0" fmla="*/ 481106 w 2069296"/>
                <a:gd name="connsiteY0" fmla="*/ 1148770 h 2382265"/>
                <a:gd name="connsiteX1" fmla="*/ 0 w 2069296"/>
                <a:gd name="connsiteY1" fmla="*/ 1148770 h 2382265"/>
                <a:gd name="connsiteX2" fmla="*/ 304777 w 2069296"/>
                <a:gd name="connsiteY2" fmla="*/ 394340 h 2382265"/>
                <a:gd name="connsiteX3" fmla="*/ 650028 w 2069296"/>
                <a:gd name="connsiteY3" fmla="*/ 730087 h 2382265"/>
                <a:gd name="connsiteX4" fmla="*/ 481106 w 2069296"/>
                <a:gd name="connsiteY4" fmla="*/ 1148770 h 2382265"/>
                <a:gd name="connsiteX5" fmla="*/ 1140579 w 2069296"/>
                <a:gd name="connsiteY5" fmla="*/ 481675 h 2382265"/>
                <a:gd name="connsiteX6" fmla="*/ 721608 w 2069296"/>
                <a:gd name="connsiteY6" fmla="*/ 657287 h 2382265"/>
                <a:gd name="connsiteX7" fmla="*/ 376172 w 2069296"/>
                <a:gd name="connsiteY7" fmla="*/ 321360 h 2382265"/>
                <a:gd name="connsiteX8" fmla="*/ 1140578 w 2069296"/>
                <a:gd name="connsiteY8" fmla="*/ 0 h 2382265"/>
                <a:gd name="connsiteX9" fmla="*/ 1140579 w 2069296"/>
                <a:gd name="connsiteY9" fmla="*/ 481675 h 2382265"/>
                <a:gd name="connsiteX10" fmla="*/ 1657362 w 2069296"/>
                <a:gd name="connsiteY10" fmla="*/ 653667 h 2382265"/>
                <a:gd name="connsiteX11" fmla="*/ 1242673 w 2069296"/>
                <a:gd name="connsiteY11" fmla="*/ 481675 h 2382265"/>
                <a:gd name="connsiteX12" fmla="*/ 1242672 w 2069296"/>
                <a:gd name="connsiteY12" fmla="*/ 0 h 2382265"/>
                <a:gd name="connsiteX13" fmla="*/ 1992693 w 2069296"/>
                <a:gd name="connsiteY13" fmla="*/ 308140 h 2382265"/>
                <a:gd name="connsiteX14" fmla="*/ 1657362 w 2069296"/>
                <a:gd name="connsiteY14" fmla="*/ 653667 h 2382265"/>
                <a:gd name="connsiteX15" fmla="*/ 332803 w 2069296"/>
                <a:gd name="connsiteY15" fmla="*/ 2018499 h 2382265"/>
                <a:gd name="connsiteX16" fmla="*/ 854 w 2069296"/>
                <a:gd name="connsiteY16" fmla="*/ 1250863 h 2382265"/>
                <a:gd name="connsiteX17" fmla="*/ 482781 w 2069296"/>
                <a:gd name="connsiteY17" fmla="*/ 1250863 h 2382265"/>
                <a:gd name="connsiteX18" fmla="*/ 667935 w 2069296"/>
                <a:gd name="connsiteY18" fmla="*/ 1673176 h 2382265"/>
                <a:gd name="connsiteX19" fmla="*/ 332803 w 2069296"/>
                <a:gd name="connsiteY19" fmla="*/ 2018499 h 2382265"/>
                <a:gd name="connsiteX20" fmla="*/ 1140579 w 2069296"/>
                <a:gd name="connsiteY20" fmla="*/ 2382265 h 2382265"/>
                <a:gd name="connsiteX21" fmla="*/ 406802 w 2069296"/>
                <a:gd name="connsiteY21" fmla="*/ 2088842 h 2382265"/>
                <a:gd name="connsiteX22" fmla="*/ 742699 w 2069296"/>
                <a:gd name="connsiteY22" fmla="*/ 1742733 h 2382265"/>
                <a:gd name="connsiteX23" fmla="*/ 1140579 w 2069296"/>
                <a:gd name="connsiteY23" fmla="*/ 1900591 h 2382265"/>
                <a:gd name="connsiteX24" fmla="*/ 1140579 w 2069296"/>
                <a:gd name="connsiteY24" fmla="*/ 2382265 h 2382265"/>
                <a:gd name="connsiteX25" fmla="*/ 2065353 w 2069296"/>
                <a:gd name="connsiteY25" fmla="*/ 379865 h 2382265"/>
                <a:gd name="connsiteX26" fmla="*/ 1902147 w 2069296"/>
                <a:gd name="connsiteY26" fmla="*/ 1148770 h 2382265"/>
                <a:gd name="connsiteX27" fmla="*/ 2065353 w 2069296"/>
                <a:gd name="connsiteY27" fmla="*/ 379865 h 2382265"/>
                <a:gd name="connsiteX28" fmla="*/ 2013076 w 2069296"/>
                <a:gd name="connsiteY28" fmla="*/ 2055614 h 2382265"/>
                <a:gd name="connsiteX29" fmla="*/ 1242673 w 2069296"/>
                <a:gd name="connsiteY29" fmla="*/ 2382265 h 2382265"/>
                <a:gd name="connsiteX30" fmla="*/ 1242673 w 2069296"/>
                <a:gd name="connsiteY30" fmla="*/ 1900591 h 2382265"/>
                <a:gd name="connsiteX31" fmla="*/ 1667977 w 2069296"/>
                <a:gd name="connsiteY31" fmla="*/ 1720015 h 2382265"/>
                <a:gd name="connsiteX32" fmla="*/ 2013076 w 2069296"/>
                <a:gd name="connsiteY32" fmla="*/ 2055614 h 2382265"/>
                <a:gd name="connsiteX0" fmla="*/ 481106 w 2013076"/>
                <a:gd name="connsiteY0" fmla="*/ 1148770 h 2382265"/>
                <a:gd name="connsiteX1" fmla="*/ 0 w 2013076"/>
                <a:gd name="connsiteY1" fmla="*/ 1148770 h 2382265"/>
                <a:gd name="connsiteX2" fmla="*/ 304777 w 2013076"/>
                <a:gd name="connsiteY2" fmla="*/ 394340 h 2382265"/>
                <a:gd name="connsiteX3" fmla="*/ 650028 w 2013076"/>
                <a:gd name="connsiteY3" fmla="*/ 730087 h 2382265"/>
                <a:gd name="connsiteX4" fmla="*/ 481106 w 2013076"/>
                <a:gd name="connsiteY4" fmla="*/ 1148770 h 2382265"/>
                <a:gd name="connsiteX5" fmla="*/ 1140579 w 2013076"/>
                <a:gd name="connsiteY5" fmla="*/ 481675 h 2382265"/>
                <a:gd name="connsiteX6" fmla="*/ 721608 w 2013076"/>
                <a:gd name="connsiteY6" fmla="*/ 657287 h 2382265"/>
                <a:gd name="connsiteX7" fmla="*/ 376172 w 2013076"/>
                <a:gd name="connsiteY7" fmla="*/ 321360 h 2382265"/>
                <a:gd name="connsiteX8" fmla="*/ 1140578 w 2013076"/>
                <a:gd name="connsiteY8" fmla="*/ 0 h 2382265"/>
                <a:gd name="connsiteX9" fmla="*/ 1140579 w 2013076"/>
                <a:gd name="connsiteY9" fmla="*/ 481675 h 2382265"/>
                <a:gd name="connsiteX10" fmla="*/ 1657362 w 2013076"/>
                <a:gd name="connsiteY10" fmla="*/ 653667 h 2382265"/>
                <a:gd name="connsiteX11" fmla="*/ 1242673 w 2013076"/>
                <a:gd name="connsiteY11" fmla="*/ 481675 h 2382265"/>
                <a:gd name="connsiteX12" fmla="*/ 1242672 w 2013076"/>
                <a:gd name="connsiteY12" fmla="*/ 0 h 2382265"/>
                <a:gd name="connsiteX13" fmla="*/ 1992693 w 2013076"/>
                <a:gd name="connsiteY13" fmla="*/ 308140 h 2382265"/>
                <a:gd name="connsiteX14" fmla="*/ 1657362 w 2013076"/>
                <a:gd name="connsiteY14" fmla="*/ 653667 h 2382265"/>
                <a:gd name="connsiteX15" fmla="*/ 332803 w 2013076"/>
                <a:gd name="connsiteY15" fmla="*/ 2018499 h 2382265"/>
                <a:gd name="connsiteX16" fmla="*/ 854 w 2013076"/>
                <a:gd name="connsiteY16" fmla="*/ 1250863 h 2382265"/>
                <a:gd name="connsiteX17" fmla="*/ 482781 w 2013076"/>
                <a:gd name="connsiteY17" fmla="*/ 1250863 h 2382265"/>
                <a:gd name="connsiteX18" fmla="*/ 667935 w 2013076"/>
                <a:gd name="connsiteY18" fmla="*/ 1673176 h 2382265"/>
                <a:gd name="connsiteX19" fmla="*/ 332803 w 2013076"/>
                <a:gd name="connsiteY19" fmla="*/ 2018499 h 2382265"/>
                <a:gd name="connsiteX20" fmla="*/ 1140579 w 2013076"/>
                <a:gd name="connsiteY20" fmla="*/ 2382265 h 2382265"/>
                <a:gd name="connsiteX21" fmla="*/ 406802 w 2013076"/>
                <a:gd name="connsiteY21" fmla="*/ 2088842 h 2382265"/>
                <a:gd name="connsiteX22" fmla="*/ 742699 w 2013076"/>
                <a:gd name="connsiteY22" fmla="*/ 1742733 h 2382265"/>
                <a:gd name="connsiteX23" fmla="*/ 1140579 w 2013076"/>
                <a:gd name="connsiteY23" fmla="*/ 1900591 h 2382265"/>
                <a:gd name="connsiteX24" fmla="*/ 1140579 w 2013076"/>
                <a:gd name="connsiteY24" fmla="*/ 2382265 h 2382265"/>
                <a:gd name="connsiteX25" fmla="*/ 2013076 w 2013076"/>
                <a:gd name="connsiteY25" fmla="*/ 2055614 h 2382265"/>
                <a:gd name="connsiteX26" fmla="*/ 1242673 w 2013076"/>
                <a:gd name="connsiteY26" fmla="*/ 2382265 h 2382265"/>
                <a:gd name="connsiteX27" fmla="*/ 1242673 w 2013076"/>
                <a:gd name="connsiteY27" fmla="*/ 1900591 h 2382265"/>
                <a:gd name="connsiteX28" fmla="*/ 1667977 w 2013076"/>
                <a:gd name="connsiteY28" fmla="*/ 1720015 h 2382265"/>
                <a:gd name="connsiteX29" fmla="*/ 2013076 w 2013076"/>
                <a:gd name="connsiteY29" fmla="*/ 2055614 h 2382265"/>
                <a:gd name="connsiteX0" fmla="*/ 481106 w 2013076"/>
                <a:gd name="connsiteY0" fmla="*/ 1148770 h 2382265"/>
                <a:gd name="connsiteX1" fmla="*/ 0 w 2013076"/>
                <a:gd name="connsiteY1" fmla="*/ 1148770 h 2382265"/>
                <a:gd name="connsiteX2" fmla="*/ 304777 w 2013076"/>
                <a:gd name="connsiteY2" fmla="*/ 394340 h 2382265"/>
                <a:gd name="connsiteX3" fmla="*/ 650028 w 2013076"/>
                <a:gd name="connsiteY3" fmla="*/ 730087 h 2382265"/>
                <a:gd name="connsiteX4" fmla="*/ 481106 w 2013076"/>
                <a:gd name="connsiteY4" fmla="*/ 1148770 h 2382265"/>
                <a:gd name="connsiteX5" fmla="*/ 1140579 w 2013076"/>
                <a:gd name="connsiteY5" fmla="*/ 481675 h 2382265"/>
                <a:gd name="connsiteX6" fmla="*/ 721608 w 2013076"/>
                <a:gd name="connsiteY6" fmla="*/ 657287 h 2382265"/>
                <a:gd name="connsiteX7" fmla="*/ 376172 w 2013076"/>
                <a:gd name="connsiteY7" fmla="*/ 321360 h 2382265"/>
                <a:gd name="connsiteX8" fmla="*/ 1140578 w 2013076"/>
                <a:gd name="connsiteY8" fmla="*/ 0 h 2382265"/>
                <a:gd name="connsiteX9" fmla="*/ 1140579 w 2013076"/>
                <a:gd name="connsiteY9" fmla="*/ 481675 h 2382265"/>
                <a:gd name="connsiteX10" fmla="*/ 1992693 w 2013076"/>
                <a:gd name="connsiteY10" fmla="*/ 308140 h 2382265"/>
                <a:gd name="connsiteX11" fmla="*/ 1242673 w 2013076"/>
                <a:gd name="connsiteY11" fmla="*/ 481675 h 2382265"/>
                <a:gd name="connsiteX12" fmla="*/ 1242672 w 2013076"/>
                <a:gd name="connsiteY12" fmla="*/ 0 h 2382265"/>
                <a:gd name="connsiteX13" fmla="*/ 1992693 w 2013076"/>
                <a:gd name="connsiteY13" fmla="*/ 308140 h 2382265"/>
                <a:gd name="connsiteX14" fmla="*/ 332803 w 2013076"/>
                <a:gd name="connsiteY14" fmla="*/ 2018499 h 2382265"/>
                <a:gd name="connsiteX15" fmla="*/ 854 w 2013076"/>
                <a:gd name="connsiteY15" fmla="*/ 1250863 h 2382265"/>
                <a:gd name="connsiteX16" fmla="*/ 482781 w 2013076"/>
                <a:gd name="connsiteY16" fmla="*/ 1250863 h 2382265"/>
                <a:gd name="connsiteX17" fmla="*/ 667935 w 2013076"/>
                <a:gd name="connsiteY17" fmla="*/ 1673176 h 2382265"/>
                <a:gd name="connsiteX18" fmla="*/ 332803 w 2013076"/>
                <a:gd name="connsiteY18" fmla="*/ 2018499 h 2382265"/>
                <a:gd name="connsiteX19" fmla="*/ 1140579 w 2013076"/>
                <a:gd name="connsiteY19" fmla="*/ 2382265 h 2382265"/>
                <a:gd name="connsiteX20" fmla="*/ 406802 w 2013076"/>
                <a:gd name="connsiteY20" fmla="*/ 2088842 h 2382265"/>
                <a:gd name="connsiteX21" fmla="*/ 742699 w 2013076"/>
                <a:gd name="connsiteY21" fmla="*/ 1742733 h 2382265"/>
                <a:gd name="connsiteX22" fmla="*/ 1140579 w 2013076"/>
                <a:gd name="connsiteY22" fmla="*/ 1900591 h 2382265"/>
                <a:gd name="connsiteX23" fmla="*/ 1140579 w 2013076"/>
                <a:gd name="connsiteY23" fmla="*/ 2382265 h 2382265"/>
                <a:gd name="connsiteX24" fmla="*/ 2013076 w 2013076"/>
                <a:gd name="connsiteY24" fmla="*/ 2055614 h 2382265"/>
                <a:gd name="connsiteX25" fmla="*/ 1242673 w 2013076"/>
                <a:gd name="connsiteY25" fmla="*/ 2382265 h 2382265"/>
                <a:gd name="connsiteX26" fmla="*/ 1242673 w 2013076"/>
                <a:gd name="connsiteY26" fmla="*/ 1900591 h 2382265"/>
                <a:gd name="connsiteX27" fmla="*/ 1667977 w 2013076"/>
                <a:gd name="connsiteY27" fmla="*/ 1720015 h 2382265"/>
                <a:gd name="connsiteX28" fmla="*/ 2013076 w 2013076"/>
                <a:gd name="connsiteY28" fmla="*/ 2055614 h 2382265"/>
                <a:gd name="connsiteX0" fmla="*/ 481106 w 2013076"/>
                <a:gd name="connsiteY0" fmla="*/ 1148770 h 2382265"/>
                <a:gd name="connsiteX1" fmla="*/ 0 w 2013076"/>
                <a:gd name="connsiteY1" fmla="*/ 1148770 h 2382265"/>
                <a:gd name="connsiteX2" fmla="*/ 304777 w 2013076"/>
                <a:gd name="connsiteY2" fmla="*/ 394340 h 2382265"/>
                <a:gd name="connsiteX3" fmla="*/ 650028 w 2013076"/>
                <a:gd name="connsiteY3" fmla="*/ 730087 h 2382265"/>
                <a:gd name="connsiteX4" fmla="*/ 481106 w 2013076"/>
                <a:gd name="connsiteY4" fmla="*/ 1148770 h 2382265"/>
                <a:gd name="connsiteX5" fmla="*/ 1140579 w 2013076"/>
                <a:gd name="connsiteY5" fmla="*/ 481675 h 2382265"/>
                <a:gd name="connsiteX6" fmla="*/ 721608 w 2013076"/>
                <a:gd name="connsiteY6" fmla="*/ 657287 h 2382265"/>
                <a:gd name="connsiteX7" fmla="*/ 376172 w 2013076"/>
                <a:gd name="connsiteY7" fmla="*/ 321360 h 2382265"/>
                <a:gd name="connsiteX8" fmla="*/ 1140578 w 2013076"/>
                <a:gd name="connsiteY8" fmla="*/ 0 h 2382265"/>
                <a:gd name="connsiteX9" fmla="*/ 1140579 w 2013076"/>
                <a:gd name="connsiteY9" fmla="*/ 481675 h 2382265"/>
                <a:gd name="connsiteX10" fmla="*/ 1242672 w 2013076"/>
                <a:gd name="connsiteY10" fmla="*/ 0 h 2382265"/>
                <a:gd name="connsiteX11" fmla="*/ 1242673 w 2013076"/>
                <a:gd name="connsiteY11" fmla="*/ 481675 h 2382265"/>
                <a:gd name="connsiteX12" fmla="*/ 1242672 w 2013076"/>
                <a:gd name="connsiteY12" fmla="*/ 0 h 2382265"/>
                <a:gd name="connsiteX13" fmla="*/ 332803 w 2013076"/>
                <a:gd name="connsiteY13" fmla="*/ 2018499 h 2382265"/>
                <a:gd name="connsiteX14" fmla="*/ 854 w 2013076"/>
                <a:gd name="connsiteY14" fmla="*/ 1250863 h 2382265"/>
                <a:gd name="connsiteX15" fmla="*/ 482781 w 2013076"/>
                <a:gd name="connsiteY15" fmla="*/ 1250863 h 2382265"/>
                <a:gd name="connsiteX16" fmla="*/ 667935 w 2013076"/>
                <a:gd name="connsiteY16" fmla="*/ 1673176 h 2382265"/>
                <a:gd name="connsiteX17" fmla="*/ 332803 w 2013076"/>
                <a:gd name="connsiteY17" fmla="*/ 2018499 h 2382265"/>
                <a:gd name="connsiteX18" fmla="*/ 1140579 w 2013076"/>
                <a:gd name="connsiteY18" fmla="*/ 2382265 h 2382265"/>
                <a:gd name="connsiteX19" fmla="*/ 406802 w 2013076"/>
                <a:gd name="connsiteY19" fmla="*/ 2088842 h 2382265"/>
                <a:gd name="connsiteX20" fmla="*/ 742699 w 2013076"/>
                <a:gd name="connsiteY20" fmla="*/ 1742733 h 2382265"/>
                <a:gd name="connsiteX21" fmla="*/ 1140579 w 2013076"/>
                <a:gd name="connsiteY21" fmla="*/ 1900591 h 2382265"/>
                <a:gd name="connsiteX22" fmla="*/ 1140579 w 2013076"/>
                <a:gd name="connsiteY22" fmla="*/ 2382265 h 2382265"/>
                <a:gd name="connsiteX23" fmla="*/ 2013076 w 2013076"/>
                <a:gd name="connsiteY23" fmla="*/ 2055614 h 2382265"/>
                <a:gd name="connsiteX24" fmla="*/ 1242673 w 2013076"/>
                <a:gd name="connsiteY24" fmla="*/ 2382265 h 2382265"/>
                <a:gd name="connsiteX25" fmla="*/ 1242673 w 2013076"/>
                <a:gd name="connsiteY25" fmla="*/ 1900591 h 2382265"/>
                <a:gd name="connsiteX26" fmla="*/ 1667977 w 2013076"/>
                <a:gd name="connsiteY26" fmla="*/ 1720015 h 2382265"/>
                <a:gd name="connsiteX27" fmla="*/ 2013076 w 2013076"/>
                <a:gd name="connsiteY27" fmla="*/ 2055614 h 2382265"/>
                <a:gd name="connsiteX0" fmla="*/ 481106 w 2013076"/>
                <a:gd name="connsiteY0" fmla="*/ 1148770 h 2382265"/>
                <a:gd name="connsiteX1" fmla="*/ 0 w 2013076"/>
                <a:gd name="connsiteY1" fmla="*/ 1148770 h 2382265"/>
                <a:gd name="connsiteX2" fmla="*/ 304777 w 2013076"/>
                <a:gd name="connsiteY2" fmla="*/ 394340 h 2382265"/>
                <a:gd name="connsiteX3" fmla="*/ 650028 w 2013076"/>
                <a:gd name="connsiteY3" fmla="*/ 730087 h 2382265"/>
                <a:gd name="connsiteX4" fmla="*/ 481106 w 2013076"/>
                <a:gd name="connsiteY4" fmla="*/ 1148770 h 2382265"/>
                <a:gd name="connsiteX5" fmla="*/ 1140579 w 2013076"/>
                <a:gd name="connsiteY5" fmla="*/ 481675 h 2382265"/>
                <a:gd name="connsiteX6" fmla="*/ 721608 w 2013076"/>
                <a:gd name="connsiteY6" fmla="*/ 657287 h 2382265"/>
                <a:gd name="connsiteX7" fmla="*/ 376172 w 2013076"/>
                <a:gd name="connsiteY7" fmla="*/ 321360 h 2382265"/>
                <a:gd name="connsiteX8" fmla="*/ 1140578 w 2013076"/>
                <a:gd name="connsiteY8" fmla="*/ 0 h 2382265"/>
                <a:gd name="connsiteX9" fmla="*/ 1140579 w 2013076"/>
                <a:gd name="connsiteY9" fmla="*/ 481675 h 2382265"/>
                <a:gd name="connsiteX10" fmla="*/ 332803 w 2013076"/>
                <a:gd name="connsiteY10" fmla="*/ 2018499 h 2382265"/>
                <a:gd name="connsiteX11" fmla="*/ 854 w 2013076"/>
                <a:gd name="connsiteY11" fmla="*/ 1250863 h 2382265"/>
                <a:gd name="connsiteX12" fmla="*/ 482781 w 2013076"/>
                <a:gd name="connsiteY12" fmla="*/ 1250863 h 2382265"/>
                <a:gd name="connsiteX13" fmla="*/ 667935 w 2013076"/>
                <a:gd name="connsiteY13" fmla="*/ 1673176 h 2382265"/>
                <a:gd name="connsiteX14" fmla="*/ 332803 w 2013076"/>
                <a:gd name="connsiteY14" fmla="*/ 2018499 h 2382265"/>
                <a:gd name="connsiteX15" fmla="*/ 1140579 w 2013076"/>
                <a:gd name="connsiteY15" fmla="*/ 2382265 h 2382265"/>
                <a:gd name="connsiteX16" fmla="*/ 406802 w 2013076"/>
                <a:gd name="connsiteY16" fmla="*/ 2088842 h 2382265"/>
                <a:gd name="connsiteX17" fmla="*/ 742699 w 2013076"/>
                <a:gd name="connsiteY17" fmla="*/ 1742733 h 2382265"/>
                <a:gd name="connsiteX18" fmla="*/ 1140579 w 2013076"/>
                <a:gd name="connsiteY18" fmla="*/ 1900591 h 2382265"/>
                <a:gd name="connsiteX19" fmla="*/ 1140579 w 2013076"/>
                <a:gd name="connsiteY19" fmla="*/ 2382265 h 2382265"/>
                <a:gd name="connsiteX20" fmla="*/ 2013076 w 2013076"/>
                <a:gd name="connsiteY20" fmla="*/ 2055614 h 2382265"/>
                <a:gd name="connsiteX21" fmla="*/ 1242673 w 2013076"/>
                <a:gd name="connsiteY21" fmla="*/ 2382265 h 2382265"/>
                <a:gd name="connsiteX22" fmla="*/ 1242673 w 2013076"/>
                <a:gd name="connsiteY22" fmla="*/ 1900591 h 2382265"/>
                <a:gd name="connsiteX23" fmla="*/ 1667977 w 2013076"/>
                <a:gd name="connsiteY23" fmla="*/ 1720015 h 2382265"/>
                <a:gd name="connsiteX24" fmla="*/ 2013076 w 2013076"/>
                <a:gd name="connsiteY24" fmla="*/ 2055614 h 2382265"/>
                <a:gd name="connsiteX0" fmla="*/ 481106 w 2013076"/>
                <a:gd name="connsiteY0" fmla="*/ 1148770 h 2382265"/>
                <a:gd name="connsiteX1" fmla="*/ 0 w 2013076"/>
                <a:gd name="connsiteY1" fmla="*/ 1148770 h 2382265"/>
                <a:gd name="connsiteX2" fmla="*/ 304777 w 2013076"/>
                <a:gd name="connsiteY2" fmla="*/ 394340 h 2382265"/>
                <a:gd name="connsiteX3" fmla="*/ 650028 w 2013076"/>
                <a:gd name="connsiteY3" fmla="*/ 730087 h 2382265"/>
                <a:gd name="connsiteX4" fmla="*/ 481106 w 2013076"/>
                <a:gd name="connsiteY4" fmla="*/ 1148770 h 2382265"/>
                <a:gd name="connsiteX5" fmla="*/ 1140578 w 2013076"/>
                <a:gd name="connsiteY5" fmla="*/ 0 h 2382265"/>
                <a:gd name="connsiteX6" fmla="*/ 721608 w 2013076"/>
                <a:gd name="connsiteY6" fmla="*/ 657287 h 2382265"/>
                <a:gd name="connsiteX7" fmla="*/ 376172 w 2013076"/>
                <a:gd name="connsiteY7" fmla="*/ 321360 h 2382265"/>
                <a:gd name="connsiteX8" fmla="*/ 1140578 w 2013076"/>
                <a:gd name="connsiteY8" fmla="*/ 0 h 2382265"/>
                <a:gd name="connsiteX9" fmla="*/ 332803 w 2013076"/>
                <a:gd name="connsiteY9" fmla="*/ 2018499 h 2382265"/>
                <a:gd name="connsiteX10" fmla="*/ 854 w 2013076"/>
                <a:gd name="connsiteY10" fmla="*/ 1250863 h 2382265"/>
                <a:gd name="connsiteX11" fmla="*/ 482781 w 2013076"/>
                <a:gd name="connsiteY11" fmla="*/ 1250863 h 2382265"/>
                <a:gd name="connsiteX12" fmla="*/ 667935 w 2013076"/>
                <a:gd name="connsiteY12" fmla="*/ 1673176 h 2382265"/>
                <a:gd name="connsiteX13" fmla="*/ 332803 w 2013076"/>
                <a:gd name="connsiteY13" fmla="*/ 2018499 h 2382265"/>
                <a:gd name="connsiteX14" fmla="*/ 1140579 w 2013076"/>
                <a:gd name="connsiteY14" fmla="*/ 2382265 h 2382265"/>
                <a:gd name="connsiteX15" fmla="*/ 406802 w 2013076"/>
                <a:gd name="connsiteY15" fmla="*/ 2088842 h 2382265"/>
                <a:gd name="connsiteX16" fmla="*/ 742699 w 2013076"/>
                <a:gd name="connsiteY16" fmla="*/ 1742733 h 2382265"/>
                <a:gd name="connsiteX17" fmla="*/ 1140579 w 2013076"/>
                <a:gd name="connsiteY17" fmla="*/ 1900591 h 2382265"/>
                <a:gd name="connsiteX18" fmla="*/ 1140579 w 2013076"/>
                <a:gd name="connsiteY18" fmla="*/ 2382265 h 2382265"/>
                <a:gd name="connsiteX19" fmla="*/ 2013076 w 2013076"/>
                <a:gd name="connsiteY19" fmla="*/ 2055614 h 2382265"/>
                <a:gd name="connsiteX20" fmla="*/ 1242673 w 2013076"/>
                <a:gd name="connsiteY20" fmla="*/ 2382265 h 2382265"/>
                <a:gd name="connsiteX21" fmla="*/ 1242673 w 2013076"/>
                <a:gd name="connsiteY21" fmla="*/ 1900591 h 2382265"/>
                <a:gd name="connsiteX22" fmla="*/ 1667977 w 2013076"/>
                <a:gd name="connsiteY22" fmla="*/ 1720015 h 2382265"/>
                <a:gd name="connsiteX23" fmla="*/ 2013076 w 2013076"/>
                <a:gd name="connsiteY23" fmla="*/ 2055614 h 2382265"/>
                <a:gd name="connsiteX0" fmla="*/ 481106 w 2013076"/>
                <a:gd name="connsiteY0" fmla="*/ 1148770 h 2382265"/>
                <a:gd name="connsiteX1" fmla="*/ 0 w 2013076"/>
                <a:gd name="connsiteY1" fmla="*/ 1148770 h 2382265"/>
                <a:gd name="connsiteX2" fmla="*/ 304777 w 2013076"/>
                <a:gd name="connsiteY2" fmla="*/ 394340 h 2382265"/>
                <a:gd name="connsiteX3" fmla="*/ 650028 w 2013076"/>
                <a:gd name="connsiteY3" fmla="*/ 730087 h 2382265"/>
                <a:gd name="connsiteX4" fmla="*/ 481106 w 2013076"/>
                <a:gd name="connsiteY4" fmla="*/ 1148770 h 2382265"/>
                <a:gd name="connsiteX5" fmla="*/ 1140578 w 2013076"/>
                <a:gd name="connsiteY5" fmla="*/ 0 h 2382265"/>
                <a:gd name="connsiteX6" fmla="*/ 376172 w 2013076"/>
                <a:gd name="connsiteY6" fmla="*/ 321360 h 2382265"/>
                <a:gd name="connsiteX7" fmla="*/ 1140578 w 2013076"/>
                <a:gd name="connsiteY7" fmla="*/ 0 h 2382265"/>
                <a:gd name="connsiteX8" fmla="*/ 332803 w 2013076"/>
                <a:gd name="connsiteY8" fmla="*/ 2018499 h 2382265"/>
                <a:gd name="connsiteX9" fmla="*/ 854 w 2013076"/>
                <a:gd name="connsiteY9" fmla="*/ 1250863 h 2382265"/>
                <a:gd name="connsiteX10" fmla="*/ 482781 w 2013076"/>
                <a:gd name="connsiteY10" fmla="*/ 1250863 h 2382265"/>
                <a:gd name="connsiteX11" fmla="*/ 667935 w 2013076"/>
                <a:gd name="connsiteY11" fmla="*/ 1673176 h 2382265"/>
                <a:gd name="connsiteX12" fmla="*/ 332803 w 2013076"/>
                <a:gd name="connsiteY12" fmla="*/ 2018499 h 2382265"/>
                <a:gd name="connsiteX13" fmla="*/ 1140579 w 2013076"/>
                <a:gd name="connsiteY13" fmla="*/ 2382265 h 2382265"/>
                <a:gd name="connsiteX14" fmla="*/ 406802 w 2013076"/>
                <a:gd name="connsiteY14" fmla="*/ 2088842 h 2382265"/>
                <a:gd name="connsiteX15" fmla="*/ 742699 w 2013076"/>
                <a:gd name="connsiteY15" fmla="*/ 1742733 h 2382265"/>
                <a:gd name="connsiteX16" fmla="*/ 1140579 w 2013076"/>
                <a:gd name="connsiteY16" fmla="*/ 1900591 h 2382265"/>
                <a:gd name="connsiteX17" fmla="*/ 1140579 w 2013076"/>
                <a:gd name="connsiteY17" fmla="*/ 2382265 h 2382265"/>
                <a:gd name="connsiteX18" fmla="*/ 2013076 w 2013076"/>
                <a:gd name="connsiteY18" fmla="*/ 2055614 h 2382265"/>
                <a:gd name="connsiteX19" fmla="*/ 1242673 w 2013076"/>
                <a:gd name="connsiteY19" fmla="*/ 2382265 h 2382265"/>
                <a:gd name="connsiteX20" fmla="*/ 1242673 w 2013076"/>
                <a:gd name="connsiteY20" fmla="*/ 1900591 h 2382265"/>
                <a:gd name="connsiteX21" fmla="*/ 1667977 w 2013076"/>
                <a:gd name="connsiteY21" fmla="*/ 1720015 h 2382265"/>
                <a:gd name="connsiteX22" fmla="*/ 2013076 w 2013076"/>
                <a:gd name="connsiteY22" fmla="*/ 2055614 h 2382265"/>
                <a:gd name="connsiteX0" fmla="*/ 481106 w 2013076"/>
                <a:gd name="connsiteY0" fmla="*/ 754430 h 1987925"/>
                <a:gd name="connsiteX1" fmla="*/ 0 w 2013076"/>
                <a:gd name="connsiteY1" fmla="*/ 754430 h 1987925"/>
                <a:gd name="connsiteX2" fmla="*/ 304777 w 2013076"/>
                <a:gd name="connsiteY2" fmla="*/ 0 h 1987925"/>
                <a:gd name="connsiteX3" fmla="*/ 650028 w 2013076"/>
                <a:gd name="connsiteY3" fmla="*/ 335747 h 1987925"/>
                <a:gd name="connsiteX4" fmla="*/ 481106 w 2013076"/>
                <a:gd name="connsiteY4" fmla="*/ 754430 h 1987925"/>
                <a:gd name="connsiteX5" fmla="*/ 332803 w 2013076"/>
                <a:gd name="connsiteY5" fmla="*/ 1624159 h 1987925"/>
                <a:gd name="connsiteX6" fmla="*/ 854 w 2013076"/>
                <a:gd name="connsiteY6" fmla="*/ 856523 h 1987925"/>
                <a:gd name="connsiteX7" fmla="*/ 482781 w 2013076"/>
                <a:gd name="connsiteY7" fmla="*/ 856523 h 1987925"/>
                <a:gd name="connsiteX8" fmla="*/ 667935 w 2013076"/>
                <a:gd name="connsiteY8" fmla="*/ 1278836 h 1987925"/>
                <a:gd name="connsiteX9" fmla="*/ 332803 w 2013076"/>
                <a:gd name="connsiteY9" fmla="*/ 1624159 h 1987925"/>
                <a:gd name="connsiteX10" fmla="*/ 1140579 w 2013076"/>
                <a:gd name="connsiteY10" fmla="*/ 1987925 h 1987925"/>
                <a:gd name="connsiteX11" fmla="*/ 406802 w 2013076"/>
                <a:gd name="connsiteY11" fmla="*/ 1694502 h 1987925"/>
                <a:gd name="connsiteX12" fmla="*/ 742699 w 2013076"/>
                <a:gd name="connsiteY12" fmla="*/ 1348393 h 1987925"/>
                <a:gd name="connsiteX13" fmla="*/ 1140579 w 2013076"/>
                <a:gd name="connsiteY13" fmla="*/ 1506251 h 1987925"/>
                <a:gd name="connsiteX14" fmla="*/ 1140579 w 2013076"/>
                <a:gd name="connsiteY14" fmla="*/ 1987925 h 1987925"/>
                <a:gd name="connsiteX15" fmla="*/ 2013076 w 2013076"/>
                <a:gd name="connsiteY15" fmla="*/ 1661274 h 1987925"/>
                <a:gd name="connsiteX16" fmla="*/ 1242673 w 2013076"/>
                <a:gd name="connsiteY16" fmla="*/ 1987925 h 1987925"/>
                <a:gd name="connsiteX17" fmla="*/ 1242673 w 2013076"/>
                <a:gd name="connsiteY17" fmla="*/ 1506251 h 1987925"/>
                <a:gd name="connsiteX18" fmla="*/ 1667977 w 2013076"/>
                <a:gd name="connsiteY18" fmla="*/ 1325675 h 1987925"/>
                <a:gd name="connsiteX19" fmla="*/ 2013076 w 2013076"/>
                <a:gd name="connsiteY19" fmla="*/ 1661274 h 1987925"/>
                <a:gd name="connsiteX0" fmla="*/ 481106 w 2013076"/>
                <a:gd name="connsiteY0" fmla="*/ 754430 h 1987925"/>
                <a:gd name="connsiteX1" fmla="*/ 0 w 2013076"/>
                <a:gd name="connsiteY1" fmla="*/ 754430 h 1987925"/>
                <a:gd name="connsiteX2" fmla="*/ 304777 w 2013076"/>
                <a:gd name="connsiteY2" fmla="*/ 0 h 1987925"/>
                <a:gd name="connsiteX3" fmla="*/ 481106 w 2013076"/>
                <a:gd name="connsiteY3" fmla="*/ 754430 h 1987925"/>
                <a:gd name="connsiteX4" fmla="*/ 332803 w 2013076"/>
                <a:gd name="connsiteY4" fmla="*/ 1624159 h 1987925"/>
                <a:gd name="connsiteX5" fmla="*/ 854 w 2013076"/>
                <a:gd name="connsiteY5" fmla="*/ 856523 h 1987925"/>
                <a:gd name="connsiteX6" fmla="*/ 482781 w 2013076"/>
                <a:gd name="connsiteY6" fmla="*/ 856523 h 1987925"/>
                <a:gd name="connsiteX7" fmla="*/ 667935 w 2013076"/>
                <a:gd name="connsiteY7" fmla="*/ 1278836 h 1987925"/>
                <a:gd name="connsiteX8" fmla="*/ 332803 w 2013076"/>
                <a:gd name="connsiteY8" fmla="*/ 1624159 h 1987925"/>
                <a:gd name="connsiteX9" fmla="*/ 1140579 w 2013076"/>
                <a:gd name="connsiteY9" fmla="*/ 1987925 h 1987925"/>
                <a:gd name="connsiteX10" fmla="*/ 406802 w 2013076"/>
                <a:gd name="connsiteY10" fmla="*/ 1694502 h 1987925"/>
                <a:gd name="connsiteX11" fmla="*/ 742699 w 2013076"/>
                <a:gd name="connsiteY11" fmla="*/ 1348393 h 1987925"/>
                <a:gd name="connsiteX12" fmla="*/ 1140579 w 2013076"/>
                <a:gd name="connsiteY12" fmla="*/ 1506251 h 1987925"/>
                <a:gd name="connsiteX13" fmla="*/ 1140579 w 2013076"/>
                <a:gd name="connsiteY13" fmla="*/ 1987925 h 1987925"/>
                <a:gd name="connsiteX14" fmla="*/ 2013076 w 2013076"/>
                <a:gd name="connsiteY14" fmla="*/ 1661274 h 1987925"/>
                <a:gd name="connsiteX15" fmla="*/ 1242673 w 2013076"/>
                <a:gd name="connsiteY15" fmla="*/ 1987925 h 1987925"/>
                <a:gd name="connsiteX16" fmla="*/ 1242673 w 2013076"/>
                <a:gd name="connsiteY16" fmla="*/ 1506251 h 1987925"/>
                <a:gd name="connsiteX17" fmla="*/ 1667977 w 2013076"/>
                <a:gd name="connsiteY17" fmla="*/ 1325675 h 1987925"/>
                <a:gd name="connsiteX18" fmla="*/ 2013076 w 2013076"/>
                <a:gd name="connsiteY18" fmla="*/ 1661274 h 1987925"/>
                <a:gd name="connsiteX0" fmla="*/ 304777 w 2013076"/>
                <a:gd name="connsiteY0" fmla="*/ 0 h 1987925"/>
                <a:gd name="connsiteX1" fmla="*/ 0 w 2013076"/>
                <a:gd name="connsiteY1" fmla="*/ 754430 h 1987925"/>
                <a:gd name="connsiteX2" fmla="*/ 304777 w 2013076"/>
                <a:gd name="connsiteY2" fmla="*/ 0 h 1987925"/>
                <a:gd name="connsiteX3" fmla="*/ 332803 w 2013076"/>
                <a:gd name="connsiteY3" fmla="*/ 1624159 h 1987925"/>
                <a:gd name="connsiteX4" fmla="*/ 854 w 2013076"/>
                <a:gd name="connsiteY4" fmla="*/ 856523 h 1987925"/>
                <a:gd name="connsiteX5" fmla="*/ 482781 w 2013076"/>
                <a:gd name="connsiteY5" fmla="*/ 856523 h 1987925"/>
                <a:gd name="connsiteX6" fmla="*/ 667935 w 2013076"/>
                <a:gd name="connsiteY6" fmla="*/ 1278836 h 1987925"/>
                <a:gd name="connsiteX7" fmla="*/ 332803 w 2013076"/>
                <a:gd name="connsiteY7" fmla="*/ 1624159 h 1987925"/>
                <a:gd name="connsiteX8" fmla="*/ 1140579 w 2013076"/>
                <a:gd name="connsiteY8" fmla="*/ 1987925 h 1987925"/>
                <a:gd name="connsiteX9" fmla="*/ 406802 w 2013076"/>
                <a:gd name="connsiteY9" fmla="*/ 1694502 h 1987925"/>
                <a:gd name="connsiteX10" fmla="*/ 742699 w 2013076"/>
                <a:gd name="connsiteY10" fmla="*/ 1348393 h 1987925"/>
                <a:gd name="connsiteX11" fmla="*/ 1140579 w 2013076"/>
                <a:gd name="connsiteY11" fmla="*/ 1506251 h 1987925"/>
                <a:gd name="connsiteX12" fmla="*/ 1140579 w 2013076"/>
                <a:gd name="connsiteY12" fmla="*/ 1987925 h 1987925"/>
                <a:gd name="connsiteX13" fmla="*/ 2013076 w 2013076"/>
                <a:gd name="connsiteY13" fmla="*/ 1661274 h 1987925"/>
                <a:gd name="connsiteX14" fmla="*/ 1242673 w 2013076"/>
                <a:gd name="connsiteY14" fmla="*/ 1987925 h 1987925"/>
                <a:gd name="connsiteX15" fmla="*/ 1242673 w 2013076"/>
                <a:gd name="connsiteY15" fmla="*/ 1506251 h 1987925"/>
                <a:gd name="connsiteX16" fmla="*/ 1667977 w 2013076"/>
                <a:gd name="connsiteY16" fmla="*/ 1325675 h 1987925"/>
                <a:gd name="connsiteX17" fmla="*/ 2013076 w 2013076"/>
                <a:gd name="connsiteY17" fmla="*/ 1661274 h 1987925"/>
                <a:gd name="connsiteX0" fmla="*/ 331949 w 2012222"/>
                <a:gd name="connsiteY0" fmla="*/ 767636 h 1131402"/>
                <a:gd name="connsiteX1" fmla="*/ 0 w 2012222"/>
                <a:gd name="connsiteY1" fmla="*/ 0 h 1131402"/>
                <a:gd name="connsiteX2" fmla="*/ 481927 w 2012222"/>
                <a:gd name="connsiteY2" fmla="*/ 0 h 1131402"/>
                <a:gd name="connsiteX3" fmla="*/ 667081 w 2012222"/>
                <a:gd name="connsiteY3" fmla="*/ 422313 h 1131402"/>
                <a:gd name="connsiteX4" fmla="*/ 331949 w 2012222"/>
                <a:gd name="connsiteY4" fmla="*/ 767636 h 1131402"/>
                <a:gd name="connsiteX5" fmla="*/ 1139725 w 2012222"/>
                <a:gd name="connsiteY5" fmla="*/ 1131402 h 1131402"/>
                <a:gd name="connsiteX6" fmla="*/ 405948 w 2012222"/>
                <a:gd name="connsiteY6" fmla="*/ 837979 h 1131402"/>
                <a:gd name="connsiteX7" fmla="*/ 741845 w 2012222"/>
                <a:gd name="connsiteY7" fmla="*/ 491870 h 1131402"/>
                <a:gd name="connsiteX8" fmla="*/ 1139725 w 2012222"/>
                <a:gd name="connsiteY8" fmla="*/ 649728 h 1131402"/>
                <a:gd name="connsiteX9" fmla="*/ 1139725 w 2012222"/>
                <a:gd name="connsiteY9" fmla="*/ 1131402 h 1131402"/>
                <a:gd name="connsiteX10" fmla="*/ 2012222 w 2012222"/>
                <a:gd name="connsiteY10" fmla="*/ 804751 h 1131402"/>
                <a:gd name="connsiteX11" fmla="*/ 1241819 w 2012222"/>
                <a:gd name="connsiteY11" fmla="*/ 1131402 h 1131402"/>
                <a:gd name="connsiteX12" fmla="*/ 1241819 w 2012222"/>
                <a:gd name="connsiteY12" fmla="*/ 649728 h 1131402"/>
                <a:gd name="connsiteX13" fmla="*/ 1667123 w 2012222"/>
                <a:gd name="connsiteY13" fmla="*/ 469152 h 1131402"/>
                <a:gd name="connsiteX14" fmla="*/ 2012222 w 2012222"/>
                <a:gd name="connsiteY14" fmla="*/ 804751 h 1131402"/>
                <a:gd name="connsiteX0" fmla="*/ 331949 w 2012222"/>
                <a:gd name="connsiteY0" fmla="*/ 767636 h 1131402"/>
                <a:gd name="connsiteX1" fmla="*/ 0 w 2012222"/>
                <a:gd name="connsiteY1" fmla="*/ 0 h 1131402"/>
                <a:gd name="connsiteX2" fmla="*/ 667081 w 2012222"/>
                <a:gd name="connsiteY2" fmla="*/ 422313 h 1131402"/>
                <a:gd name="connsiteX3" fmla="*/ 331949 w 2012222"/>
                <a:gd name="connsiteY3" fmla="*/ 767636 h 1131402"/>
                <a:gd name="connsiteX4" fmla="*/ 1139725 w 2012222"/>
                <a:gd name="connsiteY4" fmla="*/ 1131402 h 1131402"/>
                <a:gd name="connsiteX5" fmla="*/ 405948 w 2012222"/>
                <a:gd name="connsiteY5" fmla="*/ 837979 h 1131402"/>
                <a:gd name="connsiteX6" fmla="*/ 741845 w 2012222"/>
                <a:gd name="connsiteY6" fmla="*/ 491870 h 1131402"/>
                <a:gd name="connsiteX7" fmla="*/ 1139725 w 2012222"/>
                <a:gd name="connsiteY7" fmla="*/ 649728 h 1131402"/>
                <a:gd name="connsiteX8" fmla="*/ 1139725 w 2012222"/>
                <a:gd name="connsiteY8" fmla="*/ 1131402 h 1131402"/>
                <a:gd name="connsiteX9" fmla="*/ 2012222 w 2012222"/>
                <a:gd name="connsiteY9" fmla="*/ 804751 h 1131402"/>
                <a:gd name="connsiteX10" fmla="*/ 1241819 w 2012222"/>
                <a:gd name="connsiteY10" fmla="*/ 1131402 h 1131402"/>
                <a:gd name="connsiteX11" fmla="*/ 1241819 w 2012222"/>
                <a:gd name="connsiteY11" fmla="*/ 649728 h 1131402"/>
                <a:gd name="connsiteX12" fmla="*/ 1667123 w 2012222"/>
                <a:gd name="connsiteY12" fmla="*/ 469152 h 1131402"/>
                <a:gd name="connsiteX13" fmla="*/ 2012222 w 2012222"/>
                <a:gd name="connsiteY13" fmla="*/ 804751 h 1131402"/>
                <a:gd name="connsiteX0" fmla="*/ 331949 w 2012222"/>
                <a:gd name="connsiteY0" fmla="*/ 767636 h 1131402"/>
                <a:gd name="connsiteX1" fmla="*/ 0 w 2012222"/>
                <a:gd name="connsiteY1" fmla="*/ 0 h 1131402"/>
                <a:gd name="connsiteX2" fmla="*/ 667081 w 2012222"/>
                <a:gd name="connsiteY2" fmla="*/ 422313 h 1131402"/>
                <a:gd name="connsiteX3" fmla="*/ 331949 w 2012222"/>
                <a:gd name="connsiteY3" fmla="*/ 767636 h 1131402"/>
                <a:gd name="connsiteX4" fmla="*/ 1139725 w 2012222"/>
                <a:gd name="connsiteY4" fmla="*/ 1131402 h 1131402"/>
                <a:gd name="connsiteX5" fmla="*/ 405948 w 2012222"/>
                <a:gd name="connsiteY5" fmla="*/ 837979 h 1131402"/>
                <a:gd name="connsiteX6" fmla="*/ 741845 w 2012222"/>
                <a:gd name="connsiteY6" fmla="*/ 491870 h 1131402"/>
                <a:gd name="connsiteX7" fmla="*/ 1139725 w 2012222"/>
                <a:gd name="connsiteY7" fmla="*/ 649728 h 1131402"/>
                <a:gd name="connsiteX8" fmla="*/ 1139725 w 2012222"/>
                <a:gd name="connsiteY8" fmla="*/ 1131402 h 1131402"/>
                <a:gd name="connsiteX9" fmla="*/ 2012222 w 2012222"/>
                <a:gd name="connsiteY9" fmla="*/ 804751 h 1131402"/>
                <a:gd name="connsiteX10" fmla="*/ 1241819 w 2012222"/>
                <a:gd name="connsiteY10" fmla="*/ 1131402 h 1131402"/>
                <a:gd name="connsiteX11" fmla="*/ 1241819 w 2012222"/>
                <a:gd name="connsiteY11" fmla="*/ 649728 h 1131402"/>
                <a:gd name="connsiteX12" fmla="*/ 1667123 w 2012222"/>
                <a:gd name="connsiteY12" fmla="*/ 469152 h 1131402"/>
                <a:gd name="connsiteX13" fmla="*/ 2012222 w 2012222"/>
                <a:gd name="connsiteY13" fmla="*/ 804751 h 1131402"/>
                <a:gd name="connsiteX0" fmla="*/ 667081 w 2012222"/>
                <a:gd name="connsiteY0" fmla="*/ 422313 h 1131402"/>
                <a:gd name="connsiteX1" fmla="*/ 0 w 2012222"/>
                <a:gd name="connsiteY1" fmla="*/ 0 h 1131402"/>
                <a:gd name="connsiteX2" fmla="*/ 667081 w 2012222"/>
                <a:gd name="connsiteY2" fmla="*/ 422313 h 1131402"/>
                <a:gd name="connsiteX3" fmla="*/ 1139725 w 2012222"/>
                <a:gd name="connsiteY3" fmla="*/ 1131402 h 1131402"/>
                <a:gd name="connsiteX4" fmla="*/ 405948 w 2012222"/>
                <a:gd name="connsiteY4" fmla="*/ 837979 h 1131402"/>
                <a:gd name="connsiteX5" fmla="*/ 741845 w 2012222"/>
                <a:gd name="connsiteY5" fmla="*/ 491870 h 1131402"/>
                <a:gd name="connsiteX6" fmla="*/ 1139725 w 2012222"/>
                <a:gd name="connsiteY6" fmla="*/ 649728 h 1131402"/>
                <a:gd name="connsiteX7" fmla="*/ 1139725 w 2012222"/>
                <a:gd name="connsiteY7" fmla="*/ 1131402 h 1131402"/>
                <a:gd name="connsiteX8" fmla="*/ 2012222 w 2012222"/>
                <a:gd name="connsiteY8" fmla="*/ 804751 h 1131402"/>
                <a:gd name="connsiteX9" fmla="*/ 1241819 w 2012222"/>
                <a:gd name="connsiteY9" fmla="*/ 1131402 h 1131402"/>
                <a:gd name="connsiteX10" fmla="*/ 1241819 w 2012222"/>
                <a:gd name="connsiteY10" fmla="*/ 649728 h 1131402"/>
                <a:gd name="connsiteX11" fmla="*/ 1667123 w 2012222"/>
                <a:gd name="connsiteY11" fmla="*/ 469152 h 1131402"/>
                <a:gd name="connsiteX12" fmla="*/ 2012222 w 2012222"/>
                <a:gd name="connsiteY12" fmla="*/ 804751 h 1131402"/>
                <a:gd name="connsiteX0" fmla="*/ 733777 w 1606274"/>
                <a:gd name="connsiteY0" fmla="*/ 662250 h 662250"/>
                <a:gd name="connsiteX1" fmla="*/ 0 w 1606274"/>
                <a:gd name="connsiteY1" fmla="*/ 368827 h 662250"/>
                <a:gd name="connsiteX2" fmla="*/ 335897 w 1606274"/>
                <a:gd name="connsiteY2" fmla="*/ 22718 h 662250"/>
                <a:gd name="connsiteX3" fmla="*/ 733777 w 1606274"/>
                <a:gd name="connsiteY3" fmla="*/ 180576 h 662250"/>
                <a:gd name="connsiteX4" fmla="*/ 733777 w 1606274"/>
                <a:gd name="connsiteY4" fmla="*/ 662250 h 662250"/>
                <a:gd name="connsiteX5" fmla="*/ 1606274 w 1606274"/>
                <a:gd name="connsiteY5" fmla="*/ 335599 h 662250"/>
                <a:gd name="connsiteX6" fmla="*/ 835871 w 1606274"/>
                <a:gd name="connsiteY6" fmla="*/ 662250 h 662250"/>
                <a:gd name="connsiteX7" fmla="*/ 835871 w 1606274"/>
                <a:gd name="connsiteY7" fmla="*/ 180576 h 662250"/>
                <a:gd name="connsiteX8" fmla="*/ 1261175 w 1606274"/>
                <a:gd name="connsiteY8" fmla="*/ 0 h 662250"/>
                <a:gd name="connsiteX9" fmla="*/ 1606274 w 1606274"/>
                <a:gd name="connsiteY9" fmla="*/ 335599 h 662250"/>
                <a:gd name="connsiteX0" fmla="*/ 733777 w 1606274"/>
                <a:gd name="connsiteY0" fmla="*/ 662250 h 662250"/>
                <a:gd name="connsiteX1" fmla="*/ 0 w 1606274"/>
                <a:gd name="connsiteY1" fmla="*/ 368827 h 662250"/>
                <a:gd name="connsiteX2" fmla="*/ 733777 w 1606274"/>
                <a:gd name="connsiteY2" fmla="*/ 180576 h 662250"/>
                <a:gd name="connsiteX3" fmla="*/ 733777 w 1606274"/>
                <a:gd name="connsiteY3" fmla="*/ 662250 h 662250"/>
                <a:gd name="connsiteX4" fmla="*/ 1606274 w 1606274"/>
                <a:gd name="connsiteY4" fmla="*/ 335599 h 662250"/>
                <a:gd name="connsiteX5" fmla="*/ 835871 w 1606274"/>
                <a:gd name="connsiteY5" fmla="*/ 662250 h 662250"/>
                <a:gd name="connsiteX6" fmla="*/ 835871 w 1606274"/>
                <a:gd name="connsiteY6" fmla="*/ 180576 h 662250"/>
                <a:gd name="connsiteX7" fmla="*/ 1261175 w 1606274"/>
                <a:gd name="connsiteY7" fmla="*/ 0 h 662250"/>
                <a:gd name="connsiteX8" fmla="*/ 1606274 w 1606274"/>
                <a:gd name="connsiteY8" fmla="*/ 335599 h 662250"/>
                <a:gd name="connsiteX0" fmla="*/ 0 w 872497"/>
                <a:gd name="connsiteY0" fmla="*/ 662250 h 662250"/>
                <a:gd name="connsiteX1" fmla="*/ 0 w 872497"/>
                <a:gd name="connsiteY1" fmla="*/ 180576 h 662250"/>
                <a:gd name="connsiteX2" fmla="*/ 0 w 872497"/>
                <a:gd name="connsiteY2" fmla="*/ 662250 h 662250"/>
                <a:gd name="connsiteX3" fmla="*/ 872497 w 872497"/>
                <a:gd name="connsiteY3" fmla="*/ 335599 h 662250"/>
                <a:gd name="connsiteX4" fmla="*/ 102094 w 872497"/>
                <a:gd name="connsiteY4" fmla="*/ 662250 h 662250"/>
                <a:gd name="connsiteX5" fmla="*/ 102094 w 872497"/>
                <a:gd name="connsiteY5" fmla="*/ 180576 h 662250"/>
                <a:gd name="connsiteX6" fmla="*/ 527398 w 872497"/>
                <a:gd name="connsiteY6" fmla="*/ 0 h 662250"/>
                <a:gd name="connsiteX7" fmla="*/ 872497 w 872497"/>
                <a:gd name="connsiteY7" fmla="*/ 335599 h 662250"/>
                <a:gd name="connsiteX0" fmla="*/ 770403 w 770403"/>
                <a:gd name="connsiteY0" fmla="*/ 335599 h 662250"/>
                <a:gd name="connsiteX1" fmla="*/ 0 w 770403"/>
                <a:gd name="connsiteY1" fmla="*/ 662250 h 662250"/>
                <a:gd name="connsiteX2" fmla="*/ 0 w 770403"/>
                <a:gd name="connsiteY2" fmla="*/ 180576 h 662250"/>
                <a:gd name="connsiteX3" fmla="*/ 425304 w 770403"/>
                <a:gd name="connsiteY3" fmla="*/ 0 h 662250"/>
                <a:gd name="connsiteX4" fmla="*/ 770403 w 770403"/>
                <a:gd name="connsiteY4" fmla="*/ 335599 h 66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0403" h="662250">
                  <a:moveTo>
                    <a:pt x="770403" y="335599"/>
                  </a:moveTo>
                  <a:cubicBezTo>
                    <a:pt x="568607" y="528604"/>
                    <a:pt x="298481" y="650384"/>
                    <a:pt x="0" y="662250"/>
                  </a:cubicBezTo>
                  <a:lnTo>
                    <a:pt x="0" y="180576"/>
                  </a:lnTo>
                  <a:cubicBezTo>
                    <a:pt x="163774" y="170442"/>
                    <a:pt x="312271" y="104541"/>
                    <a:pt x="425304" y="0"/>
                  </a:cubicBezTo>
                  <a:lnTo>
                    <a:pt x="770403" y="335599"/>
                  </a:lnTo>
                  <a:close/>
                </a:path>
              </a:pathLst>
            </a:custGeom>
            <a:gradFill flip="none" rotWithShape="1">
              <a:gsLst>
                <a:gs pos="23000">
                  <a:srgbClr val="DF8045">
                    <a:lumMod val="50000"/>
                    <a:alpha val="70000"/>
                  </a:srgbClr>
                </a:gs>
                <a:gs pos="48000">
                  <a:srgbClr val="DF8045">
                    <a:lumMod val="75000"/>
                    <a:alpha val="93000"/>
                  </a:srgbClr>
                </a:gs>
                <a:gs pos="72000">
                  <a:srgbClr val="DF8045">
                    <a:lumMod val="60000"/>
                    <a:lumOff val="40000"/>
                  </a:srgbClr>
                </a:gs>
              </a:gsLst>
              <a:lin ang="15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u="sng" kern="0">
                <a:solidFill>
                  <a:srgbClr val="080808"/>
                </a:solidFill>
                <a:latin typeface="Segoe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 rot="2922654">
              <a:off x="5165017" y="2448625"/>
              <a:ext cx="829585" cy="4760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133" u="sng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sp>
        <p:nvSpPr>
          <p:cNvPr id="107" name="矩形 4"/>
          <p:cNvSpPr/>
          <p:nvPr/>
        </p:nvSpPr>
        <p:spPr>
          <a:xfrm rot="10800000">
            <a:off x="5192165" y="3301686"/>
            <a:ext cx="1259539" cy="1081889"/>
          </a:xfrm>
          <a:custGeom>
            <a:avLst/>
            <a:gdLst>
              <a:gd name="connsiteX0" fmla="*/ 0 w 1425707"/>
              <a:gd name="connsiteY0" fmla="*/ 0 h 1274015"/>
              <a:gd name="connsiteX1" fmla="*/ 1425707 w 1425707"/>
              <a:gd name="connsiteY1" fmla="*/ 0 h 1274015"/>
              <a:gd name="connsiteX2" fmla="*/ 1425707 w 1425707"/>
              <a:gd name="connsiteY2" fmla="*/ 1274015 h 1274015"/>
              <a:gd name="connsiteX3" fmla="*/ 0 w 1425707"/>
              <a:gd name="connsiteY3" fmla="*/ 1274015 h 1274015"/>
              <a:gd name="connsiteX4" fmla="*/ 0 w 1425707"/>
              <a:gd name="connsiteY4" fmla="*/ 0 h 1274015"/>
              <a:gd name="connsiteX0" fmla="*/ 0 w 1425707"/>
              <a:gd name="connsiteY0" fmla="*/ 0 h 1274015"/>
              <a:gd name="connsiteX1" fmla="*/ 1425707 w 1425707"/>
              <a:gd name="connsiteY1" fmla="*/ 0 h 1274015"/>
              <a:gd name="connsiteX2" fmla="*/ 1417596 w 1425707"/>
              <a:gd name="connsiteY2" fmla="*/ 609156 h 1274015"/>
              <a:gd name="connsiteX3" fmla="*/ 1425707 w 1425707"/>
              <a:gd name="connsiteY3" fmla="*/ 1274015 h 1274015"/>
              <a:gd name="connsiteX4" fmla="*/ 0 w 1425707"/>
              <a:gd name="connsiteY4" fmla="*/ 1274015 h 1274015"/>
              <a:gd name="connsiteX5" fmla="*/ 0 w 1425707"/>
              <a:gd name="connsiteY5" fmla="*/ 0 h 1274015"/>
              <a:gd name="connsiteX0" fmla="*/ 0 w 1425707"/>
              <a:gd name="connsiteY0" fmla="*/ 0 h 1274015"/>
              <a:gd name="connsiteX1" fmla="*/ 1425707 w 1425707"/>
              <a:gd name="connsiteY1" fmla="*/ 0 h 1274015"/>
              <a:gd name="connsiteX2" fmla="*/ 1292432 w 1425707"/>
              <a:gd name="connsiteY2" fmla="*/ 574424 h 1274015"/>
              <a:gd name="connsiteX3" fmla="*/ 1425707 w 1425707"/>
              <a:gd name="connsiteY3" fmla="*/ 1274015 h 1274015"/>
              <a:gd name="connsiteX4" fmla="*/ 0 w 1425707"/>
              <a:gd name="connsiteY4" fmla="*/ 1274015 h 1274015"/>
              <a:gd name="connsiteX5" fmla="*/ 0 w 1425707"/>
              <a:gd name="connsiteY5" fmla="*/ 0 h 1274015"/>
              <a:gd name="connsiteX0" fmla="*/ 0 w 1425707"/>
              <a:gd name="connsiteY0" fmla="*/ 0 h 1274015"/>
              <a:gd name="connsiteX1" fmla="*/ 1425707 w 1425707"/>
              <a:gd name="connsiteY1" fmla="*/ 0 h 1274015"/>
              <a:gd name="connsiteX2" fmla="*/ 1292432 w 1425707"/>
              <a:gd name="connsiteY2" fmla="*/ 574424 h 1274015"/>
              <a:gd name="connsiteX3" fmla="*/ 1425707 w 1425707"/>
              <a:gd name="connsiteY3" fmla="*/ 1274015 h 1274015"/>
              <a:gd name="connsiteX4" fmla="*/ 0 w 1425707"/>
              <a:gd name="connsiteY4" fmla="*/ 1274015 h 1274015"/>
              <a:gd name="connsiteX5" fmla="*/ 0 w 1425707"/>
              <a:gd name="connsiteY5" fmla="*/ 0 h 1274015"/>
              <a:gd name="connsiteX0" fmla="*/ 0 w 1425707"/>
              <a:gd name="connsiteY0" fmla="*/ 0 h 1274015"/>
              <a:gd name="connsiteX1" fmla="*/ 1425707 w 1425707"/>
              <a:gd name="connsiteY1" fmla="*/ 0 h 1274015"/>
              <a:gd name="connsiteX2" fmla="*/ 1292432 w 1425707"/>
              <a:gd name="connsiteY2" fmla="*/ 574424 h 1274015"/>
              <a:gd name="connsiteX3" fmla="*/ 1425707 w 1425707"/>
              <a:gd name="connsiteY3" fmla="*/ 1274015 h 1274015"/>
              <a:gd name="connsiteX4" fmla="*/ 0 w 1425707"/>
              <a:gd name="connsiteY4" fmla="*/ 1274015 h 1274015"/>
              <a:gd name="connsiteX5" fmla="*/ 0 w 1425707"/>
              <a:gd name="connsiteY5" fmla="*/ 0 h 1274015"/>
              <a:gd name="connsiteX0" fmla="*/ 0 w 1425707"/>
              <a:gd name="connsiteY0" fmla="*/ 0 h 1274015"/>
              <a:gd name="connsiteX1" fmla="*/ 1425707 w 1425707"/>
              <a:gd name="connsiteY1" fmla="*/ 0 h 1274015"/>
              <a:gd name="connsiteX2" fmla="*/ 1297456 w 1425707"/>
              <a:gd name="connsiteY2" fmla="*/ 599903 h 1274015"/>
              <a:gd name="connsiteX3" fmla="*/ 1425707 w 1425707"/>
              <a:gd name="connsiteY3" fmla="*/ 1274015 h 1274015"/>
              <a:gd name="connsiteX4" fmla="*/ 0 w 1425707"/>
              <a:gd name="connsiteY4" fmla="*/ 1274015 h 1274015"/>
              <a:gd name="connsiteX5" fmla="*/ 0 w 1425707"/>
              <a:gd name="connsiteY5" fmla="*/ 0 h 1274015"/>
              <a:gd name="connsiteX0" fmla="*/ 0 w 1425707"/>
              <a:gd name="connsiteY0" fmla="*/ 0 h 1274015"/>
              <a:gd name="connsiteX1" fmla="*/ 1425707 w 1425707"/>
              <a:gd name="connsiteY1" fmla="*/ 0 h 1274015"/>
              <a:gd name="connsiteX2" fmla="*/ 1297456 w 1425707"/>
              <a:gd name="connsiteY2" fmla="*/ 599903 h 1274015"/>
              <a:gd name="connsiteX3" fmla="*/ 1425707 w 1425707"/>
              <a:gd name="connsiteY3" fmla="*/ 1274015 h 1274015"/>
              <a:gd name="connsiteX4" fmla="*/ 0 w 1425707"/>
              <a:gd name="connsiteY4" fmla="*/ 1274015 h 1274015"/>
              <a:gd name="connsiteX5" fmla="*/ 0 w 1425707"/>
              <a:gd name="connsiteY5" fmla="*/ 0 h 1274015"/>
              <a:gd name="connsiteX0" fmla="*/ 0 w 1425707"/>
              <a:gd name="connsiteY0" fmla="*/ 0 h 1274015"/>
              <a:gd name="connsiteX1" fmla="*/ 1425707 w 1425707"/>
              <a:gd name="connsiteY1" fmla="*/ 0 h 1274015"/>
              <a:gd name="connsiteX2" fmla="*/ 1297456 w 1425707"/>
              <a:gd name="connsiteY2" fmla="*/ 599903 h 1274015"/>
              <a:gd name="connsiteX3" fmla="*/ 1375466 w 1425707"/>
              <a:gd name="connsiteY3" fmla="*/ 1274015 h 1274015"/>
              <a:gd name="connsiteX4" fmla="*/ 0 w 1425707"/>
              <a:gd name="connsiteY4" fmla="*/ 1274015 h 1274015"/>
              <a:gd name="connsiteX5" fmla="*/ 0 w 1425707"/>
              <a:gd name="connsiteY5" fmla="*/ 0 h 1274015"/>
              <a:gd name="connsiteX0" fmla="*/ 0 w 1425707"/>
              <a:gd name="connsiteY0" fmla="*/ 0 h 1274015"/>
              <a:gd name="connsiteX1" fmla="*/ 1425707 w 1425707"/>
              <a:gd name="connsiteY1" fmla="*/ 0 h 1274015"/>
              <a:gd name="connsiteX2" fmla="*/ 1297456 w 1425707"/>
              <a:gd name="connsiteY2" fmla="*/ 599903 h 1274015"/>
              <a:gd name="connsiteX3" fmla="*/ 1375466 w 1425707"/>
              <a:gd name="connsiteY3" fmla="*/ 1274015 h 1274015"/>
              <a:gd name="connsiteX4" fmla="*/ 0 w 1425707"/>
              <a:gd name="connsiteY4" fmla="*/ 1274015 h 1274015"/>
              <a:gd name="connsiteX5" fmla="*/ 0 w 1425707"/>
              <a:gd name="connsiteY5" fmla="*/ 0 h 1274015"/>
              <a:gd name="connsiteX0" fmla="*/ 0 w 1425707"/>
              <a:gd name="connsiteY0" fmla="*/ 0 h 1274015"/>
              <a:gd name="connsiteX1" fmla="*/ 1425707 w 1425707"/>
              <a:gd name="connsiteY1" fmla="*/ 0 h 1274015"/>
              <a:gd name="connsiteX2" fmla="*/ 1297456 w 1425707"/>
              <a:gd name="connsiteY2" fmla="*/ 599903 h 1274015"/>
              <a:gd name="connsiteX3" fmla="*/ 1375466 w 1425707"/>
              <a:gd name="connsiteY3" fmla="*/ 1274015 h 1274015"/>
              <a:gd name="connsiteX4" fmla="*/ 0 w 1425707"/>
              <a:gd name="connsiteY4" fmla="*/ 1274015 h 1274015"/>
              <a:gd name="connsiteX5" fmla="*/ 0 w 1425707"/>
              <a:gd name="connsiteY5" fmla="*/ 0 h 1274015"/>
              <a:gd name="connsiteX0" fmla="*/ 0 w 1425707"/>
              <a:gd name="connsiteY0" fmla="*/ 0 h 1274015"/>
              <a:gd name="connsiteX1" fmla="*/ 1425707 w 1425707"/>
              <a:gd name="connsiteY1" fmla="*/ 0 h 1274015"/>
              <a:gd name="connsiteX2" fmla="*/ 1297456 w 1425707"/>
              <a:gd name="connsiteY2" fmla="*/ 599903 h 1274015"/>
              <a:gd name="connsiteX3" fmla="*/ 1375466 w 1425707"/>
              <a:gd name="connsiteY3" fmla="*/ 1274015 h 1274015"/>
              <a:gd name="connsiteX4" fmla="*/ 0 w 1425707"/>
              <a:gd name="connsiteY4" fmla="*/ 1274015 h 1274015"/>
              <a:gd name="connsiteX5" fmla="*/ 0 w 1425707"/>
              <a:gd name="connsiteY5" fmla="*/ 0 h 1274015"/>
              <a:gd name="connsiteX0" fmla="*/ 0 w 1425707"/>
              <a:gd name="connsiteY0" fmla="*/ 0 h 1274015"/>
              <a:gd name="connsiteX1" fmla="*/ 1425707 w 1425707"/>
              <a:gd name="connsiteY1" fmla="*/ 0 h 1274015"/>
              <a:gd name="connsiteX2" fmla="*/ 1292431 w 1425707"/>
              <a:gd name="connsiteY2" fmla="*/ 604998 h 1274015"/>
              <a:gd name="connsiteX3" fmla="*/ 1375466 w 1425707"/>
              <a:gd name="connsiteY3" fmla="*/ 1274015 h 1274015"/>
              <a:gd name="connsiteX4" fmla="*/ 0 w 1425707"/>
              <a:gd name="connsiteY4" fmla="*/ 1274015 h 1274015"/>
              <a:gd name="connsiteX5" fmla="*/ 0 w 1425707"/>
              <a:gd name="connsiteY5" fmla="*/ 0 h 1274015"/>
              <a:gd name="connsiteX0" fmla="*/ 0 w 1425711"/>
              <a:gd name="connsiteY0" fmla="*/ 34 h 1274049"/>
              <a:gd name="connsiteX1" fmla="*/ 1425707 w 1425711"/>
              <a:gd name="connsiteY1" fmla="*/ 34 h 1274049"/>
              <a:gd name="connsiteX2" fmla="*/ 1292431 w 1425711"/>
              <a:gd name="connsiteY2" fmla="*/ 605032 h 1274049"/>
              <a:gd name="connsiteX3" fmla="*/ 1375466 w 1425711"/>
              <a:gd name="connsiteY3" fmla="*/ 1274049 h 1274049"/>
              <a:gd name="connsiteX4" fmla="*/ 0 w 1425711"/>
              <a:gd name="connsiteY4" fmla="*/ 1274049 h 1274049"/>
              <a:gd name="connsiteX5" fmla="*/ 0 w 1425711"/>
              <a:gd name="connsiteY5" fmla="*/ 34 h 1274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25711" h="1274049">
                <a:moveTo>
                  <a:pt x="0" y="34"/>
                </a:moveTo>
                <a:lnTo>
                  <a:pt x="1425707" y="34"/>
                </a:lnTo>
                <a:cubicBezTo>
                  <a:pt x="1426499" y="-2125"/>
                  <a:pt x="1325505" y="95364"/>
                  <a:pt x="1292431" y="605032"/>
                </a:cubicBezTo>
                <a:cubicBezTo>
                  <a:pt x="1260063" y="920340"/>
                  <a:pt x="1331041" y="1117287"/>
                  <a:pt x="1375466" y="1274049"/>
                </a:cubicBezTo>
                <a:lnTo>
                  <a:pt x="0" y="1274049"/>
                </a:lnTo>
                <a:lnTo>
                  <a:pt x="0" y="34"/>
                </a:lnTo>
                <a:close/>
              </a:path>
            </a:pathLst>
          </a:custGeom>
          <a:gradFill flip="none" rotWithShape="1">
            <a:gsLst>
              <a:gs pos="1000">
                <a:srgbClr val="7DCC2E">
                  <a:lumMod val="50000"/>
                  <a:alpha val="70000"/>
                </a:srgbClr>
              </a:gs>
              <a:gs pos="50000">
                <a:srgbClr val="7DCC2E">
                  <a:alpha val="15000"/>
                </a:srgbClr>
              </a:gs>
              <a:gs pos="87000">
                <a:srgbClr val="7DCC2E">
                  <a:lumMod val="60000"/>
                  <a:lumOff val="40000"/>
                  <a:alpha val="0"/>
                </a:srgbClr>
              </a:gs>
            </a:gsLst>
            <a:lin ang="1080000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B w="38100" h="38100"/>
          </a:sp3d>
        </p:spPr>
        <p:txBody>
          <a:bodyPr rtlCol="0" anchor="ctr"/>
          <a:lstStyle/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133" u="sng" kern="0">
              <a:solidFill>
                <a:srgbClr val="FFFFFF"/>
              </a:solidFill>
              <a:effectLst>
                <a:outerShdw blurRad="292100" dist="38100" dir="2700000" sx="101000" sy="101000" algn="tl" rotWithShape="0">
                  <a:srgbClr val="080808"/>
                </a:outerShdw>
              </a:effectLst>
              <a:latin typeface="Segoe Semibold" pitchFamily="34" charset="0"/>
            </a:endParaRPr>
          </a:p>
        </p:txBody>
      </p:sp>
      <p:sp>
        <p:nvSpPr>
          <p:cNvPr id="108" name="椭圆 26"/>
          <p:cNvSpPr/>
          <p:nvPr/>
        </p:nvSpPr>
        <p:spPr>
          <a:xfrm rot="15000027">
            <a:off x="4496252" y="3479809"/>
            <a:ext cx="1012547" cy="882496"/>
          </a:xfrm>
          <a:custGeom>
            <a:avLst/>
            <a:gdLst/>
            <a:ahLst/>
            <a:cxnLst/>
            <a:rect l="l" t="t" r="r" b="b"/>
            <a:pathLst>
              <a:path w="733778" h="639532">
                <a:moveTo>
                  <a:pt x="733778" y="639532"/>
                </a:moveTo>
                <a:cubicBezTo>
                  <a:pt x="452929" y="628367"/>
                  <a:pt x="197185" y="519891"/>
                  <a:pt x="0" y="346109"/>
                </a:cubicBezTo>
                <a:lnTo>
                  <a:pt x="335897" y="0"/>
                </a:lnTo>
                <a:cubicBezTo>
                  <a:pt x="444567" y="91683"/>
                  <a:pt x="582671" y="148508"/>
                  <a:pt x="733778" y="157858"/>
                </a:cubicBezTo>
                <a:close/>
              </a:path>
            </a:pathLst>
          </a:custGeom>
          <a:gradFill flip="none" rotWithShape="1">
            <a:gsLst>
              <a:gs pos="1000">
                <a:srgbClr val="7DCC2E">
                  <a:lumMod val="50000"/>
                  <a:alpha val="70000"/>
                </a:srgbClr>
              </a:gs>
              <a:gs pos="39000">
                <a:srgbClr val="7DCC2E">
                  <a:alpha val="50000"/>
                </a:srgbClr>
              </a:gs>
              <a:gs pos="74000">
                <a:srgbClr val="7DCC2E">
                  <a:lumMod val="60000"/>
                  <a:lumOff val="40000"/>
                </a:srgbClr>
              </a:gs>
            </a:gsLst>
            <a:lin ang="1740000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T w="38100" h="38100" prst="softRound"/>
            <a:bevelB w="38100" h="38100"/>
          </a:sp3d>
        </p:spPr>
        <p:txBody>
          <a:bodyPr rtlCol="0" anchor="ctr"/>
          <a:lstStyle/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133" u="sng" kern="0">
              <a:solidFill>
                <a:srgbClr val="FFFFFF"/>
              </a:solidFill>
              <a:effectLst>
                <a:outerShdw blurRad="292100" dist="38100" dir="2700000" sx="101000" sy="101000" algn="tl" rotWithShape="0">
                  <a:srgbClr val="080808"/>
                </a:outerShdw>
              </a:effectLst>
              <a:latin typeface="Segoe Semibold" pitchFamily="34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4773287" y="3535742"/>
            <a:ext cx="458780" cy="748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u="sng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</a:t>
            </a:r>
            <a:endParaRPr lang="en-US" altLang="zh-CN" sz="2133" u="sng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u="sng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题</a:t>
            </a:r>
          </a:p>
        </p:txBody>
      </p:sp>
      <p:grpSp>
        <p:nvGrpSpPr>
          <p:cNvPr id="110" name="组合 109"/>
          <p:cNvGrpSpPr/>
          <p:nvPr/>
        </p:nvGrpSpPr>
        <p:grpSpPr>
          <a:xfrm>
            <a:off x="3977403" y="4203878"/>
            <a:ext cx="1518968" cy="1595375"/>
            <a:chOff x="4980299" y="4234591"/>
            <a:chExt cx="1719368" cy="1805854"/>
          </a:xfrm>
        </p:grpSpPr>
        <p:sp>
          <p:nvSpPr>
            <p:cNvPr id="111" name="矩形 23"/>
            <p:cNvSpPr/>
            <p:nvPr/>
          </p:nvSpPr>
          <p:spPr>
            <a:xfrm rot="13666767">
              <a:off x="5463802" y="4804580"/>
              <a:ext cx="1197715" cy="1274015"/>
            </a:xfrm>
            <a:custGeom>
              <a:avLst/>
              <a:gdLst>
                <a:gd name="connsiteX0" fmla="*/ 0 w 1197715"/>
                <a:gd name="connsiteY0" fmla="*/ 0 h 1274015"/>
                <a:gd name="connsiteX1" fmla="*/ 1197715 w 1197715"/>
                <a:gd name="connsiteY1" fmla="*/ 0 h 1274015"/>
                <a:gd name="connsiteX2" fmla="*/ 1197715 w 1197715"/>
                <a:gd name="connsiteY2" fmla="*/ 1274015 h 1274015"/>
                <a:gd name="connsiteX3" fmla="*/ 0 w 1197715"/>
                <a:gd name="connsiteY3" fmla="*/ 1274015 h 1274015"/>
                <a:gd name="connsiteX4" fmla="*/ 0 w 1197715"/>
                <a:gd name="connsiteY4" fmla="*/ 0 h 1274015"/>
                <a:gd name="connsiteX0" fmla="*/ 0 w 1209469"/>
                <a:gd name="connsiteY0" fmla="*/ 0 h 1274015"/>
                <a:gd name="connsiteX1" fmla="*/ 1197715 w 1209469"/>
                <a:gd name="connsiteY1" fmla="*/ 0 h 1274015"/>
                <a:gd name="connsiteX2" fmla="*/ 1209469 w 1209469"/>
                <a:gd name="connsiteY2" fmla="*/ 596480 h 1274015"/>
                <a:gd name="connsiteX3" fmla="*/ 1197715 w 1209469"/>
                <a:gd name="connsiteY3" fmla="*/ 1274015 h 1274015"/>
                <a:gd name="connsiteX4" fmla="*/ 0 w 1209469"/>
                <a:gd name="connsiteY4" fmla="*/ 1274015 h 1274015"/>
                <a:gd name="connsiteX5" fmla="*/ 0 w 1209469"/>
                <a:gd name="connsiteY5" fmla="*/ 0 h 1274015"/>
                <a:gd name="connsiteX0" fmla="*/ 0 w 1197715"/>
                <a:gd name="connsiteY0" fmla="*/ 0 h 1274015"/>
                <a:gd name="connsiteX1" fmla="*/ 1197715 w 1197715"/>
                <a:gd name="connsiteY1" fmla="*/ 0 h 1274015"/>
                <a:gd name="connsiteX2" fmla="*/ 1066106 w 1197715"/>
                <a:gd name="connsiteY2" fmla="*/ 616562 h 1274015"/>
                <a:gd name="connsiteX3" fmla="*/ 1197715 w 1197715"/>
                <a:gd name="connsiteY3" fmla="*/ 1274015 h 1274015"/>
                <a:gd name="connsiteX4" fmla="*/ 0 w 1197715"/>
                <a:gd name="connsiteY4" fmla="*/ 1274015 h 1274015"/>
                <a:gd name="connsiteX5" fmla="*/ 0 w 1197715"/>
                <a:gd name="connsiteY5" fmla="*/ 0 h 1274015"/>
                <a:gd name="connsiteX0" fmla="*/ 0 w 1197715"/>
                <a:gd name="connsiteY0" fmla="*/ 0 h 1274015"/>
                <a:gd name="connsiteX1" fmla="*/ 1197715 w 1197715"/>
                <a:gd name="connsiteY1" fmla="*/ 0 h 1274015"/>
                <a:gd name="connsiteX2" fmla="*/ 1066106 w 1197715"/>
                <a:gd name="connsiteY2" fmla="*/ 616562 h 1274015"/>
                <a:gd name="connsiteX3" fmla="*/ 1125417 w 1197715"/>
                <a:gd name="connsiteY3" fmla="*/ 937352 h 1274015"/>
                <a:gd name="connsiteX4" fmla="*/ 1197715 w 1197715"/>
                <a:gd name="connsiteY4" fmla="*/ 1274015 h 1274015"/>
                <a:gd name="connsiteX5" fmla="*/ 0 w 1197715"/>
                <a:gd name="connsiteY5" fmla="*/ 1274015 h 1274015"/>
                <a:gd name="connsiteX6" fmla="*/ 0 w 1197715"/>
                <a:gd name="connsiteY6" fmla="*/ 0 h 1274015"/>
                <a:gd name="connsiteX0" fmla="*/ 0 w 1197715"/>
                <a:gd name="connsiteY0" fmla="*/ 0 h 1274015"/>
                <a:gd name="connsiteX1" fmla="*/ 1197715 w 1197715"/>
                <a:gd name="connsiteY1" fmla="*/ 0 h 1274015"/>
                <a:gd name="connsiteX2" fmla="*/ 1066106 w 1197715"/>
                <a:gd name="connsiteY2" fmla="*/ 616562 h 1274015"/>
                <a:gd name="connsiteX3" fmla="*/ 1095084 w 1197715"/>
                <a:gd name="connsiteY3" fmla="*/ 943199 h 1274015"/>
                <a:gd name="connsiteX4" fmla="*/ 1197715 w 1197715"/>
                <a:gd name="connsiteY4" fmla="*/ 1274015 h 1274015"/>
                <a:gd name="connsiteX5" fmla="*/ 0 w 1197715"/>
                <a:gd name="connsiteY5" fmla="*/ 1274015 h 1274015"/>
                <a:gd name="connsiteX6" fmla="*/ 0 w 1197715"/>
                <a:gd name="connsiteY6" fmla="*/ 0 h 1274015"/>
                <a:gd name="connsiteX0" fmla="*/ 0 w 1197715"/>
                <a:gd name="connsiteY0" fmla="*/ 0 h 1274015"/>
                <a:gd name="connsiteX1" fmla="*/ 1197715 w 1197715"/>
                <a:gd name="connsiteY1" fmla="*/ 0 h 1274015"/>
                <a:gd name="connsiteX2" fmla="*/ 1145579 w 1197715"/>
                <a:gd name="connsiteY2" fmla="*/ 271537 h 1274015"/>
                <a:gd name="connsiteX3" fmla="*/ 1066106 w 1197715"/>
                <a:gd name="connsiteY3" fmla="*/ 616562 h 1274015"/>
                <a:gd name="connsiteX4" fmla="*/ 1095084 w 1197715"/>
                <a:gd name="connsiteY4" fmla="*/ 943199 h 1274015"/>
                <a:gd name="connsiteX5" fmla="*/ 1197715 w 1197715"/>
                <a:gd name="connsiteY5" fmla="*/ 1274015 h 1274015"/>
                <a:gd name="connsiteX6" fmla="*/ 0 w 1197715"/>
                <a:gd name="connsiteY6" fmla="*/ 1274015 h 1274015"/>
                <a:gd name="connsiteX7" fmla="*/ 0 w 1197715"/>
                <a:gd name="connsiteY7" fmla="*/ 0 h 1274015"/>
                <a:gd name="connsiteX0" fmla="*/ 0 w 1197715"/>
                <a:gd name="connsiteY0" fmla="*/ 0 h 1274015"/>
                <a:gd name="connsiteX1" fmla="*/ 1197715 w 1197715"/>
                <a:gd name="connsiteY1" fmla="*/ 0 h 1274015"/>
                <a:gd name="connsiteX2" fmla="*/ 1100671 w 1197715"/>
                <a:gd name="connsiteY2" fmla="*/ 247474 h 1274015"/>
                <a:gd name="connsiteX3" fmla="*/ 1066106 w 1197715"/>
                <a:gd name="connsiteY3" fmla="*/ 616562 h 1274015"/>
                <a:gd name="connsiteX4" fmla="*/ 1095084 w 1197715"/>
                <a:gd name="connsiteY4" fmla="*/ 943199 h 1274015"/>
                <a:gd name="connsiteX5" fmla="*/ 1197715 w 1197715"/>
                <a:gd name="connsiteY5" fmla="*/ 1274015 h 1274015"/>
                <a:gd name="connsiteX6" fmla="*/ 0 w 1197715"/>
                <a:gd name="connsiteY6" fmla="*/ 1274015 h 1274015"/>
                <a:gd name="connsiteX7" fmla="*/ 0 w 1197715"/>
                <a:gd name="connsiteY7" fmla="*/ 0 h 1274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7715" h="1274015">
                  <a:moveTo>
                    <a:pt x="0" y="0"/>
                  </a:moveTo>
                  <a:lnTo>
                    <a:pt x="1197715" y="0"/>
                  </a:lnTo>
                  <a:lnTo>
                    <a:pt x="1100671" y="247474"/>
                  </a:lnTo>
                  <a:lnTo>
                    <a:pt x="1066106" y="616562"/>
                  </a:lnTo>
                  <a:lnTo>
                    <a:pt x="1095084" y="943199"/>
                  </a:lnTo>
                  <a:lnTo>
                    <a:pt x="1197715" y="1274015"/>
                  </a:lnTo>
                  <a:lnTo>
                    <a:pt x="0" y="127401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63000"/>
                  </a:srgbClr>
                </a:gs>
                <a:gs pos="100000">
                  <a:srgbClr val="FFC000">
                    <a:lumMod val="60000"/>
                    <a:lumOff val="40000"/>
                    <a:alpha val="0"/>
                  </a:srgbClr>
                </a:gs>
              </a:gsLst>
              <a:lin ang="108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u="sng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12" name="椭圆 26"/>
            <p:cNvSpPr/>
            <p:nvPr/>
          </p:nvSpPr>
          <p:spPr>
            <a:xfrm rot="15000027">
              <a:off x="5058830" y="4156060"/>
              <a:ext cx="1041955" cy="1199018"/>
            </a:xfrm>
            <a:custGeom>
              <a:avLst/>
              <a:gdLst/>
              <a:ahLst/>
              <a:cxnLst/>
              <a:rect l="l" t="t" r="r" b="b"/>
              <a:pathLst>
                <a:path w="667081" h="767636">
                  <a:moveTo>
                    <a:pt x="331949" y="767636"/>
                  </a:moveTo>
                  <a:cubicBezTo>
                    <a:pt x="137544" y="567163"/>
                    <a:pt x="13988" y="297959"/>
                    <a:pt x="0" y="0"/>
                  </a:cubicBezTo>
                  <a:lnTo>
                    <a:pt x="481927" y="0"/>
                  </a:lnTo>
                  <a:cubicBezTo>
                    <a:pt x="493949" y="163101"/>
                    <a:pt x="561379" y="310578"/>
                    <a:pt x="667081" y="42231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3000">
                  <a:srgbClr val="FFC000">
                    <a:alpha val="50000"/>
                  </a:srgbClr>
                </a:gs>
                <a:gs pos="72000">
                  <a:srgbClr val="FFC000">
                    <a:lumMod val="60000"/>
                    <a:lumOff val="40000"/>
                  </a:srgbClr>
                </a:gs>
              </a:gsLst>
              <a:lin ang="204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u="sng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 rot="18983743">
              <a:off x="5094737" y="4590662"/>
              <a:ext cx="829585" cy="4760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133" u="sng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1320372" y="4184877"/>
            <a:ext cx="1761153" cy="1572994"/>
            <a:chOff x="1972724" y="4213083"/>
            <a:chExt cx="1993504" cy="1780520"/>
          </a:xfrm>
        </p:grpSpPr>
        <p:sp>
          <p:nvSpPr>
            <p:cNvPr id="115" name="矩形 4"/>
            <p:cNvSpPr/>
            <p:nvPr/>
          </p:nvSpPr>
          <p:spPr>
            <a:xfrm rot="19148684">
              <a:off x="1972724" y="4719588"/>
              <a:ext cx="1425707" cy="1274015"/>
            </a:xfrm>
            <a:custGeom>
              <a:avLst/>
              <a:gdLst>
                <a:gd name="connsiteX0" fmla="*/ 0 w 1425707"/>
                <a:gd name="connsiteY0" fmla="*/ 0 h 1274015"/>
                <a:gd name="connsiteX1" fmla="*/ 1425707 w 1425707"/>
                <a:gd name="connsiteY1" fmla="*/ 0 h 1274015"/>
                <a:gd name="connsiteX2" fmla="*/ 1425707 w 1425707"/>
                <a:gd name="connsiteY2" fmla="*/ 1274015 h 1274015"/>
                <a:gd name="connsiteX3" fmla="*/ 0 w 1425707"/>
                <a:gd name="connsiteY3" fmla="*/ 1274015 h 1274015"/>
                <a:gd name="connsiteX4" fmla="*/ 0 w 1425707"/>
                <a:gd name="connsiteY4" fmla="*/ 0 h 1274015"/>
                <a:gd name="connsiteX0" fmla="*/ 0 w 1425707"/>
                <a:gd name="connsiteY0" fmla="*/ 0 h 1274015"/>
                <a:gd name="connsiteX1" fmla="*/ 1425707 w 1425707"/>
                <a:gd name="connsiteY1" fmla="*/ 0 h 1274015"/>
                <a:gd name="connsiteX2" fmla="*/ 1417596 w 1425707"/>
                <a:gd name="connsiteY2" fmla="*/ 609156 h 1274015"/>
                <a:gd name="connsiteX3" fmla="*/ 1425707 w 1425707"/>
                <a:gd name="connsiteY3" fmla="*/ 1274015 h 1274015"/>
                <a:gd name="connsiteX4" fmla="*/ 0 w 1425707"/>
                <a:gd name="connsiteY4" fmla="*/ 1274015 h 1274015"/>
                <a:gd name="connsiteX5" fmla="*/ 0 w 1425707"/>
                <a:gd name="connsiteY5" fmla="*/ 0 h 1274015"/>
                <a:gd name="connsiteX0" fmla="*/ 0 w 1425707"/>
                <a:gd name="connsiteY0" fmla="*/ 0 h 1274015"/>
                <a:gd name="connsiteX1" fmla="*/ 1425707 w 1425707"/>
                <a:gd name="connsiteY1" fmla="*/ 0 h 1274015"/>
                <a:gd name="connsiteX2" fmla="*/ 1292432 w 1425707"/>
                <a:gd name="connsiteY2" fmla="*/ 574424 h 1274015"/>
                <a:gd name="connsiteX3" fmla="*/ 1425707 w 1425707"/>
                <a:gd name="connsiteY3" fmla="*/ 1274015 h 1274015"/>
                <a:gd name="connsiteX4" fmla="*/ 0 w 1425707"/>
                <a:gd name="connsiteY4" fmla="*/ 1274015 h 1274015"/>
                <a:gd name="connsiteX5" fmla="*/ 0 w 1425707"/>
                <a:gd name="connsiteY5" fmla="*/ 0 h 1274015"/>
                <a:gd name="connsiteX0" fmla="*/ 0 w 1425707"/>
                <a:gd name="connsiteY0" fmla="*/ 0 h 1274015"/>
                <a:gd name="connsiteX1" fmla="*/ 1425707 w 1425707"/>
                <a:gd name="connsiteY1" fmla="*/ 0 h 1274015"/>
                <a:gd name="connsiteX2" fmla="*/ 1292432 w 1425707"/>
                <a:gd name="connsiteY2" fmla="*/ 574424 h 1274015"/>
                <a:gd name="connsiteX3" fmla="*/ 1425707 w 1425707"/>
                <a:gd name="connsiteY3" fmla="*/ 1274015 h 1274015"/>
                <a:gd name="connsiteX4" fmla="*/ 0 w 1425707"/>
                <a:gd name="connsiteY4" fmla="*/ 1274015 h 1274015"/>
                <a:gd name="connsiteX5" fmla="*/ 0 w 1425707"/>
                <a:gd name="connsiteY5" fmla="*/ 0 h 1274015"/>
                <a:gd name="connsiteX0" fmla="*/ 0 w 1425707"/>
                <a:gd name="connsiteY0" fmla="*/ 0 h 1274015"/>
                <a:gd name="connsiteX1" fmla="*/ 1425707 w 1425707"/>
                <a:gd name="connsiteY1" fmla="*/ 0 h 1274015"/>
                <a:gd name="connsiteX2" fmla="*/ 1292432 w 1425707"/>
                <a:gd name="connsiteY2" fmla="*/ 574424 h 1274015"/>
                <a:gd name="connsiteX3" fmla="*/ 1425707 w 1425707"/>
                <a:gd name="connsiteY3" fmla="*/ 1274015 h 1274015"/>
                <a:gd name="connsiteX4" fmla="*/ 0 w 1425707"/>
                <a:gd name="connsiteY4" fmla="*/ 1274015 h 1274015"/>
                <a:gd name="connsiteX5" fmla="*/ 0 w 1425707"/>
                <a:gd name="connsiteY5" fmla="*/ 0 h 1274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5707" h="1274015">
                  <a:moveTo>
                    <a:pt x="0" y="0"/>
                  </a:moveTo>
                  <a:lnTo>
                    <a:pt x="1425707" y="0"/>
                  </a:lnTo>
                  <a:cubicBezTo>
                    <a:pt x="1381282" y="191475"/>
                    <a:pt x="1305409" y="69852"/>
                    <a:pt x="1292432" y="574424"/>
                  </a:cubicBezTo>
                  <a:cubicBezTo>
                    <a:pt x="1305282" y="976358"/>
                    <a:pt x="1381282" y="1040818"/>
                    <a:pt x="1425707" y="1274015"/>
                  </a:cubicBezTo>
                  <a:lnTo>
                    <a:pt x="0" y="127401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24000">
                  <a:srgbClr val="DF8045">
                    <a:lumMod val="50000"/>
                    <a:alpha val="70000"/>
                  </a:srgbClr>
                </a:gs>
                <a:gs pos="45000">
                  <a:srgbClr val="DF8045">
                    <a:lumMod val="75000"/>
                    <a:alpha val="43000"/>
                  </a:srgbClr>
                </a:gs>
                <a:gs pos="100000">
                  <a:srgbClr val="DF8045">
                    <a:lumMod val="60000"/>
                    <a:lumOff val="40000"/>
                    <a:alpha val="0"/>
                  </a:srgbClr>
                </a:gs>
              </a:gsLst>
              <a:lin ang="108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u="sng" kern="0">
                <a:solidFill>
                  <a:srgbClr val="080808"/>
                </a:solidFill>
                <a:latin typeface="Segoe"/>
              </a:endParaRPr>
            </a:p>
          </p:txBody>
        </p:sp>
        <p:sp>
          <p:nvSpPr>
            <p:cNvPr id="116" name="椭圆 26"/>
            <p:cNvSpPr/>
            <p:nvPr/>
          </p:nvSpPr>
          <p:spPr>
            <a:xfrm rot="15000027">
              <a:off x="2855913" y="4296741"/>
              <a:ext cx="1193973" cy="1026657"/>
            </a:xfrm>
            <a:custGeom>
              <a:avLst/>
              <a:gdLst/>
              <a:ahLst/>
              <a:cxnLst/>
              <a:rect l="l" t="t" r="r" b="b"/>
              <a:pathLst>
                <a:path w="764406" h="657287">
                  <a:moveTo>
                    <a:pt x="764406" y="481675"/>
                  </a:moveTo>
                  <a:cubicBezTo>
                    <a:pt x="603503" y="491632"/>
                    <a:pt x="457345" y="555418"/>
                    <a:pt x="345435" y="657287"/>
                  </a:cubicBezTo>
                  <a:lnTo>
                    <a:pt x="0" y="321360"/>
                  </a:lnTo>
                  <a:cubicBezTo>
                    <a:pt x="200968" y="131329"/>
                    <a:pt x="468780" y="11753"/>
                    <a:pt x="764405" y="0"/>
                  </a:cubicBezTo>
                  <a:close/>
                </a:path>
              </a:pathLst>
            </a:custGeom>
            <a:gradFill flip="none" rotWithShape="1">
              <a:gsLst>
                <a:gs pos="24000">
                  <a:srgbClr val="DF8045">
                    <a:lumMod val="50000"/>
                    <a:alpha val="70000"/>
                  </a:srgbClr>
                </a:gs>
                <a:gs pos="47000">
                  <a:srgbClr val="DF8045">
                    <a:lumMod val="75000"/>
                    <a:alpha val="93000"/>
                  </a:srgbClr>
                </a:gs>
                <a:gs pos="70000">
                  <a:srgbClr val="DF8045">
                    <a:lumMod val="60000"/>
                    <a:lumOff val="40000"/>
                  </a:srgbClr>
                </a:gs>
              </a:gsLst>
              <a:lin ang="36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u="sng" kern="0">
                <a:solidFill>
                  <a:srgbClr val="080808"/>
                </a:solidFill>
                <a:latin typeface="Segoe"/>
              </a:endParaRPr>
            </a:p>
          </p:txBody>
        </p:sp>
        <p:sp>
          <p:nvSpPr>
            <p:cNvPr id="117" name="TextBox 116"/>
            <p:cNvSpPr txBox="1"/>
            <p:nvPr/>
          </p:nvSpPr>
          <p:spPr>
            <a:xfrm rot="3042142">
              <a:off x="2990999" y="4476651"/>
              <a:ext cx="829584" cy="4760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133" u="sng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1581229" y="1711937"/>
            <a:ext cx="1522106" cy="1575369"/>
            <a:chOff x="2267993" y="1413885"/>
            <a:chExt cx="1722918" cy="1783210"/>
          </a:xfrm>
        </p:grpSpPr>
        <p:sp>
          <p:nvSpPr>
            <p:cNvPr id="123" name="矩形 23"/>
            <p:cNvSpPr/>
            <p:nvPr/>
          </p:nvSpPr>
          <p:spPr>
            <a:xfrm rot="2915181">
              <a:off x="2306164" y="1375714"/>
              <a:ext cx="1197715" cy="1274057"/>
            </a:xfrm>
            <a:custGeom>
              <a:avLst/>
              <a:gdLst>
                <a:gd name="connsiteX0" fmla="*/ 0 w 1197715"/>
                <a:gd name="connsiteY0" fmla="*/ 0 h 1274015"/>
                <a:gd name="connsiteX1" fmla="*/ 1197715 w 1197715"/>
                <a:gd name="connsiteY1" fmla="*/ 0 h 1274015"/>
                <a:gd name="connsiteX2" fmla="*/ 1197715 w 1197715"/>
                <a:gd name="connsiteY2" fmla="*/ 1274015 h 1274015"/>
                <a:gd name="connsiteX3" fmla="*/ 0 w 1197715"/>
                <a:gd name="connsiteY3" fmla="*/ 1274015 h 1274015"/>
                <a:gd name="connsiteX4" fmla="*/ 0 w 1197715"/>
                <a:gd name="connsiteY4" fmla="*/ 0 h 1274015"/>
                <a:gd name="connsiteX0" fmla="*/ 0 w 1209469"/>
                <a:gd name="connsiteY0" fmla="*/ 0 h 1274015"/>
                <a:gd name="connsiteX1" fmla="*/ 1197715 w 1209469"/>
                <a:gd name="connsiteY1" fmla="*/ 0 h 1274015"/>
                <a:gd name="connsiteX2" fmla="*/ 1209469 w 1209469"/>
                <a:gd name="connsiteY2" fmla="*/ 596480 h 1274015"/>
                <a:gd name="connsiteX3" fmla="*/ 1197715 w 1209469"/>
                <a:gd name="connsiteY3" fmla="*/ 1274015 h 1274015"/>
                <a:gd name="connsiteX4" fmla="*/ 0 w 1209469"/>
                <a:gd name="connsiteY4" fmla="*/ 1274015 h 1274015"/>
                <a:gd name="connsiteX5" fmla="*/ 0 w 1209469"/>
                <a:gd name="connsiteY5" fmla="*/ 0 h 1274015"/>
                <a:gd name="connsiteX0" fmla="*/ 0 w 1197715"/>
                <a:gd name="connsiteY0" fmla="*/ 0 h 1274015"/>
                <a:gd name="connsiteX1" fmla="*/ 1197715 w 1197715"/>
                <a:gd name="connsiteY1" fmla="*/ 0 h 1274015"/>
                <a:gd name="connsiteX2" fmla="*/ 1066106 w 1197715"/>
                <a:gd name="connsiteY2" fmla="*/ 616562 h 1274015"/>
                <a:gd name="connsiteX3" fmla="*/ 1197715 w 1197715"/>
                <a:gd name="connsiteY3" fmla="*/ 1274015 h 1274015"/>
                <a:gd name="connsiteX4" fmla="*/ 0 w 1197715"/>
                <a:gd name="connsiteY4" fmla="*/ 1274015 h 1274015"/>
                <a:gd name="connsiteX5" fmla="*/ 0 w 1197715"/>
                <a:gd name="connsiteY5" fmla="*/ 0 h 1274015"/>
                <a:gd name="connsiteX0" fmla="*/ 0 w 1197715"/>
                <a:gd name="connsiteY0" fmla="*/ 0 h 1274015"/>
                <a:gd name="connsiteX1" fmla="*/ 1197715 w 1197715"/>
                <a:gd name="connsiteY1" fmla="*/ 0 h 1274015"/>
                <a:gd name="connsiteX2" fmla="*/ 1066106 w 1197715"/>
                <a:gd name="connsiteY2" fmla="*/ 616562 h 1274015"/>
                <a:gd name="connsiteX3" fmla="*/ 1125417 w 1197715"/>
                <a:gd name="connsiteY3" fmla="*/ 937352 h 1274015"/>
                <a:gd name="connsiteX4" fmla="*/ 1197715 w 1197715"/>
                <a:gd name="connsiteY4" fmla="*/ 1274015 h 1274015"/>
                <a:gd name="connsiteX5" fmla="*/ 0 w 1197715"/>
                <a:gd name="connsiteY5" fmla="*/ 1274015 h 1274015"/>
                <a:gd name="connsiteX6" fmla="*/ 0 w 1197715"/>
                <a:gd name="connsiteY6" fmla="*/ 0 h 1274015"/>
                <a:gd name="connsiteX0" fmla="*/ 0 w 1197715"/>
                <a:gd name="connsiteY0" fmla="*/ 0 h 1274015"/>
                <a:gd name="connsiteX1" fmla="*/ 1197715 w 1197715"/>
                <a:gd name="connsiteY1" fmla="*/ 0 h 1274015"/>
                <a:gd name="connsiteX2" fmla="*/ 1066106 w 1197715"/>
                <a:gd name="connsiteY2" fmla="*/ 616562 h 1274015"/>
                <a:gd name="connsiteX3" fmla="*/ 1095084 w 1197715"/>
                <a:gd name="connsiteY3" fmla="*/ 943199 h 1274015"/>
                <a:gd name="connsiteX4" fmla="*/ 1197715 w 1197715"/>
                <a:gd name="connsiteY4" fmla="*/ 1274015 h 1274015"/>
                <a:gd name="connsiteX5" fmla="*/ 0 w 1197715"/>
                <a:gd name="connsiteY5" fmla="*/ 1274015 h 1274015"/>
                <a:gd name="connsiteX6" fmla="*/ 0 w 1197715"/>
                <a:gd name="connsiteY6" fmla="*/ 0 h 1274015"/>
                <a:gd name="connsiteX0" fmla="*/ 0 w 1197715"/>
                <a:gd name="connsiteY0" fmla="*/ 0 h 1274015"/>
                <a:gd name="connsiteX1" fmla="*/ 1197715 w 1197715"/>
                <a:gd name="connsiteY1" fmla="*/ 0 h 1274015"/>
                <a:gd name="connsiteX2" fmla="*/ 1145579 w 1197715"/>
                <a:gd name="connsiteY2" fmla="*/ 271537 h 1274015"/>
                <a:gd name="connsiteX3" fmla="*/ 1066106 w 1197715"/>
                <a:gd name="connsiteY3" fmla="*/ 616562 h 1274015"/>
                <a:gd name="connsiteX4" fmla="*/ 1095084 w 1197715"/>
                <a:gd name="connsiteY4" fmla="*/ 943199 h 1274015"/>
                <a:gd name="connsiteX5" fmla="*/ 1197715 w 1197715"/>
                <a:gd name="connsiteY5" fmla="*/ 1274015 h 1274015"/>
                <a:gd name="connsiteX6" fmla="*/ 0 w 1197715"/>
                <a:gd name="connsiteY6" fmla="*/ 1274015 h 1274015"/>
                <a:gd name="connsiteX7" fmla="*/ 0 w 1197715"/>
                <a:gd name="connsiteY7" fmla="*/ 0 h 1274015"/>
                <a:gd name="connsiteX0" fmla="*/ 0 w 1197715"/>
                <a:gd name="connsiteY0" fmla="*/ 0 h 1274015"/>
                <a:gd name="connsiteX1" fmla="*/ 1197715 w 1197715"/>
                <a:gd name="connsiteY1" fmla="*/ 0 h 1274015"/>
                <a:gd name="connsiteX2" fmla="*/ 1100671 w 1197715"/>
                <a:gd name="connsiteY2" fmla="*/ 247474 h 1274015"/>
                <a:gd name="connsiteX3" fmla="*/ 1066106 w 1197715"/>
                <a:gd name="connsiteY3" fmla="*/ 616562 h 1274015"/>
                <a:gd name="connsiteX4" fmla="*/ 1095084 w 1197715"/>
                <a:gd name="connsiteY4" fmla="*/ 943199 h 1274015"/>
                <a:gd name="connsiteX5" fmla="*/ 1197715 w 1197715"/>
                <a:gd name="connsiteY5" fmla="*/ 1274015 h 1274015"/>
                <a:gd name="connsiteX6" fmla="*/ 0 w 1197715"/>
                <a:gd name="connsiteY6" fmla="*/ 1274015 h 1274015"/>
                <a:gd name="connsiteX7" fmla="*/ 0 w 1197715"/>
                <a:gd name="connsiteY7" fmla="*/ 0 h 1274015"/>
                <a:gd name="connsiteX0" fmla="*/ 0 w 1197715"/>
                <a:gd name="connsiteY0" fmla="*/ 42 h 1274057"/>
                <a:gd name="connsiteX1" fmla="*/ 1197715 w 1197715"/>
                <a:gd name="connsiteY1" fmla="*/ 42 h 1274057"/>
                <a:gd name="connsiteX2" fmla="*/ 1100671 w 1197715"/>
                <a:gd name="connsiteY2" fmla="*/ 247516 h 1274057"/>
                <a:gd name="connsiteX3" fmla="*/ 1066106 w 1197715"/>
                <a:gd name="connsiteY3" fmla="*/ 616604 h 1274057"/>
                <a:gd name="connsiteX4" fmla="*/ 1095084 w 1197715"/>
                <a:gd name="connsiteY4" fmla="*/ 943241 h 1274057"/>
                <a:gd name="connsiteX5" fmla="*/ 1197715 w 1197715"/>
                <a:gd name="connsiteY5" fmla="*/ 1274057 h 1274057"/>
                <a:gd name="connsiteX6" fmla="*/ 0 w 1197715"/>
                <a:gd name="connsiteY6" fmla="*/ 1274057 h 1274057"/>
                <a:gd name="connsiteX7" fmla="*/ 0 w 1197715"/>
                <a:gd name="connsiteY7" fmla="*/ 42 h 1274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7715" h="1274057">
                  <a:moveTo>
                    <a:pt x="0" y="42"/>
                  </a:moveTo>
                  <a:lnTo>
                    <a:pt x="1197715" y="42"/>
                  </a:lnTo>
                  <a:cubicBezTo>
                    <a:pt x="1141057" y="-3080"/>
                    <a:pt x="1133019" y="165025"/>
                    <a:pt x="1100671" y="247516"/>
                  </a:cubicBezTo>
                  <a:lnTo>
                    <a:pt x="1066106" y="616604"/>
                  </a:lnTo>
                  <a:lnTo>
                    <a:pt x="1095084" y="943241"/>
                  </a:lnTo>
                  <a:lnTo>
                    <a:pt x="1197715" y="1274057"/>
                  </a:lnTo>
                  <a:lnTo>
                    <a:pt x="0" y="1274057"/>
                  </a:lnTo>
                  <a:lnTo>
                    <a:pt x="0" y="4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63000"/>
                  </a:srgbClr>
                </a:gs>
                <a:gs pos="100000">
                  <a:srgbClr val="FFC000">
                    <a:lumMod val="60000"/>
                    <a:lumOff val="40000"/>
                    <a:alpha val="0"/>
                  </a:srgbClr>
                </a:gs>
              </a:gsLst>
              <a:lin ang="108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u="sng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24" name="椭圆 26"/>
            <p:cNvSpPr/>
            <p:nvPr/>
          </p:nvSpPr>
          <p:spPr>
            <a:xfrm rot="15000027">
              <a:off x="2879963" y="2086148"/>
              <a:ext cx="1020895" cy="1201000"/>
            </a:xfrm>
            <a:custGeom>
              <a:avLst/>
              <a:gdLst/>
              <a:ahLst/>
              <a:cxnLst/>
              <a:rect l="l" t="t" r="r" b="b"/>
              <a:pathLst>
                <a:path w="653598" h="768905">
                  <a:moveTo>
                    <a:pt x="653598" y="768905"/>
                  </a:moveTo>
                  <a:lnTo>
                    <a:pt x="172492" y="768905"/>
                  </a:lnTo>
                  <a:cubicBezTo>
                    <a:pt x="164264" y="606754"/>
                    <a:pt x="101435" y="459178"/>
                    <a:pt x="0" y="345905"/>
                  </a:cubicBezTo>
                  <a:lnTo>
                    <a:pt x="335699" y="0"/>
                  </a:lnTo>
                  <a:cubicBezTo>
                    <a:pt x="525332" y="202462"/>
                    <a:pt x="643868" y="471881"/>
                    <a:pt x="653598" y="76890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93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u="sng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25" name="TextBox 124"/>
            <p:cNvSpPr txBox="1"/>
            <p:nvPr/>
          </p:nvSpPr>
          <p:spPr>
            <a:xfrm rot="18952663">
              <a:off x="3038108" y="2380757"/>
              <a:ext cx="829584" cy="4760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133" u="sng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sp>
        <p:nvSpPr>
          <p:cNvPr id="126" name="TextBox 125"/>
          <p:cNvSpPr txBox="1"/>
          <p:nvPr/>
        </p:nvSpPr>
        <p:spPr>
          <a:xfrm>
            <a:off x="947622" y="3437473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u="sng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600" u="sng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u="sng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27" name="TextBox 126"/>
          <p:cNvSpPr txBox="1"/>
          <p:nvPr/>
        </p:nvSpPr>
        <p:spPr>
          <a:xfrm rot="2807761">
            <a:off x="1549477" y="1850607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u="sng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600" u="sng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u="sng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3141944" y="1533787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u="sng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600" u="sng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u="sng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29" name="TextBox 128"/>
          <p:cNvSpPr txBox="1"/>
          <p:nvPr/>
        </p:nvSpPr>
        <p:spPr>
          <a:xfrm rot="19117554">
            <a:off x="4623996" y="2002288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u="sng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600" u="sng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u="sng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5210583" y="3544963"/>
            <a:ext cx="1595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u="sng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600" u="sng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u="sng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31" name="TextBox 130"/>
          <p:cNvSpPr txBox="1"/>
          <p:nvPr/>
        </p:nvSpPr>
        <p:spPr>
          <a:xfrm rot="2751557">
            <a:off x="4505720" y="5021901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u="sng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600" u="sng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u="sng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32" name="TextBox 131"/>
          <p:cNvSpPr txBox="1"/>
          <p:nvPr/>
        </p:nvSpPr>
        <p:spPr>
          <a:xfrm rot="19134602">
            <a:off x="1460857" y="4862165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u="sng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600" u="sng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u="sng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39" name="TextBox 138"/>
          <p:cNvSpPr txBox="1"/>
          <p:nvPr/>
        </p:nvSpPr>
        <p:spPr>
          <a:xfrm>
            <a:off x="3007013" y="5546737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u="sng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600" u="sng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u="sng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41" name="矩形 1"/>
          <p:cNvSpPr>
            <a:spLocks noChangeArrowheads="1"/>
          </p:cNvSpPr>
          <p:nvPr/>
        </p:nvSpPr>
        <p:spPr bwMode="auto">
          <a:xfrm>
            <a:off x="7048507" y="2666995"/>
            <a:ext cx="4095779" cy="310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设计机构。拥有国内顶尖的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制作技术、顶级的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设计团队， 坚持精益求精、拒绝平庸的做事精神，帮助您实现美观、精致、严谨、动感的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展示效果，让您的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创造卓越价值。</a:t>
            </a:r>
          </a:p>
        </p:txBody>
      </p:sp>
      <p:pic>
        <p:nvPicPr>
          <p:cNvPr id="142" name="Picture 2" descr="C:\Users\chenkui\Desktop\PPT图表研究院-0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66"/>
          <a:stretch/>
        </p:blipFill>
        <p:spPr bwMode="auto">
          <a:xfrm>
            <a:off x="7334259" y="1333486"/>
            <a:ext cx="3670245" cy="1401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" name="矩形 142"/>
          <p:cNvSpPr/>
          <p:nvPr/>
        </p:nvSpPr>
        <p:spPr>
          <a:xfrm>
            <a:off x="7143757" y="2476493"/>
            <a:ext cx="3810027" cy="95251"/>
          </a:xfrm>
          <a:prstGeom prst="rect">
            <a:avLst/>
          </a:prstGeom>
          <a:gradFill flip="none" rotWithShape="1">
            <a:gsLst>
              <a:gs pos="24000">
                <a:srgbClr val="DF8045">
                  <a:lumMod val="50000"/>
                  <a:alpha val="70000"/>
                </a:srgbClr>
              </a:gs>
              <a:gs pos="45000">
                <a:srgbClr val="DF8045">
                  <a:lumMod val="75000"/>
                  <a:alpha val="43000"/>
                </a:srgbClr>
              </a:gs>
              <a:gs pos="100000">
                <a:srgbClr val="DF8045">
                  <a:lumMod val="60000"/>
                  <a:lumOff val="40000"/>
                  <a:alpha val="0"/>
                </a:srgbClr>
              </a:gs>
            </a:gsLst>
            <a:lin ang="1080000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B w="38100" h="38100"/>
          </a:sp3d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u="sng" kern="0">
              <a:solidFill>
                <a:srgbClr val="080808"/>
              </a:solidFill>
              <a:latin typeface="Segoe"/>
            </a:endParaRPr>
          </a:p>
        </p:txBody>
      </p:sp>
      <p:pic>
        <p:nvPicPr>
          <p:cNvPr id="144" name="Picture 2" descr="C:\Users\chenkui\Desktop\PPT图表研究院-0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290"/>
          <a:stretch/>
        </p:blipFill>
        <p:spPr bwMode="auto">
          <a:xfrm>
            <a:off x="2952728" y="3143249"/>
            <a:ext cx="1238259" cy="1198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2185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>
            <a:grpSpLocks/>
          </p:cNvGrpSpPr>
          <p:nvPr/>
        </p:nvGrpSpPr>
        <p:grpSpPr bwMode="auto">
          <a:xfrm>
            <a:off x="1" y="323354"/>
            <a:ext cx="640327" cy="751077"/>
            <a:chOff x="0" y="242094"/>
            <a:chExt cx="480244" cy="564356"/>
          </a:xfrm>
        </p:grpSpPr>
        <p:sp>
          <p:nvSpPr>
            <p:cNvPr id="44" name="矩形 43"/>
            <p:cNvSpPr/>
            <p:nvPr/>
          </p:nvSpPr>
          <p:spPr>
            <a:xfrm>
              <a:off x="0" y="242468"/>
              <a:ext cx="425449" cy="564610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481012" y="242468"/>
              <a:ext cx="0" cy="56461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235" y="213784"/>
            <a:ext cx="4648200" cy="1007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9"/>
          <p:cNvGrpSpPr>
            <a:grpSpLocks/>
          </p:cNvGrpSpPr>
          <p:nvPr/>
        </p:nvGrpSpPr>
        <p:grpSpPr bwMode="auto">
          <a:xfrm flipH="1">
            <a:off x="12080834" y="323354"/>
            <a:ext cx="136567" cy="751077"/>
            <a:chOff x="7668348" y="242094"/>
            <a:chExt cx="98744" cy="564356"/>
          </a:xfrm>
        </p:grpSpPr>
        <p:sp>
          <p:nvSpPr>
            <p:cNvPr id="48" name="矩形 47"/>
            <p:cNvSpPr/>
            <p:nvPr/>
          </p:nvSpPr>
          <p:spPr>
            <a:xfrm>
              <a:off x="7668348" y="242468"/>
              <a:ext cx="62748" cy="564610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7767827" y="242468"/>
              <a:ext cx="0" cy="56461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Box 4"/>
          <p:cNvSpPr txBox="1">
            <a:spLocks noChangeArrowheads="1"/>
          </p:cNvSpPr>
          <p:nvPr/>
        </p:nvSpPr>
        <p:spPr bwMode="auto">
          <a:xfrm>
            <a:off x="8858269" y="476230"/>
            <a:ext cx="3333731" cy="42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>
                <a:solidFill>
                  <a:prstClr val="black"/>
                </a:solidFill>
                <a:ea typeface="方正综艺简体" pitchFamily="65" charset="-122"/>
              </a:rPr>
              <a:t>扩散、并列关</a:t>
            </a:r>
            <a:r>
              <a:rPr lang="zh-CN" altLang="en-US" sz="2133" dirty="0">
                <a:solidFill>
                  <a:prstClr val="black"/>
                </a:solidFill>
                <a:ea typeface="方正综艺简体" pitchFamily="65" charset="-122"/>
              </a:rPr>
              <a:t>系图表</a:t>
            </a:r>
            <a:r>
              <a:rPr lang="en-US" altLang="zh-CN" sz="2133" dirty="0">
                <a:solidFill>
                  <a:prstClr val="black"/>
                </a:solidFill>
                <a:ea typeface="方正综艺简体" pitchFamily="65" charset="-122"/>
              </a:rPr>
              <a:t>(2)</a:t>
            </a:r>
          </a:p>
        </p:txBody>
      </p:sp>
      <p:sp>
        <p:nvSpPr>
          <p:cNvPr id="141" name="矩形 1"/>
          <p:cNvSpPr>
            <a:spLocks noChangeArrowheads="1"/>
          </p:cNvSpPr>
          <p:nvPr/>
        </p:nvSpPr>
        <p:spPr bwMode="auto">
          <a:xfrm>
            <a:off x="7048507" y="2666995"/>
            <a:ext cx="4095779" cy="310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设计机构。拥有国内顶尖的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制作技术、顶级的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设计团队， 坚持精益求精、拒绝平庸的做事精神，帮助您实现美观、精致、严谨、动感的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展示效果，让您的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创造卓越价值。</a:t>
            </a:r>
          </a:p>
        </p:txBody>
      </p:sp>
      <p:pic>
        <p:nvPicPr>
          <p:cNvPr id="142" name="Picture 2" descr="C:\Users\chenkui\Desktop\PPT图表研究院-0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66"/>
          <a:stretch/>
        </p:blipFill>
        <p:spPr bwMode="auto">
          <a:xfrm>
            <a:off x="7334259" y="1333486"/>
            <a:ext cx="3670245" cy="1401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" name="矩形 142"/>
          <p:cNvSpPr/>
          <p:nvPr/>
        </p:nvSpPr>
        <p:spPr>
          <a:xfrm>
            <a:off x="7143757" y="2476493"/>
            <a:ext cx="3810027" cy="95251"/>
          </a:xfrm>
          <a:prstGeom prst="rect">
            <a:avLst/>
          </a:prstGeom>
          <a:gradFill flip="none" rotWithShape="1">
            <a:gsLst>
              <a:gs pos="24000">
                <a:srgbClr val="DF8045">
                  <a:lumMod val="50000"/>
                  <a:alpha val="70000"/>
                </a:srgbClr>
              </a:gs>
              <a:gs pos="45000">
                <a:srgbClr val="DF8045">
                  <a:lumMod val="75000"/>
                  <a:alpha val="43000"/>
                </a:srgbClr>
              </a:gs>
              <a:gs pos="100000">
                <a:srgbClr val="DF8045">
                  <a:lumMod val="60000"/>
                  <a:lumOff val="40000"/>
                  <a:alpha val="0"/>
                </a:srgbClr>
              </a:gs>
            </a:gsLst>
            <a:lin ang="1080000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B w="38100" h="38100"/>
          </a:sp3d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u="sng" kern="0">
              <a:solidFill>
                <a:srgbClr val="080808"/>
              </a:solidFill>
              <a:latin typeface="Segoe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978814" y="2067450"/>
            <a:ext cx="3881780" cy="3301329"/>
            <a:chOff x="3043123" y="2209190"/>
            <a:chExt cx="2348178" cy="1997050"/>
          </a:xfrm>
          <a:effectLst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threePt" dir="t"/>
          </a:scene3d>
        </p:grpSpPr>
        <p:sp>
          <p:nvSpPr>
            <p:cNvPr id="21" name="任意多边形 20"/>
            <p:cNvSpPr/>
            <p:nvPr/>
          </p:nvSpPr>
          <p:spPr>
            <a:xfrm>
              <a:off x="3650285" y="2209190"/>
              <a:ext cx="1133856" cy="534010"/>
            </a:xfrm>
            <a:custGeom>
              <a:avLst/>
              <a:gdLst>
                <a:gd name="connsiteX0" fmla="*/ 0 w 1133856"/>
                <a:gd name="connsiteY0" fmla="*/ 0 h 534010"/>
                <a:gd name="connsiteX1" fmla="*/ 1133856 w 1133856"/>
                <a:gd name="connsiteY1" fmla="*/ 0 h 534010"/>
                <a:gd name="connsiteX2" fmla="*/ 804672 w 1133856"/>
                <a:gd name="connsiteY2" fmla="*/ 534010 h 534010"/>
                <a:gd name="connsiteX3" fmla="*/ 351129 w 1133856"/>
                <a:gd name="connsiteY3" fmla="*/ 534010 h 534010"/>
                <a:gd name="connsiteX4" fmla="*/ 0 w 1133856"/>
                <a:gd name="connsiteY4" fmla="*/ 0 h 53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3856" h="534010">
                  <a:moveTo>
                    <a:pt x="0" y="0"/>
                  </a:moveTo>
                  <a:lnTo>
                    <a:pt x="1133856" y="0"/>
                  </a:lnTo>
                  <a:lnTo>
                    <a:pt x="804672" y="534010"/>
                  </a:lnTo>
                  <a:lnTo>
                    <a:pt x="351129" y="53401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497AE">
                    <a:lumMod val="50000"/>
                    <a:alpha val="70000"/>
                  </a:srgbClr>
                </a:gs>
                <a:gs pos="58000">
                  <a:srgbClr val="3497AE">
                    <a:alpha val="50000"/>
                  </a:srgbClr>
                </a:gs>
                <a:gs pos="91000">
                  <a:srgbClr val="3497AE">
                    <a:lumMod val="60000"/>
                    <a:lumOff val="40000"/>
                  </a:srgbClr>
                </a:gs>
              </a:gsLst>
              <a:lin ang="54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4513478" y="2245766"/>
              <a:ext cx="877823" cy="921716"/>
            </a:xfrm>
            <a:custGeom>
              <a:avLst/>
              <a:gdLst>
                <a:gd name="connsiteX0" fmla="*/ 321868 w 870508"/>
                <a:gd name="connsiteY0" fmla="*/ 0 h 921716"/>
                <a:gd name="connsiteX1" fmla="*/ 870508 w 870508"/>
                <a:gd name="connsiteY1" fmla="*/ 921716 h 921716"/>
                <a:gd name="connsiteX2" fmla="*/ 204825 w 870508"/>
                <a:gd name="connsiteY2" fmla="*/ 914400 h 921716"/>
                <a:gd name="connsiteX3" fmla="*/ 0 w 870508"/>
                <a:gd name="connsiteY3" fmla="*/ 555956 h 921716"/>
                <a:gd name="connsiteX4" fmla="*/ 321868 w 870508"/>
                <a:gd name="connsiteY4" fmla="*/ 0 h 921716"/>
                <a:gd name="connsiteX0" fmla="*/ 329183 w 877823"/>
                <a:gd name="connsiteY0" fmla="*/ 0 h 921716"/>
                <a:gd name="connsiteX1" fmla="*/ 877823 w 877823"/>
                <a:gd name="connsiteY1" fmla="*/ 921716 h 921716"/>
                <a:gd name="connsiteX2" fmla="*/ 212140 w 877823"/>
                <a:gd name="connsiteY2" fmla="*/ 914400 h 921716"/>
                <a:gd name="connsiteX3" fmla="*/ 0 w 877823"/>
                <a:gd name="connsiteY3" fmla="*/ 526695 h 921716"/>
                <a:gd name="connsiteX4" fmla="*/ 329183 w 877823"/>
                <a:gd name="connsiteY4" fmla="*/ 0 h 921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7823" h="921716">
                  <a:moveTo>
                    <a:pt x="329183" y="0"/>
                  </a:moveTo>
                  <a:lnTo>
                    <a:pt x="877823" y="921716"/>
                  </a:lnTo>
                  <a:lnTo>
                    <a:pt x="212140" y="914400"/>
                  </a:lnTo>
                  <a:lnTo>
                    <a:pt x="0" y="526695"/>
                  </a:lnTo>
                  <a:lnTo>
                    <a:pt x="329183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96656">
                  <a:srgbClr val="FFD75D"/>
                </a:gs>
                <a:gs pos="62000">
                  <a:srgbClr val="FFC000">
                    <a:alpha val="50000"/>
                  </a:srgbClr>
                </a:gs>
                <a:gs pos="86000">
                  <a:srgbClr val="FFC000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3057754" y="2253082"/>
              <a:ext cx="877824" cy="921715"/>
            </a:xfrm>
            <a:custGeom>
              <a:avLst/>
              <a:gdLst>
                <a:gd name="connsiteX0" fmla="*/ 541324 w 877824"/>
                <a:gd name="connsiteY0" fmla="*/ 0 h 921715"/>
                <a:gd name="connsiteX1" fmla="*/ 877824 w 877824"/>
                <a:gd name="connsiteY1" fmla="*/ 526694 h 921715"/>
                <a:gd name="connsiteX2" fmla="*/ 658368 w 877824"/>
                <a:gd name="connsiteY2" fmla="*/ 907084 h 921715"/>
                <a:gd name="connsiteX3" fmla="*/ 0 w 877824"/>
                <a:gd name="connsiteY3" fmla="*/ 921715 h 921715"/>
                <a:gd name="connsiteX4" fmla="*/ 541324 w 877824"/>
                <a:gd name="connsiteY4" fmla="*/ 0 h 921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7824" h="921715">
                  <a:moveTo>
                    <a:pt x="541324" y="0"/>
                  </a:moveTo>
                  <a:lnTo>
                    <a:pt x="877824" y="526694"/>
                  </a:lnTo>
                  <a:lnTo>
                    <a:pt x="658368" y="907084"/>
                  </a:lnTo>
                  <a:lnTo>
                    <a:pt x="0" y="921715"/>
                  </a:lnTo>
                  <a:lnTo>
                    <a:pt x="54132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7DCC2E">
                    <a:lumMod val="50000"/>
                    <a:alpha val="70000"/>
                  </a:srgbClr>
                </a:gs>
                <a:gs pos="61000">
                  <a:srgbClr val="7DCC2E">
                    <a:alpha val="50000"/>
                  </a:srgbClr>
                </a:gs>
                <a:gs pos="86000">
                  <a:srgbClr val="7DCC2E">
                    <a:lumMod val="60000"/>
                    <a:lumOff val="40000"/>
                  </a:srgbClr>
                </a:gs>
              </a:gsLst>
              <a:lin ang="18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4520794" y="3247949"/>
              <a:ext cx="863193" cy="907085"/>
            </a:xfrm>
            <a:custGeom>
              <a:avLst/>
              <a:gdLst>
                <a:gd name="connsiteX0" fmla="*/ 234086 w 863193"/>
                <a:gd name="connsiteY0" fmla="*/ 0 h 907085"/>
                <a:gd name="connsiteX1" fmla="*/ 0 w 863193"/>
                <a:gd name="connsiteY1" fmla="*/ 373075 h 907085"/>
                <a:gd name="connsiteX2" fmla="*/ 314553 w 863193"/>
                <a:gd name="connsiteY2" fmla="*/ 907085 h 907085"/>
                <a:gd name="connsiteX3" fmla="*/ 863193 w 863193"/>
                <a:gd name="connsiteY3" fmla="*/ 14630 h 907085"/>
                <a:gd name="connsiteX4" fmla="*/ 234086 w 863193"/>
                <a:gd name="connsiteY4" fmla="*/ 0 h 907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3193" h="907085">
                  <a:moveTo>
                    <a:pt x="234086" y="0"/>
                  </a:moveTo>
                  <a:lnTo>
                    <a:pt x="0" y="373075"/>
                  </a:lnTo>
                  <a:lnTo>
                    <a:pt x="314553" y="907085"/>
                  </a:lnTo>
                  <a:lnTo>
                    <a:pt x="863193" y="14630"/>
                  </a:lnTo>
                  <a:lnTo>
                    <a:pt x="234086" y="0"/>
                  </a:ln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60000">
                  <a:srgbClr val="7DCC2E">
                    <a:alpha val="50000"/>
                  </a:srgbClr>
                </a:gs>
                <a:gs pos="85000">
                  <a:srgbClr val="7DCC2E">
                    <a:lumMod val="60000"/>
                    <a:lumOff val="40000"/>
                  </a:srgbClr>
                </a:gs>
              </a:gsLst>
              <a:lin ang="126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3694176" y="3664915"/>
              <a:ext cx="1068019" cy="541325"/>
            </a:xfrm>
            <a:custGeom>
              <a:avLst/>
              <a:gdLst>
                <a:gd name="connsiteX0" fmla="*/ 307238 w 1068019"/>
                <a:gd name="connsiteY0" fmla="*/ 0 h 541325"/>
                <a:gd name="connsiteX1" fmla="*/ 746150 w 1068019"/>
                <a:gd name="connsiteY1" fmla="*/ 0 h 541325"/>
                <a:gd name="connsiteX2" fmla="*/ 1068019 w 1068019"/>
                <a:gd name="connsiteY2" fmla="*/ 541325 h 541325"/>
                <a:gd name="connsiteX3" fmla="*/ 0 w 1068019"/>
                <a:gd name="connsiteY3" fmla="*/ 541325 h 541325"/>
                <a:gd name="connsiteX4" fmla="*/ 307238 w 1068019"/>
                <a:gd name="connsiteY4" fmla="*/ 0 h 541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8019" h="541325">
                  <a:moveTo>
                    <a:pt x="307238" y="0"/>
                  </a:moveTo>
                  <a:lnTo>
                    <a:pt x="746150" y="0"/>
                  </a:lnTo>
                  <a:lnTo>
                    <a:pt x="1068019" y="541325"/>
                  </a:lnTo>
                  <a:lnTo>
                    <a:pt x="0" y="541325"/>
                  </a:lnTo>
                  <a:lnTo>
                    <a:pt x="30723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497AE">
                    <a:lumMod val="50000"/>
                    <a:alpha val="70000"/>
                  </a:srgbClr>
                </a:gs>
                <a:gs pos="58000">
                  <a:srgbClr val="3497AE">
                    <a:alpha val="50000"/>
                  </a:srgbClr>
                </a:gs>
                <a:gs pos="91000">
                  <a:srgbClr val="3497AE">
                    <a:lumMod val="60000"/>
                    <a:lumOff val="40000"/>
                  </a:srgbClr>
                </a:gs>
              </a:gsLst>
              <a:lin ang="162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3043123" y="3247949"/>
              <a:ext cx="877824" cy="921715"/>
            </a:xfrm>
            <a:custGeom>
              <a:avLst/>
              <a:gdLst>
                <a:gd name="connsiteX0" fmla="*/ 658368 w 877824"/>
                <a:gd name="connsiteY0" fmla="*/ 0 h 921715"/>
                <a:gd name="connsiteX1" fmla="*/ 877824 w 877824"/>
                <a:gd name="connsiteY1" fmla="*/ 387705 h 921715"/>
                <a:gd name="connsiteX2" fmla="*/ 563271 w 877824"/>
                <a:gd name="connsiteY2" fmla="*/ 921715 h 921715"/>
                <a:gd name="connsiteX3" fmla="*/ 0 w 877824"/>
                <a:gd name="connsiteY3" fmla="*/ 7315 h 921715"/>
                <a:gd name="connsiteX4" fmla="*/ 658368 w 877824"/>
                <a:gd name="connsiteY4" fmla="*/ 0 h 921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7824" h="921715">
                  <a:moveTo>
                    <a:pt x="658368" y="0"/>
                  </a:moveTo>
                  <a:lnTo>
                    <a:pt x="877824" y="387705"/>
                  </a:lnTo>
                  <a:lnTo>
                    <a:pt x="563271" y="921715"/>
                  </a:lnTo>
                  <a:lnTo>
                    <a:pt x="0" y="7315"/>
                  </a:lnTo>
                  <a:lnTo>
                    <a:pt x="65836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60000">
                  <a:srgbClr val="FFC000">
                    <a:alpha val="50000"/>
                  </a:srgbClr>
                </a:gs>
                <a:gs pos="89000">
                  <a:srgbClr val="FFC000">
                    <a:lumMod val="60000"/>
                    <a:lumOff val="40000"/>
                  </a:srgbClr>
                </a:gs>
              </a:gsLst>
              <a:lin ang="198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3767328" y="2816352"/>
              <a:ext cx="907085" cy="768096"/>
            </a:xfrm>
            <a:custGeom>
              <a:avLst/>
              <a:gdLst>
                <a:gd name="connsiteX0" fmla="*/ 226771 w 907085"/>
                <a:gd name="connsiteY0" fmla="*/ 0 h 768096"/>
                <a:gd name="connsiteX1" fmla="*/ 21946 w 907085"/>
                <a:gd name="connsiteY1" fmla="*/ 365760 h 768096"/>
                <a:gd name="connsiteX2" fmla="*/ 0 w 907085"/>
                <a:gd name="connsiteY2" fmla="*/ 416966 h 768096"/>
                <a:gd name="connsiteX3" fmla="*/ 219456 w 907085"/>
                <a:gd name="connsiteY3" fmla="*/ 768096 h 768096"/>
                <a:gd name="connsiteX4" fmla="*/ 680314 w 907085"/>
                <a:gd name="connsiteY4" fmla="*/ 768096 h 768096"/>
                <a:gd name="connsiteX5" fmla="*/ 907085 w 907085"/>
                <a:gd name="connsiteY5" fmla="*/ 395021 h 768096"/>
                <a:gd name="connsiteX6" fmla="*/ 702259 w 907085"/>
                <a:gd name="connsiteY6" fmla="*/ 21946 h 768096"/>
                <a:gd name="connsiteX7" fmla="*/ 226771 w 907085"/>
                <a:gd name="connsiteY7" fmla="*/ 0 h 768096"/>
                <a:gd name="connsiteX0" fmla="*/ 226771 w 907085"/>
                <a:gd name="connsiteY0" fmla="*/ 0 h 768096"/>
                <a:gd name="connsiteX1" fmla="*/ 21946 w 907085"/>
                <a:gd name="connsiteY1" fmla="*/ 365760 h 768096"/>
                <a:gd name="connsiteX2" fmla="*/ 0 w 907085"/>
                <a:gd name="connsiteY2" fmla="*/ 416966 h 768096"/>
                <a:gd name="connsiteX3" fmla="*/ 219456 w 907085"/>
                <a:gd name="connsiteY3" fmla="*/ 768096 h 768096"/>
                <a:gd name="connsiteX4" fmla="*/ 680314 w 907085"/>
                <a:gd name="connsiteY4" fmla="*/ 768096 h 768096"/>
                <a:gd name="connsiteX5" fmla="*/ 907085 w 907085"/>
                <a:gd name="connsiteY5" fmla="*/ 395021 h 768096"/>
                <a:gd name="connsiteX6" fmla="*/ 687628 w 907085"/>
                <a:gd name="connsiteY6" fmla="*/ 7316 h 768096"/>
                <a:gd name="connsiteX7" fmla="*/ 226771 w 907085"/>
                <a:gd name="connsiteY7" fmla="*/ 0 h 76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7085" h="768096">
                  <a:moveTo>
                    <a:pt x="226771" y="0"/>
                  </a:moveTo>
                  <a:lnTo>
                    <a:pt x="21946" y="365760"/>
                  </a:lnTo>
                  <a:lnTo>
                    <a:pt x="0" y="416966"/>
                  </a:lnTo>
                  <a:lnTo>
                    <a:pt x="219456" y="768096"/>
                  </a:lnTo>
                  <a:lnTo>
                    <a:pt x="680314" y="768096"/>
                  </a:lnTo>
                  <a:lnTo>
                    <a:pt x="907085" y="395021"/>
                  </a:lnTo>
                  <a:lnTo>
                    <a:pt x="687628" y="7316"/>
                  </a:lnTo>
                  <a:lnTo>
                    <a:pt x="226771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3175" cap="flat" cmpd="thickThin" algn="ctr">
              <a:solidFill>
                <a:srgbClr val="FFFFFF">
                  <a:alpha val="67843"/>
                </a:srgbClr>
              </a:solidFill>
              <a:prstDash val="solid"/>
            </a:ln>
            <a:effectLst/>
          </p:spPr>
          <p:txBody>
            <a:bodyPr wrap="none" rtlCol="0" anchor="ctr" anchorCtr="0"/>
            <a:lstStyle/>
            <a:p>
              <a:pPr algn="ctr" fontAlgn="base">
                <a:lnSpc>
                  <a:spcPct val="75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733" ker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3459709" y="4659907"/>
            <a:ext cx="1140056" cy="6669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867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459709" y="2242654"/>
            <a:ext cx="1140056" cy="6669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867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30" name="TextBox 29"/>
          <p:cNvSpPr txBox="1"/>
          <p:nvPr/>
        </p:nvSpPr>
        <p:spPr>
          <a:xfrm rot="3597720">
            <a:off x="4449025" y="2771314"/>
            <a:ext cx="1140056" cy="6669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867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31" name="TextBox 30"/>
          <p:cNvSpPr txBox="1"/>
          <p:nvPr/>
        </p:nvSpPr>
        <p:spPr>
          <a:xfrm rot="7284829">
            <a:off x="4449026" y="4007405"/>
            <a:ext cx="1140056" cy="6669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867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32" name="TextBox 31"/>
          <p:cNvSpPr txBox="1"/>
          <p:nvPr/>
        </p:nvSpPr>
        <p:spPr>
          <a:xfrm rot="18013768">
            <a:off x="2249977" y="2771314"/>
            <a:ext cx="1140056" cy="6669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867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33" name="TextBox 32"/>
          <p:cNvSpPr txBox="1"/>
          <p:nvPr/>
        </p:nvSpPr>
        <p:spPr>
          <a:xfrm rot="14392974">
            <a:off x="2250494" y="4007546"/>
            <a:ext cx="1140056" cy="6669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867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455363" y="3439837"/>
            <a:ext cx="1143262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733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5" name="直角三角形 34"/>
          <p:cNvSpPr/>
          <p:nvPr/>
        </p:nvSpPr>
        <p:spPr>
          <a:xfrm rot="4528621">
            <a:off x="2102704" y="2559031"/>
            <a:ext cx="542339" cy="542339"/>
          </a:xfrm>
          <a:prstGeom prst="rtTriangle">
            <a:avLst/>
          </a:prstGeom>
          <a:gradFill flip="none" rotWithShape="1">
            <a:gsLst>
              <a:gs pos="0">
                <a:srgbClr val="7DCC2E">
                  <a:lumMod val="50000"/>
                  <a:alpha val="70000"/>
                </a:srgbClr>
              </a:gs>
              <a:gs pos="61000">
                <a:srgbClr val="7DCC2E">
                  <a:alpha val="50000"/>
                </a:srgbClr>
              </a:gs>
              <a:gs pos="86000">
                <a:srgbClr val="7DCC2E">
                  <a:lumMod val="60000"/>
                  <a:lumOff val="40000"/>
                </a:srgbClr>
              </a:gs>
            </a:gsLst>
            <a:lin ang="180000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T w="38100" h="38100" prst="softRound"/>
            <a:bevelB w="38100" h="38100"/>
          </a:sp3d>
        </p:spPr>
        <p:txBody>
          <a:bodyPr rtlCol="0" anchor="ctr"/>
          <a:lstStyle/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133" kern="0">
              <a:solidFill>
                <a:srgbClr val="FFFFFF"/>
              </a:solidFill>
              <a:effectLst>
                <a:outerShdw blurRad="292100" dist="38100" dir="2700000" sx="101000" sy="101000" algn="tl" rotWithShape="0">
                  <a:srgbClr val="080808"/>
                </a:outerShdw>
              </a:effectLst>
              <a:latin typeface="Segoe Semibold" pitchFamily="34" charset="0"/>
            </a:endParaRPr>
          </a:p>
        </p:txBody>
      </p:sp>
      <p:sp>
        <p:nvSpPr>
          <p:cNvPr id="36" name="直角三角形 35"/>
          <p:cNvSpPr/>
          <p:nvPr/>
        </p:nvSpPr>
        <p:spPr>
          <a:xfrm rot="8054162">
            <a:off x="3719327" y="1694995"/>
            <a:ext cx="542339" cy="542339"/>
          </a:xfrm>
          <a:prstGeom prst="rtTriangle">
            <a:avLst/>
          </a:prstGeom>
          <a:gradFill flip="none" rotWithShape="1">
            <a:gsLst>
              <a:gs pos="0">
                <a:srgbClr val="3497AE">
                  <a:lumMod val="50000"/>
                  <a:alpha val="70000"/>
                </a:srgbClr>
              </a:gs>
              <a:gs pos="58000">
                <a:srgbClr val="3497AE">
                  <a:alpha val="50000"/>
                </a:srgbClr>
              </a:gs>
              <a:gs pos="91000">
                <a:srgbClr val="3497AE">
                  <a:lumMod val="60000"/>
                  <a:lumOff val="40000"/>
                </a:srgbClr>
              </a:gs>
            </a:gsLst>
            <a:lin ang="540000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T w="38100" h="38100" prst="softRound"/>
            <a:bevelB w="38100" h="38100"/>
          </a:sp3d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kern="0">
              <a:solidFill>
                <a:srgbClr val="FFFFFF"/>
              </a:solidFill>
              <a:effectLst>
                <a:outerShdw blurRad="292100" dist="38100" dir="2700000" sx="101000" sy="101000" algn="tl" rotWithShape="0">
                  <a:srgbClr val="080808"/>
                </a:outerShdw>
              </a:effectLst>
              <a:latin typeface="Segoe Semibold" pitchFamily="34" charset="0"/>
            </a:endParaRPr>
          </a:p>
        </p:txBody>
      </p:sp>
      <p:sp>
        <p:nvSpPr>
          <p:cNvPr id="37" name="直角三角形 36"/>
          <p:cNvSpPr/>
          <p:nvPr/>
        </p:nvSpPr>
        <p:spPr>
          <a:xfrm rot="11612220">
            <a:off x="5229275" y="2543153"/>
            <a:ext cx="542339" cy="542339"/>
          </a:xfrm>
          <a:prstGeom prst="rtTriangle">
            <a:avLst/>
          </a:prstGeom>
          <a:gradFill flip="none" rotWithShape="1">
            <a:gsLst>
              <a:gs pos="0">
                <a:srgbClr val="FFC000">
                  <a:lumMod val="50000"/>
                  <a:alpha val="70000"/>
                </a:srgbClr>
              </a:gs>
              <a:gs pos="96656">
                <a:srgbClr val="FFD75D"/>
              </a:gs>
              <a:gs pos="62000">
                <a:srgbClr val="FFC000">
                  <a:alpha val="50000"/>
                </a:srgbClr>
              </a:gs>
              <a:gs pos="86000">
                <a:srgbClr val="FFC000">
                  <a:lumMod val="60000"/>
                  <a:lumOff val="40000"/>
                </a:srgbClr>
              </a:gs>
            </a:gsLst>
            <a:lin ang="900000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T w="38100" h="38100" prst="softRound"/>
            <a:bevelB w="38100" h="38100"/>
          </a:sp3d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kern="0">
              <a:solidFill>
                <a:srgbClr val="FFFFFF"/>
              </a:solidFill>
              <a:effectLst>
                <a:outerShdw blurRad="292100" dist="38100" dir="2700000" sx="101000" sy="101000" algn="tl" rotWithShape="0">
                  <a:srgbClr val="080808"/>
                </a:outerShdw>
              </a:effectLst>
              <a:latin typeface="Segoe Semibold" pitchFamily="34" charset="0"/>
            </a:endParaRPr>
          </a:p>
        </p:txBody>
      </p:sp>
      <p:sp>
        <p:nvSpPr>
          <p:cNvPr id="38" name="直角三角形 37"/>
          <p:cNvSpPr/>
          <p:nvPr/>
        </p:nvSpPr>
        <p:spPr>
          <a:xfrm rot="856733">
            <a:off x="2109776" y="4399396"/>
            <a:ext cx="542339" cy="542339"/>
          </a:xfrm>
          <a:prstGeom prst="rtTriangle">
            <a:avLst/>
          </a:prstGeom>
          <a:gradFill flip="none" rotWithShape="1">
            <a:gsLst>
              <a:gs pos="0">
                <a:srgbClr val="FFC000">
                  <a:lumMod val="50000"/>
                  <a:alpha val="70000"/>
                </a:srgbClr>
              </a:gs>
              <a:gs pos="60000">
                <a:srgbClr val="FFC000">
                  <a:alpha val="50000"/>
                </a:srgbClr>
              </a:gs>
              <a:gs pos="89000">
                <a:srgbClr val="FFC000">
                  <a:lumMod val="60000"/>
                  <a:lumOff val="40000"/>
                </a:srgbClr>
              </a:gs>
            </a:gsLst>
            <a:lin ang="1980000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T w="38100" h="38100" prst="softRound"/>
            <a:bevelB w="38100" h="38100"/>
          </a:sp3d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kern="0">
              <a:solidFill>
                <a:srgbClr val="FFFFFF"/>
              </a:solidFill>
              <a:effectLst>
                <a:outerShdw blurRad="292100" dist="38100" dir="2700000" sx="101000" sy="101000" algn="tl" rotWithShape="0">
                  <a:srgbClr val="080808"/>
                </a:outerShdw>
              </a:effectLst>
              <a:latin typeface="Segoe Semibold" pitchFamily="34" charset="0"/>
            </a:endParaRPr>
          </a:p>
        </p:txBody>
      </p:sp>
      <p:sp>
        <p:nvSpPr>
          <p:cNvPr id="39" name="直角三角形 38"/>
          <p:cNvSpPr/>
          <p:nvPr/>
        </p:nvSpPr>
        <p:spPr>
          <a:xfrm rot="18867328">
            <a:off x="3666675" y="5180352"/>
            <a:ext cx="542339" cy="542339"/>
          </a:xfrm>
          <a:prstGeom prst="rtTriangle">
            <a:avLst/>
          </a:prstGeom>
          <a:gradFill flip="none" rotWithShape="1">
            <a:gsLst>
              <a:gs pos="0">
                <a:srgbClr val="3497AE">
                  <a:lumMod val="50000"/>
                  <a:alpha val="70000"/>
                </a:srgbClr>
              </a:gs>
              <a:gs pos="58000">
                <a:srgbClr val="3497AE">
                  <a:alpha val="50000"/>
                </a:srgbClr>
              </a:gs>
              <a:gs pos="91000">
                <a:srgbClr val="3497AE">
                  <a:lumMod val="60000"/>
                  <a:lumOff val="40000"/>
                </a:srgbClr>
              </a:gs>
            </a:gsLst>
            <a:lin ang="1620000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T w="38100" h="38100" prst="softRound"/>
            <a:bevelB w="38100" h="38100"/>
          </a:sp3d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kern="0">
              <a:solidFill>
                <a:srgbClr val="FFFFFF"/>
              </a:solidFill>
              <a:effectLst>
                <a:outerShdw blurRad="292100" dist="38100" dir="2700000" sx="101000" sy="101000" algn="tl" rotWithShape="0">
                  <a:srgbClr val="080808"/>
                </a:outerShdw>
              </a:effectLst>
              <a:latin typeface="Segoe Semibold" pitchFamily="34" charset="0"/>
            </a:endParaRPr>
          </a:p>
        </p:txBody>
      </p:sp>
      <p:sp>
        <p:nvSpPr>
          <p:cNvPr id="40" name="直角三角形 39"/>
          <p:cNvSpPr/>
          <p:nvPr/>
        </p:nvSpPr>
        <p:spPr>
          <a:xfrm rot="15353492">
            <a:off x="5191555" y="4358851"/>
            <a:ext cx="542339" cy="542339"/>
          </a:xfrm>
          <a:prstGeom prst="rtTriangle">
            <a:avLst/>
          </a:prstGeom>
          <a:gradFill flip="none" rotWithShape="1">
            <a:gsLst>
              <a:gs pos="1000">
                <a:srgbClr val="7DCC2E">
                  <a:lumMod val="50000"/>
                  <a:alpha val="70000"/>
                </a:srgbClr>
              </a:gs>
              <a:gs pos="60000">
                <a:srgbClr val="7DCC2E">
                  <a:alpha val="50000"/>
                </a:srgbClr>
              </a:gs>
              <a:gs pos="85000">
                <a:srgbClr val="7DCC2E">
                  <a:lumMod val="60000"/>
                  <a:lumOff val="40000"/>
                </a:srgbClr>
              </a:gs>
            </a:gsLst>
            <a:lin ang="1260000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T w="38100" h="38100" prst="softRound"/>
            <a:bevelB w="38100" h="38100"/>
          </a:sp3d>
        </p:spPr>
        <p:txBody>
          <a:bodyPr rtlCol="0" anchor="ctr"/>
          <a:lstStyle/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133" kern="0">
              <a:solidFill>
                <a:srgbClr val="FFFFFF"/>
              </a:solidFill>
              <a:effectLst>
                <a:outerShdw blurRad="292100" dist="38100" dir="2700000" sx="101000" sy="101000" algn="tl" rotWithShape="0">
                  <a:srgbClr val="080808"/>
                </a:outerShdw>
              </a:effectLst>
              <a:latin typeface="Segoe Semibold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250423" y="2000240"/>
            <a:ext cx="1281120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2133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466964" y="2000240"/>
            <a:ext cx="1281120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2133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429245" y="4957368"/>
            <a:ext cx="1281120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2133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262996" y="4967156"/>
            <a:ext cx="1281120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2133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333731" y="1238235"/>
            <a:ext cx="1281120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2133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333731" y="5810267"/>
            <a:ext cx="1281120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2133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7552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>
            <a:grpSpLocks/>
          </p:cNvGrpSpPr>
          <p:nvPr/>
        </p:nvGrpSpPr>
        <p:grpSpPr bwMode="auto">
          <a:xfrm>
            <a:off x="1" y="323354"/>
            <a:ext cx="640327" cy="751077"/>
            <a:chOff x="0" y="242094"/>
            <a:chExt cx="480244" cy="564356"/>
          </a:xfrm>
        </p:grpSpPr>
        <p:sp>
          <p:nvSpPr>
            <p:cNvPr id="44" name="矩形 43"/>
            <p:cNvSpPr/>
            <p:nvPr/>
          </p:nvSpPr>
          <p:spPr>
            <a:xfrm>
              <a:off x="0" y="242468"/>
              <a:ext cx="425449" cy="564610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481012" y="242468"/>
              <a:ext cx="0" cy="56461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235" y="213784"/>
            <a:ext cx="4648200" cy="1007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9"/>
          <p:cNvGrpSpPr>
            <a:grpSpLocks/>
          </p:cNvGrpSpPr>
          <p:nvPr/>
        </p:nvGrpSpPr>
        <p:grpSpPr bwMode="auto">
          <a:xfrm flipH="1">
            <a:off x="12080834" y="323354"/>
            <a:ext cx="136567" cy="751077"/>
            <a:chOff x="7668348" y="242094"/>
            <a:chExt cx="98744" cy="564356"/>
          </a:xfrm>
        </p:grpSpPr>
        <p:sp>
          <p:nvSpPr>
            <p:cNvPr id="48" name="矩形 47"/>
            <p:cNvSpPr/>
            <p:nvPr/>
          </p:nvSpPr>
          <p:spPr>
            <a:xfrm>
              <a:off x="7668348" y="242468"/>
              <a:ext cx="62748" cy="564610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7767827" y="242468"/>
              <a:ext cx="0" cy="56461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Box 4"/>
          <p:cNvSpPr txBox="1">
            <a:spLocks noChangeArrowheads="1"/>
          </p:cNvSpPr>
          <p:nvPr/>
        </p:nvSpPr>
        <p:spPr bwMode="auto">
          <a:xfrm>
            <a:off x="9905984" y="476230"/>
            <a:ext cx="2286016" cy="42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prstClr val="black"/>
                </a:solidFill>
                <a:ea typeface="方正综艺简体" pitchFamily="65" charset="-122"/>
              </a:rPr>
              <a:t>冲突关系图表</a:t>
            </a:r>
            <a:r>
              <a:rPr lang="en-US" altLang="zh-CN" sz="2133" dirty="0">
                <a:solidFill>
                  <a:prstClr val="black"/>
                </a:solidFill>
                <a:ea typeface="方正综艺简体" pitchFamily="65" charset="-122"/>
              </a:rPr>
              <a:t>(1)</a:t>
            </a:r>
          </a:p>
        </p:txBody>
      </p:sp>
      <p:sp>
        <p:nvSpPr>
          <p:cNvPr id="141" name="矩形 1"/>
          <p:cNvSpPr>
            <a:spLocks noChangeArrowheads="1"/>
          </p:cNvSpPr>
          <p:nvPr/>
        </p:nvSpPr>
        <p:spPr bwMode="auto">
          <a:xfrm>
            <a:off x="7048507" y="2666995"/>
            <a:ext cx="4095779" cy="310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设计机构。拥有国内顶尖的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制作技术、顶级的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设计团队， 坚持精益求精、拒绝平庸的做事精神，帮助您实现美观、精致、严谨、动感的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展示效果，让您的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创造卓越价值。</a:t>
            </a:r>
          </a:p>
        </p:txBody>
      </p:sp>
      <p:pic>
        <p:nvPicPr>
          <p:cNvPr id="142" name="Picture 2" descr="C:\Users\chenkui\Desktop\PPT图表研究院-0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66"/>
          <a:stretch/>
        </p:blipFill>
        <p:spPr bwMode="auto">
          <a:xfrm>
            <a:off x="7334259" y="1333486"/>
            <a:ext cx="3670245" cy="1401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" name="矩形 142"/>
          <p:cNvSpPr/>
          <p:nvPr/>
        </p:nvSpPr>
        <p:spPr>
          <a:xfrm>
            <a:off x="7143757" y="2476493"/>
            <a:ext cx="3810027" cy="95251"/>
          </a:xfrm>
          <a:prstGeom prst="rect">
            <a:avLst/>
          </a:prstGeom>
          <a:gradFill flip="none" rotWithShape="1">
            <a:gsLst>
              <a:gs pos="24000">
                <a:srgbClr val="DF8045">
                  <a:lumMod val="50000"/>
                  <a:alpha val="70000"/>
                </a:srgbClr>
              </a:gs>
              <a:gs pos="45000">
                <a:srgbClr val="DF8045">
                  <a:lumMod val="75000"/>
                  <a:alpha val="43000"/>
                </a:srgbClr>
              </a:gs>
              <a:gs pos="100000">
                <a:srgbClr val="DF8045">
                  <a:lumMod val="60000"/>
                  <a:lumOff val="40000"/>
                  <a:alpha val="0"/>
                </a:srgbClr>
              </a:gs>
            </a:gsLst>
            <a:lin ang="1080000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B w="38100" h="38100"/>
          </a:sp3d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u="sng" kern="0">
              <a:solidFill>
                <a:srgbClr val="080808"/>
              </a:solidFill>
              <a:latin typeface="Segoe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333467" y="1809739"/>
            <a:ext cx="4344468" cy="3820551"/>
            <a:chOff x="3236601" y="2420888"/>
            <a:chExt cx="2692644" cy="23679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21" name="组合 9"/>
            <p:cNvGrpSpPr/>
            <p:nvPr/>
          </p:nvGrpSpPr>
          <p:grpSpPr>
            <a:xfrm>
              <a:off x="3236601" y="2420888"/>
              <a:ext cx="1342656" cy="1174143"/>
              <a:chOff x="2892724" y="-2155483"/>
              <a:chExt cx="1342656" cy="1174143"/>
            </a:xfrm>
          </p:grpSpPr>
          <p:sp>
            <p:nvSpPr>
              <p:cNvPr id="31" name="椭圆 52"/>
              <p:cNvSpPr/>
              <p:nvPr/>
            </p:nvSpPr>
            <p:spPr>
              <a:xfrm>
                <a:off x="2892724" y="-2098813"/>
                <a:ext cx="1235813" cy="1117473"/>
              </a:xfrm>
              <a:custGeom>
                <a:avLst/>
                <a:gdLst>
                  <a:gd name="connsiteX0" fmla="*/ 1421777 w 2033575"/>
                  <a:gd name="connsiteY0" fmla="*/ 0 h 1117473"/>
                  <a:gd name="connsiteX1" fmla="*/ 2033575 w 2033575"/>
                  <a:gd name="connsiteY1" fmla="*/ 0 h 1117473"/>
                  <a:gd name="connsiteX2" fmla="*/ 1492334 w 2033575"/>
                  <a:gd name="connsiteY2" fmla="*/ 703188 h 1117473"/>
                  <a:gd name="connsiteX3" fmla="*/ 1235813 w 2033575"/>
                  <a:gd name="connsiteY3" fmla="*/ 613932 h 1117473"/>
                  <a:gd name="connsiteX4" fmla="*/ 1422421 w 2033575"/>
                  <a:gd name="connsiteY4" fmla="*/ 15412 h 1117473"/>
                  <a:gd name="connsiteX5" fmla="*/ 1421777 w 2033575"/>
                  <a:gd name="connsiteY5" fmla="*/ 0 h 1117473"/>
                  <a:gd name="connsiteX6" fmla="*/ 938858 w 2033575"/>
                  <a:gd name="connsiteY6" fmla="*/ 0 h 1117473"/>
                  <a:gd name="connsiteX7" fmla="*/ 950694 w 2033575"/>
                  <a:gd name="connsiteY7" fmla="*/ 0 h 1117473"/>
                  <a:gd name="connsiteX8" fmla="*/ 1235813 w 2033575"/>
                  <a:gd name="connsiteY8" fmla="*/ 613932 h 1117473"/>
                  <a:gd name="connsiteX9" fmla="*/ 263745 w 2033575"/>
                  <a:gd name="connsiteY9" fmla="*/ 1117473 h 1117473"/>
                  <a:gd name="connsiteX10" fmla="*/ 0 w 2033575"/>
                  <a:gd name="connsiteY10" fmla="*/ 1087061 h 1117473"/>
                  <a:gd name="connsiteX11" fmla="*/ 0 w 2033575"/>
                  <a:gd name="connsiteY11" fmla="*/ 1084532 h 1117473"/>
                  <a:gd name="connsiteX12" fmla="*/ 938858 w 2033575"/>
                  <a:gd name="connsiteY12" fmla="*/ 0 h 1117473"/>
                  <a:gd name="connsiteX0" fmla="*/ 1421777 w 2033575"/>
                  <a:gd name="connsiteY0" fmla="*/ 0 h 1117473"/>
                  <a:gd name="connsiteX1" fmla="*/ 2033575 w 2033575"/>
                  <a:gd name="connsiteY1" fmla="*/ 0 h 1117473"/>
                  <a:gd name="connsiteX2" fmla="*/ 1492334 w 2033575"/>
                  <a:gd name="connsiteY2" fmla="*/ 703188 h 1117473"/>
                  <a:gd name="connsiteX3" fmla="*/ 1235813 w 2033575"/>
                  <a:gd name="connsiteY3" fmla="*/ 613932 h 1117473"/>
                  <a:gd name="connsiteX4" fmla="*/ 1422421 w 2033575"/>
                  <a:gd name="connsiteY4" fmla="*/ 15412 h 1117473"/>
                  <a:gd name="connsiteX5" fmla="*/ 1421777 w 2033575"/>
                  <a:gd name="connsiteY5" fmla="*/ 0 h 1117473"/>
                  <a:gd name="connsiteX6" fmla="*/ 938858 w 2033575"/>
                  <a:gd name="connsiteY6" fmla="*/ 0 h 1117473"/>
                  <a:gd name="connsiteX7" fmla="*/ 950694 w 2033575"/>
                  <a:gd name="connsiteY7" fmla="*/ 0 h 1117473"/>
                  <a:gd name="connsiteX8" fmla="*/ 1235813 w 2033575"/>
                  <a:gd name="connsiteY8" fmla="*/ 613932 h 1117473"/>
                  <a:gd name="connsiteX9" fmla="*/ 263745 w 2033575"/>
                  <a:gd name="connsiteY9" fmla="*/ 1117473 h 1117473"/>
                  <a:gd name="connsiteX10" fmla="*/ 0 w 2033575"/>
                  <a:gd name="connsiteY10" fmla="*/ 1087061 h 1117473"/>
                  <a:gd name="connsiteX11" fmla="*/ 0 w 2033575"/>
                  <a:gd name="connsiteY11" fmla="*/ 1084532 h 1117473"/>
                  <a:gd name="connsiteX12" fmla="*/ 938858 w 2033575"/>
                  <a:gd name="connsiteY12" fmla="*/ 0 h 1117473"/>
                  <a:gd name="connsiteX0" fmla="*/ 1421777 w 2033575"/>
                  <a:gd name="connsiteY0" fmla="*/ 0 h 1117473"/>
                  <a:gd name="connsiteX1" fmla="*/ 2033575 w 2033575"/>
                  <a:gd name="connsiteY1" fmla="*/ 0 h 1117473"/>
                  <a:gd name="connsiteX2" fmla="*/ 1492334 w 2033575"/>
                  <a:gd name="connsiteY2" fmla="*/ 703188 h 1117473"/>
                  <a:gd name="connsiteX3" fmla="*/ 1235813 w 2033575"/>
                  <a:gd name="connsiteY3" fmla="*/ 613932 h 1117473"/>
                  <a:gd name="connsiteX4" fmla="*/ 1422421 w 2033575"/>
                  <a:gd name="connsiteY4" fmla="*/ 15412 h 1117473"/>
                  <a:gd name="connsiteX5" fmla="*/ 1421777 w 2033575"/>
                  <a:gd name="connsiteY5" fmla="*/ 0 h 1117473"/>
                  <a:gd name="connsiteX6" fmla="*/ 938858 w 2033575"/>
                  <a:gd name="connsiteY6" fmla="*/ 0 h 1117473"/>
                  <a:gd name="connsiteX7" fmla="*/ 950694 w 2033575"/>
                  <a:gd name="connsiteY7" fmla="*/ 0 h 1117473"/>
                  <a:gd name="connsiteX8" fmla="*/ 1235813 w 2033575"/>
                  <a:gd name="connsiteY8" fmla="*/ 613932 h 1117473"/>
                  <a:gd name="connsiteX9" fmla="*/ 263745 w 2033575"/>
                  <a:gd name="connsiteY9" fmla="*/ 1117473 h 1117473"/>
                  <a:gd name="connsiteX10" fmla="*/ 0 w 2033575"/>
                  <a:gd name="connsiteY10" fmla="*/ 1087061 h 1117473"/>
                  <a:gd name="connsiteX11" fmla="*/ 0 w 2033575"/>
                  <a:gd name="connsiteY11" fmla="*/ 1084532 h 1117473"/>
                  <a:gd name="connsiteX12" fmla="*/ 938858 w 2033575"/>
                  <a:gd name="connsiteY12" fmla="*/ 0 h 1117473"/>
                  <a:gd name="connsiteX0" fmla="*/ 1422421 w 2033575"/>
                  <a:gd name="connsiteY0" fmla="*/ 89858 h 1191919"/>
                  <a:gd name="connsiteX1" fmla="*/ 2033575 w 2033575"/>
                  <a:gd name="connsiteY1" fmla="*/ 74446 h 1191919"/>
                  <a:gd name="connsiteX2" fmla="*/ 1492334 w 2033575"/>
                  <a:gd name="connsiteY2" fmla="*/ 777634 h 1191919"/>
                  <a:gd name="connsiteX3" fmla="*/ 1235813 w 2033575"/>
                  <a:gd name="connsiteY3" fmla="*/ 688378 h 1191919"/>
                  <a:gd name="connsiteX4" fmla="*/ 1422421 w 2033575"/>
                  <a:gd name="connsiteY4" fmla="*/ 89858 h 1191919"/>
                  <a:gd name="connsiteX5" fmla="*/ 938858 w 2033575"/>
                  <a:gd name="connsiteY5" fmla="*/ 74446 h 1191919"/>
                  <a:gd name="connsiteX6" fmla="*/ 950694 w 2033575"/>
                  <a:gd name="connsiteY6" fmla="*/ 74446 h 1191919"/>
                  <a:gd name="connsiteX7" fmla="*/ 1235813 w 2033575"/>
                  <a:gd name="connsiteY7" fmla="*/ 688378 h 1191919"/>
                  <a:gd name="connsiteX8" fmla="*/ 263745 w 2033575"/>
                  <a:gd name="connsiteY8" fmla="*/ 1191919 h 1191919"/>
                  <a:gd name="connsiteX9" fmla="*/ 0 w 2033575"/>
                  <a:gd name="connsiteY9" fmla="*/ 1161507 h 1191919"/>
                  <a:gd name="connsiteX10" fmla="*/ 0 w 2033575"/>
                  <a:gd name="connsiteY10" fmla="*/ 1158978 h 1191919"/>
                  <a:gd name="connsiteX11" fmla="*/ 938858 w 2033575"/>
                  <a:gd name="connsiteY11" fmla="*/ 74446 h 1191919"/>
                  <a:gd name="connsiteX0" fmla="*/ 1422421 w 1501112"/>
                  <a:gd name="connsiteY0" fmla="*/ 15412 h 1117473"/>
                  <a:gd name="connsiteX1" fmla="*/ 1492334 w 1501112"/>
                  <a:gd name="connsiteY1" fmla="*/ 703188 h 1117473"/>
                  <a:gd name="connsiteX2" fmla="*/ 1235813 w 1501112"/>
                  <a:gd name="connsiteY2" fmla="*/ 613932 h 1117473"/>
                  <a:gd name="connsiteX3" fmla="*/ 1422421 w 1501112"/>
                  <a:gd name="connsiteY3" fmla="*/ 15412 h 1117473"/>
                  <a:gd name="connsiteX4" fmla="*/ 938858 w 1501112"/>
                  <a:gd name="connsiteY4" fmla="*/ 0 h 1117473"/>
                  <a:gd name="connsiteX5" fmla="*/ 950694 w 1501112"/>
                  <a:gd name="connsiteY5" fmla="*/ 0 h 1117473"/>
                  <a:gd name="connsiteX6" fmla="*/ 1235813 w 1501112"/>
                  <a:gd name="connsiteY6" fmla="*/ 613932 h 1117473"/>
                  <a:gd name="connsiteX7" fmla="*/ 263745 w 1501112"/>
                  <a:gd name="connsiteY7" fmla="*/ 1117473 h 1117473"/>
                  <a:gd name="connsiteX8" fmla="*/ 0 w 1501112"/>
                  <a:gd name="connsiteY8" fmla="*/ 1087061 h 1117473"/>
                  <a:gd name="connsiteX9" fmla="*/ 0 w 1501112"/>
                  <a:gd name="connsiteY9" fmla="*/ 1084532 h 1117473"/>
                  <a:gd name="connsiteX10" fmla="*/ 938858 w 1501112"/>
                  <a:gd name="connsiteY10" fmla="*/ 0 h 1117473"/>
                  <a:gd name="connsiteX0" fmla="*/ 1235813 w 1492334"/>
                  <a:gd name="connsiteY0" fmla="*/ 613932 h 1117473"/>
                  <a:gd name="connsiteX1" fmla="*/ 1492334 w 1492334"/>
                  <a:gd name="connsiteY1" fmla="*/ 703188 h 1117473"/>
                  <a:gd name="connsiteX2" fmla="*/ 1235813 w 1492334"/>
                  <a:gd name="connsiteY2" fmla="*/ 613932 h 1117473"/>
                  <a:gd name="connsiteX3" fmla="*/ 938858 w 1492334"/>
                  <a:gd name="connsiteY3" fmla="*/ 0 h 1117473"/>
                  <a:gd name="connsiteX4" fmla="*/ 950694 w 1492334"/>
                  <a:gd name="connsiteY4" fmla="*/ 0 h 1117473"/>
                  <a:gd name="connsiteX5" fmla="*/ 1235813 w 1492334"/>
                  <a:gd name="connsiteY5" fmla="*/ 613932 h 1117473"/>
                  <a:gd name="connsiteX6" fmla="*/ 263745 w 1492334"/>
                  <a:gd name="connsiteY6" fmla="*/ 1117473 h 1117473"/>
                  <a:gd name="connsiteX7" fmla="*/ 0 w 1492334"/>
                  <a:gd name="connsiteY7" fmla="*/ 1087061 h 1117473"/>
                  <a:gd name="connsiteX8" fmla="*/ 0 w 1492334"/>
                  <a:gd name="connsiteY8" fmla="*/ 1084532 h 1117473"/>
                  <a:gd name="connsiteX9" fmla="*/ 938858 w 1492334"/>
                  <a:gd name="connsiteY9" fmla="*/ 0 h 1117473"/>
                  <a:gd name="connsiteX0" fmla="*/ 1235813 w 1492334"/>
                  <a:gd name="connsiteY0" fmla="*/ 613932 h 1117473"/>
                  <a:gd name="connsiteX1" fmla="*/ 1492334 w 1492334"/>
                  <a:gd name="connsiteY1" fmla="*/ 703188 h 1117473"/>
                  <a:gd name="connsiteX2" fmla="*/ 1235813 w 1492334"/>
                  <a:gd name="connsiteY2" fmla="*/ 613932 h 1117473"/>
                  <a:gd name="connsiteX3" fmla="*/ 938858 w 1492334"/>
                  <a:gd name="connsiteY3" fmla="*/ 0 h 1117473"/>
                  <a:gd name="connsiteX4" fmla="*/ 950694 w 1492334"/>
                  <a:gd name="connsiteY4" fmla="*/ 0 h 1117473"/>
                  <a:gd name="connsiteX5" fmla="*/ 1235813 w 1492334"/>
                  <a:gd name="connsiteY5" fmla="*/ 613932 h 1117473"/>
                  <a:gd name="connsiteX6" fmla="*/ 263745 w 1492334"/>
                  <a:gd name="connsiteY6" fmla="*/ 1117473 h 1117473"/>
                  <a:gd name="connsiteX7" fmla="*/ 0 w 1492334"/>
                  <a:gd name="connsiteY7" fmla="*/ 1087061 h 1117473"/>
                  <a:gd name="connsiteX8" fmla="*/ 0 w 1492334"/>
                  <a:gd name="connsiteY8" fmla="*/ 1084532 h 1117473"/>
                  <a:gd name="connsiteX9" fmla="*/ 938858 w 1492334"/>
                  <a:gd name="connsiteY9" fmla="*/ 0 h 1117473"/>
                  <a:gd name="connsiteX0" fmla="*/ 938858 w 1235813"/>
                  <a:gd name="connsiteY0" fmla="*/ 0 h 1117473"/>
                  <a:gd name="connsiteX1" fmla="*/ 950694 w 1235813"/>
                  <a:gd name="connsiteY1" fmla="*/ 0 h 1117473"/>
                  <a:gd name="connsiteX2" fmla="*/ 1235813 w 1235813"/>
                  <a:gd name="connsiteY2" fmla="*/ 613932 h 1117473"/>
                  <a:gd name="connsiteX3" fmla="*/ 263745 w 1235813"/>
                  <a:gd name="connsiteY3" fmla="*/ 1117473 h 1117473"/>
                  <a:gd name="connsiteX4" fmla="*/ 0 w 1235813"/>
                  <a:gd name="connsiteY4" fmla="*/ 1087061 h 1117473"/>
                  <a:gd name="connsiteX5" fmla="*/ 0 w 1235813"/>
                  <a:gd name="connsiteY5" fmla="*/ 1084532 h 1117473"/>
                  <a:gd name="connsiteX6" fmla="*/ 938858 w 1235813"/>
                  <a:gd name="connsiteY6" fmla="*/ 0 h 1117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813" h="1117473">
                    <a:moveTo>
                      <a:pt x="938858" y="0"/>
                    </a:moveTo>
                    <a:lnTo>
                      <a:pt x="950694" y="0"/>
                    </a:lnTo>
                    <a:cubicBezTo>
                      <a:pt x="954582" y="266435"/>
                      <a:pt x="1068266" y="497045"/>
                      <a:pt x="1235813" y="613932"/>
                    </a:cubicBezTo>
                    <a:cubicBezTo>
                      <a:pt x="1029987" y="917179"/>
                      <a:pt x="671458" y="1117473"/>
                      <a:pt x="263745" y="1117473"/>
                    </a:cubicBezTo>
                    <a:cubicBezTo>
                      <a:pt x="172880" y="1117473"/>
                      <a:pt x="84458" y="1107525"/>
                      <a:pt x="0" y="1087061"/>
                    </a:cubicBezTo>
                    <a:lnTo>
                      <a:pt x="0" y="1084532"/>
                    </a:lnTo>
                    <a:cubicBezTo>
                      <a:pt x="517358" y="1066435"/>
                      <a:pt x="932310" y="589052"/>
                      <a:pt x="938858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77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5400000" scaled="1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2903974" y="-2155483"/>
                <a:ext cx="1331406" cy="1171609"/>
              </a:xfrm>
              <a:custGeom>
                <a:avLst/>
                <a:gdLst>
                  <a:gd name="connsiteX0" fmla="*/ 1190729 w 1331406"/>
                  <a:gd name="connsiteY0" fmla="*/ 8 h 1171506"/>
                  <a:gd name="connsiteX1" fmla="*/ 1150536 w 1331406"/>
                  <a:gd name="connsiteY1" fmla="*/ 326579 h 1171506"/>
                  <a:gd name="connsiteX2" fmla="*/ 1029956 w 1331406"/>
                  <a:gd name="connsiteY2" fmla="*/ 587836 h 1171506"/>
                  <a:gd name="connsiteX3" fmla="*/ 828989 w 1331406"/>
                  <a:gd name="connsiteY3" fmla="*/ 834021 h 1171506"/>
                  <a:gd name="connsiteX4" fmla="*/ 602901 w 1331406"/>
                  <a:gd name="connsiteY4" fmla="*/ 1014891 h 1171506"/>
                  <a:gd name="connsiteX5" fmla="*/ 366764 w 1331406"/>
                  <a:gd name="connsiteY5" fmla="*/ 1115375 h 1171506"/>
                  <a:gd name="connsiteX6" fmla="*/ 0 w 1331406"/>
                  <a:gd name="connsiteY6" fmla="*/ 1145520 h 1171506"/>
                  <a:gd name="connsiteX7" fmla="*/ 95459 w 1331406"/>
                  <a:gd name="connsiteY7" fmla="*/ 1165616 h 1171506"/>
                  <a:gd name="connsiteX8" fmla="*/ 351692 w 1331406"/>
                  <a:gd name="connsiteY8" fmla="*/ 1170641 h 1171506"/>
                  <a:gd name="connsiteX9" fmla="*/ 517490 w 1331406"/>
                  <a:gd name="connsiteY9" fmla="*/ 1150544 h 1171506"/>
                  <a:gd name="connsiteX10" fmla="*/ 698360 w 1331406"/>
                  <a:gd name="connsiteY10" fmla="*/ 1100302 h 1171506"/>
                  <a:gd name="connsiteX11" fmla="*/ 919424 w 1331406"/>
                  <a:gd name="connsiteY11" fmla="*/ 974698 h 1171506"/>
                  <a:gd name="connsiteX12" fmla="*/ 1095270 w 1331406"/>
                  <a:gd name="connsiteY12" fmla="*/ 839045 h 1171506"/>
                  <a:gd name="connsiteX13" fmla="*/ 1240971 w 1331406"/>
                  <a:gd name="connsiteY13" fmla="*/ 668223 h 1171506"/>
                  <a:gd name="connsiteX14" fmla="*/ 1331406 w 1331406"/>
                  <a:gd name="connsiteY14" fmla="*/ 512474 h 1171506"/>
                  <a:gd name="connsiteX15" fmla="*/ 1271116 w 1331406"/>
                  <a:gd name="connsiteY15" fmla="*/ 447159 h 1171506"/>
                  <a:gd name="connsiteX16" fmla="*/ 1235947 w 1331406"/>
                  <a:gd name="connsiteY16" fmla="*/ 316531 h 1171506"/>
                  <a:gd name="connsiteX17" fmla="*/ 1190729 w 1331406"/>
                  <a:gd name="connsiteY17" fmla="*/ 8 h 1171506"/>
                  <a:gd name="connsiteX0" fmla="*/ 1190729 w 1331406"/>
                  <a:gd name="connsiteY0" fmla="*/ 111 h 1171609"/>
                  <a:gd name="connsiteX1" fmla="*/ 1150536 w 1331406"/>
                  <a:gd name="connsiteY1" fmla="*/ 326682 h 1171609"/>
                  <a:gd name="connsiteX2" fmla="*/ 1029956 w 1331406"/>
                  <a:gd name="connsiteY2" fmla="*/ 587939 h 1171609"/>
                  <a:gd name="connsiteX3" fmla="*/ 828989 w 1331406"/>
                  <a:gd name="connsiteY3" fmla="*/ 834124 h 1171609"/>
                  <a:gd name="connsiteX4" fmla="*/ 602901 w 1331406"/>
                  <a:gd name="connsiteY4" fmla="*/ 1014994 h 1171609"/>
                  <a:gd name="connsiteX5" fmla="*/ 366764 w 1331406"/>
                  <a:gd name="connsiteY5" fmla="*/ 1115478 h 1171609"/>
                  <a:gd name="connsiteX6" fmla="*/ 0 w 1331406"/>
                  <a:gd name="connsiteY6" fmla="*/ 1145623 h 1171609"/>
                  <a:gd name="connsiteX7" fmla="*/ 95459 w 1331406"/>
                  <a:gd name="connsiteY7" fmla="*/ 1165719 h 1171609"/>
                  <a:gd name="connsiteX8" fmla="*/ 351692 w 1331406"/>
                  <a:gd name="connsiteY8" fmla="*/ 1170744 h 1171609"/>
                  <a:gd name="connsiteX9" fmla="*/ 517490 w 1331406"/>
                  <a:gd name="connsiteY9" fmla="*/ 1150647 h 1171609"/>
                  <a:gd name="connsiteX10" fmla="*/ 698360 w 1331406"/>
                  <a:gd name="connsiteY10" fmla="*/ 1100405 h 1171609"/>
                  <a:gd name="connsiteX11" fmla="*/ 919424 w 1331406"/>
                  <a:gd name="connsiteY11" fmla="*/ 974801 h 1171609"/>
                  <a:gd name="connsiteX12" fmla="*/ 1095270 w 1331406"/>
                  <a:gd name="connsiteY12" fmla="*/ 839148 h 1171609"/>
                  <a:gd name="connsiteX13" fmla="*/ 1240971 w 1331406"/>
                  <a:gd name="connsiteY13" fmla="*/ 668326 h 1171609"/>
                  <a:gd name="connsiteX14" fmla="*/ 1331406 w 1331406"/>
                  <a:gd name="connsiteY14" fmla="*/ 512577 h 1171609"/>
                  <a:gd name="connsiteX15" fmla="*/ 1271116 w 1331406"/>
                  <a:gd name="connsiteY15" fmla="*/ 447262 h 1171609"/>
                  <a:gd name="connsiteX16" fmla="*/ 1220875 w 1331406"/>
                  <a:gd name="connsiteY16" fmla="*/ 291513 h 1171609"/>
                  <a:gd name="connsiteX17" fmla="*/ 1190729 w 1331406"/>
                  <a:gd name="connsiteY17" fmla="*/ 111 h 1171609"/>
                  <a:gd name="connsiteX0" fmla="*/ 1190729 w 1331406"/>
                  <a:gd name="connsiteY0" fmla="*/ 111 h 1171609"/>
                  <a:gd name="connsiteX1" fmla="*/ 1150536 w 1331406"/>
                  <a:gd name="connsiteY1" fmla="*/ 326682 h 1171609"/>
                  <a:gd name="connsiteX2" fmla="*/ 1029956 w 1331406"/>
                  <a:gd name="connsiteY2" fmla="*/ 587939 h 1171609"/>
                  <a:gd name="connsiteX3" fmla="*/ 828989 w 1331406"/>
                  <a:gd name="connsiteY3" fmla="*/ 834124 h 1171609"/>
                  <a:gd name="connsiteX4" fmla="*/ 602901 w 1331406"/>
                  <a:gd name="connsiteY4" fmla="*/ 1014994 h 1171609"/>
                  <a:gd name="connsiteX5" fmla="*/ 366764 w 1331406"/>
                  <a:gd name="connsiteY5" fmla="*/ 1115478 h 1171609"/>
                  <a:gd name="connsiteX6" fmla="*/ 0 w 1331406"/>
                  <a:gd name="connsiteY6" fmla="*/ 1145623 h 1171609"/>
                  <a:gd name="connsiteX7" fmla="*/ 95459 w 1331406"/>
                  <a:gd name="connsiteY7" fmla="*/ 1165719 h 1171609"/>
                  <a:gd name="connsiteX8" fmla="*/ 351692 w 1331406"/>
                  <a:gd name="connsiteY8" fmla="*/ 1170744 h 1171609"/>
                  <a:gd name="connsiteX9" fmla="*/ 517490 w 1331406"/>
                  <a:gd name="connsiteY9" fmla="*/ 1150647 h 1171609"/>
                  <a:gd name="connsiteX10" fmla="*/ 698360 w 1331406"/>
                  <a:gd name="connsiteY10" fmla="*/ 1100405 h 1171609"/>
                  <a:gd name="connsiteX11" fmla="*/ 919424 w 1331406"/>
                  <a:gd name="connsiteY11" fmla="*/ 974801 h 1171609"/>
                  <a:gd name="connsiteX12" fmla="*/ 1095270 w 1331406"/>
                  <a:gd name="connsiteY12" fmla="*/ 839148 h 1171609"/>
                  <a:gd name="connsiteX13" fmla="*/ 1240971 w 1331406"/>
                  <a:gd name="connsiteY13" fmla="*/ 668326 h 1171609"/>
                  <a:gd name="connsiteX14" fmla="*/ 1331406 w 1331406"/>
                  <a:gd name="connsiteY14" fmla="*/ 512577 h 1171609"/>
                  <a:gd name="connsiteX15" fmla="*/ 1261068 w 1331406"/>
                  <a:gd name="connsiteY15" fmla="*/ 422141 h 1171609"/>
                  <a:gd name="connsiteX16" fmla="*/ 1220875 w 1331406"/>
                  <a:gd name="connsiteY16" fmla="*/ 291513 h 1171609"/>
                  <a:gd name="connsiteX17" fmla="*/ 1190729 w 1331406"/>
                  <a:gd name="connsiteY17" fmla="*/ 111 h 1171609"/>
                  <a:gd name="connsiteX0" fmla="*/ 1190729 w 1331406"/>
                  <a:gd name="connsiteY0" fmla="*/ 111 h 1171609"/>
                  <a:gd name="connsiteX1" fmla="*/ 1150536 w 1331406"/>
                  <a:gd name="connsiteY1" fmla="*/ 326682 h 1171609"/>
                  <a:gd name="connsiteX2" fmla="*/ 1029956 w 1331406"/>
                  <a:gd name="connsiteY2" fmla="*/ 587939 h 1171609"/>
                  <a:gd name="connsiteX3" fmla="*/ 828989 w 1331406"/>
                  <a:gd name="connsiteY3" fmla="*/ 834124 h 1171609"/>
                  <a:gd name="connsiteX4" fmla="*/ 602901 w 1331406"/>
                  <a:gd name="connsiteY4" fmla="*/ 1014994 h 1171609"/>
                  <a:gd name="connsiteX5" fmla="*/ 366764 w 1331406"/>
                  <a:gd name="connsiteY5" fmla="*/ 1115478 h 1171609"/>
                  <a:gd name="connsiteX6" fmla="*/ 0 w 1331406"/>
                  <a:gd name="connsiteY6" fmla="*/ 1145623 h 1171609"/>
                  <a:gd name="connsiteX7" fmla="*/ 95459 w 1331406"/>
                  <a:gd name="connsiteY7" fmla="*/ 1165719 h 1171609"/>
                  <a:gd name="connsiteX8" fmla="*/ 351692 w 1331406"/>
                  <a:gd name="connsiteY8" fmla="*/ 1170744 h 1171609"/>
                  <a:gd name="connsiteX9" fmla="*/ 517490 w 1331406"/>
                  <a:gd name="connsiteY9" fmla="*/ 1150647 h 1171609"/>
                  <a:gd name="connsiteX10" fmla="*/ 698360 w 1331406"/>
                  <a:gd name="connsiteY10" fmla="*/ 1100405 h 1171609"/>
                  <a:gd name="connsiteX11" fmla="*/ 919424 w 1331406"/>
                  <a:gd name="connsiteY11" fmla="*/ 974801 h 1171609"/>
                  <a:gd name="connsiteX12" fmla="*/ 1095270 w 1331406"/>
                  <a:gd name="connsiteY12" fmla="*/ 839148 h 1171609"/>
                  <a:gd name="connsiteX13" fmla="*/ 1240971 w 1331406"/>
                  <a:gd name="connsiteY13" fmla="*/ 668326 h 1171609"/>
                  <a:gd name="connsiteX14" fmla="*/ 1331406 w 1331406"/>
                  <a:gd name="connsiteY14" fmla="*/ 512577 h 1171609"/>
                  <a:gd name="connsiteX15" fmla="*/ 1261068 w 1331406"/>
                  <a:gd name="connsiteY15" fmla="*/ 422141 h 1171609"/>
                  <a:gd name="connsiteX16" fmla="*/ 1220875 w 1331406"/>
                  <a:gd name="connsiteY16" fmla="*/ 291513 h 1171609"/>
                  <a:gd name="connsiteX17" fmla="*/ 1190729 w 1331406"/>
                  <a:gd name="connsiteY17" fmla="*/ 111 h 1171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31406" h="1171609">
                    <a:moveTo>
                      <a:pt x="1190729" y="111"/>
                    </a:moveTo>
                    <a:cubicBezTo>
                      <a:pt x="1179006" y="5972"/>
                      <a:pt x="1192403" y="198566"/>
                      <a:pt x="1150536" y="326682"/>
                    </a:cubicBezTo>
                    <a:cubicBezTo>
                      <a:pt x="1108669" y="454798"/>
                      <a:pt x="1083547" y="503365"/>
                      <a:pt x="1029956" y="587939"/>
                    </a:cubicBezTo>
                    <a:cubicBezTo>
                      <a:pt x="976365" y="672513"/>
                      <a:pt x="900165" y="762948"/>
                      <a:pt x="828989" y="834124"/>
                    </a:cubicBezTo>
                    <a:cubicBezTo>
                      <a:pt x="757813" y="905300"/>
                      <a:pt x="679938" y="968102"/>
                      <a:pt x="602901" y="1014994"/>
                    </a:cubicBezTo>
                    <a:cubicBezTo>
                      <a:pt x="525864" y="1061886"/>
                      <a:pt x="467247" y="1093707"/>
                      <a:pt x="366764" y="1115478"/>
                    </a:cubicBezTo>
                    <a:cubicBezTo>
                      <a:pt x="266281" y="1137249"/>
                      <a:pt x="176683" y="1164045"/>
                      <a:pt x="0" y="1145623"/>
                    </a:cubicBezTo>
                    <a:cubicBezTo>
                      <a:pt x="31820" y="1152322"/>
                      <a:pt x="36844" y="1161532"/>
                      <a:pt x="95459" y="1165719"/>
                    </a:cubicBezTo>
                    <a:cubicBezTo>
                      <a:pt x="154074" y="1169906"/>
                      <a:pt x="281354" y="1173256"/>
                      <a:pt x="351692" y="1170744"/>
                    </a:cubicBezTo>
                    <a:cubicBezTo>
                      <a:pt x="422030" y="1168232"/>
                      <a:pt x="459712" y="1162370"/>
                      <a:pt x="517490" y="1150647"/>
                    </a:cubicBezTo>
                    <a:cubicBezTo>
                      <a:pt x="575268" y="1138924"/>
                      <a:pt x="631371" y="1129713"/>
                      <a:pt x="698360" y="1100405"/>
                    </a:cubicBezTo>
                    <a:cubicBezTo>
                      <a:pt x="765349" y="1071097"/>
                      <a:pt x="853272" y="1018344"/>
                      <a:pt x="919424" y="974801"/>
                    </a:cubicBezTo>
                    <a:cubicBezTo>
                      <a:pt x="985576" y="931258"/>
                      <a:pt x="1041679" y="890227"/>
                      <a:pt x="1095270" y="839148"/>
                    </a:cubicBezTo>
                    <a:cubicBezTo>
                      <a:pt x="1148861" y="788069"/>
                      <a:pt x="1201615" y="722754"/>
                      <a:pt x="1240971" y="668326"/>
                    </a:cubicBezTo>
                    <a:cubicBezTo>
                      <a:pt x="1280327" y="613898"/>
                      <a:pt x="1305866" y="563237"/>
                      <a:pt x="1331406" y="512577"/>
                    </a:cubicBezTo>
                    <a:cubicBezTo>
                      <a:pt x="1311309" y="490805"/>
                      <a:pt x="1276978" y="454798"/>
                      <a:pt x="1261068" y="422141"/>
                    </a:cubicBezTo>
                    <a:cubicBezTo>
                      <a:pt x="1245158" y="389484"/>
                      <a:pt x="1232598" y="361851"/>
                      <a:pt x="1220875" y="291513"/>
                    </a:cubicBezTo>
                    <a:cubicBezTo>
                      <a:pt x="1209152" y="221175"/>
                      <a:pt x="1202452" y="-5750"/>
                      <a:pt x="1190729" y="11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77000">
                    <a:srgbClr val="FFC000">
                      <a:alpha val="50000"/>
                    </a:srgbClr>
                  </a:gs>
                  <a:gs pos="100000">
                    <a:srgbClr val="FFC000">
                      <a:lumMod val="60000"/>
                      <a:lumOff val="40000"/>
                    </a:srgbClr>
                  </a:gs>
                </a:gsLst>
                <a:lin ang="5400000" scaled="1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22" name="组合 12"/>
            <p:cNvGrpSpPr/>
            <p:nvPr/>
          </p:nvGrpSpPr>
          <p:grpSpPr>
            <a:xfrm flipV="1">
              <a:off x="3236601" y="3595031"/>
              <a:ext cx="1342656" cy="1193784"/>
              <a:chOff x="2892724" y="-2155483"/>
              <a:chExt cx="1342656" cy="1174143"/>
            </a:xfrm>
          </p:grpSpPr>
          <p:sp>
            <p:nvSpPr>
              <p:cNvPr id="29" name="椭圆 52"/>
              <p:cNvSpPr/>
              <p:nvPr/>
            </p:nvSpPr>
            <p:spPr>
              <a:xfrm>
                <a:off x="2892724" y="-2098813"/>
                <a:ext cx="1235813" cy="1117473"/>
              </a:xfrm>
              <a:custGeom>
                <a:avLst/>
                <a:gdLst>
                  <a:gd name="connsiteX0" fmla="*/ 1421777 w 2033575"/>
                  <a:gd name="connsiteY0" fmla="*/ 0 h 1117473"/>
                  <a:gd name="connsiteX1" fmla="*/ 2033575 w 2033575"/>
                  <a:gd name="connsiteY1" fmla="*/ 0 h 1117473"/>
                  <a:gd name="connsiteX2" fmla="*/ 1492334 w 2033575"/>
                  <a:gd name="connsiteY2" fmla="*/ 703188 h 1117473"/>
                  <a:gd name="connsiteX3" fmla="*/ 1235813 w 2033575"/>
                  <a:gd name="connsiteY3" fmla="*/ 613932 h 1117473"/>
                  <a:gd name="connsiteX4" fmla="*/ 1422421 w 2033575"/>
                  <a:gd name="connsiteY4" fmla="*/ 15412 h 1117473"/>
                  <a:gd name="connsiteX5" fmla="*/ 1421777 w 2033575"/>
                  <a:gd name="connsiteY5" fmla="*/ 0 h 1117473"/>
                  <a:gd name="connsiteX6" fmla="*/ 938858 w 2033575"/>
                  <a:gd name="connsiteY6" fmla="*/ 0 h 1117473"/>
                  <a:gd name="connsiteX7" fmla="*/ 950694 w 2033575"/>
                  <a:gd name="connsiteY7" fmla="*/ 0 h 1117473"/>
                  <a:gd name="connsiteX8" fmla="*/ 1235813 w 2033575"/>
                  <a:gd name="connsiteY8" fmla="*/ 613932 h 1117473"/>
                  <a:gd name="connsiteX9" fmla="*/ 263745 w 2033575"/>
                  <a:gd name="connsiteY9" fmla="*/ 1117473 h 1117473"/>
                  <a:gd name="connsiteX10" fmla="*/ 0 w 2033575"/>
                  <a:gd name="connsiteY10" fmla="*/ 1087061 h 1117473"/>
                  <a:gd name="connsiteX11" fmla="*/ 0 w 2033575"/>
                  <a:gd name="connsiteY11" fmla="*/ 1084532 h 1117473"/>
                  <a:gd name="connsiteX12" fmla="*/ 938858 w 2033575"/>
                  <a:gd name="connsiteY12" fmla="*/ 0 h 1117473"/>
                  <a:gd name="connsiteX0" fmla="*/ 1421777 w 2033575"/>
                  <a:gd name="connsiteY0" fmla="*/ 0 h 1117473"/>
                  <a:gd name="connsiteX1" fmla="*/ 2033575 w 2033575"/>
                  <a:gd name="connsiteY1" fmla="*/ 0 h 1117473"/>
                  <a:gd name="connsiteX2" fmla="*/ 1492334 w 2033575"/>
                  <a:gd name="connsiteY2" fmla="*/ 703188 h 1117473"/>
                  <a:gd name="connsiteX3" fmla="*/ 1235813 w 2033575"/>
                  <a:gd name="connsiteY3" fmla="*/ 613932 h 1117473"/>
                  <a:gd name="connsiteX4" fmla="*/ 1422421 w 2033575"/>
                  <a:gd name="connsiteY4" fmla="*/ 15412 h 1117473"/>
                  <a:gd name="connsiteX5" fmla="*/ 1421777 w 2033575"/>
                  <a:gd name="connsiteY5" fmla="*/ 0 h 1117473"/>
                  <a:gd name="connsiteX6" fmla="*/ 938858 w 2033575"/>
                  <a:gd name="connsiteY6" fmla="*/ 0 h 1117473"/>
                  <a:gd name="connsiteX7" fmla="*/ 950694 w 2033575"/>
                  <a:gd name="connsiteY7" fmla="*/ 0 h 1117473"/>
                  <a:gd name="connsiteX8" fmla="*/ 1235813 w 2033575"/>
                  <a:gd name="connsiteY8" fmla="*/ 613932 h 1117473"/>
                  <a:gd name="connsiteX9" fmla="*/ 263745 w 2033575"/>
                  <a:gd name="connsiteY9" fmla="*/ 1117473 h 1117473"/>
                  <a:gd name="connsiteX10" fmla="*/ 0 w 2033575"/>
                  <a:gd name="connsiteY10" fmla="*/ 1087061 h 1117473"/>
                  <a:gd name="connsiteX11" fmla="*/ 0 w 2033575"/>
                  <a:gd name="connsiteY11" fmla="*/ 1084532 h 1117473"/>
                  <a:gd name="connsiteX12" fmla="*/ 938858 w 2033575"/>
                  <a:gd name="connsiteY12" fmla="*/ 0 h 1117473"/>
                  <a:gd name="connsiteX0" fmla="*/ 1421777 w 2033575"/>
                  <a:gd name="connsiteY0" fmla="*/ 0 h 1117473"/>
                  <a:gd name="connsiteX1" fmla="*/ 2033575 w 2033575"/>
                  <a:gd name="connsiteY1" fmla="*/ 0 h 1117473"/>
                  <a:gd name="connsiteX2" fmla="*/ 1492334 w 2033575"/>
                  <a:gd name="connsiteY2" fmla="*/ 703188 h 1117473"/>
                  <a:gd name="connsiteX3" fmla="*/ 1235813 w 2033575"/>
                  <a:gd name="connsiteY3" fmla="*/ 613932 h 1117473"/>
                  <a:gd name="connsiteX4" fmla="*/ 1422421 w 2033575"/>
                  <a:gd name="connsiteY4" fmla="*/ 15412 h 1117473"/>
                  <a:gd name="connsiteX5" fmla="*/ 1421777 w 2033575"/>
                  <a:gd name="connsiteY5" fmla="*/ 0 h 1117473"/>
                  <a:gd name="connsiteX6" fmla="*/ 938858 w 2033575"/>
                  <a:gd name="connsiteY6" fmla="*/ 0 h 1117473"/>
                  <a:gd name="connsiteX7" fmla="*/ 950694 w 2033575"/>
                  <a:gd name="connsiteY7" fmla="*/ 0 h 1117473"/>
                  <a:gd name="connsiteX8" fmla="*/ 1235813 w 2033575"/>
                  <a:gd name="connsiteY8" fmla="*/ 613932 h 1117473"/>
                  <a:gd name="connsiteX9" fmla="*/ 263745 w 2033575"/>
                  <a:gd name="connsiteY9" fmla="*/ 1117473 h 1117473"/>
                  <a:gd name="connsiteX10" fmla="*/ 0 w 2033575"/>
                  <a:gd name="connsiteY10" fmla="*/ 1087061 h 1117473"/>
                  <a:gd name="connsiteX11" fmla="*/ 0 w 2033575"/>
                  <a:gd name="connsiteY11" fmla="*/ 1084532 h 1117473"/>
                  <a:gd name="connsiteX12" fmla="*/ 938858 w 2033575"/>
                  <a:gd name="connsiteY12" fmla="*/ 0 h 1117473"/>
                  <a:gd name="connsiteX0" fmla="*/ 1422421 w 2033575"/>
                  <a:gd name="connsiteY0" fmla="*/ 89858 h 1191919"/>
                  <a:gd name="connsiteX1" fmla="*/ 2033575 w 2033575"/>
                  <a:gd name="connsiteY1" fmla="*/ 74446 h 1191919"/>
                  <a:gd name="connsiteX2" fmla="*/ 1492334 w 2033575"/>
                  <a:gd name="connsiteY2" fmla="*/ 777634 h 1191919"/>
                  <a:gd name="connsiteX3" fmla="*/ 1235813 w 2033575"/>
                  <a:gd name="connsiteY3" fmla="*/ 688378 h 1191919"/>
                  <a:gd name="connsiteX4" fmla="*/ 1422421 w 2033575"/>
                  <a:gd name="connsiteY4" fmla="*/ 89858 h 1191919"/>
                  <a:gd name="connsiteX5" fmla="*/ 938858 w 2033575"/>
                  <a:gd name="connsiteY5" fmla="*/ 74446 h 1191919"/>
                  <a:gd name="connsiteX6" fmla="*/ 950694 w 2033575"/>
                  <a:gd name="connsiteY6" fmla="*/ 74446 h 1191919"/>
                  <a:gd name="connsiteX7" fmla="*/ 1235813 w 2033575"/>
                  <a:gd name="connsiteY7" fmla="*/ 688378 h 1191919"/>
                  <a:gd name="connsiteX8" fmla="*/ 263745 w 2033575"/>
                  <a:gd name="connsiteY8" fmla="*/ 1191919 h 1191919"/>
                  <a:gd name="connsiteX9" fmla="*/ 0 w 2033575"/>
                  <a:gd name="connsiteY9" fmla="*/ 1161507 h 1191919"/>
                  <a:gd name="connsiteX10" fmla="*/ 0 w 2033575"/>
                  <a:gd name="connsiteY10" fmla="*/ 1158978 h 1191919"/>
                  <a:gd name="connsiteX11" fmla="*/ 938858 w 2033575"/>
                  <a:gd name="connsiteY11" fmla="*/ 74446 h 1191919"/>
                  <a:gd name="connsiteX0" fmla="*/ 1422421 w 1501112"/>
                  <a:gd name="connsiteY0" fmla="*/ 15412 h 1117473"/>
                  <a:gd name="connsiteX1" fmla="*/ 1492334 w 1501112"/>
                  <a:gd name="connsiteY1" fmla="*/ 703188 h 1117473"/>
                  <a:gd name="connsiteX2" fmla="*/ 1235813 w 1501112"/>
                  <a:gd name="connsiteY2" fmla="*/ 613932 h 1117473"/>
                  <a:gd name="connsiteX3" fmla="*/ 1422421 w 1501112"/>
                  <a:gd name="connsiteY3" fmla="*/ 15412 h 1117473"/>
                  <a:gd name="connsiteX4" fmla="*/ 938858 w 1501112"/>
                  <a:gd name="connsiteY4" fmla="*/ 0 h 1117473"/>
                  <a:gd name="connsiteX5" fmla="*/ 950694 w 1501112"/>
                  <a:gd name="connsiteY5" fmla="*/ 0 h 1117473"/>
                  <a:gd name="connsiteX6" fmla="*/ 1235813 w 1501112"/>
                  <a:gd name="connsiteY6" fmla="*/ 613932 h 1117473"/>
                  <a:gd name="connsiteX7" fmla="*/ 263745 w 1501112"/>
                  <a:gd name="connsiteY7" fmla="*/ 1117473 h 1117473"/>
                  <a:gd name="connsiteX8" fmla="*/ 0 w 1501112"/>
                  <a:gd name="connsiteY8" fmla="*/ 1087061 h 1117473"/>
                  <a:gd name="connsiteX9" fmla="*/ 0 w 1501112"/>
                  <a:gd name="connsiteY9" fmla="*/ 1084532 h 1117473"/>
                  <a:gd name="connsiteX10" fmla="*/ 938858 w 1501112"/>
                  <a:gd name="connsiteY10" fmla="*/ 0 h 1117473"/>
                  <a:gd name="connsiteX0" fmla="*/ 1235813 w 1492334"/>
                  <a:gd name="connsiteY0" fmla="*/ 613932 h 1117473"/>
                  <a:gd name="connsiteX1" fmla="*/ 1492334 w 1492334"/>
                  <a:gd name="connsiteY1" fmla="*/ 703188 h 1117473"/>
                  <a:gd name="connsiteX2" fmla="*/ 1235813 w 1492334"/>
                  <a:gd name="connsiteY2" fmla="*/ 613932 h 1117473"/>
                  <a:gd name="connsiteX3" fmla="*/ 938858 w 1492334"/>
                  <a:gd name="connsiteY3" fmla="*/ 0 h 1117473"/>
                  <a:gd name="connsiteX4" fmla="*/ 950694 w 1492334"/>
                  <a:gd name="connsiteY4" fmla="*/ 0 h 1117473"/>
                  <a:gd name="connsiteX5" fmla="*/ 1235813 w 1492334"/>
                  <a:gd name="connsiteY5" fmla="*/ 613932 h 1117473"/>
                  <a:gd name="connsiteX6" fmla="*/ 263745 w 1492334"/>
                  <a:gd name="connsiteY6" fmla="*/ 1117473 h 1117473"/>
                  <a:gd name="connsiteX7" fmla="*/ 0 w 1492334"/>
                  <a:gd name="connsiteY7" fmla="*/ 1087061 h 1117473"/>
                  <a:gd name="connsiteX8" fmla="*/ 0 w 1492334"/>
                  <a:gd name="connsiteY8" fmla="*/ 1084532 h 1117473"/>
                  <a:gd name="connsiteX9" fmla="*/ 938858 w 1492334"/>
                  <a:gd name="connsiteY9" fmla="*/ 0 h 1117473"/>
                  <a:gd name="connsiteX0" fmla="*/ 1235813 w 1492334"/>
                  <a:gd name="connsiteY0" fmla="*/ 613932 h 1117473"/>
                  <a:gd name="connsiteX1" fmla="*/ 1492334 w 1492334"/>
                  <a:gd name="connsiteY1" fmla="*/ 703188 h 1117473"/>
                  <a:gd name="connsiteX2" fmla="*/ 1235813 w 1492334"/>
                  <a:gd name="connsiteY2" fmla="*/ 613932 h 1117473"/>
                  <a:gd name="connsiteX3" fmla="*/ 938858 w 1492334"/>
                  <a:gd name="connsiteY3" fmla="*/ 0 h 1117473"/>
                  <a:gd name="connsiteX4" fmla="*/ 950694 w 1492334"/>
                  <a:gd name="connsiteY4" fmla="*/ 0 h 1117473"/>
                  <a:gd name="connsiteX5" fmla="*/ 1235813 w 1492334"/>
                  <a:gd name="connsiteY5" fmla="*/ 613932 h 1117473"/>
                  <a:gd name="connsiteX6" fmla="*/ 263745 w 1492334"/>
                  <a:gd name="connsiteY6" fmla="*/ 1117473 h 1117473"/>
                  <a:gd name="connsiteX7" fmla="*/ 0 w 1492334"/>
                  <a:gd name="connsiteY7" fmla="*/ 1087061 h 1117473"/>
                  <a:gd name="connsiteX8" fmla="*/ 0 w 1492334"/>
                  <a:gd name="connsiteY8" fmla="*/ 1084532 h 1117473"/>
                  <a:gd name="connsiteX9" fmla="*/ 938858 w 1492334"/>
                  <a:gd name="connsiteY9" fmla="*/ 0 h 1117473"/>
                  <a:gd name="connsiteX0" fmla="*/ 938858 w 1235813"/>
                  <a:gd name="connsiteY0" fmla="*/ 0 h 1117473"/>
                  <a:gd name="connsiteX1" fmla="*/ 950694 w 1235813"/>
                  <a:gd name="connsiteY1" fmla="*/ 0 h 1117473"/>
                  <a:gd name="connsiteX2" fmla="*/ 1235813 w 1235813"/>
                  <a:gd name="connsiteY2" fmla="*/ 613932 h 1117473"/>
                  <a:gd name="connsiteX3" fmla="*/ 263745 w 1235813"/>
                  <a:gd name="connsiteY3" fmla="*/ 1117473 h 1117473"/>
                  <a:gd name="connsiteX4" fmla="*/ 0 w 1235813"/>
                  <a:gd name="connsiteY4" fmla="*/ 1087061 h 1117473"/>
                  <a:gd name="connsiteX5" fmla="*/ 0 w 1235813"/>
                  <a:gd name="connsiteY5" fmla="*/ 1084532 h 1117473"/>
                  <a:gd name="connsiteX6" fmla="*/ 938858 w 1235813"/>
                  <a:gd name="connsiteY6" fmla="*/ 0 h 1117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813" h="1117473">
                    <a:moveTo>
                      <a:pt x="938858" y="0"/>
                    </a:moveTo>
                    <a:lnTo>
                      <a:pt x="950694" y="0"/>
                    </a:lnTo>
                    <a:cubicBezTo>
                      <a:pt x="954582" y="266435"/>
                      <a:pt x="1068266" y="497045"/>
                      <a:pt x="1235813" y="613932"/>
                    </a:cubicBezTo>
                    <a:cubicBezTo>
                      <a:pt x="1029987" y="917179"/>
                      <a:pt x="671458" y="1117473"/>
                      <a:pt x="263745" y="1117473"/>
                    </a:cubicBezTo>
                    <a:cubicBezTo>
                      <a:pt x="172880" y="1117473"/>
                      <a:pt x="84458" y="1107525"/>
                      <a:pt x="0" y="1087061"/>
                    </a:cubicBezTo>
                    <a:lnTo>
                      <a:pt x="0" y="1084532"/>
                    </a:lnTo>
                    <a:cubicBezTo>
                      <a:pt x="517358" y="1066435"/>
                      <a:pt x="932310" y="589052"/>
                      <a:pt x="938858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77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5400000" scaled="1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>
                <a:off x="2903974" y="-2155483"/>
                <a:ext cx="1331406" cy="1171609"/>
              </a:xfrm>
              <a:custGeom>
                <a:avLst/>
                <a:gdLst>
                  <a:gd name="connsiteX0" fmla="*/ 1190729 w 1331406"/>
                  <a:gd name="connsiteY0" fmla="*/ 8 h 1171506"/>
                  <a:gd name="connsiteX1" fmla="*/ 1150536 w 1331406"/>
                  <a:gd name="connsiteY1" fmla="*/ 326579 h 1171506"/>
                  <a:gd name="connsiteX2" fmla="*/ 1029956 w 1331406"/>
                  <a:gd name="connsiteY2" fmla="*/ 587836 h 1171506"/>
                  <a:gd name="connsiteX3" fmla="*/ 828989 w 1331406"/>
                  <a:gd name="connsiteY3" fmla="*/ 834021 h 1171506"/>
                  <a:gd name="connsiteX4" fmla="*/ 602901 w 1331406"/>
                  <a:gd name="connsiteY4" fmla="*/ 1014891 h 1171506"/>
                  <a:gd name="connsiteX5" fmla="*/ 366764 w 1331406"/>
                  <a:gd name="connsiteY5" fmla="*/ 1115375 h 1171506"/>
                  <a:gd name="connsiteX6" fmla="*/ 0 w 1331406"/>
                  <a:gd name="connsiteY6" fmla="*/ 1145520 h 1171506"/>
                  <a:gd name="connsiteX7" fmla="*/ 95459 w 1331406"/>
                  <a:gd name="connsiteY7" fmla="*/ 1165616 h 1171506"/>
                  <a:gd name="connsiteX8" fmla="*/ 351692 w 1331406"/>
                  <a:gd name="connsiteY8" fmla="*/ 1170641 h 1171506"/>
                  <a:gd name="connsiteX9" fmla="*/ 517490 w 1331406"/>
                  <a:gd name="connsiteY9" fmla="*/ 1150544 h 1171506"/>
                  <a:gd name="connsiteX10" fmla="*/ 698360 w 1331406"/>
                  <a:gd name="connsiteY10" fmla="*/ 1100302 h 1171506"/>
                  <a:gd name="connsiteX11" fmla="*/ 919424 w 1331406"/>
                  <a:gd name="connsiteY11" fmla="*/ 974698 h 1171506"/>
                  <a:gd name="connsiteX12" fmla="*/ 1095270 w 1331406"/>
                  <a:gd name="connsiteY12" fmla="*/ 839045 h 1171506"/>
                  <a:gd name="connsiteX13" fmla="*/ 1240971 w 1331406"/>
                  <a:gd name="connsiteY13" fmla="*/ 668223 h 1171506"/>
                  <a:gd name="connsiteX14" fmla="*/ 1331406 w 1331406"/>
                  <a:gd name="connsiteY14" fmla="*/ 512474 h 1171506"/>
                  <a:gd name="connsiteX15" fmla="*/ 1271116 w 1331406"/>
                  <a:gd name="connsiteY15" fmla="*/ 447159 h 1171506"/>
                  <a:gd name="connsiteX16" fmla="*/ 1235947 w 1331406"/>
                  <a:gd name="connsiteY16" fmla="*/ 316531 h 1171506"/>
                  <a:gd name="connsiteX17" fmla="*/ 1190729 w 1331406"/>
                  <a:gd name="connsiteY17" fmla="*/ 8 h 1171506"/>
                  <a:gd name="connsiteX0" fmla="*/ 1190729 w 1331406"/>
                  <a:gd name="connsiteY0" fmla="*/ 111 h 1171609"/>
                  <a:gd name="connsiteX1" fmla="*/ 1150536 w 1331406"/>
                  <a:gd name="connsiteY1" fmla="*/ 326682 h 1171609"/>
                  <a:gd name="connsiteX2" fmla="*/ 1029956 w 1331406"/>
                  <a:gd name="connsiteY2" fmla="*/ 587939 h 1171609"/>
                  <a:gd name="connsiteX3" fmla="*/ 828989 w 1331406"/>
                  <a:gd name="connsiteY3" fmla="*/ 834124 h 1171609"/>
                  <a:gd name="connsiteX4" fmla="*/ 602901 w 1331406"/>
                  <a:gd name="connsiteY4" fmla="*/ 1014994 h 1171609"/>
                  <a:gd name="connsiteX5" fmla="*/ 366764 w 1331406"/>
                  <a:gd name="connsiteY5" fmla="*/ 1115478 h 1171609"/>
                  <a:gd name="connsiteX6" fmla="*/ 0 w 1331406"/>
                  <a:gd name="connsiteY6" fmla="*/ 1145623 h 1171609"/>
                  <a:gd name="connsiteX7" fmla="*/ 95459 w 1331406"/>
                  <a:gd name="connsiteY7" fmla="*/ 1165719 h 1171609"/>
                  <a:gd name="connsiteX8" fmla="*/ 351692 w 1331406"/>
                  <a:gd name="connsiteY8" fmla="*/ 1170744 h 1171609"/>
                  <a:gd name="connsiteX9" fmla="*/ 517490 w 1331406"/>
                  <a:gd name="connsiteY9" fmla="*/ 1150647 h 1171609"/>
                  <a:gd name="connsiteX10" fmla="*/ 698360 w 1331406"/>
                  <a:gd name="connsiteY10" fmla="*/ 1100405 h 1171609"/>
                  <a:gd name="connsiteX11" fmla="*/ 919424 w 1331406"/>
                  <a:gd name="connsiteY11" fmla="*/ 974801 h 1171609"/>
                  <a:gd name="connsiteX12" fmla="*/ 1095270 w 1331406"/>
                  <a:gd name="connsiteY12" fmla="*/ 839148 h 1171609"/>
                  <a:gd name="connsiteX13" fmla="*/ 1240971 w 1331406"/>
                  <a:gd name="connsiteY13" fmla="*/ 668326 h 1171609"/>
                  <a:gd name="connsiteX14" fmla="*/ 1331406 w 1331406"/>
                  <a:gd name="connsiteY14" fmla="*/ 512577 h 1171609"/>
                  <a:gd name="connsiteX15" fmla="*/ 1271116 w 1331406"/>
                  <a:gd name="connsiteY15" fmla="*/ 447262 h 1171609"/>
                  <a:gd name="connsiteX16" fmla="*/ 1220875 w 1331406"/>
                  <a:gd name="connsiteY16" fmla="*/ 291513 h 1171609"/>
                  <a:gd name="connsiteX17" fmla="*/ 1190729 w 1331406"/>
                  <a:gd name="connsiteY17" fmla="*/ 111 h 1171609"/>
                  <a:gd name="connsiteX0" fmla="*/ 1190729 w 1331406"/>
                  <a:gd name="connsiteY0" fmla="*/ 111 h 1171609"/>
                  <a:gd name="connsiteX1" fmla="*/ 1150536 w 1331406"/>
                  <a:gd name="connsiteY1" fmla="*/ 326682 h 1171609"/>
                  <a:gd name="connsiteX2" fmla="*/ 1029956 w 1331406"/>
                  <a:gd name="connsiteY2" fmla="*/ 587939 h 1171609"/>
                  <a:gd name="connsiteX3" fmla="*/ 828989 w 1331406"/>
                  <a:gd name="connsiteY3" fmla="*/ 834124 h 1171609"/>
                  <a:gd name="connsiteX4" fmla="*/ 602901 w 1331406"/>
                  <a:gd name="connsiteY4" fmla="*/ 1014994 h 1171609"/>
                  <a:gd name="connsiteX5" fmla="*/ 366764 w 1331406"/>
                  <a:gd name="connsiteY5" fmla="*/ 1115478 h 1171609"/>
                  <a:gd name="connsiteX6" fmla="*/ 0 w 1331406"/>
                  <a:gd name="connsiteY6" fmla="*/ 1145623 h 1171609"/>
                  <a:gd name="connsiteX7" fmla="*/ 95459 w 1331406"/>
                  <a:gd name="connsiteY7" fmla="*/ 1165719 h 1171609"/>
                  <a:gd name="connsiteX8" fmla="*/ 351692 w 1331406"/>
                  <a:gd name="connsiteY8" fmla="*/ 1170744 h 1171609"/>
                  <a:gd name="connsiteX9" fmla="*/ 517490 w 1331406"/>
                  <a:gd name="connsiteY9" fmla="*/ 1150647 h 1171609"/>
                  <a:gd name="connsiteX10" fmla="*/ 698360 w 1331406"/>
                  <a:gd name="connsiteY10" fmla="*/ 1100405 h 1171609"/>
                  <a:gd name="connsiteX11" fmla="*/ 919424 w 1331406"/>
                  <a:gd name="connsiteY11" fmla="*/ 974801 h 1171609"/>
                  <a:gd name="connsiteX12" fmla="*/ 1095270 w 1331406"/>
                  <a:gd name="connsiteY12" fmla="*/ 839148 h 1171609"/>
                  <a:gd name="connsiteX13" fmla="*/ 1240971 w 1331406"/>
                  <a:gd name="connsiteY13" fmla="*/ 668326 h 1171609"/>
                  <a:gd name="connsiteX14" fmla="*/ 1331406 w 1331406"/>
                  <a:gd name="connsiteY14" fmla="*/ 512577 h 1171609"/>
                  <a:gd name="connsiteX15" fmla="*/ 1261068 w 1331406"/>
                  <a:gd name="connsiteY15" fmla="*/ 422141 h 1171609"/>
                  <a:gd name="connsiteX16" fmla="*/ 1220875 w 1331406"/>
                  <a:gd name="connsiteY16" fmla="*/ 291513 h 1171609"/>
                  <a:gd name="connsiteX17" fmla="*/ 1190729 w 1331406"/>
                  <a:gd name="connsiteY17" fmla="*/ 111 h 1171609"/>
                  <a:gd name="connsiteX0" fmla="*/ 1190729 w 1331406"/>
                  <a:gd name="connsiteY0" fmla="*/ 111 h 1171609"/>
                  <a:gd name="connsiteX1" fmla="*/ 1150536 w 1331406"/>
                  <a:gd name="connsiteY1" fmla="*/ 326682 h 1171609"/>
                  <a:gd name="connsiteX2" fmla="*/ 1029956 w 1331406"/>
                  <a:gd name="connsiteY2" fmla="*/ 587939 h 1171609"/>
                  <a:gd name="connsiteX3" fmla="*/ 828989 w 1331406"/>
                  <a:gd name="connsiteY3" fmla="*/ 834124 h 1171609"/>
                  <a:gd name="connsiteX4" fmla="*/ 602901 w 1331406"/>
                  <a:gd name="connsiteY4" fmla="*/ 1014994 h 1171609"/>
                  <a:gd name="connsiteX5" fmla="*/ 366764 w 1331406"/>
                  <a:gd name="connsiteY5" fmla="*/ 1115478 h 1171609"/>
                  <a:gd name="connsiteX6" fmla="*/ 0 w 1331406"/>
                  <a:gd name="connsiteY6" fmla="*/ 1145623 h 1171609"/>
                  <a:gd name="connsiteX7" fmla="*/ 95459 w 1331406"/>
                  <a:gd name="connsiteY7" fmla="*/ 1165719 h 1171609"/>
                  <a:gd name="connsiteX8" fmla="*/ 351692 w 1331406"/>
                  <a:gd name="connsiteY8" fmla="*/ 1170744 h 1171609"/>
                  <a:gd name="connsiteX9" fmla="*/ 517490 w 1331406"/>
                  <a:gd name="connsiteY9" fmla="*/ 1150647 h 1171609"/>
                  <a:gd name="connsiteX10" fmla="*/ 698360 w 1331406"/>
                  <a:gd name="connsiteY10" fmla="*/ 1100405 h 1171609"/>
                  <a:gd name="connsiteX11" fmla="*/ 919424 w 1331406"/>
                  <a:gd name="connsiteY11" fmla="*/ 974801 h 1171609"/>
                  <a:gd name="connsiteX12" fmla="*/ 1095270 w 1331406"/>
                  <a:gd name="connsiteY12" fmla="*/ 839148 h 1171609"/>
                  <a:gd name="connsiteX13" fmla="*/ 1240971 w 1331406"/>
                  <a:gd name="connsiteY13" fmla="*/ 668326 h 1171609"/>
                  <a:gd name="connsiteX14" fmla="*/ 1331406 w 1331406"/>
                  <a:gd name="connsiteY14" fmla="*/ 512577 h 1171609"/>
                  <a:gd name="connsiteX15" fmla="*/ 1261068 w 1331406"/>
                  <a:gd name="connsiteY15" fmla="*/ 422141 h 1171609"/>
                  <a:gd name="connsiteX16" fmla="*/ 1220875 w 1331406"/>
                  <a:gd name="connsiteY16" fmla="*/ 291513 h 1171609"/>
                  <a:gd name="connsiteX17" fmla="*/ 1190729 w 1331406"/>
                  <a:gd name="connsiteY17" fmla="*/ 111 h 1171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31406" h="1171609">
                    <a:moveTo>
                      <a:pt x="1190729" y="111"/>
                    </a:moveTo>
                    <a:cubicBezTo>
                      <a:pt x="1179006" y="5972"/>
                      <a:pt x="1192403" y="198566"/>
                      <a:pt x="1150536" y="326682"/>
                    </a:cubicBezTo>
                    <a:cubicBezTo>
                      <a:pt x="1108669" y="454798"/>
                      <a:pt x="1083547" y="503365"/>
                      <a:pt x="1029956" y="587939"/>
                    </a:cubicBezTo>
                    <a:cubicBezTo>
                      <a:pt x="976365" y="672513"/>
                      <a:pt x="900165" y="762948"/>
                      <a:pt x="828989" y="834124"/>
                    </a:cubicBezTo>
                    <a:cubicBezTo>
                      <a:pt x="757813" y="905300"/>
                      <a:pt x="679938" y="968102"/>
                      <a:pt x="602901" y="1014994"/>
                    </a:cubicBezTo>
                    <a:cubicBezTo>
                      <a:pt x="525864" y="1061886"/>
                      <a:pt x="467247" y="1093707"/>
                      <a:pt x="366764" y="1115478"/>
                    </a:cubicBezTo>
                    <a:cubicBezTo>
                      <a:pt x="266281" y="1137249"/>
                      <a:pt x="176683" y="1164045"/>
                      <a:pt x="0" y="1145623"/>
                    </a:cubicBezTo>
                    <a:cubicBezTo>
                      <a:pt x="31820" y="1152322"/>
                      <a:pt x="36844" y="1161532"/>
                      <a:pt x="95459" y="1165719"/>
                    </a:cubicBezTo>
                    <a:cubicBezTo>
                      <a:pt x="154074" y="1169906"/>
                      <a:pt x="281354" y="1173256"/>
                      <a:pt x="351692" y="1170744"/>
                    </a:cubicBezTo>
                    <a:cubicBezTo>
                      <a:pt x="422030" y="1168232"/>
                      <a:pt x="459712" y="1162370"/>
                      <a:pt x="517490" y="1150647"/>
                    </a:cubicBezTo>
                    <a:cubicBezTo>
                      <a:pt x="575268" y="1138924"/>
                      <a:pt x="631371" y="1129713"/>
                      <a:pt x="698360" y="1100405"/>
                    </a:cubicBezTo>
                    <a:cubicBezTo>
                      <a:pt x="765349" y="1071097"/>
                      <a:pt x="853272" y="1018344"/>
                      <a:pt x="919424" y="974801"/>
                    </a:cubicBezTo>
                    <a:cubicBezTo>
                      <a:pt x="985576" y="931258"/>
                      <a:pt x="1041679" y="890227"/>
                      <a:pt x="1095270" y="839148"/>
                    </a:cubicBezTo>
                    <a:cubicBezTo>
                      <a:pt x="1148861" y="788069"/>
                      <a:pt x="1201615" y="722754"/>
                      <a:pt x="1240971" y="668326"/>
                    </a:cubicBezTo>
                    <a:cubicBezTo>
                      <a:pt x="1280327" y="613898"/>
                      <a:pt x="1305866" y="563237"/>
                      <a:pt x="1331406" y="512577"/>
                    </a:cubicBezTo>
                    <a:cubicBezTo>
                      <a:pt x="1311309" y="490805"/>
                      <a:pt x="1276978" y="454798"/>
                      <a:pt x="1261068" y="422141"/>
                    </a:cubicBezTo>
                    <a:cubicBezTo>
                      <a:pt x="1245158" y="389484"/>
                      <a:pt x="1232598" y="361851"/>
                      <a:pt x="1220875" y="291513"/>
                    </a:cubicBezTo>
                    <a:cubicBezTo>
                      <a:pt x="1209152" y="221175"/>
                      <a:pt x="1202452" y="-5750"/>
                      <a:pt x="1190729" y="11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77000">
                    <a:srgbClr val="FFC000">
                      <a:alpha val="50000"/>
                    </a:srgbClr>
                  </a:gs>
                  <a:gs pos="100000">
                    <a:srgbClr val="FFC000">
                      <a:lumMod val="60000"/>
                      <a:lumOff val="40000"/>
                    </a:srgbClr>
                  </a:gs>
                </a:gsLst>
                <a:lin ang="5400000" scaled="1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23" name="组合 15"/>
            <p:cNvGrpSpPr/>
            <p:nvPr/>
          </p:nvGrpSpPr>
          <p:grpSpPr>
            <a:xfrm flipH="1">
              <a:off x="4586589" y="2420888"/>
              <a:ext cx="1342656" cy="1174143"/>
              <a:chOff x="2892724" y="-2155483"/>
              <a:chExt cx="1342656" cy="1174143"/>
            </a:xfrm>
          </p:grpSpPr>
          <p:sp>
            <p:nvSpPr>
              <p:cNvPr id="27" name="椭圆 52"/>
              <p:cNvSpPr/>
              <p:nvPr/>
            </p:nvSpPr>
            <p:spPr>
              <a:xfrm>
                <a:off x="2892724" y="-2098813"/>
                <a:ext cx="1235813" cy="1117473"/>
              </a:xfrm>
              <a:custGeom>
                <a:avLst/>
                <a:gdLst>
                  <a:gd name="connsiteX0" fmla="*/ 1421777 w 2033575"/>
                  <a:gd name="connsiteY0" fmla="*/ 0 h 1117473"/>
                  <a:gd name="connsiteX1" fmla="*/ 2033575 w 2033575"/>
                  <a:gd name="connsiteY1" fmla="*/ 0 h 1117473"/>
                  <a:gd name="connsiteX2" fmla="*/ 1492334 w 2033575"/>
                  <a:gd name="connsiteY2" fmla="*/ 703188 h 1117473"/>
                  <a:gd name="connsiteX3" fmla="*/ 1235813 w 2033575"/>
                  <a:gd name="connsiteY3" fmla="*/ 613932 h 1117473"/>
                  <a:gd name="connsiteX4" fmla="*/ 1422421 w 2033575"/>
                  <a:gd name="connsiteY4" fmla="*/ 15412 h 1117473"/>
                  <a:gd name="connsiteX5" fmla="*/ 1421777 w 2033575"/>
                  <a:gd name="connsiteY5" fmla="*/ 0 h 1117473"/>
                  <a:gd name="connsiteX6" fmla="*/ 938858 w 2033575"/>
                  <a:gd name="connsiteY6" fmla="*/ 0 h 1117473"/>
                  <a:gd name="connsiteX7" fmla="*/ 950694 w 2033575"/>
                  <a:gd name="connsiteY7" fmla="*/ 0 h 1117473"/>
                  <a:gd name="connsiteX8" fmla="*/ 1235813 w 2033575"/>
                  <a:gd name="connsiteY8" fmla="*/ 613932 h 1117473"/>
                  <a:gd name="connsiteX9" fmla="*/ 263745 w 2033575"/>
                  <a:gd name="connsiteY9" fmla="*/ 1117473 h 1117473"/>
                  <a:gd name="connsiteX10" fmla="*/ 0 w 2033575"/>
                  <a:gd name="connsiteY10" fmla="*/ 1087061 h 1117473"/>
                  <a:gd name="connsiteX11" fmla="*/ 0 w 2033575"/>
                  <a:gd name="connsiteY11" fmla="*/ 1084532 h 1117473"/>
                  <a:gd name="connsiteX12" fmla="*/ 938858 w 2033575"/>
                  <a:gd name="connsiteY12" fmla="*/ 0 h 1117473"/>
                  <a:gd name="connsiteX0" fmla="*/ 1421777 w 2033575"/>
                  <a:gd name="connsiteY0" fmla="*/ 0 h 1117473"/>
                  <a:gd name="connsiteX1" fmla="*/ 2033575 w 2033575"/>
                  <a:gd name="connsiteY1" fmla="*/ 0 h 1117473"/>
                  <a:gd name="connsiteX2" fmla="*/ 1492334 w 2033575"/>
                  <a:gd name="connsiteY2" fmla="*/ 703188 h 1117473"/>
                  <a:gd name="connsiteX3" fmla="*/ 1235813 w 2033575"/>
                  <a:gd name="connsiteY3" fmla="*/ 613932 h 1117473"/>
                  <a:gd name="connsiteX4" fmla="*/ 1422421 w 2033575"/>
                  <a:gd name="connsiteY4" fmla="*/ 15412 h 1117473"/>
                  <a:gd name="connsiteX5" fmla="*/ 1421777 w 2033575"/>
                  <a:gd name="connsiteY5" fmla="*/ 0 h 1117473"/>
                  <a:gd name="connsiteX6" fmla="*/ 938858 w 2033575"/>
                  <a:gd name="connsiteY6" fmla="*/ 0 h 1117473"/>
                  <a:gd name="connsiteX7" fmla="*/ 950694 w 2033575"/>
                  <a:gd name="connsiteY7" fmla="*/ 0 h 1117473"/>
                  <a:gd name="connsiteX8" fmla="*/ 1235813 w 2033575"/>
                  <a:gd name="connsiteY8" fmla="*/ 613932 h 1117473"/>
                  <a:gd name="connsiteX9" fmla="*/ 263745 w 2033575"/>
                  <a:gd name="connsiteY9" fmla="*/ 1117473 h 1117473"/>
                  <a:gd name="connsiteX10" fmla="*/ 0 w 2033575"/>
                  <a:gd name="connsiteY10" fmla="*/ 1087061 h 1117473"/>
                  <a:gd name="connsiteX11" fmla="*/ 0 w 2033575"/>
                  <a:gd name="connsiteY11" fmla="*/ 1084532 h 1117473"/>
                  <a:gd name="connsiteX12" fmla="*/ 938858 w 2033575"/>
                  <a:gd name="connsiteY12" fmla="*/ 0 h 1117473"/>
                  <a:gd name="connsiteX0" fmla="*/ 1421777 w 2033575"/>
                  <a:gd name="connsiteY0" fmla="*/ 0 h 1117473"/>
                  <a:gd name="connsiteX1" fmla="*/ 2033575 w 2033575"/>
                  <a:gd name="connsiteY1" fmla="*/ 0 h 1117473"/>
                  <a:gd name="connsiteX2" fmla="*/ 1492334 w 2033575"/>
                  <a:gd name="connsiteY2" fmla="*/ 703188 h 1117473"/>
                  <a:gd name="connsiteX3" fmla="*/ 1235813 w 2033575"/>
                  <a:gd name="connsiteY3" fmla="*/ 613932 h 1117473"/>
                  <a:gd name="connsiteX4" fmla="*/ 1422421 w 2033575"/>
                  <a:gd name="connsiteY4" fmla="*/ 15412 h 1117473"/>
                  <a:gd name="connsiteX5" fmla="*/ 1421777 w 2033575"/>
                  <a:gd name="connsiteY5" fmla="*/ 0 h 1117473"/>
                  <a:gd name="connsiteX6" fmla="*/ 938858 w 2033575"/>
                  <a:gd name="connsiteY6" fmla="*/ 0 h 1117473"/>
                  <a:gd name="connsiteX7" fmla="*/ 950694 w 2033575"/>
                  <a:gd name="connsiteY7" fmla="*/ 0 h 1117473"/>
                  <a:gd name="connsiteX8" fmla="*/ 1235813 w 2033575"/>
                  <a:gd name="connsiteY8" fmla="*/ 613932 h 1117473"/>
                  <a:gd name="connsiteX9" fmla="*/ 263745 w 2033575"/>
                  <a:gd name="connsiteY9" fmla="*/ 1117473 h 1117473"/>
                  <a:gd name="connsiteX10" fmla="*/ 0 w 2033575"/>
                  <a:gd name="connsiteY10" fmla="*/ 1087061 h 1117473"/>
                  <a:gd name="connsiteX11" fmla="*/ 0 w 2033575"/>
                  <a:gd name="connsiteY11" fmla="*/ 1084532 h 1117473"/>
                  <a:gd name="connsiteX12" fmla="*/ 938858 w 2033575"/>
                  <a:gd name="connsiteY12" fmla="*/ 0 h 1117473"/>
                  <a:gd name="connsiteX0" fmla="*/ 1422421 w 2033575"/>
                  <a:gd name="connsiteY0" fmla="*/ 89858 h 1191919"/>
                  <a:gd name="connsiteX1" fmla="*/ 2033575 w 2033575"/>
                  <a:gd name="connsiteY1" fmla="*/ 74446 h 1191919"/>
                  <a:gd name="connsiteX2" fmla="*/ 1492334 w 2033575"/>
                  <a:gd name="connsiteY2" fmla="*/ 777634 h 1191919"/>
                  <a:gd name="connsiteX3" fmla="*/ 1235813 w 2033575"/>
                  <a:gd name="connsiteY3" fmla="*/ 688378 h 1191919"/>
                  <a:gd name="connsiteX4" fmla="*/ 1422421 w 2033575"/>
                  <a:gd name="connsiteY4" fmla="*/ 89858 h 1191919"/>
                  <a:gd name="connsiteX5" fmla="*/ 938858 w 2033575"/>
                  <a:gd name="connsiteY5" fmla="*/ 74446 h 1191919"/>
                  <a:gd name="connsiteX6" fmla="*/ 950694 w 2033575"/>
                  <a:gd name="connsiteY6" fmla="*/ 74446 h 1191919"/>
                  <a:gd name="connsiteX7" fmla="*/ 1235813 w 2033575"/>
                  <a:gd name="connsiteY7" fmla="*/ 688378 h 1191919"/>
                  <a:gd name="connsiteX8" fmla="*/ 263745 w 2033575"/>
                  <a:gd name="connsiteY8" fmla="*/ 1191919 h 1191919"/>
                  <a:gd name="connsiteX9" fmla="*/ 0 w 2033575"/>
                  <a:gd name="connsiteY9" fmla="*/ 1161507 h 1191919"/>
                  <a:gd name="connsiteX10" fmla="*/ 0 w 2033575"/>
                  <a:gd name="connsiteY10" fmla="*/ 1158978 h 1191919"/>
                  <a:gd name="connsiteX11" fmla="*/ 938858 w 2033575"/>
                  <a:gd name="connsiteY11" fmla="*/ 74446 h 1191919"/>
                  <a:gd name="connsiteX0" fmla="*/ 1422421 w 1501112"/>
                  <a:gd name="connsiteY0" fmla="*/ 15412 h 1117473"/>
                  <a:gd name="connsiteX1" fmla="*/ 1492334 w 1501112"/>
                  <a:gd name="connsiteY1" fmla="*/ 703188 h 1117473"/>
                  <a:gd name="connsiteX2" fmla="*/ 1235813 w 1501112"/>
                  <a:gd name="connsiteY2" fmla="*/ 613932 h 1117473"/>
                  <a:gd name="connsiteX3" fmla="*/ 1422421 w 1501112"/>
                  <a:gd name="connsiteY3" fmla="*/ 15412 h 1117473"/>
                  <a:gd name="connsiteX4" fmla="*/ 938858 w 1501112"/>
                  <a:gd name="connsiteY4" fmla="*/ 0 h 1117473"/>
                  <a:gd name="connsiteX5" fmla="*/ 950694 w 1501112"/>
                  <a:gd name="connsiteY5" fmla="*/ 0 h 1117473"/>
                  <a:gd name="connsiteX6" fmla="*/ 1235813 w 1501112"/>
                  <a:gd name="connsiteY6" fmla="*/ 613932 h 1117473"/>
                  <a:gd name="connsiteX7" fmla="*/ 263745 w 1501112"/>
                  <a:gd name="connsiteY7" fmla="*/ 1117473 h 1117473"/>
                  <a:gd name="connsiteX8" fmla="*/ 0 w 1501112"/>
                  <a:gd name="connsiteY8" fmla="*/ 1087061 h 1117473"/>
                  <a:gd name="connsiteX9" fmla="*/ 0 w 1501112"/>
                  <a:gd name="connsiteY9" fmla="*/ 1084532 h 1117473"/>
                  <a:gd name="connsiteX10" fmla="*/ 938858 w 1501112"/>
                  <a:gd name="connsiteY10" fmla="*/ 0 h 1117473"/>
                  <a:gd name="connsiteX0" fmla="*/ 1235813 w 1492334"/>
                  <a:gd name="connsiteY0" fmla="*/ 613932 h 1117473"/>
                  <a:gd name="connsiteX1" fmla="*/ 1492334 w 1492334"/>
                  <a:gd name="connsiteY1" fmla="*/ 703188 h 1117473"/>
                  <a:gd name="connsiteX2" fmla="*/ 1235813 w 1492334"/>
                  <a:gd name="connsiteY2" fmla="*/ 613932 h 1117473"/>
                  <a:gd name="connsiteX3" fmla="*/ 938858 w 1492334"/>
                  <a:gd name="connsiteY3" fmla="*/ 0 h 1117473"/>
                  <a:gd name="connsiteX4" fmla="*/ 950694 w 1492334"/>
                  <a:gd name="connsiteY4" fmla="*/ 0 h 1117473"/>
                  <a:gd name="connsiteX5" fmla="*/ 1235813 w 1492334"/>
                  <a:gd name="connsiteY5" fmla="*/ 613932 h 1117473"/>
                  <a:gd name="connsiteX6" fmla="*/ 263745 w 1492334"/>
                  <a:gd name="connsiteY6" fmla="*/ 1117473 h 1117473"/>
                  <a:gd name="connsiteX7" fmla="*/ 0 w 1492334"/>
                  <a:gd name="connsiteY7" fmla="*/ 1087061 h 1117473"/>
                  <a:gd name="connsiteX8" fmla="*/ 0 w 1492334"/>
                  <a:gd name="connsiteY8" fmla="*/ 1084532 h 1117473"/>
                  <a:gd name="connsiteX9" fmla="*/ 938858 w 1492334"/>
                  <a:gd name="connsiteY9" fmla="*/ 0 h 1117473"/>
                  <a:gd name="connsiteX0" fmla="*/ 1235813 w 1492334"/>
                  <a:gd name="connsiteY0" fmla="*/ 613932 h 1117473"/>
                  <a:gd name="connsiteX1" fmla="*/ 1492334 w 1492334"/>
                  <a:gd name="connsiteY1" fmla="*/ 703188 h 1117473"/>
                  <a:gd name="connsiteX2" fmla="*/ 1235813 w 1492334"/>
                  <a:gd name="connsiteY2" fmla="*/ 613932 h 1117473"/>
                  <a:gd name="connsiteX3" fmla="*/ 938858 w 1492334"/>
                  <a:gd name="connsiteY3" fmla="*/ 0 h 1117473"/>
                  <a:gd name="connsiteX4" fmla="*/ 950694 w 1492334"/>
                  <a:gd name="connsiteY4" fmla="*/ 0 h 1117473"/>
                  <a:gd name="connsiteX5" fmla="*/ 1235813 w 1492334"/>
                  <a:gd name="connsiteY5" fmla="*/ 613932 h 1117473"/>
                  <a:gd name="connsiteX6" fmla="*/ 263745 w 1492334"/>
                  <a:gd name="connsiteY6" fmla="*/ 1117473 h 1117473"/>
                  <a:gd name="connsiteX7" fmla="*/ 0 w 1492334"/>
                  <a:gd name="connsiteY7" fmla="*/ 1087061 h 1117473"/>
                  <a:gd name="connsiteX8" fmla="*/ 0 w 1492334"/>
                  <a:gd name="connsiteY8" fmla="*/ 1084532 h 1117473"/>
                  <a:gd name="connsiteX9" fmla="*/ 938858 w 1492334"/>
                  <a:gd name="connsiteY9" fmla="*/ 0 h 1117473"/>
                  <a:gd name="connsiteX0" fmla="*/ 938858 w 1235813"/>
                  <a:gd name="connsiteY0" fmla="*/ 0 h 1117473"/>
                  <a:gd name="connsiteX1" fmla="*/ 950694 w 1235813"/>
                  <a:gd name="connsiteY1" fmla="*/ 0 h 1117473"/>
                  <a:gd name="connsiteX2" fmla="*/ 1235813 w 1235813"/>
                  <a:gd name="connsiteY2" fmla="*/ 613932 h 1117473"/>
                  <a:gd name="connsiteX3" fmla="*/ 263745 w 1235813"/>
                  <a:gd name="connsiteY3" fmla="*/ 1117473 h 1117473"/>
                  <a:gd name="connsiteX4" fmla="*/ 0 w 1235813"/>
                  <a:gd name="connsiteY4" fmla="*/ 1087061 h 1117473"/>
                  <a:gd name="connsiteX5" fmla="*/ 0 w 1235813"/>
                  <a:gd name="connsiteY5" fmla="*/ 1084532 h 1117473"/>
                  <a:gd name="connsiteX6" fmla="*/ 938858 w 1235813"/>
                  <a:gd name="connsiteY6" fmla="*/ 0 h 1117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813" h="1117473">
                    <a:moveTo>
                      <a:pt x="938858" y="0"/>
                    </a:moveTo>
                    <a:lnTo>
                      <a:pt x="950694" y="0"/>
                    </a:lnTo>
                    <a:cubicBezTo>
                      <a:pt x="954582" y="266435"/>
                      <a:pt x="1068266" y="497045"/>
                      <a:pt x="1235813" y="613932"/>
                    </a:cubicBezTo>
                    <a:cubicBezTo>
                      <a:pt x="1029987" y="917179"/>
                      <a:pt x="671458" y="1117473"/>
                      <a:pt x="263745" y="1117473"/>
                    </a:cubicBezTo>
                    <a:cubicBezTo>
                      <a:pt x="172880" y="1117473"/>
                      <a:pt x="84458" y="1107525"/>
                      <a:pt x="0" y="1087061"/>
                    </a:cubicBezTo>
                    <a:lnTo>
                      <a:pt x="0" y="1084532"/>
                    </a:lnTo>
                    <a:cubicBezTo>
                      <a:pt x="517358" y="1066435"/>
                      <a:pt x="932310" y="589052"/>
                      <a:pt x="938858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77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5400000" scaled="1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2903974" y="-2155483"/>
                <a:ext cx="1331406" cy="1171609"/>
              </a:xfrm>
              <a:custGeom>
                <a:avLst/>
                <a:gdLst>
                  <a:gd name="connsiteX0" fmla="*/ 1190729 w 1331406"/>
                  <a:gd name="connsiteY0" fmla="*/ 8 h 1171506"/>
                  <a:gd name="connsiteX1" fmla="*/ 1150536 w 1331406"/>
                  <a:gd name="connsiteY1" fmla="*/ 326579 h 1171506"/>
                  <a:gd name="connsiteX2" fmla="*/ 1029956 w 1331406"/>
                  <a:gd name="connsiteY2" fmla="*/ 587836 h 1171506"/>
                  <a:gd name="connsiteX3" fmla="*/ 828989 w 1331406"/>
                  <a:gd name="connsiteY3" fmla="*/ 834021 h 1171506"/>
                  <a:gd name="connsiteX4" fmla="*/ 602901 w 1331406"/>
                  <a:gd name="connsiteY4" fmla="*/ 1014891 h 1171506"/>
                  <a:gd name="connsiteX5" fmla="*/ 366764 w 1331406"/>
                  <a:gd name="connsiteY5" fmla="*/ 1115375 h 1171506"/>
                  <a:gd name="connsiteX6" fmla="*/ 0 w 1331406"/>
                  <a:gd name="connsiteY6" fmla="*/ 1145520 h 1171506"/>
                  <a:gd name="connsiteX7" fmla="*/ 95459 w 1331406"/>
                  <a:gd name="connsiteY7" fmla="*/ 1165616 h 1171506"/>
                  <a:gd name="connsiteX8" fmla="*/ 351692 w 1331406"/>
                  <a:gd name="connsiteY8" fmla="*/ 1170641 h 1171506"/>
                  <a:gd name="connsiteX9" fmla="*/ 517490 w 1331406"/>
                  <a:gd name="connsiteY9" fmla="*/ 1150544 h 1171506"/>
                  <a:gd name="connsiteX10" fmla="*/ 698360 w 1331406"/>
                  <a:gd name="connsiteY10" fmla="*/ 1100302 h 1171506"/>
                  <a:gd name="connsiteX11" fmla="*/ 919424 w 1331406"/>
                  <a:gd name="connsiteY11" fmla="*/ 974698 h 1171506"/>
                  <a:gd name="connsiteX12" fmla="*/ 1095270 w 1331406"/>
                  <a:gd name="connsiteY12" fmla="*/ 839045 h 1171506"/>
                  <a:gd name="connsiteX13" fmla="*/ 1240971 w 1331406"/>
                  <a:gd name="connsiteY13" fmla="*/ 668223 h 1171506"/>
                  <a:gd name="connsiteX14" fmla="*/ 1331406 w 1331406"/>
                  <a:gd name="connsiteY14" fmla="*/ 512474 h 1171506"/>
                  <a:gd name="connsiteX15" fmla="*/ 1271116 w 1331406"/>
                  <a:gd name="connsiteY15" fmla="*/ 447159 h 1171506"/>
                  <a:gd name="connsiteX16" fmla="*/ 1235947 w 1331406"/>
                  <a:gd name="connsiteY16" fmla="*/ 316531 h 1171506"/>
                  <a:gd name="connsiteX17" fmla="*/ 1190729 w 1331406"/>
                  <a:gd name="connsiteY17" fmla="*/ 8 h 1171506"/>
                  <a:gd name="connsiteX0" fmla="*/ 1190729 w 1331406"/>
                  <a:gd name="connsiteY0" fmla="*/ 111 h 1171609"/>
                  <a:gd name="connsiteX1" fmla="*/ 1150536 w 1331406"/>
                  <a:gd name="connsiteY1" fmla="*/ 326682 h 1171609"/>
                  <a:gd name="connsiteX2" fmla="*/ 1029956 w 1331406"/>
                  <a:gd name="connsiteY2" fmla="*/ 587939 h 1171609"/>
                  <a:gd name="connsiteX3" fmla="*/ 828989 w 1331406"/>
                  <a:gd name="connsiteY3" fmla="*/ 834124 h 1171609"/>
                  <a:gd name="connsiteX4" fmla="*/ 602901 w 1331406"/>
                  <a:gd name="connsiteY4" fmla="*/ 1014994 h 1171609"/>
                  <a:gd name="connsiteX5" fmla="*/ 366764 w 1331406"/>
                  <a:gd name="connsiteY5" fmla="*/ 1115478 h 1171609"/>
                  <a:gd name="connsiteX6" fmla="*/ 0 w 1331406"/>
                  <a:gd name="connsiteY6" fmla="*/ 1145623 h 1171609"/>
                  <a:gd name="connsiteX7" fmla="*/ 95459 w 1331406"/>
                  <a:gd name="connsiteY7" fmla="*/ 1165719 h 1171609"/>
                  <a:gd name="connsiteX8" fmla="*/ 351692 w 1331406"/>
                  <a:gd name="connsiteY8" fmla="*/ 1170744 h 1171609"/>
                  <a:gd name="connsiteX9" fmla="*/ 517490 w 1331406"/>
                  <a:gd name="connsiteY9" fmla="*/ 1150647 h 1171609"/>
                  <a:gd name="connsiteX10" fmla="*/ 698360 w 1331406"/>
                  <a:gd name="connsiteY10" fmla="*/ 1100405 h 1171609"/>
                  <a:gd name="connsiteX11" fmla="*/ 919424 w 1331406"/>
                  <a:gd name="connsiteY11" fmla="*/ 974801 h 1171609"/>
                  <a:gd name="connsiteX12" fmla="*/ 1095270 w 1331406"/>
                  <a:gd name="connsiteY12" fmla="*/ 839148 h 1171609"/>
                  <a:gd name="connsiteX13" fmla="*/ 1240971 w 1331406"/>
                  <a:gd name="connsiteY13" fmla="*/ 668326 h 1171609"/>
                  <a:gd name="connsiteX14" fmla="*/ 1331406 w 1331406"/>
                  <a:gd name="connsiteY14" fmla="*/ 512577 h 1171609"/>
                  <a:gd name="connsiteX15" fmla="*/ 1271116 w 1331406"/>
                  <a:gd name="connsiteY15" fmla="*/ 447262 h 1171609"/>
                  <a:gd name="connsiteX16" fmla="*/ 1220875 w 1331406"/>
                  <a:gd name="connsiteY16" fmla="*/ 291513 h 1171609"/>
                  <a:gd name="connsiteX17" fmla="*/ 1190729 w 1331406"/>
                  <a:gd name="connsiteY17" fmla="*/ 111 h 1171609"/>
                  <a:gd name="connsiteX0" fmla="*/ 1190729 w 1331406"/>
                  <a:gd name="connsiteY0" fmla="*/ 111 h 1171609"/>
                  <a:gd name="connsiteX1" fmla="*/ 1150536 w 1331406"/>
                  <a:gd name="connsiteY1" fmla="*/ 326682 h 1171609"/>
                  <a:gd name="connsiteX2" fmla="*/ 1029956 w 1331406"/>
                  <a:gd name="connsiteY2" fmla="*/ 587939 h 1171609"/>
                  <a:gd name="connsiteX3" fmla="*/ 828989 w 1331406"/>
                  <a:gd name="connsiteY3" fmla="*/ 834124 h 1171609"/>
                  <a:gd name="connsiteX4" fmla="*/ 602901 w 1331406"/>
                  <a:gd name="connsiteY4" fmla="*/ 1014994 h 1171609"/>
                  <a:gd name="connsiteX5" fmla="*/ 366764 w 1331406"/>
                  <a:gd name="connsiteY5" fmla="*/ 1115478 h 1171609"/>
                  <a:gd name="connsiteX6" fmla="*/ 0 w 1331406"/>
                  <a:gd name="connsiteY6" fmla="*/ 1145623 h 1171609"/>
                  <a:gd name="connsiteX7" fmla="*/ 95459 w 1331406"/>
                  <a:gd name="connsiteY7" fmla="*/ 1165719 h 1171609"/>
                  <a:gd name="connsiteX8" fmla="*/ 351692 w 1331406"/>
                  <a:gd name="connsiteY8" fmla="*/ 1170744 h 1171609"/>
                  <a:gd name="connsiteX9" fmla="*/ 517490 w 1331406"/>
                  <a:gd name="connsiteY9" fmla="*/ 1150647 h 1171609"/>
                  <a:gd name="connsiteX10" fmla="*/ 698360 w 1331406"/>
                  <a:gd name="connsiteY10" fmla="*/ 1100405 h 1171609"/>
                  <a:gd name="connsiteX11" fmla="*/ 919424 w 1331406"/>
                  <a:gd name="connsiteY11" fmla="*/ 974801 h 1171609"/>
                  <a:gd name="connsiteX12" fmla="*/ 1095270 w 1331406"/>
                  <a:gd name="connsiteY12" fmla="*/ 839148 h 1171609"/>
                  <a:gd name="connsiteX13" fmla="*/ 1240971 w 1331406"/>
                  <a:gd name="connsiteY13" fmla="*/ 668326 h 1171609"/>
                  <a:gd name="connsiteX14" fmla="*/ 1331406 w 1331406"/>
                  <a:gd name="connsiteY14" fmla="*/ 512577 h 1171609"/>
                  <a:gd name="connsiteX15" fmla="*/ 1261068 w 1331406"/>
                  <a:gd name="connsiteY15" fmla="*/ 422141 h 1171609"/>
                  <a:gd name="connsiteX16" fmla="*/ 1220875 w 1331406"/>
                  <a:gd name="connsiteY16" fmla="*/ 291513 h 1171609"/>
                  <a:gd name="connsiteX17" fmla="*/ 1190729 w 1331406"/>
                  <a:gd name="connsiteY17" fmla="*/ 111 h 1171609"/>
                  <a:gd name="connsiteX0" fmla="*/ 1190729 w 1331406"/>
                  <a:gd name="connsiteY0" fmla="*/ 111 h 1171609"/>
                  <a:gd name="connsiteX1" fmla="*/ 1150536 w 1331406"/>
                  <a:gd name="connsiteY1" fmla="*/ 326682 h 1171609"/>
                  <a:gd name="connsiteX2" fmla="*/ 1029956 w 1331406"/>
                  <a:gd name="connsiteY2" fmla="*/ 587939 h 1171609"/>
                  <a:gd name="connsiteX3" fmla="*/ 828989 w 1331406"/>
                  <a:gd name="connsiteY3" fmla="*/ 834124 h 1171609"/>
                  <a:gd name="connsiteX4" fmla="*/ 602901 w 1331406"/>
                  <a:gd name="connsiteY4" fmla="*/ 1014994 h 1171609"/>
                  <a:gd name="connsiteX5" fmla="*/ 366764 w 1331406"/>
                  <a:gd name="connsiteY5" fmla="*/ 1115478 h 1171609"/>
                  <a:gd name="connsiteX6" fmla="*/ 0 w 1331406"/>
                  <a:gd name="connsiteY6" fmla="*/ 1145623 h 1171609"/>
                  <a:gd name="connsiteX7" fmla="*/ 95459 w 1331406"/>
                  <a:gd name="connsiteY7" fmla="*/ 1165719 h 1171609"/>
                  <a:gd name="connsiteX8" fmla="*/ 351692 w 1331406"/>
                  <a:gd name="connsiteY8" fmla="*/ 1170744 h 1171609"/>
                  <a:gd name="connsiteX9" fmla="*/ 517490 w 1331406"/>
                  <a:gd name="connsiteY9" fmla="*/ 1150647 h 1171609"/>
                  <a:gd name="connsiteX10" fmla="*/ 698360 w 1331406"/>
                  <a:gd name="connsiteY10" fmla="*/ 1100405 h 1171609"/>
                  <a:gd name="connsiteX11" fmla="*/ 919424 w 1331406"/>
                  <a:gd name="connsiteY11" fmla="*/ 974801 h 1171609"/>
                  <a:gd name="connsiteX12" fmla="*/ 1095270 w 1331406"/>
                  <a:gd name="connsiteY12" fmla="*/ 839148 h 1171609"/>
                  <a:gd name="connsiteX13" fmla="*/ 1240971 w 1331406"/>
                  <a:gd name="connsiteY13" fmla="*/ 668326 h 1171609"/>
                  <a:gd name="connsiteX14" fmla="*/ 1331406 w 1331406"/>
                  <a:gd name="connsiteY14" fmla="*/ 512577 h 1171609"/>
                  <a:gd name="connsiteX15" fmla="*/ 1261068 w 1331406"/>
                  <a:gd name="connsiteY15" fmla="*/ 422141 h 1171609"/>
                  <a:gd name="connsiteX16" fmla="*/ 1220875 w 1331406"/>
                  <a:gd name="connsiteY16" fmla="*/ 291513 h 1171609"/>
                  <a:gd name="connsiteX17" fmla="*/ 1190729 w 1331406"/>
                  <a:gd name="connsiteY17" fmla="*/ 111 h 1171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31406" h="1171609">
                    <a:moveTo>
                      <a:pt x="1190729" y="111"/>
                    </a:moveTo>
                    <a:cubicBezTo>
                      <a:pt x="1179006" y="5972"/>
                      <a:pt x="1192403" y="198566"/>
                      <a:pt x="1150536" y="326682"/>
                    </a:cubicBezTo>
                    <a:cubicBezTo>
                      <a:pt x="1108669" y="454798"/>
                      <a:pt x="1083547" y="503365"/>
                      <a:pt x="1029956" y="587939"/>
                    </a:cubicBezTo>
                    <a:cubicBezTo>
                      <a:pt x="976365" y="672513"/>
                      <a:pt x="900165" y="762948"/>
                      <a:pt x="828989" y="834124"/>
                    </a:cubicBezTo>
                    <a:cubicBezTo>
                      <a:pt x="757813" y="905300"/>
                      <a:pt x="679938" y="968102"/>
                      <a:pt x="602901" y="1014994"/>
                    </a:cubicBezTo>
                    <a:cubicBezTo>
                      <a:pt x="525864" y="1061886"/>
                      <a:pt x="467247" y="1093707"/>
                      <a:pt x="366764" y="1115478"/>
                    </a:cubicBezTo>
                    <a:cubicBezTo>
                      <a:pt x="266281" y="1137249"/>
                      <a:pt x="176683" y="1164045"/>
                      <a:pt x="0" y="1145623"/>
                    </a:cubicBezTo>
                    <a:cubicBezTo>
                      <a:pt x="31820" y="1152322"/>
                      <a:pt x="36844" y="1161532"/>
                      <a:pt x="95459" y="1165719"/>
                    </a:cubicBezTo>
                    <a:cubicBezTo>
                      <a:pt x="154074" y="1169906"/>
                      <a:pt x="281354" y="1173256"/>
                      <a:pt x="351692" y="1170744"/>
                    </a:cubicBezTo>
                    <a:cubicBezTo>
                      <a:pt x="422030" y="1168232"/>
                      <a:pt x="459712" y="1162370"/>
                      <a:pt x="517490" y="1150647"/>
                    </a:cubicBezTo>
                    <a:cubicBezTo>
                      <a:pt x="575268" y="1138924"/>
                      <a:pt x="631371" y="1129713"/>
                      <a:pt x="698360" y="1100405"/>
                    </a:cubicBezTo>
                    <a:cubicBezTo>
                      <a:pt x="765349" y="1071097"/>
                      <a:pt x="853272" y="1018344"/>
                      <a:pt x="919424" y="974801"/>
                    </a:cubicBezTo>
                    <a:cubicBezTo>
                      <a:pt x="985576" y="931258"/>
                      <a:pt x="1041679" y="890227"/>
                      <a:pt x="1095270" y="839148"/>
                    </a:cubicBezTo>
                    <a:cubicBezTo>
                      <a:pt x="1148861" y="788069"/>
                      <a:pt x="1201615" y="722754"/>
                      <a:pt x="1240971" y="668326"/>
                    </a:cubicBezTo>
                    <a:cubicBezTo>
                      <a:pt x="1280327" y="613898"/>
                      <a:pt x="1305866" y="563237"/>
                      <a:pt x="1331406" y="512577"/>
                    </a:cubicBezTo>
                    <a:cubicBezTo>
                      <a:pt x="1311309" y="490805"/>
                      <a:pt x="1276978" y="454798"/>
                      <a:pt x="1261068" y="422141"/>
                    </a:cubicBezTo>
                    <a:cubicBezTo>
                      <a:pt x="1245158" y="389484"/>
                      <a:pt x="1232598" y="361851"/>
                      <a:pt x="1220875" y="291513"/>
                    </a:cubicBezTo>
                    <a:cubicBezTo>
                      <a:pt x="1209152" y="221175"/>
                      <a:pt x="1202452" y="-5750"/>
                      <a:pt x="1190729" y="11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77000">
                    <a:srgbClr val="FFC000">
                      <a:alpha val="50000"/>
                    </a:srgbClr>
                  </a:gs>
                  <a:gs pos="100000">
                    <a:srgbClr val="FFC000">
                      <a:lumMod val="60000"/>
                      <a:lumOff val="40000"/>
                    </a:srgbClr>
                  </a:gs>
                </a:gsLst>
                <a:lin ang="5400000" scaled="1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24" name="组合 18"/>
            <p:cNvGrpSpPr/>
            <p:nvPr/>
          </p:nvGrpSpPr>
          <p:grpSpPr>
            <a:xfrm flipH="1" flipV="1">
              <a:off x="4586589" y="3595031"/>
              <a:ext cx="1342656" cy="1193784"/>
              <a:chOff x="2892724" y="-2155483"/>
              <a:chExt cx="1342656" cy="1174143"/>
            </a:xfrm>
          </p:grpSpPr>
          <p:sp>
            <p:nvSpPr>
              <p:cNvPr id="25" name="椭圆 52"/>
              <p:cNvSpPr/>
              <p:nvPr/>
            </p:nvSpPr>
            <p:spPr>
              <a:xfrm>
                <a:off x="2892724" y="-2098813"/>
                <a:ext cx="1235813" cy="1117473"/>
              </a:xfrm>
              <a:custGeom>
                <a:avLst/>
                <a:gdLst>
                  <a:gd name="connsiteX0" fmla="*/ 1421777 w 2033575"/>
                  <a:gd name="connsiteY0" fmla="*/ 0 h 1117473"/>
                  <a:gd name="connsiteX1" fmla="*/ 2033575 w 2033575"/>
                  <a:gd name="connsiteY1" fmla="*/ 0 h 1117473"/>
                  <a:gd name="connsiteX2" fmla="*/ 1492334 w 2033575"/>
                  <a:gd name="connsiteY2" fmla="*/ 703188 h 1117473"/>
                  <a:gd name="connsiteX3" fmla="*/ 1235813 w 2033575"/>
                  <a:gd name="connsiteY3" fmla="*/ 613932 h 1117473"/>
                  <a:gd name="connsiteX4" fmla="*/ 1422421 w 2033575"/>
                  <a:gd name="connsiteY4" fmla="*/ 15412 h 1117473"/>
                  <a:gd name="connsiteX5" fmla="*/ 1421777 w 2033575"/>
                  <a:gd name="connsiteY5" fmla="*/ 0 h 1117473"/>
                  <a:gd name="connsiteX6" fmla="*/ 938858 w 2033575"/>
                  <a:gd name="connsiteY6" fmla="*/ 0 h 1117473"/>
                  <a:gd name="connsiteX7" fmla="*/ 950694 w 2033575"/>
                  <a:gd name="connsiteY7" fmla="*/ 0 h 1117473"/>
                  <a:gd name="connsiteX8" fmla="*/ 1235813 w 2033575"/>
                  <a:gd name="connsiteY8" fmla="*/ 613932 h 1117473"/>
                  <a:gd name="connsiteX9" fmla="*/ 263745 w 2033575"/>
                  <a:gd name="connsiteY9" fmla="*/ 1117473 h 1117473"/>
                  <a:gd name="connsiteX10" fmla="*/ 0 w 2033575"/>
                  <a:gd name="connsiteY10" fmla="*/ 1087061 h 1117473"/>
                  <a:gd name="connsiteX11" fmla="*/ 0 w 2033575"/>
                  <a:gd name="connsiteY11" fmla="*/ 1084532 h 1117473"/>
                  <a:gd name="connsiteX12" fmla="*/ 938858 w 2033575"/>
                  <a:gd name="connsiteY12" fmla="*/ 0 h 1117473"/>
                  <a:gd name="connsiteX0" fmla="*/ 1421777 w 2033575"/>
                  <a:gd name="connsiteY0" fmla="*/ 0 h 1117473"/>
                  <a:gd name="connsiteX1" fmla="*/ 2033575 w 2033575"/>
                  <a:gd name="connsiteY1" fmla="*/ 0 h 1117473"/>
                  <a:gd name="connsiteX2" fmla="*/ 1492334 w 2033575"/>
                  <a:gd name="connsiteY2" fmla="*/ 703188 h 1117473"/>
                  <a:gd name="connsiteX3" fmla="*/ 1235813 w 2033575"/>
                  <a:gd name="connsiteY3" fmla="*/ 613932 h 1117473"/>
                  <a:gd name="connsiteX4" fmla="*/ 1422421 w 2033575"/>
                  <a:gd name="connsiteY4" fmla="*/ 15412 h 1117473"/>
                  <a:gd name="connsiteX5" fmla="*/ 1421777 w 2033575"/>
                  <a:gd name="connsiteY5" fmla="*/ 0 h 1117473"/>
                  <a:gd name="connsiteX6" fmla="*/ 938858 w 2033575"/>
                  <a:gd name="connsiteY6" fmla="*/ 0 h 1117473"/>
                  <a:gd name="connsiteX7" fmla="*/ 950694 w 2033575"/>
                  <a:gd name="connsiteY7" fmla="*/ 0 h 1117473"/>
                  <a:gd name="connsiteX8" fmla="*/ 1235813 w 2033575"/>
                  <a:gd name="connsiteY8" fmla="*/ 613932 h 1117473"/>
                  <a:gd name="connsiteX9" fmla="*/ 263745 w 2033575"/>
                  <a:gd name="connsiteY9" fmla="*/ 1117473 h 1117473"/>
                  <a:gd name="connsiteX10" fmla="*/ 0 w 2033575"/>
                  <a:gd name="connsiteY10" fmla="*/ 1087061 h 1117473"/>
                  <a:gd name="connsiteX11" fmla="*/ 0 w 2033575"/>
                  <a:gd name="connsiteY11" fmla="*/ 1084532 h 1117473"/>
                  <a:gd name="connsiteX12" fmla="*/ 938858 w 2033575"/>
                  <a:gd name="connsiteY12" fmla="*/ 0 h 1117473"/>
                  <a:gd name="connsiteX0" fmla="*/ 1421777 w 2033575"/>
                  <a:gd name="connsiteY0" fmla="*/ 0 h 1117473"/>
                  <a:gd name="connsiteX1" fmla="*/ 2033575 w 2033575"/>
                  <a:gd name="connsiteY1" fmla="*/ 0 h 1117473"/>
                  <a:gd name="connsiteX2" fmla="*/ 1492334 w 2033575"/>
                  <a:gd name="connsiteY2" fmla="*/ 703188 h 1117473"/>
                  <a:gd name="connsiteX3" fmla="*/ 1235813 w 2033575"/>
                  <a:gd name="connsiteY3" fmla="*/ 613932 h 1117473"/>
                  <a:gd name="connsiteX4" fmla="*/ 1422421 w 2033575"/>
                  <a:gd name="connsiteY4" fmla="*/ 15412 h 1117473"/>
                  <a:gd name="connsiteX5" fmla="*/ 1421777 w 2033575"/>
                  <a:gd name="connsiteY5" fmla="*/ 0 h 1117473"/>
                  <a:gd name="connsiteX6" fmla="*/ 938858 w 2033575"/>
                  <a:gd name="connsiteY6" fmla="*/ 0 h 1117473"/>
                  <a:gd name="connsiteX7" fmla="*/ 950694 w 2033575"/>
                  <a:gd name="connsiteY7" fmla="*/ 0 h 1117473"/>
                  <a:gd name="connsiteX8" fmla="*/ 1235813 w 2033575"/>
                  <a:gd name="connsiteY8" fmla="*/ 613932 h 1117473"/>
                  <a:gd name="connsiteX9" fmla="*/ 263745 w 2033575"/>
                  <a:gd name="connsiteY9" fmla="*/ 1117473 h 1117473"/>
                  <a:gd name="connsiteX10" fmla="*/ 0 w 2033575"/>
                  <a:gd name="connsiteY10" fmla="*/ 1087061 h 1117473"/>
                  <a:gd name="connsiteX11" fmla="*/ 0 w 2033575"/>
                  <a:gd name="connsiteY11" fmla="*/ 1084532 h 1117473"/>
                  <a:gd name="connsiteX12" fmla="*/ 938858 w 2033575"/>
                  <a:gd name="connsiteY12" fmla="*/ 0 h 1117473"/>
                  <a:gd name="connsiteX0" fmla="*/ 1422421 w 2033575"/>
                  <a:gd name="connsiteY0" fmla="*/ 89858 h 1191919"/>
                  <a:gd name="connsiteX1" fmla="*/ 2033575 w 2033575"/>
                  <a:gd name="connsiteY1" fmla="*/ 74446 h 1191919"/>
                  <a:gd name="connsiteX2" fmla="*/ 1492334 w 2033575"/>
                  <a:gd name="connsiteY2" fmla="*/ 777634 h 1191919"/>
                  <a:gd name="connsiteX3" fmla="*/ 1235813 w 2033575"/>
                  <a:gd name="connsiteY3" fmla="*/ 688378 h 1191919"/>
                  <a:gd name="connsiteX4" fmla="*/ 1422421 w 2033575"/>
                  <a:gd name="connsiteY4" fmla="*/ 89858 h 1191919"/>
                  <a:gd name="connsiteX5" fmla="*/ 938858 w 2033575"/>
                  <a:gd name="connsiteY5" fmla="*/ 74446 h 1191919"/>
                  <a:gd name="connsiteX6" fmla="*/ 950694 w 2033575"/>
                  <a:gd name="connsiteY6" fmla="*/ 74446 h 1191919"/>
                  <a:gd name="connsiteX7" fmla="*/ 1235813 w 2033575"/>
                  <a:gd name="connsiteY7" fmla="*/ 688378 h 1191919"/>
                  <a:gd name="connsiteX8" fmla="*/ 263745 w 2033575"/>
                  <a:gd name="connsiteY8" fmla="*/ 1191919 h 1191919"/>
                  <a:gd name="connsiteX9" fmla="*/ 0 w 2033575"/>
                  <a:gd name="connsiteY9" fmla="*/ 1161507 h 1191919"/>
                  <a:gd name="connsiteX10" fmla="*/ 0 w 2033575"/>
                  <a:gd name="connsiteY10" fmla="*/ 1158978 h 1191919"/>
                  <a:gd name="connsiteX11" fmla="*/ 938858 w 2033575"/>
                  <a:gd name="connsiteY11" fmla="*/ 74446 h 1191919"/>
                  <a:gd name="connsiteX0" fmla="*/ 1422421 w 1501112"/>
                  <a:gd name="connsiteY0" fmla="*/ 15412 h 1117473"/>
                  <a:gd name="connsiteX1" fmla="*/ 1492334 w 1501112"/>
                  <a:gd name="connsiteY1" fmla="*/ 703188 h 1117473"/>
                  <a:gd name="connsiteX2" fmla="*/ 1235813 w 1501112"/>
                  <a:gd name="connsiteY2" fmla="*/ 613932 h 1117473"/>
                  <a:gd name="connsiteX3" fmla="*/ 1422421 w 1501112"/>
                  <a:gd name="connsiteY3" fmla="*/ 15412 h 1117473"/>
                  <a:gd name="connsiteX4" fmla="*/ 938858 w 1501112"/>
                  <a:gd name="connsiteY4" fmla="*/ 0 h 1117473"/>
                  <a:gd name="connsiteX5" fmla="*/ 950694 w 1501112"/>
                  <a:gd name="connsiteY5" fmla="*/ 0 h 1117473"/>
                  <a:gd name="connsiteX6" fmla="*/ 1235813 w 1501112"/>
                  <a:gd name="connsiteY6" fmla="*/ 613932 h 1117473"/>
                  <a:gd name="connsiteX7" fmla="*/ 263745 w 1501112"/>
                  <a:gd name="connsiteY7" fmla="*/ 1117473 h 1117473"/>
                  <a:gd name="connsiteX8" fmla="*/ 0 w 1501112"/>
                  <a:gd name="connsiteY8" fmla="*/ 1087061 h 1117473"/>
                  <a:gd name="connsiteX9" fmla="*/ 0 w 1501112"/>
                  <a:gd name="connsiteY9" fmla="*/ 1084532 h 1117473"/>
                  <a:gd name="connsiteX10" fmla="*/ 938858 w 1501112"/>
                  <a:gd name="connsiteY10" fmla="*/ 0 h 1117473"/>
                  <a:gd name="connsiteX0" fmla="*/ 1235813 w 1492334"/>
                  <a:gd name="connsiteY0" fmla="*/ 613932 h 1117473"/>
                  <a:gd name="connsiteX1" fmla="*/ 1492334 w 1492334"/>
                  <a:gd name="connsiteY1" fmla="*/ 703188 h 1117473"/>
                  <a:gd name="connsiteX2" fmla="*/ 1235813 w 1492334"/>
                  <a:gd name="connsiteY2" fmla="*/ 613932 h 1117473"/>
                  <a:gd name="connsiteX3" fmla="*/ 938858 w 1492334"/>
                  <a:gd name="connsiteY3" fmla="*/ 0 h 1117473"/>
                  <a:gd name="connsiteX4" fmla="*/ 950694 w 1492334"/>
                  <a:gd name="connsiteY4" fmla="*/ 0 h 1117473"/>
                  <a:gd name="connsiteX5" fmla="*/ 1235813 w 1492334"/>
                  <a:gd name="connsiteY5" fmla="*/ 613932 h 1117473"/>
                  <a:gd name="connsiteX6" fmla="*/ 263745 w 1492334"/>
                  <a:gd name="connsiteY6" fmla="*/ 1117473 h 1117473"/>
                  <a:gd name="connsiteX7" fmla="*/ 0 w 1492334"/>
                  <a:gd name="connsiteY7" fmla="*/ 1087061 h 1117473"/>
                  <a:gd name="connsiteX8" fmla="*/ 0 w 1492334"/>
                  <a:gd name="connsiteY8" fmla="*/ 1084532 h 1117473"/>
                  <a:gd name="connsiteX9" fmla="*/ 938858 w 1492334"/>
                  <a:gd name="connsiteY9" fmla="*/ 0 h 1117473"/>
                  <a:gd name="connsiteX0" fmla="*/ 1235813 w 1492334"/>
                  <a:gd name="connsiteY0" fmla="*/ 613932 h 1117473"/>
                  <a:gd name="connsiteX1" fmla="*/ 1492334 w 1492334"/>
                  <a:gd name="connsiteY1" fmla="*/ 703188 h 1117473"/>
                  <a:gd name="connsiteX2" fmla="*/ 1235813 w 1492334"/>
                  <a:gd name="connsiteY2" fmla="*/ 613932 h 1117473"/>
                  <a:gd name="connsiteX3" fmla="*/ 938858 w 1492334"/>
                  <a:gd name="connsiteY3" fmla="*/ 0 h 1117473"/>
                  <a:gd name="connsiteX4" fmla="*/ 950694 w 1492334"/>
                  <a:gd name="connsiteY4" fmla="*/ 0 h 1117473"/>
                  <a:gd name="connsiteX5" fmla="*/ 1235813 w 1492334"/>
                  <a:gd name="connsiteY5" fmla="*/ 613932 h 1117473"/>
                  <a:gd name="connsiteX6" fmla="*/ 263745 w 1492334"/>
                  <a:gd name="connsiteY6" fmla="*/ 1117473 h 1117473"/>
                  <a:gd name="connsiteX7" fmla="*/ 0 w 1492334"/>
                  <a:gd name="connsiteY7" fmla="*/ 1087061 h 1117473"/>
                  <a:gd name="connsiteX8" fmla="*/ 0 w 1492334"/>
                  <a:gd name="connsiteY8" fmla="*/ 1084532 h 1117473"/>
                  <a:gd name="connsiteX9" fmla="*/ 938858 w 1492334"/>
                  <a:gd name="connsiteY9" fmla="*/ 0 h 1117473"/>
                  <a:gd name="connsiteX0" fmla="*/ 938858 w 1235813"/>
                  <a:gd name="connsiteY0" fmla="*/ 0 h 1117473"/>
                  <a:gd name="connsiteX1" fmla="*/ 950694 w 1235813"/>
                  <a:gd name="connsiteY1" fmla="*/ 0 h 1117473"/>
                  <a:gd name="connsiteX2" fmla="*/ 1235813 w 1235813"/>
                  <a:gd name="connsiteY2" fmla="*/ 613932 h 1117473"/>
                  <a:gd name="connsiteX3" fmla="*/ 263745 w 1235813"/>
                  <a:gd name="connsiteY3" fmla="*/ 1117473 h 1117473"/>
                  <a:gd name="connsiteX4" fmla="*/ 0 w 1235813"/>
                  <a:gd name="connsiteY4" fmla="*/ 1087061 h 1117473"/>
                  <a:gd name="connsiteX5" fmla="*/ 0 w 1235813"/>
                  <a:gd name="connsiteY5" fmla="*/ 1084532 h 1117473"/>
                  <a:gd name="connsiteX6" fmla="*/ 938858 w 1235813"/>
                  <a:gd name="connsiteY6" fmla="*/ 0 h 1117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813" h="1117473">
                    <a:moveTo>
                      <a:pt x="938858" y="0"/>
                    </a:moveTo>
                    <a:lnTo>
                      <a:pt x="950694" y="0"/>
                    </a:lnTo>
                    <a:cubicBezTo>
                      <a:pt x="954582" y="266435"/>
                      <a:pt x="1068266" y="497045"/>
                      <a:pt x="1235813" y="613932"/>
                    </a:cubicBezTo>
                    <a:cubicBezTo>
                      <a:pt x="1029987" y="917179"/>
                      <a:pt x="671458" y="1117473"/>
                      <a:pt x="263745" y="1117473"/>
                    </a:cubicBezTo>
                    <a:cubicBezTo>
                      <a:pt x="172880" y="1117473"/>
                      <a:pt x="84458" y="1107525"/>
                      <a:pt x="0" y="1087061"/>
                    </a:cubicBezTo>
                    <a:lnTo>
                      <a:pt x="0" y="1084532"/>
                    </a:lnTo>
                    <a:cubicBezTo>
                      <a:pt x="517358" y="1066435"/>
                      <a:pt x="932310" y="589052"/>
                      <a:pt x="938858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77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5400000" scaled="1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>
                <a:off x="2903974" y="-2155483"/>
                <a:ext cx="1331406" cy="1171609"/>
              </a:xfrm>
              <a:custGeom>
                <a:avLst/>
                <a:gdLst>
                  <a:gd name="connsiteX0" fmla="*/ 1190729 w 1331406"/>
                  <a:gd name="connsiteY0" fmla="*/ 8 h 1171506"/>
                  <a:gd name="connsiteX1" fmla="*/ 1150536 w 1331406"/>
                  <a:gd name="connsiteY1" fmla="*/ 326579 h 1171506"/>
                  <a:gd name="connsiteX2" fmla="*/ 1029956 w 1331406"/>
                  <a:gd name="connsiteY2" fmla="*/ 587836 h 1171506"/>
                  <a:gd name="connsiteX3" fmla="*/ 828989 w 1331406"/>
                  <a:gd name="connsiteY3" fmla="*/ 834021 h 1171506"/>
                  <a:gd name="connsiteX4" fmla="*/ 602901 w 1331406"/>
                  <a:gd name="connsiteY4" fmla="*/ 1014891 h 1171506"/>
                  <a:gd name="connsiteX5" fmla="*/ 366764 w 1331406"/>
                  <a:gd name="connsiteY5" fmla="*/ 1115375 h 1171506"/>
                  <a:gd name="connsiteX6" fmla="*/ 0 w 1331406"/>
                  <a:gd name="connsiteY6" fmla="*/ 1145520 h 1171506"/>
                  <a:gd name="connsiteX7" fmla="*/ 95459 w 1331406"/>
                  <a:gd name="connsiteY7" fmla="*/ 1165616 h 1171506"/>
                  <a:gd name="connsiteX8" fmla="*/ 351692 w 1331406"/>
                  <a:gd name="connsiteY8" fmla="*/ 1170641 h 1171506"/>
                  <a:gd name="connsiteX9" fmla="*/ 517490 w 1331406"/>
                  <a:gd name="connsiteY9" fmla="*/ 1150544 h 1171506"/>
                  <a:gd name="connsiteX10" fmla="*/ 698360 w 1331406"/>
                  <a:gd name="connsiteY10" fmla="*/ 1100302 h 1171506"/>
                  <a:gd name="connsiteX11" fmla="*/ 919424 w 1331406"/>
                  <a:gd name="connsiteY11" fmla="*/ 974698 h 1171506"/>
                  <a:gd name="connsiteX12" fmla="*/ 1095270 w 1331406"/>
                  <a:gd name="connsiteY12" fmla="*/ 839045 h 1171506"/>
                  <a:gd name="connsiteX13" fmla="*/ 1240971 w 1331406"/>
                  <a:gd name="connsiteY13" fmla="*/ 668223 h 1171506"/>
                  <a:gd name="connsiteX14" fmla="*/ 1331406 w 1331406"/>
                  <a:gd name="connsiteY14" fmla="*/ 512474 h 1171506"/>
                  <a:gd name="connsiteX15" fmla="*/ 1271116 w 1331406"/>
                  <a:gd name="connsiteY15" fmla="*/ 447159 h 1171506"/>
                  <a:gd name="connsiteX16" fmla="*/ 1235947 w 1331406"/>
                  <a:gd name="connsiteY16" fmla="*/ 316531 h 1171506"/>
                  <a:gd name="connsiteX17" fmla="*/ 1190729 w 1331406"/>
                  <a:gd name="connsiteY17" fmla="*/ 8 h 1171506"/>
                  <a:gd name="connsiteX0" fmla="*/ 1190729 w 1331406"/>
                  <a:gd name="connsiteY0" fmla="*/ 111 h 1171609"/>
                  <a:gd name="connsiteX1" fmla="*/ 1150536 w 1331406"/>
                  <a:gd name="connsiteY1" fmla="*/ 326682 h 1171609"/>
                  <a:gd name="connsiteX2" fmla="*/ 1029956 w 1331406"/>
                  <a:gd name="connsiteY2" fmla="*/ 587939 h 1171609"/>
                  <a:gd name="connsiteX3" fmla="*/ 828989 w 1331406"/>
                  <a:gd name="connsiteY3" fmla="*/ 834124 h 1171609"/>
                  <a:gd name="connsiteX4" fmla="*/ 602901 w 1331406"/>
                  <a:gd name="connsiteY4" fmla="*/ 1014994 h 1171609"/>
                  <a:gd name="connsiteX5" fmla="*/ 366764 w 1331406"/>
                  <a:gd name="connsiteY5" fmla="*/ 1115478 h 1171609"/>
                  <a:gd name="connsiteX6" fmla="*/ 0 w 1331406"/>
                  <a:gd name="connsiteY6" fmla="*/ 1145623 h 1171609"/>
                  <a:gd name="connsiteX7" fmla="*/ 95459 w 1331406"/>
                  <a:gd name="connsiteY7" fmla="*/ 1165719 h 1171609"/>
                  <a:gd name="connsiteX8" fmla="*/ 351692 w 1331406"/>
                  <a:gd name="connsiteY8" fmla="*/ 1170744 h 1171609"/>
                  <a:gd name="connsiteX9" fmla="*/ 517490 w 1331406"/>
                  <a:gd name="connsiteY9" fmla="*/ 1150647 h 1171609"/>
                  <a:gd name="connsiteX10" fmla="*/ 698360 w 1331406"/>
                  <a:gd name="connsiteY10" fmla="*/ 1100405 h 1171609"/>
                  <a:gd name="connsiteX11" fmla="*/ 919424 w 1331406"/>
                  <a:gd name="connsiteY11" fmla="*/ 974801 h 1171609"/>
                  <a:gd name="connsiteX12" fmla="*/ 1095270 w 1331406"/>
                  <a:gd name="connsiteY12" fmla="*/ 839148 h 1171609"/>
                  <a:gd name="connsiteX13" fmla="*/ 1240971 w 1331406"/>
                  <a:gd name="connsiteY13" fmla="*/ 668326 h 1171609"/>
                  <a:gd name="connsiteX14" fmla="*/ 1331406 w 1331406"/>
                  <a:gd name="connsiteY14" fmla="*/ 512577 h 1171609"/>
                  <a:gd name="connsiteX15" fmla="*/ 1271116 w 1331406"/>
                  <a:gd name="connsiteY15" fmla="*/ 447262 h 1171609"/>
                  <a:gd name="connsiteX16" fmla="*/ 1220875 w 1331406"/>
                  <a:gd name="connsiteY16" fmla="*/ 291513 h 1171609"/>
                  <a:gd name="connsiteX17" fmla="*/ 1190729 w 1331406"/>
                  <a:gd name="connsiteY17" fmla="*/ 111 h 1171609"/>
                  <a:gd name="connsiteX0" fmla="*/ 1190729 w 1331406"/>
                  <a:gd name="connsiteY0" fmla="*/ 111 h 1171609"/>
                  <a:gd name="connsiteX1" fmla="*/ 1150536 w 1331406"/>
                  <a:gd name="connsiteY1" fmla="*/ 326682 h 1171609"/>
                  <a:gd name="connsiteX2" fmla="*/ 1029956 w 1331406"/>
                  <a:gd name="connsiteY2" fmla="*/ 587939 h 1171609"/>
                  <a:gd name="connsiteX3" fmla="*/ 828989 w 1331406"/>
                  <a:gd name="connsiteY3" fmla="*/ 834124 h 1171609"/>
                  <a:gd name="connsiteX4" fmla="*/ 602901 w 1331406"/>
                  <a:gd name="connsiteY4" fmla="*/ 1014994 h 1171609"/>
                  <a:gd name="connsiteX5" fmla="*/ 366764 w 1331406"/>
                  <a:gd name="connsiteY5" fmla="*/ 1115478 h 1171609"/>
                  <a:gd name="connsiteX6" fmla="*/ 0 w 1331406"/>
                  <a:gd name="connsiteY6" fmla="*/ 1145623 h 1171609"/>
                  <a:gd name="connsiteX7" fmla="*/ 95459 w 1331406"/>
                  <a:gd name="connsiteY7" fmla="*/ 1165719 h 1171609"/>
                  <a:gd name="connsiteX8" fmla="*/ 351692 w 1331406"/>
                  <a:gd name="connsiteY8" fmla="*/ 1170744 h 1171609"/>
                  <a:gd name="connsiteX9" fmla="*/ 517490 w 1331406"/>
                  <a:gd name="connsiteY9" fmla="*/ 1150647 h 1171609"/>
                  <a:gd name="connsiteX10" fmla="*/ 698360 w 1331406"/>
                  <a:gd name="connsiteY10" fmla="*/ 1100405 h 1171609"/>
                  <a:gd name="connsiteX11" fmla="*/ 919424 w 1331406"/>
                  <a:gd name="connsiteY11" fmla="*/ 974801 h 1171609"/>
                  <a:gd name="connsiteX12" fmla="*/ 1095270 w 1331406"/>
                  <a:gd name="connsiteY12" fmla="*/ 839148 h 1171609"/>
                  <a:gd name="connsiteX13" fmla="*/ 1240971 w 1331406"/>
                  <a:gd name="connsiteY13" fmla="*/ 668326 h 1171609"/>
                  <a:gd name="connsiteX14" fmla="*/ 1331406 w 1331406"/>
                  <a:gd name="connsiteY14" fmla="*/ 512577 h 1171609"/>
                  <a:gd name="connsiteX15" fmla="*/ 1261068 w 1331406"/>
                  <a:gd name="connsiteY15" fmla="*/ 422141 h 1171609"/>
                  <a:gd name="connsiteX16" fmla="*/ 1220875 w 1331406"/>
                  <a:gd name="connsiteY16" fmla="*/ 291513 h 1171609"/>
                  <a:gd name="connsiteX17" fmla="*/ 1190729 w 1331406"/>
                  <a:gd name="connsiteY17" fmla="*/ 111 h 1171609"/>
                  <a:gd name="connsiteX0" fmla="*/ 1190729 w 1331406"/>
                  <a:gd name="connsiteY0" fmla="*/ 111 h 1171609"/>
                  <a:gd name="connsiteX1" fmla="*/ 1150536 w 1331406"/>
                  <a:gd name="connsiteY1" fmla="*/ 326682 h 1171609"/>
                  <a:gd name="connsiteX2" fmla="*/ 1029956 w 1331406"/>
                  <a:gd name="connsiteY2" fmla="*/ 587939 h 1171609"/>
                  <a:gd name="connsiteX3" fmla="*/ 828989 w 1331406"/>
                  <a:gd name="connsiteY3" fmla="*/ 834124 h 1171609"/>
                  <a:gd name="connsiteX4" fmla="*/ 602901 w 1331406"/>
                  <a:gd name="connsiteY4" fmla="*/ 1014994 h 1171609"/>
                  <a:gd name="connsiteX5" fmla="*/ 366764 w 1331406"/>
                  <a:gd name="connsiteY5" fmla="*/ 1115478 h 1171609"/>
                  <a:gd name="connsiteX6" fmla="*/ 0 w 1331406"/>
                  <a:gd name="connsiteY6" fmla="*/ 1145623 h 1171609"/>
                  <a:gd name="connsiteX7" fmla="*/ 95459 w 1331406"/>
                  <a:gd name="connsiteY7" fmla="*/ 1165719 h 1171609"/>
                  <a:gd name="connsiteX8" fmla="*/ 351692 w 1331406"/>
                  <a:gd name="connsiteY8" fmla="*/ 1170744 h 1171609"/>
                  <a:gd name="connsiteX9" fmla="*/ 517490 w 1331406"/>
                  <a:gd name="connsiteY9" fmla="*/ 1150647 h 1171609"/>
                  <a:gd name="connsiteX10" fmla="*/ 698360 w 1331406"/>
                  <a:gd name="connsiteY10" fmla="*/ 1100405 h 1171609"/>
                  <a:gd name="connsiteX11" fmla="*/ 919424 w 1331406"/>
                  <a:gd name="connsiteY11" fmla="*/ 974801 h 1171609"/>
                  <a:gd name="connsiteX12" fmla="*/ 1095270 w 1331406"/>
                  <a:gd name="connsiteY12" fmla="*/ 839148 h 1171609"/>
                  <a:gd name="connsiteX13" fmla="*/ 1240971 w 1331406"/>
                  <a:gd name="connsiteY13" fmla="*/ 668326 h 1171609"/>
                  <a:gd name="connsiteX14" fmla="*/ 1331406 w 1331406"/>
                  <a:gd name="connsiteY14" fmla="*/ 512577 h 1171609"/>
                  <a:gd name="connsiteX15" fmla="*/ 1261068 w 1331406"/>
                  <a:gd name="connsiteY15" fmla="*/ 422141 h 1171609"/>
                  <a:gd name="connsiteX16" fmla="*/ 1220875 w 1331406"/>
                  <a:gd name="connsiteY16" fmla="*/ 291513 h 1171609"/>
                  <a:gd name="connsiteX17" fmla="*/ 1190729 w 1331406"/>
                  <a:gd name="connsiteY17" fmla="*/ 111 h 1171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31406" h="1171609">
                    <a:moveTo>
                      <a:pt x="1190729" y="111"/>
                    </a:moveTo>
                    <a:cubicBezTo>
                      <a:pt x="1179006" y="5972"/>
                      <a:pt x="1192403" y="198566"/>
                      <a:pt x="1150536" y="326682"/>
                    </a:cubicBezTo>
                    <a:cubicBezTo>
                      <a:pt x="1108669" y="454798"/>
                      <a:pt x="1083547" y="503365"/>
                      <a:pt x="1029956" y="587939"/>
                    </a:cubicBezTo>
                    <a:cubicBezTo>
                      <a:pt x="976365" y="672513"/>
                      <a:pt x="900165" y="762948"/>
                      <a:pt x="828989" y="834124"/>
                    </a:cubicBezTo>
                    <a:cubicBezTo>
                      <a:pt x="757813" y="905300"/>
                      <a:pt x="679938" y="968102"/>
                      <a:pt x="602901" y="1014994"/>
                    </a:cubicBezTo>
                    <a:cubicBezTo>
                      <a:pt x="525864" y="1061886"/>
                      <a:pt x="467247" y="1093707"/>
                      <a:pt x="366764" y="1115478"/>
                    </a:cubicBezTo>
                    <a:cubicBezTo>
                      <a:pt x="266281" y="1137249"/>
                      <a:pt x="176683" y="1164045"/>
                      <a:pt x="0" y="1145623"/>
                    </a:cubicBezTo>
                    <a:cubicBezTo>
                      <a:pt x="31820" y="1152322"/>
                      <a:pt x="36844" y="1161532"/>
                      <a:pt x="95459" y="1165719"/>
                    </a:cubicBezTo>
                    <a:cubicBezTo>
                      <a:pt x="154074" y="1169906"/>
                      <a:pt x="281354" y="1173256"/>
                      <a:pt x="351692" y="1170744"/>
                    </a:cubicBezTo>
                    <a:cubicBezTo>
                      <a:pt x="422030" y="1168232"/>
                      <a:pt x="459712" y="1162370"/>
                      <a:pt x="517490" y="1150647"/>
                    </a:cubicBezTo>
                    <a:cubicBezTo>
                      <a:pt x="575268" y="1138924"/>
                      <a:pt x="631371" y="1129713"/>
                      <a:pt x="698360" y="1100405"/>
                    </a:cubicBezTo>
                    <a:cubicBezTo>
                      <a:pt x="765349" y="1071097"/>
                      <a:pt x="853272" y="1018344"/>
                      <a:pt x="919424" y="974801"/>
                    </a:cubicBezTo>
                    <a:cubicBezTo>
                      <a:pt x="985576" y="931258"/>
                      <a:pt x="1041679" y="890227"/>
                      <a:pt x="1095270" y="839148"/>
                    </a:cubicBezTo>
                    <a:cubicBezTo>
                      <a:pt x="1148861" y="788069"/>
                      <a:pt x="1201615" y="722754"/>
                      <a:pt x="1240971" y="668326"/>
                    </a:cubicBezTo>
                    <a:cubicBezTo>
                      <a:pt x="1280327" y="613898"/>
                      <a:pt x="1305866" y="563237"/>
                      <a:pt x="1331406" y="512577"/>
                    </a:cubicBezTo>
                    <a:cubicBezTo>
                      <a:pt x="1311309" y="490805"/>
                      <a:pt x="1276978" y="454798"/>
                      <a:pt x="1261068" y="422141"/>
                    </a:cubicBezTo>
                    <a:cubicBezTo>
                      <a:pt x="1245158" y="389484"/>
                      <a:pt x="1232598" y="361851"/>
                      <a:pt x="1220875" y="291513"/>
                    </a:cubicBezTo>
                    <a:cubicBezTo>
                      <a:pt x="1209152" y="221175"/>
                      <a:pt x="1202452" y="-5750"/>
                      <a:pt x="1190729" y="11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77000">
                    <a:srgbClr val="FFC000">
                      <a:alpha val="50000"/>
                    </a:srgbClr>
                  </a:gs>
                  <a:gs pos="100000">
                    <a:srgbClr val="FFC000">
                      <a:lumMod val="60000"/>
                      <a:lumOff val="40000"/>
                    </a:srgbClr>
                  </a:gs>
                </a:gsLst>
                <a:lin ang="5400000" scaled="1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</p:grpSp>
      <p:sp>
        <p:nvSpPr>
          <p:cNvPr id="33" name="TextBox 32"/>
          <p:cNvSpPr txBox="1"/>
          <p:nvPr/>
        </p:nvSpPr>
        <p:spPr>
          <a:xfrm>
            <a:off x="2952729" y="3810003"/>
            <a:ext cx="963481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7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4" name="任意多边形 33"/>
          <p:cNvSpPr/>
          <p:nvPr/>
        </p:nvSpPr>
        <p:spPr>
          <a:xfrm>
            <a:off x="1333467" y="4429133"/>
            <a:ext cx="1239592" cy="408801"/>
          </a:xfrm>
          <a:custGeom>
            <a:avLst/>
            <a:gdLst>
              <a:gd name="connsiteX0" fmla="*/ 1161535 w 1161535"/>
              <a:gd name="connsiteY0" fmla="*/ 0 h 383059"/>
              <a:gd name="connsiteX1" fmla="*/ 444843 w 1161535"/>
              <a:gd name="connsiteY1" fmla="*/ 383059 h 383059"/>
              <a:gd name="connsiteX2" fmla="*/ 0 w 1161535"/>
              <a:gd name="connsiteY2" fmla="*/ 383059 h 383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61535" h="383059">
                <a:moveTo>
                  <a:pt x="1161535" y="0"/>
                </a:moveTo>
                <a:lnTo>
                  <a:pt x="444843" y="383059"/>
                </a:lnTo>
                <a:lnTo>
                  <a:pt x="0" y="383059"/>
                </a:lnTo>
              </a:path>
            </a:pathLst>
          </a:custGeom>
          <a:ln>
            <a:solidFill>
              <a:schemeClr val="bg1">
                <a:lumMod val="65000"/>
              </a:schemeClr>
            </a:solidFill>
            <a:headEnd type="oval"/>
            <a:tailEnd type="oval"/>
          </a:ln>
          <a:effectLst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66712" y="4476758"/>
            <a:ext cx="10729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70C0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600" dirty="0">
              <a:solidFill>
                <a:srgbClr val="0070C0"/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任意多边形 35"/>
          <p:cNvSpPr/>
          <p:nvPr/>
        </p:nvSpPr>
        <p:spPr>
          <a:xfrm flipH="1">
            <a:off x="4476740" y="4429133"/>
            <a:ext cx="1239593" cy="408801"/>
          </a:xfrm>
          <a:custGeom>
            <a:avLst/>
            <a:gdLst>
              <a:gd name="connsiteX0" fmla="*/ 1161535 w 1161535"/>
              <a:gd name="connsiteY0" fmla="*/ 0 h 383059"/>
              <a:gd name="connsiteX1" fmla="*/ 444843 w 1161535"/>
              <a:gd name="connsiteY1" fmla="*/ 383059 h 383059"/>
              <a:gd name="connsiteX2" fmla="*/ 0 w 1161535"/>
              <a:gd name="connsiteY2" fmla="*/ 383059 h 383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61535" h="383059">
                <a:moveTo>
                  <a:pt x="1161535" y="0"/>
                </a:moveTo>
                <a:lnTo>
                  <a:pt x="444843" y="383059"/>
                </a:lnTo>
                <a:lnTo>
                  <a:pt x="0" y="383059"/>
                </a:lnTo>
              </a:path>
            </a:pathLst>
          </a:custGeom>
          <a:ln>
            <a:solidFill>
              <a:schemeClr val="bg1">
                <a:lumMod val="65000"/>
              </a:schemeClr>
            </a:solidFill>
            <a:headEnd type="oval"/>
            <a:tailEnd type="oval"/>
          </a:ln>
          <a:effectLst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429245" y="4476758"/>
            <a:ext cx="10729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70C0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600" dirty="0">
              <a:solidFill>
                <a:srgbClr val="0070C0"/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任意多边形 37"/>
          <p:cNvSpPr/>
          <p:nvPr/>
        </p:nvSpPr>
        <p:spPr>
          <a:xfrm flipV="1">
            <a:off x="1238217" y="2476493"/>
            <a:ext cx="1239591" cy="444184"/>
          </a:xfrm>
          <a:custGeom>
            <a:avLst/>
            <a:gdLst>
              <a:gd name="connsiteX0" fmla="*/ 1161535 w 1161535"/>
              <a:gd name="connsiteY0" fmla="*/ 0 h 383059"/>
              <a:gd name="connsiteX1" fmla="*/ 444843 w 1161535"/>
              <a:gd name="connsiteY1" fmla="*/ 383059 h 383059"/>
              <a:gd name="connsiteX2" fmla="*/ 0 w 1161535"/>
              <a:gd name="connsiteY2" fmla="*/ 383059 h 383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61535" h="383059">
                <a:moveTo>
                  <a:pt x="1161535" y="0"/>
                </a:moveTo>
                <a:lnTo>
                  <a:pt x="444843" y="383059"/>
                </a:lnTo>
                <a:lnTo>
                  <a:pt x="0" y="383059"/>
                </a:lnTo>
              </a:path>
            </a:pathLst>
          </a:custGeom>
          <a:ln>
            <a:solidFill>
              <a:schemeClr val="bg1">
                <a:lumMod val="65000"/>
              </a:schemeClr>
            </a:solidFill>
            <a:headEnd type="oval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39" name="任意多边形 38"/>
          <p:cNvSpPr/>
          <p:nvPr/>
        </p:nvSpPr>
        <p:spPr>
          <a:xfrm flipH="1" flipV="1">
            <a:off x="4286237" y="2476493"/>
            <a:ext cx="1239592" cy="444184"/>
          </a:xfrm>
          <a:custGeom>
            <a:avLst/>
            <a:gdLst>
              <a:gd name="connsiteX0" fmla="*/ 1161535 w 1161535"/>
              <a:gd name="connsiteY0" fmla="*/ 0 h 383059"/>
              <a:gd name="connsiteX1" fmla="*/ 444843 w 1161535"/>
              <a:gd name="connsiteY1" fmla="*/ 383059 h 383059"/>
              <a:gd name="connsiteX2" fmla="*/ 0 w 1161535"/>
              <a:gd name="connsiteY2" fmla="*/ 383059 h 383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61535" h="383059">
                <a:moveTo>
                  <a:pt x="1161535" y="0"/>
                </a:moveTo>
                <a:lnTo>
                  <a:pt x="444843" y="383059"/>
                </a:lnTo>
                <a:lnTo>
                  <a:pt x="0" y="383059"/>
                </a:lnTo>
              </a:path>
            </a:pathLst>
          </a:custGeom>
          <a:ln>
            <a:solidFill>
              <a:schemeClr val="bg1">
                <a:lumMod val="65000"/>
              </a:schemeClr>
            </a:solidFill>
            <a:headEnd type="oval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380961" y="2095489"/>
            <a:ext cx="1140057" cy="637637"/>
            <a:chOff x="1616964" y="2066937"/>
            <a:chExt cx="1068268" cy="597487"/>
          </a:xfrm>
        </p:grpSpPr>
        <p:sp>
          <p:nvSpPr>
            <p:cNvPr id="41" name="TextBox 40"/>
            <p:cNvSpPr txBox="1"/>
            <p:nvPr/>
          </p:nvSpPr>
          <p:spPr>
            <a:xfrm>
              <a:off x="1616964" y="2308674"/>
              <a:ext cx="1068268" cy="3557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67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lang="en-US" altLang="zh-CN" sz="1867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616964" y="2066937"/>
              <a:ext cx="1068268" cy="3557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67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lang="en-US" altLang="zh-CN" sz="1867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143494" y="2095489"/>
            <a:ext cx="1140057" cy="637637"/>
            <a:chOff x="1616964" y="2066937"/>
            <a:chExt cx="1068268" cy="597487"/>
          </a:xfrm>
        </p:grpSpPr>
        <p:sp>
          <p:nvSpPr>
            <p:cNvPr id="47" name="TextBox 46"/>
            <p:cNvSpPr txBox="1"/>
            <p:nvPr/>
          </p:nvSpPr>
          <p:spPr>
            <a:xfrm>
              <a:off x="1616964" y="2308674"/>
              <a:ext cx="1068268" cy="3557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67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lang="en-US" altLang="zh-CN" sz="1867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616964" y="2066937"/>
              <a:ext cx="1068268" cy="3557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67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lang="en-US" altLang="zh-CN" sz="1867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58" name="Picture 2" descr="C:\Users\chenkui\Desktop\PPT图表研究院-0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290"/>
          <a:stretch/>
        </p:blipFill>
        <p:spPr bwMode="auto">
          <a:xfrm>
            <a:off x="3022598" y="3120232"/>
            <a:ext cx="762005" cy="73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544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>
            <a:grpSpLocks/>
          </p:cNvGrpSpPr>
          <p:nvPr/>
        </p:nvGrpSpPr>
        <p:grpSpPr bwMode="auto">
          <a:xfrm>
            <a:off x="1" y="323354"/>
            <a:ext cx="640327" cy="751077"/>
            <a:chOff x="0" y="242094"/>
            <a:chExt cx="480244" cy="564356"/>
          </a:xfrm>
        </p:grpSpPr>
        <p:sp>
          <p:nvSpPr>
            <p:cNvPr id="44" name="矩形 43"/>
            <p:cNvSpPr/>
            <p:nvPr/>
          </p:nvSpPr>
          <p:spPr>
            <a:xfrm>
              <a:off x="0" y="242468"/>
              <a:ext cx="425449" cy="564610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481012" y="242468"/>
              <a:ext cx="0" cy="56461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235" y="213784"/>
            <a:ext cx="4648200" cy="1007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9"/>
          <p:cNvGrpSpPr>
            <a:grpSpLocks/>
          </p:cNvGrpSpPr>
          <p:nvPr/>
        </p:nvGrpSpPr>
        <p:grpSpPr bwMode="auto">
          <a:xfrm flipH="1">
            <a:off x="12080834" y="323354"/>
            <a:ext cx="136567" cy="751077"/>
            <a:chOff x="7668348" y="242094"/>
            <a:chExt cx="98744" cy="564356"/>
          </a:xfrm>
        </p:grpSpPr>
        <p:sp>
          <p:nvSpPr>
            <p:cNvPr id="48" name="矩形 47"/>
            <p:cNvSpPr/>
            <p:nvPr/>
          </p:nvSpPr>
          <p:spPr>
            <a:xfrm>
              <a:off x="7668348" y="242468"/>
              <a:ext cx="62748" cy="564610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7767827" y="242468"/>
              <a:ext cx="0" cy="56461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Box 4"/>
          <p:cNvSpPr txBox="1">
            <a:spLocks noChangeArrowheads="1"/>
          </p:cNvSpPr>
          <p:nvPr/>
        </p:nvSpPr>
        <p:spPr bwMode="auto">
          <a:xfrm>
            <a:off x="9905984" y="476230"/>
            <a:ext cx="2286016" cy="42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prstClr val="black"/>
                </a:solidFill>
                <a:ea typeface="方正综艺简体" pitchFamily="65" charset="-122"/>
              </a:rPr>
              <a:t>并列关系图表</a:t>
            </a:r>
            <a:r>
              <a:rPr lang="en-US" altLang="zh-CN" sz="2133" dirty="0">
                <a:solidFill>
                  <a:prstClr val="black"/>
                </a:solidFill>
                <a:ea typeface="方正综艺简体" pitchFamily="65" charset="-122"/>
              </a:rPr>
              <a:t>(6)</a:t>
            </a:r>
          </a:p>
        </p:txBody>
      </p:sp>
      <p:sp>
        <p:nvSpPr>
          <p:cNvPr id="141" name="矩形 1"/>
          <p:cNvSpPr>
            <a:spLocks noChangeArrowheads="1"/>
          </p:cNvSpPr>
          <p:nvPr/>
        </p:nvSpPr>
        <p:spPr bwMode="auto">
          <a:xfrm>
            <a:off x="7048507" y="2666995"/>
            <a:ext cx="4095779" cy="310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设计机构。拥有国内顶尖的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制作技术、顶级的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设计团队， 坚持精益求精、拒绝平庸的做事精神，帮助您实现美观、精致、严谨、动感的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展示效果，让您的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创造卓越价值。</a:t>
            </a:r>
          </a:p>
        </p:txBody>
      </p:sp>
      <p:pic>
        <p:nvPicPr>
          <p:cNvPr id="142" name="Picture 2" descr="C:\Users\chenkui\Desktop\PPT图表研究院-0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66"/>
          <a:stretch/>
        </p:blipFill>
        <p:spPr bwMode="auto">
          <a:xfrm>
            <a:off x="7334259" y="1333486"/>
            <a:ext cx="3670245" cy="1401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" name="矩形 142"/>
          <p:cNvSpPr/>
          <p:nvPr/>
        </p:nvSpPr>
        <p:spPr>
          <a:xfrm>
            <a:off x="7143757" y="2476493"/>
            <a:ext cx="3810027" cy="95251"/>
          </a:xfrm>
          <a:prstGeom prst="rect">
            <a:avLst/>
          </a:prstGeom>
          <a:gradFill flip="none" rotWithShape="1">
            <a:gsLst>
              <a:gs pos="24000">
                <a:srgbClr val="DF8045">
                  <a:lumMod val="50000"/>
                  <a:alpha val="70000"/>
                </a:srgbClr>
              </a:gs>
              <a:gs pos="45000">
                <a:srgbClr val="DF8045">
                  <a:lumMod val="75000"/>
                  <a:alpha val="43000"/>
                </a:srgbClr>
              </a:gs>
              <a:gs pos="100000">
                <a:srgbClr val="DF8045">
                  <a:lumMod val="60000"/>
                  <a:lumOff val="40000"/>
                  <a:alpha val="0"/>
                </a:srgbClr>
              </a:gs>
            </a:gsLst>
            <a:lin ang="1080000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B w="38100" h="38100"/>
          </a:sp3d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u="sng" kern="0">
              <a:solidFill>
                <a:srgbClr val="080808"/>
              </a:solidFill>
              <a:latin typeface="Segoe"/>
            </a:endParaRPr>
          </a:p>
        </p:txBody>
      </p:sp>
      <p:grpSp>
        <p:nvGrpSpPr>
          <p:cNvPr id="36" name="组合 35"/>
          <p:cNvGrpSpPr/>
          <p:nvPr/>
        </p:nvGrpSpPr>
        <p:grpSpPr>
          <a:xfrm rot="1218347">
            <a:off x="1428718" y="1714488"/>
            <a:ext cx="4432389" cy="4429027"/>
            <a:chOff x="7851955" y="5753467"/>
            <a:chExt cx="2589767" cy="2587802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37" name="椭圆 26"/>
            <p:cNvSpPr/>
            <p:nvPr/>
          </p:nvSpPr>
          <p:spPr>
            <a:xfrm rot="13547973">
              <a:off x="8521247" y="5772951"/>
              <a:ext cx="644053" cy="731241"/>
            </a:xfrm>
            <a:custGeom>
              <a:avLst/>
              <a:gdLst>
                <a:gd name="connsiteX0" fmla="*/ 481106 w 2383252"/>
                <a:gd name="connsiteY0" fmla="*/ 1148770 h 2382265"/>
                <a:gd name="connsiteX1" fmla="*/ 0 w 2383252"/>
                <a:gd name="connsiteY1" fmla="*/ 1148770 h 2382265"/>
                <a:gd name="connsiteX2" fmla="*/ 304777 w 2383252"/>
                <a:gd name="connsiteY2" fmla="*/ 394340 h 2382265"/>
                <a:gd name="connsiteX3" fmla="*/ 650028 w 2383252"/>
                <a:gd name="connsiteY3" fmla="*/ 730087 h 2382265"/>
                <a:gd name="connsiteX4" fmla="*/ 481106 w 2383252"/>
                <a:gd name="connsiteY4" fmla="*/ 1148770 h 2382265"/>
                <a:gd name="connsiteX5" fmla="*/ 1140579 w 2383252"/>
                <a:gd name="connsiteY5" fmla="*/ 481675 h 2382265"/>
                <a:gd name="connsiteX6" fmla="*/ 721608 w 2383252"/>
                <a:gd name="connsiteY6" fmla="*/ 657287 h 2382265"/>
                <a:gd name="connsiteX7" fmla="*/ 376172 w 2383252"/>
                <a:gd name="connsiteY7" fmla="*/ 321360 h 2382265"/>
                <a:gd name="connsiteX8" fmla="*/ 1140578 w 2383252"/>
                <a:gd name="connsiteY8" fmla="*/ 0 h 2382265"/>
                <a:gd name="connsiteX9" fmla="*/ 1140579 w 2383252"/>
                <a:gd name="connsiteY9" fmla="*/ 481675 h 2382265"/>
                <a:gd name="connsiteX10" fmla="*/ 1657362 w 2383252"/>
                <a:gd name="connsiteY10" fmla="*/ 653667 h 2382265"/>
                <a:gd name="connsiteX11" fmla="*/ 1242673 w 2383252"/>
                <a:gd name="connsiteY11" fmla="*/ 481675 h 2382265"/>
                <a:gd name="connsiteX12" fmla="*/ 1242672 w 2383252"/>
                <a:gd name="connsiteY12" fmla="*/ 0 h 2382265"/>
                <a:gd name="connsiteX13" fmla="*/ 1992693 w 2383252"/>
                <a:gd name="connsiteY13" fmla="*/ 308140 h 2382265"/>
                <a:gd name="connsiteX14" fmla="*/ 1657362 w 2383252"/>
                <a:gd name="connsiteY14" fmla="*/ 653667 h 2382265"/>
                <a:gd name="connsiteX15" fmla="*/ 332803 w 2383252"/>
                <a:gd name="connsiteY15" fmla="*/ 2018499 h 2382265"/>
                <a:gd name="connsiteX16" fmla="*/ 854 w 2383252"/>
                <a:gd name="connsiteY16" fmla="*/ 1250863 h 2382265"/>
                <a:gd name="connsiteX17" fmla="*/ 482781 w 2383252"/>
                <a:gd name="connsiteY17" fmla="*/ 1250863 h 2382265"/>
                <a:gd name="connsiteX18" fmla="*/ 667935 w 2383252"/>
                <a:gd name="connsiteY18" fmla="*/ 1673176 h 2382265"/>
                <a:gd name="connsiteX19" fmla="*/ 332803 w 2383252"/>
                <a:gd name="connsiteY19" fmla="*/ 2018499 h 2382265"/>
                <a:gd name="connsiteX20" fmla="*/ 1140579 w 2383252"/>
                <a:gd name="connsiteY20" fmla="*/ 2382265 h 2382265"/>
                <a:gd name="connsiteX21" fmla="*/ 406802 w 2383252"/>
                <a:gd name="connsiteY21" fmla="*/ 2088842 h 2382265"/>
                <a:gd name="connsiteX22" fmla="*/ 742699 w 2383252"/>
                <a:gd name="connsiteY22" fmla="*/ 1742733 h 2382265"/>
                <a:gd name="connsiteX23" fmla="*/ 1140579 w 2383252"/>
                <a:gd name="connsiteY23" fmla="*/ 1900591 h 2382265"/>
                <a:gd name="connsiteX24" fmla="*/ 1140579 w 2383252"/>
                <a:gd name="connsiteY24" fmla="*/ 2382265 h 2382265"/>
                <a:gd name="connsiteX25" fmla="*/ 2383252 w 2383252"/>
                <a:gd name="connsiteY25" fmla="*/ 1148770 h 2382265"/>
                <a:gd name="connsiteX26" fmla="*/ 1902147 w 2383252"/>
                <a:gd name="connsiteY26" fmla="*/ 1148770 h 2382265"/>
                <a:gd name="connsiteX27" fmla="*/ 1729655 w 2383252"/>
                <a:gd name="connsiteY27" fmla="*/ 725770 h 2382265"/>
                <a:gd name="connsiteX28" fmla="*/ 2065353 w 2383252"/>
                <a:gd name="connsiteY28" fmla="*/ 379865 h 2382265"/>
                <a:gd name="connsiteX29" fmla="*/ 2383252 w 2383252"/>
                <a:gd name="connsiteY29" fmla="*/ 1148770 h 2382265"/>
                <a:gd name="connsiteX30" fmla="*/ 2083926 w 2383252"/>
                <a:gd name="connsiteY30" fmla="*/ 1982104 h 2382265"/>
                <a:gd name="connsiteX31" fmla="*/ 1738345 w 2383252"/>
                <a:gd name="connsiteY31" fmla="*/ 1646036 h 2382265"/>
                <a:gd name="connsiteX32" fmla="*/ 1900472 w 2383252"/>
                <a:gd name="connsiteY32" fmla="*/ 1250863 h 2382265"/>
                <a:gd name="connsiteX33" fmla="*/ 2382398 w 2383252"/>
                <a:gd name="connsiteY33" fmla="*/ 1250864 h 2382265"/>
                <a:gd name="connsiteX34" fmla="*/ 2083926 w 2383252"/>
                <a:gd name="connsiteY34" fmla="*/ 1982104 h 2382265"/>
                <a:gd name="connsiteX35" fmla="*/ 2013076 w 2383252"/>
                <a:gd name="connsiteY35" fmla="*/ 2055614 h 2382265"/>
                <a:gd name="connsiteX36" fmla="*/ 1242673 w 2383252"/>
                <a:gd name="connsiteY36" fmla="*/ 2382265 h 2382265"/>
                <a:gd name="connsiteX37" fmla="*/ 1242673 w 2383252"/>
                <a:gd name="connsiteY37" fmla="*/ 1900591 h 2382265"/>
                <a:gd name="connsiteX38" fmla="*/ 2013076 w 2383252"/>
                <a:gd name="connsiteY38" fmla="*/ 2055614 h 2382265"/>
                <a:gd name="connsiteX0" fmla="*/ 481106 w 2383252"/>
                <a:gd name="connsiteY0" fmla="*/ 1148770 h 2382265"/>
                <a:gd name="connsiteX1" fmla="*/ 0 w 2383252"/>
                <a:gd name="connsiteY1" fmla="*/ 1148770 h 2382265"/>
                <a:gd name="connsiteX2" fmla="*/ 304777 w 2383252"/>
                <a:gd name="connsiteY2" fmla="*/ 394340 h 2382265"/>
                <a:gd name="connsiteX3" fmla="*/ 650028 w 2383252"/>
                <a:gd name="connsiteY3" fmla="*/ 730087 h 2382265"/>
                <a:gd name="connsiteX4" fmla="*/ 481106 w 2383252"/>
                <a:gd name="connsiteY4" fmla="*/ 1148770 h 2382265"/>
                <a:gd name="connsiteX5" fmla="*/ 1140579 w 2383252"/>
                <a:gd name="connsiteY5" fmla="*/ 481675 h 2382265"/>
                <a:gd name="connsiteX6" fmla="*/ 721608 w 2383252"/>
                <a:gd name="connsiteY6" fmla="*/ 657287 h 2382265"/>
                <a:gd name="connsiteX7" fmla="*/ 376172 w 2383252"/>
                <a:gd name="connsiteY7" fmla="*/ 321360 h 2382265"/>
                <a:gd name="connsiteX8" fmla="*/ 1140578 w 2383252"/>
                <a:gd name="connsiteY8" fmla="*/ 0 h 2382265"/>
                <a:gd name="connsiteX9" fmla="*/ 1140579 w 2383252"/>
                <a:gd name="connsiteY9" fmla="*/ 481675 h 2382265"/>
                <a:gd name="connsiteX10" fmla="*/ 1657362 w 2383252"/>
                <a:gd name="connsiteY10" fmla="*/ 653667 h 2382265"/>
                <a:gd name="connsiteX11" fmla="*/ 1242673 w 2383252"/>
                <a:gd name="connsiteY11" fmla="*/ 481675 h 2382265"/>
                <a:gd name="connsiteX12" fmla="*/ 1242672 w 2383252"/>
                <a:gd name="connsiteY12" fmla="*/ 0 h 2382265"/>
                <a:gd name="connsiteX13" fmla="*/ 1992693 w 2383252"/>
                <a:gd name="connsiteY13" fmla="*/ 308140 h 2382265"/>
                <a:gd name="connsiteX14" fmla="*/ 1657362 w 2383252"/>
                <a:gd name="connsiteY14" fmla="*/ 653667 h 2382265"/>
                <a:gd name="connsiteX15" fmla="*/ 332803 w 2383252"/>
                <a:gd name="connsiteY15" fmla="*/ 2018499 h 2382265"/>
                <a:gd name="connsiteX16" fmla="*/ 854 w 2383252"/>
                <a:gd name="connsiteY16" fmla="*/ 1250863 h 2382265"/>
                <a:gd name="connsiteX17" fmla="*/ 482781 w 2383252"/>
                <a:gd name="connsiteY17" fmla="*/ 1250863 h 2382265"/>
                <a:gd name="connsiteX18" fmla="*/ 667935 w 2383252"/>
                <a:gd name="connsiteY18" fmla="*/ 1673176 h 2382265"/>
                <a:gd name="connsiteX19" fmla="*/ 332803 w 2383252"/>
                <a:gd name="connsiteY19" fmla="*/ 2018499 h 2382265"/>
                <a:gd name="connsiteX20" fmla="*/ 1140579 w 2383252"/>
                <a:gd name="connsiteY20" fmla="*/ 2382265 h 2382265"/>
                <a:gd name="connsiteX21" fmla="*/ 406802 w 2383252"/>
                <a:gd name="connsiteY21" fmla="*/ 2088842 h 2382265"/>
                <a:gd name="connsiteX22" fmla="*/ 742699 w 2383252"/>
                <a:gd name="connsiteY22" fmla="*/ 1742733 h 2382265"/>
                <a:gd name="connsiteX23" fmla="*/ 1140579 w 2383252"/>
                <a:gd name="connsiteY23" fmla="*/ 1900591 h 2382265"/>
                <a:gd name="connsiteX24" fmla="*/ 1140579 w 2383252"/>
                <a:gd name="connsiteY24" fmla="*/ 2382265 h 2382265"/>
                <a:gd name="connsiteX25" fmla="*/ 2383252 w 2383252"/>
                <a:gd name="connsiteY25" fmla="*/ 1148770 h 2382265"/>
                <a:gd name="connsiteX26" fmla="*/ 1902147 w 2383252"/>
                <a:gd name="connsiteY26" fmla="*/ 1148770 h 2382265"/>
                <a:gd name="connsiteX27" fmla="*/ 1729655 w 2383252"/>
                <a:gd name="connsiteY27" fmla="*/ 725770 h 2382265"/>
                <a:gd name="connsiteX28" fmla="*/ 2065353 w 2383252"/>
                <a:gd name="connsiteY28" fmla="*/ 379865 h 2382265"/>
                <a:gd name="connsiteX29" fmla="*/ 2383252 w 2383252"/>
                <a:gd name="connsiteY29" fmla="*/ 1148770 h 2382265"/>
                <a:gd name="connsiteX30" fmla="*/ 2083926 w 2383252"/>
                <a:gd name="connsiteY30" fmla="*/ 1982104 h 2382265"/>
                <a:gd name="connsiteX31" fmla="*/ 1738345 w 2383252"/>
                <a:gd name="connsiteY31" fmla="*/ 1646036 h 2382265"/>
                <a:gd name="connsiteX32" fmla="*/ 1900472 w 2383252"/>
                <a:gd name="connsiteY32" fmla="*/ 1250863 h 2382265"/>
                <a:gd name="connsiteX33" fmla="*/ 2382398 w 2383252"/>
                <a:gd name="connsiteY33" fmla="*/ 1250864 h 2382265"/>
                <a:gd name="connsiteX34" fmla="*/ 2083926 w 2383252"/>
                <a:gd name="connsiteY34" fmla="*/ 1982104 h 2382265"/>
                <a:gd name="connsiteX35" fmla="*/ 2013076 w 2383252"/>
                <a:gd name="connsiteY35" fmla="*/ 2055613 h 2382265"/>
                <a:gd name="connsiteX36" fmla="*/ 1242673 w 2383252"/>
                <a:gd name="connsiteY36" fmla="*/ 2382265 h 2382265"/>
                <a:gd name="connsiteX37" fmla="*/ 1242673 w 2383252"/>
                <a:gd name="connsiteY37" fmla="*/ 1900591 h 2382265"/>
                <a:gd name="connsiteX38" fmla="*/ 2013076 w 2383252"/>
                <a:gd name="connsiteY38" fmla="*/ 2055613 h 2382265"/>
                <a:gd name="connsiteX0" fmla="*/ 481106 w 2383252"/>
                <a:gd name="connsiteY0" fmla="*/ 1148770 h 2382265"/>
                <a:gd name="connsiteX1" fmla="*/ 0 w 2383252"/>
                <a:gd name="connsiteY1" fmla="*/ 1148770 h 2382265"/>
                <a:gd name="connsiteX2" fmla="*/ 304777 w 2383252"/>
                <a:gd name="connsiteY2" fmla="*/ 394340 h 2382265"/>
                <a:gd name="connsiteX3" fmla="*/ 650028 w 2383252"/>
                <a:gd name="connsiteY3" fmla="*/ 730087 h 2382265"/>
                <a:gd name="connsiteX4" fmla="*/ 481106 w 2383252"/>
                <a:gd name="connsiteY4" fmla="*/ 1148770 h 2382265"/>
                <a:gd name="connsiteX5" fmla="*/ 1140579 w 2383252"/>
                <a:gd name="connsiteY5" fmla="*/ 481675 h 2382265"/>
                <a:gd name="connsiteX6" fmla="*/ 721608 w 2383252"/>
                <a:gd name="connsiteY6" fmla="*/ 657287 h 2382265"/>
                <a:gd name="connsiteX7" fmla="*/ 376172 w 2383252"/>
                <a:gd name="connsiteY7" fmla="*/ 321360 h 2382265"/>
                <a:gd name="connsiteX8" fmla="*/ 1140578 w 2383252"/>
                <a:gd name="connsiteY8" fmla="*/ 0 h 2382265"/>
                <a:gd name="connsiteX9" fmla="*/ 1140579 w 2383252"/>
                <a:gd name="connsiteY9" fmla="*/ 481675 h 2382265"/>
                <a:gd name="connsiteX10" fmla="*/ 1657362 w 2383252"/>
                <a:gd name="connsiteY10" fmla="*/ 653667 h 2382265"/>
                <a:gd name="connsiteX11" fmla="*/ 1242673 w 2383252"/>
                <a:gd name="connsiteY11" fmla="*/ 481675 h 2382265"/>
                <a:gd name="connsiteX12" fmla="*/ 1242672 w 2383252"/>
                <a:gd name="connsiteY12" fmla="*/ 0 h 2382265"/>
                <a:gd name="connsiteX13" fmla="*/ 1992693 w 2383252"/>
                <a:gd name="connsiteY13" fmla="*/ 308140 h 2382265"/>
                <a:gd name="connsiteX14" fmla="*/ 1657362 w 2383252"/>
                <a:gd name="connsiteY14" fmla="*/ 653667 h 2382265"/>
                <a:gd name="connsiteX15" fmla="*/ 332803 w 2383252"/>
                <a:gd name="connsiteY15" fmla="*/ 2018499 h 2382265"/>
                <a:gd name="connsiteX16" fmla="*/ 854 w 2383252"/>
                <a:gd name="connsiteY16" fmla="*/ 1250863 h 2382265"/>
                <a:gd name="connsiteX17" fmla="*/ 482781 w 2383252"/>
                <a:gd name="connsiteY17" fmla="*/ 1250863 h 2382265"/>
                <a:gd name="connsiteX18" fmla="*/ 667935 w 2383252"/>
                <a:gd name="connsiteY18" fmla="*/ 1673176 h 2382265"/>
                <a:gd name="connsiteX19" fmla="*/ 332803 w 2383252"/>
                <a:gd name="connsiteY19" fmla="*/ 2018499 h 2382265"/>
                <a:gd name="connsiteX20" fmla="*/ 1140579 w 2383252"/>
                <a:gd name="connsiteY20" fmla="*/ 2382265 h 2382265"/>
                <a:gd name="connsiteX21" fmla="*/ 406802 w 2383252"/>
                <a:gd name="connsiteY21" fmla="*/ 2088842 h 2382265"/>
                <a:gd name="connsiteX22" fmla="*/ 742699 w 2383252"/>
                <a:gd name="connsiteY22" fmla="*/ 1742733 h 2382265"/>
                <a:gd name="connsiteX23" fmla="*/ 1140579 w 2383252"/>
                <a:gd name="connsiteY23" fmla="*/ 1900591 h 2382265"/>
                <a:gd name="connsiteX24" fmla="*/ 1140579 w 2383252"/>
                <a:gd name="connsiteY24" fmla="*/ 2382265 h 2382265"/>
                <a:gd name="connsiteX25" fmla="*/ 2383252 w 2383252"/>
                <a:gd name="connsiteY25" fmla="*/ 1148770 h 2382265"/>
                <a:gd name="connsiteX26" fmla="*/ 1902147 w 2383252"/>
                <a:gd name="connsiteY26" fmla="*/ 1148770 h 2382265"/>
                <a:gd name="connsiteX27" fmla="*/ 1729655 w 2383252"/>
                <a:gd name="connsiteY27" fmla="*/ 725770 h 2382265"/>
                <a:gd name="connsiteX28" fmla="*/ 2065353 w 2383252"/>
                <a:gd name="connsiteY28" fmla="*/ 379865 h 2382265"/>
                <a:gd name="connsiteX29" fmla="*/ 2383252 w 2383252"/>
                <a:gd name="connsiteY29" fmla="*/ 1148770 h 2382265"/>
                <a:gd name="connsiteX30" fmla="*/ 2083926 w 2383252"/>
                <a:gd name="connsiteY30" fmla="*/ 1982104 h 2382265"/>
                <a:gd name="connsiteX31" fmla="*/ 1738345 w 2383252"/>
                <a:gd name="connsiteY31" fmla="*/ 1646036 h 2382265"/>
                <a:gd name="connsiteX32" fmla="*/ 1900472 w 2383252"/>
                <a:gd name="connsiteY32" fmla="*/ 1250863 h 2382265"/>
                <a:gd name="connsiteX33" fmla="*/ 2382398 w 2383252"/>
                <a:gd name="connsiteY33" fmla="*/ 1250864 h 2382265"/>
                <a:gd name="connsiteX34" fmla="*/ 2083926 w 2383252"/>
                <a:gd name="connsiteY34" fmla="*/ 1982104 h 2382265"/>
                <a:gd name="connsiteX35" fmla="*/ 1242673 w 2383252"/>
                <a:gd name="connsiteY35" fmla="*/ 1900591 h 2382265"/>
                <a:gd name="connsiteX36" fmla="*/ 1242673 w 2383252"/>
                <a:gd name="connsiteY36" fmla="*/ 2382265 h 2382265"/>
                <a:gd name="connsiteX37" fmla="*/ 1242673 w 2383252"/>
                <a:gd name="connsiteY37" fmla="*/ 1900591 h 2382265"/>
                <a:gd name="connsiteX0" fmla="*/ 481106 w 2383252"/>
                <a:gd name="connsiteY0" fmla="*/ 1148770 h 2382265"/>
                <a:gd name="connsiteX1" fmla="*/ 0 w 2383252"/>
                <a:gd name="connsiteY1" fmla="*/ 1148770 h 2382265"/>
                <a:gd name="connsiteX2" fmla="*/ 304777 w 2383252"/>
                <a:gd name="connsiteY2" fmla="*/ 394340 h 2382265"/>
                <a:gd name="connsiteX3" fmla="*/ 650028 w 2383252"/>
                <a:gd name="connsiteY3" fmla="*/ 730087 h 2382265"/>
                <a:gd name="connsiteX4" fmla="*/ 481106 w 2383252"/>
                <a:gd name="connsiteY4" fmla="*/ 1148770 h 2382265"/>
                <a:gd name="connsiteX5" fmla="*/ 1140579 w 2383252"/>
                <a:gd name="connsiteY5" fmla="*/ 481675 h 2382265"/>
                <a:gd name="connsiteX6" fmla="*/ 721608 w 2383252"/>
                <a:gd name="connsiteY6" fmla="*/ 657287 h 2382265"/>
                <a:gd name="connsiteX7" fmla="*/ 376172 w 2383252"/>
                <a:gd name="connsiteY7" fmla="*/ 321360 h 2382265"/>
                <a:gd name="connsiteX8" fmla="*/ 1140578 w 2383252"/>
                <a:gd name="connsiteY8" fmla="*/ 0 h 2382265"/>
                <a:gd name="connsiteX9" fmla="*/ 1140579 w 2383252"/>
                <a:gd name="connsiteY9" fmla="*/ 481675 h 2382265"/>
                <a:gd name="connsiteX10" fmla="*/ 1657362 w 2383252"/>
                <a:gd name="connsiteY10" fmla="*/ 653667 h 2382265"/>
                <a:gd name="connsiteX11" fmla="*/ 1242673 w 2383252"/>
                <a:gd name="connsiteY11" fmla="*/ 481675 h 2382265"/>
                <a:gd name="connsiteX12" fmla="*/ 1242672 w 2383252"/>
                <a:gd name="connsiteY12" fmla="*/ 0 h 2382265"/>
                <a:gd name="connsiteX13" fmla="*/ 1992693 w 2383252"/>
                <a:gd name="connsiteY13" fmla="*/ 308140 h 2382265"/>
                <a:gd name="connsiteX14" fmla="*/ 1657362 w 2383252"/>
                <a:gd name="connsiteY14" fmla="*/ 653667 h 2382265"/>
                <a:gd name="connsiteX15" fmla="*/ 332803 w 2383252"/>
                <a:gd name="connsiteY15" fmla="*/ 2018499 h 2382265"/>
                <a:gd name="connsiteX16" fmla="*/ 854 w 2383252"/>
                <a:gd name="connsiteY16" fmla="*/ 1250863 h 2382265"/>
                <a:gd name="connsiteX17" fmla="*/ 482781 w 2383252"/>
                <a:gd name="connsiteY17" fmla="*/ 1250863 h 2382265"/>
                <a:gd name="connsiteX18" fmla="*/ 667935 w 2383252"/>
                <a:gd name="connsiteY18" fmla="*/ 1673176 h 2382265"/>
                <a:gd name="connsiteX19" fmla="*/ 332803 w 2383252"/>
                <a:gd name="connsiteY19" fmla="*/ 2018499 h 2382265"/>
                <a:gd name="connsiteX20" fmla="*/ 1140579 w 2383252"/>
                <a:gd name="connsiteY20" fmla="*/ 2382265 h 2382265"/>
                <a:gd name="connsiteX21" fmla="*/ 406802 w 2383252"/>
                <a:gd name="connsiteY21" fmla="*/ 2088842 h 2382265"/>
                <a:gd name="connsiteX22" fmla="*/ 742699 w 2383252"/>
                <a:gd name="connsiteY22" fmla="*/ 1742733 h 2382265"/>
                <a:gd name="connsiteX23" fmla="*/ 1140579 w 2383252"/>
                <a:gd name="connsiteY23" fmla="*/ 1900591 h 2382265"/>
                <a:gd name="connsiteX24" fmla="*/ 1140579 w 2383252"/>
                <a:gd name="connsiteY24" fmla="*/ 2382265 h 2382265"/>
                <a:gd name="connsiteX25" fmla="*/ 2383252 w 2383252"/>
                <a:gd name="connsiteY25" fmla="*/ 1148770 h 2382265"/>
                <a:gd name="connsiteX26" fmla="*/ 1902147 w 2383252"/>
                <a:gd name="connsiteY26" fmla="*/ 1148770 h 2382265"/>
                <a:gd name="connsiteX27" fmla="*/ 1729655 w 2383252"/>
                <a:gd name="connsiteY27" fmla="*/ 725770 h 2382265"/>
                <a:gd name="connsiteX28" fmla="*/ 2065353 w 2383252"/>
                <a:gd name="connsiteY28" fmla="*/ 379865 h 2382265"/>
                <a:gd name="connsiteX29" fmla="*/ 2383252 w 2383252"/>
                <a:gd name="connsiteY29" fmla="*/ 1148770 h 2382265"/>
                <a:gd name="connsiteX30" fmla="*/ 2083926 w 2383252"/>
                <a:gd name="connsiteY30" fmla="*/ 1982104 h 2382265"/>
                <a:gd name="connsiteX31" fmla="*/ 1738345 w 2383252"/>
                <a:gd name="connsiteY31" fmla="*/ 1646036 h 2382265"/>
                <a:gd name="connsiteX32" fmla="*/ 1900472 w 2383252"/>
                <a:gd name="connsiteY32" fmla="*/ 1250863 h 2382265"/>
                <a:gd name="connsiteX33" fmla="*/ 2382398 w 2383252"/>
                <a:gd name="connsiteY33" fmla="*/ 1250864 h 2382265"/>
                <a:gd name="connsiteX34" fmla="*/ 2083926 w 2383252"/>
                <a:gd name="connsiteY34" fmla="*/ 1982104 h 2382265"/>
                <a:gd name="connsiteX35" fmla="*/ 1242673 w 2383252"/>
                <a:gd name="connsiteY35" fmla="*/ 1900591 h 2382265"/>
                <a:gd name="connsiteX36" fmla="*/ 1242673 w 2383252"/>
                <a:gd name="connsiteY36" fmla="*/ 2382265 h 2382265"/>
                <a:gd name="connsiteX37" fmla="*/ 1242673 w 2383252"/>
                <a:gd name="connsiteY37" fmla="*/ 1900591 h 2382265"/>
                <a:gd name="connsiteX0" fmla="*/ 481106 w 2383252"/>
                <a:gd name="connsiteY0" fmla="*/ 1148770 h 2382265"/>
                <a:gd name="connsiteX1" fmla="*/ 0 w 2383252"/>
                <a:gd name="connsiteY1" fmla="*/ 1148770 h 2382265"/>
                <a:gd name="connsiteX2" fmla="*/ 304777 w 2383252"/>
                <a:gd name="connsiteY2" fmla="*/ 394340 h 2382265"/>
                <a:gd name="connsiteX3" fmla="*/ 650028 w 2383252"/>
                <a:gd name="connsiteY3" fmla="*/ 730087 h 2382265"/>
                <a:gd name="connsiteX4" fmla="*/ 481106 w 2383252"/>
                <a:gd name="connsiteY4" fmla="*/ 1148770 h 2382265"/>
                <a:gd name="connsiteX5" fmla="*/ 1140579 w 2383252"/>
                <a:gd name="connsiteY5" fmla="*/ 481675 h 2382265"/>
                <a:gd name="connsiteX6" fmla="*/ 721608 w 2383252"/>
                <a:gd name="connsiteY6" fmla="*/ 657287 h 2382265"/>
                <a:gd name="connsiteX7" fmla="*/ 376172 w 2383252"/>
                <a:gd name="connsiteY7" fmla="*/ 321360 h 2382265"/>
                <a:gd name="connsiteX8" fmla="*/ 1140578 w 2383252"/>
                <a:gd name="connsiteY8" fmla="*/ 0 h 2382265"/>
                <a:gd name="connsiteX9" fmla="*/ 1140579 w 2383252"/>
                <a:gd name="connsiteY9" fmla="*/ 481675 h 2382265"/>
                <a:gd name="connsiteX10" fmla="*/ 1657362 w 2383252"/>
                <a:gd name="connsiteY10" fmla="*/ 653667 h 2382265"/>
                <a:gd name="connsiteX11" fmla="*/ 1242673 w 2383252"/>
                <a:gd name="connsiteY11" fmla="*/ 481675 h 2382265"/>
                <a:gd name="connsiteX12" fmla="*/ 1242672 w 2383252"/>
                <a:gd name="connsiteY12" fmla="*/ 0 h 2382265"/>
                <a:gd name="connsiteX13" fmla="*/ 1992693 w 2383252"/>
                <a:gd name="connsiteY13" fmla="*/ 308140 h 2382265"/>
                <a:gd name="connsiteX14" fmla="*/ 1657362 w 2383252"/>
                <a:gd name="connsiteY14" fmla="*/ 653667 h 2382265"/>
                <a:gd name="connsiteX15" fmla="*/ 332803 w 2383252"/>
                <a:gd name="connsiteY15" fmla="*/ 2018499 h 2382265"/>
                <a:gd name="connsiteX16" fmla="*/ 854 w 2383252"/>
                <a:gd name="connsiteY16" fmla="*/ 1250863 h 2382265"/>
                <a:gd name="connsiteX17" fmla="*/ 482781 w 2383252"/>
                <a:gd name="connsiteY17" fmla="*/ 1250863 h 2382265"/>
                <a:gd name="connsiteX18" fmla="*/ 667935 w 2383252"/>
                <a:gd name="connsiteY18" fmla="*/ 1673176 h 2382265"/>
                <a:gd name="connsiteX19" fmla="*/ 332803 w 2383252"/>
                <a:gd name="connsiteY19" fmla="*/ 2018499 h 2382265"/>
                <a:gd name="connsiteX20" fmla="*/ 1140579 w 2383252"/>
                <a:gd name="connsiteY20" fmla="*/ 2382265 h 2382265"/>
                <a:gd name="connsiteX21" fmla="*/ 406802 w 2383252"/>
                <a:gd name="connsiteY21" fmla="*/ 2088842 h 2382265"/>
                <a:gd name="connsiteX22" fmla="*/ 742699 w 2383252"/>
                <a:gd name="connsiteY22" fmla="*/ 1742733 h 2382265"/>
                <a:gd name="connsiteX23" fmla="*/ 1140579 w 2383252"/>
                <a:gd name="connsiteY23" fmla="*/ 1900591 h 2382265"/>
                <a:gd name="connsiteX24" fmla="*/ 1140579 w 2383252"/>
                <a:gd name="connsiteY24" fmla="*/ 2382265 h 2382265"/>
                <a:gd name="connsiteX25" fmla="*/ 2383252 w 2383252"/>
                <a:gd name="connsiteY25" fmla="*/ 1148770 h 2382265"/>
                <a:gd name="connsiteX26" fmla="*/ 1902147 w 2383252"/>
                <a:gd name="connsiteY26" fmla="*/ 1148770 h 2382265"/>
                <a:gd name="connsiteX27" fmla="*/ 1729655 w 2383252"/>
                <a:gd name="connsiteY27" fmla="*/ 725770 h 2382265"/>
                <a:gd name="connsiteX28" fmla="*/ 2065353 w 2383252"/>
                <a:gd name="connsiteY28" fmla="*/ 379865 h 2382265"/>
                <a:gd name="connsiteX29" fmla="*/ 2383252 w 2383252"/>
                <a:gd name="connsiteY29" fmla="*/ 1148770 h 2382265"/>
                <a:gd name="connsiteX30" fmla="*/ 2083926 w 2383252"/>
                <a:gd name="connsiteY30" fmla="*/ 1982104 h 2382265"/>
                <a:gd name="connsiteX31" fmla="*/ 1738345 w 2383252"/>
                <a:gd name="connsiteY31" fmla="*/ 1646036 h 2382265"/>
                <a:gd name="connsiteX32" fmla="*/ 1900472 w 2383252"/>
                <a:gd name="connsiteY32" fmla="*/ 1250863 h 2382265"/>
                <a:gd name="connsiteX33" fmla="*/ 2382398 w 2383252"/>
                <a:gd name="connsiteY33" fmla="*/ 1250864 h 2382265"/>
                <a:gd name="connsiteX34" fmla="*/ 2083926 w 2383252"/>
                <a:gd name="connsiteY34" fmla="*/ 1982104 h 2382265"/>
                <a:gd name="connsiteX0" fmla="*/ 481106 w 2383252"/>
                <a:gd name="connsiteY0" fmla="*/ 1148770 h 2088842"/>
                <a:gd name="connsiteX1" fmla="*/ 0 w 2383252"/>
                <a:gd name="connsiteY1" fmla="*/ 1148770 h 2088842"/>
                <a:gd name="connsiteX2" fmla="*/ 304777 w 2383252"/>
                <a:gd name="connsiteY2" fmla="*/ 394340 h 2088842"/>
                <a:gd name="connsiteX3" fmla="*/ 650028 w 2383252"/>
                <a:gd name="connsiteY3" fmla="*/ 730087 h 2088842"/>
                <a:gd name="connsiteX4" fmla="*/ 481106 w 2383252"/>
                <a:gd name="connsiteY4" fmla="*/ 1148770 h 2088842"/>
                <a:gd name="connsiteX5" fmla="*/ 1140579 w 2383252"/>
                <a:gd name="connsiteY5" fmla="*/ 481675 h 2088842"/>
                <a:gd name="connsiteX6" fmla="*/ 721608 w 2383252"/>
                <a:gd name="connsiteY6" fmla="*/ 657287 h 2088842"/>
                <a:gd name="connsiteX7" fmla="*/ 376172 w 2383252"/>
                <a:gd name="connsiteY7" fmla="*/ 321360 h 2088842"/>
                <a:gd name="connsiteX8" fmla="*/ 1140578 w 2383252"/>
                <a:gd name="connsiteY8" fmla="*/ 0 h 2088842"/>
                <a:gd name="connsiteX9" fmla="*/ 1140579 w 2383252"/>
                <a:gd name="connsiteY9" fmla="*/ 481675 h 2088842"/>
                <a:gd name="connsiteX10" fmla="*/ 1657362 w 2383252"/>
                <a:gd name="connsiteY10" fmla="*/ 653667 h 2088842"/>
                <a:gd name="connsiteX11" fmla="*/ 1242673 w 2383252"/>
                <a:gd name="connsiteY11" fmla="*/ 481675 h 2088842"/>
                <a:gd name="connsiteX12" fmla="*/ 1242672 w 2383252"/>
                <a:gd name="connsiteY12" fmla="*/ 0 h 2088842"/>
                <a:gd name="connsiteX13" fmla="*/ 1992693 w 2383252"/>
                <a:gd name="connsiteY13" fmla="*/ 308140 h 2088842"/>
                <a:gd name="connsiteX14" fmla="*/ 1657362 w 2383252"/>
                <a:gd name="connsiteY14" fmla="*/ 653667 h 2088842"/>
                <a:gd name="connsiteX15" fmla="*/ 332803 w 2383252"/>
                <a:gd name="connsiteY15" fmla="*/ 2018499 h 2088842"/>
                <a:gd name="connsiteX16" fmla="*/ 854 w 2383252"/>
                <a:gd name="connsiteY16" fmla="*/ 1250863 h 2088842"/>
                <a:gd name="connsiteX17" fmla="*/ 482781 w 2383252"/>
                <a:gd name="connsiteY17" fmla="*/ 1250863 h 2088842"/>
                <a:gd name="connsiteX18" fmla="*/ 667935 w 2383252"/>
                <a:gd name="connsiteY18" fmla="*/ 1673176 h 2088842"/>
                <a:gd name="connsiteX19" fmla="*/ 332803 w 2383252"/>
                <a:gd name="connsiteY19" fmla="*/ 2018499 h 2088842"/>
                <a:gd name="connsiteX20" fmla="*/ 1140579 w 2383252"/>
                <a:gd name="connsiteY20" fmla="*/ 1900591 h 2088842"/>
                <a:gd name="connsiteX21" fmla="*/ 406802 w 2383252"/>
                <a:gd name="connsiteY21" fmla="*/ 2088842 h 2088842"/>
                <a:gd name="connsiteX22" fmla="*/ 742699 w 2383252"/>
                <a:gd name="connsiteY22" fmla="*/ 1742733 h 2088842"/>
                <a:gd name="connsiteX23" fmla="*/ 1140579 w 2383252"/>
                <a:gd name="connsiteY23" fmla="*/ 1900591 h 2088842"/>
                <a:gd name="connsiteX24" fmla="*/ 2383252 w 2383252"/>
                <a:gd name="connsiteY24" fmla="*/ 1148770 h 2088842"/>
                <a:gd name="connsiteX25" fmla="*/ 1902147 w 2383252"/>
                <a:gd name="connsiteY25" fmla="*/ 1148770 h 2088842"/>
                <a:gd name="connsiteX26" fmla="*/ 1729655 w 2383252"/>
                <a:gd name="connsiteY26" fmla="*/ 725770 h 2088842"/>
                <a:gd name="connsiteX27" fmla="*/ 2065353 w 2383252"/>
                <a:gd name="connsiteY27" fmla="*/ 379865 h 2088842"/>
                <a:gd name="connsiteX28" fmla="*/ 2383252 w 2383252"/>
                <a:gd name="connsiteY28" fmla="*/ 1148770 h 2088842"/>
                <a:gd name="connsiteX29" fmla="*/ 2083926 w 2383252"/>
                <a:gd name="connsiteY29" fmla="*/ 1982104 h 2088842"/>
                <a:gd name="connsiteX30" fmla="*/ 1738345 w 2383252"/>
                <a:gd name="connsiteY30" fmla="*/ 1646036 h 2088842"/>
                <a:gd name="connsiteX31" fmla="*/ 1900472 w 2383252"/>
                <a:gd name="connsiteY31" fmla="*/ 1250863 h 2088842"/>
                <a:gd name="connsiteX32" fmla="*/ 2382398 w 2383252"/>
                <a:gd name="connsiteY32" fmla="*/ 1250864 h 2088842"/>
                <a:gd name="connsiteX33" fmla="*/ 2083926 w 2383252"/>
                <a:gd name="connsiteY33" fmla="*/ 1982104 h 2088842"/>
                <a:gd name="connsiteX0" fmla="*/ 481106 w 2383252"/>
                <a:gd name="connsiteY0" fmla="*/ 1148770 h 2088842"/>
                <a:gd name="connsiteX1" fmla="*/ 0 w 2383252"/>
                <a:gd name="connsiteY1" fmla="*/ 1148770 h 2088842"/>
                <a:gd name="connsiteX2" fmla="*/ 304777 w 2383252"/>
                <a:gd name="connsiteY2" fmla="*/ 394340 h 2088842"/>
                <a:gd name="connsiteX3" fmla="*/ 650028 w 2383252"/>
                <a:gd name="connsiteY3" fmla="*/ 730087 h 2088842"/>
                <a:gd name="connsiteX4" fmla="*/ 481106 w 2383252"/>
                <a:gd name="connsiteY4" fmla="*/ 1148770 h 2088842"/>
                <a:gd name="connsiteX5" fmla="*/ 1140579 w 2383252"/>
                <a:gd name="connsiteY5" fmla="*/ 481675 h 2088842"/>
                <a:gd name="connsiteX6" fmla="*/ 721608 w 2383252"/>
                <a:gd name="connsiteY6" fmla="*/ 657287 h 2088842"/>
                <a:gd name="connsiteX7" fmla="*/ 376172 w 2383252"/>
                <a:gd name="connsiteY7" fmla="*/ 321360 h 2088842"/>
                <a:gd name="connsiteX8" fmla="*/ 1140578 w 2383252"/>
                <a:gd name="connsiteY8" fmla="*/ 0 h 2088842"/>
                <a:gd name="connsiteX9" fmla="*/ 1140579 w 2383252"/>
                <a:gd name="connsiteY9" fmla="*/ 481675 h 2088842"/>
                <a:gd name="connsiteX10" fmla="*/ 1657362 w 2383252"/>
                <a:gd name="connsiteY10" fmla="*/ 653667 h 2088842"/>
                <a:gd name="connsiteX11" fmla="*/ 1242673 w 2383252"/>
                <a:gd name="connsiteY11" fmla="*/ 481675 h 2088842"/>
                <a:gd name="connsiteX12" fmla="*/ 1242672 w 2383252"/>
                <a:gd name="connsiteY12" fmla="*/ 0 h 2088842"/>
                <a:gd name="connsiteX13" fmla="*/ 1992693 w 2383252"/>
                <a:gd name="connsiteY13" fmla="*/ 308140 h 2088842"/>
                <a:gd name="connsiteX14" fmla="*/ 1657362 w 2383252"/>
                <a:gd name="connsiteY14" fmla="*/ 653667 h 2088842"/>
                <a:gd name="connsiteX15" fmla="*/ 332803 w 2383252"/>
                <a:gd name="connsiteY15" fmla="*/ 2018499 h 2088842"/>
                <a:gd name="connsiteX16" fmla="*/ 854 w 2383252"/>
                <a:gd name="connsiteY16" fmla="*/ 1250863 h 2088842"/>
                <a:gd name="connsiteX17" fmla="*/ 482781 w 2383252"/>
                <a:gd name="connsiteY17" fmla="*/ 1250863 h 2088842"/>
                <a:gd name="connsiteX18" fmla="*/ 667935 w 2383252"/>
                <a:gd name="connsiteY18" fmla="*/ 1673176 h 2088842"/>
                <a:gd name="connsiteX19" fmla="*/ 332803 w 2383252"/>
                <a:gd name="connsiteY19" fmla="*/ 2018499 h 2088842"/>
                <a:gd name="connsiteX20" fmla="*/ 742699 w 2383252"/>
                <a:gd name="connsiteY20" fmla="*/ 1742733 h 2088842"/>
                <a:gd name="connsiteX21" fmla="*/ 406802 w 2383252"/>
                <a:gd name="connsiteY21" fmla="*/ 2088842 h 2088842"/>
                <a:gd name="connsiteX22" fmla="*/ 742699 w 2383252"/>
                <a:gd name="connsiteY22" fmla="*/ 1742733 h 2088842"/>
                <a:gd name="connsiteX23" fmla="*/ 2383252 w 2383252"/>
                <a:gd name="connsiteY23" fmla="*/ 1148770 h 2088842"/>
                <a:gd name="connsiteX24" fmla="*/ 1902147 w 2383252"/>
                <a:gd name="connsiteY24" fmla="*/ 1148770 h 2088842"/>
                <a:gd name="connsiteX25" fmla="*/ 1729655 w 2383252"/>
                <a:gd name="connsiteY25" fmla="*/ 725770 h 2088842"/>
                <a:gd name="connsiteX26" fmla="*/ 2065353 w 2383252"/>
                <a:gd name="connsiteY26" fmla="*/ 379865 h 2088842"/>
                <a:gd name="connsiteX27" fmla="*/ 2383252 w 2383252"/>
                <a:gd name="connsiteY27" fmla="*/ 1148770 h 2088842"/>
                <a:gd name="connsiteX28" fmla="*/ 2083926 w 2383252"/>
                <a:gd name="connsiteY28" fmla="*/ 1982104 h 2088842"/>
                <a:gd name="connsiteX29" fmla="*/ 1738345 w 2383252"/>
                <a:gd name="connsiteY29" fmla="*/ 1646036 h 2088842"/>
                <a:gd name="connsiteX30" fmla="*/ 1900472 w 2383252"/>
                <a:gd name="connsiteY30" fmla="*/ 1250863 h 2088842"/>
                <a:gd name="connsiteX31" fmla="*/ 2382398 w 2383252"/>
                <a:gd name="connsiteY31" fmla="*/ 1250864 h 2088842"/>
                <a:gd name="connsiteX32" fmla="*/ 2083926 w 2383252"/>
                <a:gd name="connsiteY32" fmla="*/ 1982104 h 2088842"/>
                <a:gd name="connsiteX0" fmla="*/ 481106 w 2383252"/>
                <a:gd name="connsiteY0" fmla="*/ 1148770 h 2088842"/>
                <a:gd name="connsiteX1" fmla="*/ 0 w 2383252"/>
                <a:gd name="connsiteY1" fmla="*/ 1148770 h 2088842"/>
                <a:gd name="connsiteX2" fmla="*/ 304777 w 2383252"/>
                <a:gd name="connsiteY2" fmla="*/ 394340 h 2088842"/>
                <a:gd name="connsiteX3" fmla="*/ 650028 w 2383252"/>
                <a:gd name="connsiteY3" fmla="*/ 730087 h 2088842"/>
                <a:gd name="connsiteX4" fmla="*/ 481106 w 2383252"/>
                <a:gd name="connsiteY4" fmla="*/ 1148770 h 2088842"/>
                <a:gd name="connsiteX5" fmla="*/ 1140579 w 2383252"/>
                <a:gd name="connsiteY5" fmla="*/ 481675 h 2088842"/>
                <a:gd name="connsiteX6" fmla="*/ 721608 w 2383252"/>
                <a:gd name="connsiteY6" fmla="*/ 657287 h 2088842"/>
                <a:gd name="connsiteX7" fmla="*/ 376172 w 2383252"/>
                <a:gd name="connsiteY7" fmla="*/ 321360 h 2088842"/>
                <a:gd name="connsiteX8" fmla="*/ 1140578 w 2383252"/>
                <a:gd name="connsiteY8" fmla="*/ 0 h 2088842"/>
                <a:gd name="connsiteX9" fmla="*/ 1140579 w 2383252"/>
                <a:gd name="connsiteY9" fmla="*/ 481675 h 2088842"/>
                <a:gd name="connsiteX10" fmla="*/ 1657362 w 2383252"/>
                <a:gd name="connsiteY10" fmla="*/ 653667 h 2088842"/>
                <a:gd name="connsiteX11" fmla="*/ 1242673 w 2383252"/>
                <a:gd name="connsiteY11" fmla="*/ 481675 h 2088842"/>
                <a:gd name="connsiteX12" fmla="*/ 1242672 w 2383252"/>
                <a:gd name="connsiteY12" fmla="*/ 0 h 2088842"/>
                <a:gd name="connsiteX13" fmla="*/ 1992693 w 2383252"/>
                <a:gd name="connsiteY13" fmla="*/ 308140 h 2088842"/>
                <a:gd name="connsiteX14" fmla="*/ 1657362 w 2383252"/>
                <a:gd name="connsiteY14" fmla="*/ 653667 h 2088842"/>
                <a:gd name="connsiteX15" fmla="*/ 332803 w 2383252"/>
                <a:gd name="connsiteY15" fmla="*/ 2018499 h 2088842"/>
                <a:gd name="connsiteX16" fmla="*/ 854 w 2383252"/>
                <a:gd name="connsiteY16" fmla="*/ 1250863 h 2088842"/>
                <a:gd name="connsiteX17" fmla="*/ 482781 w 2383252"/>
                <a:gd name="connsiteY17" fmla="*/ 1250863 h 2088842"/>
                <a:gd name="connsiteX18" fmla="*/ 667935 w 2383252"/>
                <a:gd name="connsiteY18" fmla="*/ 1673176 h 2088842"/>
                <a:gd name="connsiteX19" fmla="*/ 332803 w 2383252"/>
                <a:gd name="connsiteY19" fmla="*/ 2018499 h 2088842"/>
                <a:gd name="connsiteX20" fmla="*/ 742699 w 2383252"/>
                <a:gd name="connsiteY20" fmla="*/ 1742733 h 2088842"/>
                <a:gd name="connsiteX21" fmla="*/ 406802 w 2383252"/>
                <a:gd name="connsiteY21" fmla="*/ 2088842 h 2088842"/>
                <a:gd name="connsiteX22" fmla="*/ 742699 w 2383252"/>
                <a:gd name="connsiteY22" fmla="*/ 1742733 h 2088842"/>
                <a:gd name="connsiteX23" fmla="*/ 2383252 w 2383252"/>
                <a:gd name="connsiteY23" fmla="*/ 1148770 h 2088842"/>
                <a:gd name="connsiteX24" fmla="*/ 1902147 w 2383252"/>
                <a:gd name="connsiteY24" fmla="*/ 1148770 h 2088842"/>
                <a:gd name="connsiteX25" fmla="*/ 1729655 w 2383252"/>
                <a:gd name="connsiteY25" fmla="*/ 725770 h 2088842"/>
                <a:gd name="connsiteX26" fmla="*/ 2065353 w 2383252"/>
                <a:gd name="connsiteY26" fmla="*/ 379865 h 2088842"/>
                <a:gd name="connsiteX27" fmla="*/ 2383252 w 2383252"/>
                <a:gd name="connsiteY27" fmla="*/ 1148770 h 2088842"/>
                <a:gd name="connsiteX28" fmla="*/ 2083926 w 2383252"/>
                <a:gd name="connsiteY28" fmla="*/ 1982104 h 2088842"/>
                <a:gd name="connsiteX29" fmla="*/ 1738345 w 2383252"/>
                <a:gd name="connsiteY29" fmla="*/ 1646036 h 2088842"/>
                <a:gd name="connsiteX30" fmla="*/ 1900472 w 2383252"/>
                <a:gd name="connsiteY30" fmla="*/ 1250863 h 2088842"/>
                <a:gd name="connsiteX31" fmla="*/ 2382398 w 2383252"/>
                <a:gd name="connsiteY31" fmla="*/ 1250864 h 2088842"/>
                <a:gd name="connsiteX32" fmla="*/ 2083926 w 2383252"/>
                <a:gd name="connsiteY32" fmla="*/ 1982104 h 2088842"/>
                <a:gd name="connsiteX0" fmla="*/ 481106 w 2383252"/>
                <a:gd name="connsiteY0" fmla="*/ 1148770 h 2018499"/>
                <a:gd name="connsiteX1" fmla="*/ 0 w 2383252"/>
                <a:gd name="connsiteY1" fmla="*/ 1148770 h 2018499"/>
                <a:gd name="connsiteX2" fmla="*/ 304777 w 2383252"/>
                <a:gd name="connsiteY2" fmla="*/ 394340 h 2018499"/>
                <a:gd name="connsiteX3" fmla="*/ 650028 w 2383252"/>
                <a:gd name="connsiteY3" fmla="*/ 730087 h 2018499"/>
                <a:gd name="connsiteX4" fmla="*/ 481106 w 2383252"/>
                <a:gd name="connsiteY4" fmla="*/ 1148770 h 2018499"/>
                <a:gd name="connsiteX5" fmla="*/ 1140579 w 2383252"/>
                <a:gd name="connsiteY5" fmla="*/ 481675 h 2018499"/>
                <a:gd name="connsiteX6" fmla="*/ 721608 w 2383252"/>
                <a:gd name="connsiteY6" fmla="*/ 657287 h 2018499"/>
                <a:gd name="connsiteX7" fmla="*/ 376172 w 2383252"/>
                <a:gd name="connsiteY7" fmla="*/ 321360 h 2018499"/>
                <a:gd name="connsiteX8" fmla="*/ 1140578 w 2383252"/>
                <a:gd name="connsiteY8" fmla="*/ 0 h 2018499"/>
                <a:gd name="connsiteX9" fmla="*/ 1140579 w 2383252"/>
                <a:gd name="connsiteY9" fmla="*/ 481675 h 2018499"/>
                <a:gd name="connsiteX10" fmla="*/ 1657362 w 2383252"/>
                <a:gd name="connsiteY10" fmla="*/ 653667 h 2018499"/>
                <a:gd name="connsiteX11" fmla="*/ 1242673 w 2383252"/>
                <a:gd name="connsiteY11" fmla="*/ 481675 h 2018499"/>
                <a:gd name="connsiteX12" fmla="*/ 1242672 w 2383252"/>
                <a:gd name="connsiteY12" fmla="*/ 0 h 2018499"/>
                <a:gd name="connsiteX13" fmla="*/ 1992693 w 2383252"/>
                <a:gd name="connsiteY13" fmla="*/ 308140 h 2018499"/>
                <a:gd name="connsiteX14" fmla="*/ 1657362 w 2383252"/>
                <a:gd name="connsiteY14" fmla="*/ 653667 h 2018499"/>
                <a:gd name="connsiteX15" fmla="*/ 332803 w 2383252"/>
                <a:gd name="connsiteY15" fmla="*/ 2018499 h 2018499"/>
                <a:gd name="connsiteX16" fmla="*/ 854 w 2383252"/>
                <a:gd name="connsiteY16" fmla="*/ 1250863 h 2018499"/>
                <a:gd name="connsiteX17" fmla="*/ 482781 w 2383252"/>
                <a:gd name="connsiteY17" fmla="*/ 1250863 h 2018499"/>
                <a:gd name="connsiteX18" fmla="*/ 667935 w 2383252"/>
                <a:gd name="connsiteY18" fmla="*/ 1673176 h 2018499"/>
                <a:gd name="connsiteX19" fmla="*/ 332803 w 2383252"/>
                <a:gd name="connsiteY19" fmla="*/ 2018499 h 2018499"/>
                <a:gd name="connsiteX20" fmla="*/ 2383252 w 2383252"/>
                <a:gd name="connsiteY20" fmla="*/ 1148770 h 2018499"/>
                <a:gd name="connsiteX21" fmla="*/ 1902147 w 2383252"/>
                <a:gd name="connsiteY21" fmla="*/ 1148770 h 2018499"/>
                <a:gd name="connsiteX22" fmla="*/ 1729655 w 2383252"/>
                <a:gd name="connsiteY22" fmla="*/ 725770 h 2018499"/>
                <a:gd name="connsiteX23" fmla="*/ 2065353 w 2383252"/>
                <a:gd name="connsiteY23" fmla="*/ 379865 h 2018499"/>
                <a:gd name="connsiteX24" fmla="*/ 2383252 w 2383252"/>
                <a:gd name="connsiteY24" fmla="*/ 1148770 h 2018499"/>
                <a:gd name="connsiteX25" fmla="*/ 2083926 w 2383252"/>
                <a:gd name="connsiteY25" fmla="*/ 1982104 h 2018499"/>
                <a:gd name="connsiteX26" fmla="*/ 1738345 w 2383252"/>
                <a:gd name="connsiteY26" fmla="*/ 1646036 h 2018499"/>
                <a:gd name="connsiteX27" fmla="*/ 1900472 w 2383252"/>
                <a:gd name="connsiteY27" fmla="*/ 1250863 h 2018499"/>
                <a:gd name="connsiteX28" fmla="*/ 2382398 w 2383252"/>
                <a:gd name="connsiteY28" fmla="*/ 1250864 h 2018499"/>
                <a:gd name="connsiteX29" fmla="*/ 2083926 w 2383252"/>
                <a:gd name="connsiteY29" fmla="*/ 1982104 h 2018499"/>
                <a:gd name="connsiteX0" fmla="*/ 481106 w 2383252"/>
                <a:gd name="connsiteY0" fmla="*/ 1148770 h 2018499"/>
                <a:gd name="connsiteX1" fmla="*/ 0 w 2383252"/>
                <a:gd name="connsiteY1" fmla="*/ 1148770 h 2018499"/>
                <a:gd name="connsiteX2" fmla="*/ 304777 w 2383252"/>
                <a:gd name="connsiteY2" fmla="*/ 394340 h 2018499"/>
                <a:gd name="connsiteX3" fmla="*/ 650028 w 2383252"/>
                <a:gd name="connsiteY3" fmla="*/ 730087 h 2018499"/>
                <a:gd name="connsiteX4" fmla="*/ 481106 w 2383252"/>
                <a:gd name="connsiteY4" fmla="*/ 1148770 h 2018499"/>
                <a:gd name="connsiteX5" fmla="*/ 1140579 w 2383252"/>
                <a:gd name="connsiteY5" fmla="*/ 481675 h 2018499"/>
                <a:gd name="connsiteX6" fmla="*/ 721608 w 2383252"/>
                <a:gd name="connsiteY6" fmla="*/ 657287 h 2018499"/>
                <a:gd name="connsiteX7" fmla="*/ 376172 w 2383252"/>
                <a:gd name="connsiteY7" fmla="*/ 321360 h 2018499"/>
                <a:gd name="connsiteX8" fmla="*/ 1140578 w 2383252"/>
                <a:gd name="connsiteY8" fmla="*/ 0 h 2018499"/>
                <a:gd name="connsiteX9" fmla="*/ 1140579 w 2383252"/>
                <a:gd name="connsiteY9" fmla="*/ 481675 h 2018499"/>
                <a:gd name="connsiteX10" fmla="*/ 1657362 w 2383252"/>
                <a:gd name="connsiteY10" fmla="*/ 653667 h 2018499"/>
                <a:gd name="connsiteX11" fmla="*/ 1242673 w 2383252"/>
                <a:gd name="connsiteY11" fmla="*/ 481675 h 2018499"/>
                <a:gd name="connsiteX12" fmla="*/ 1242672 w 2383252"/>
                <a:gd name="connsiteY12" fmla="*/ 0 h 2018499"/>
                <a:gd name="connsiteX13" fmla="*/ 1992693 w 2383252"/>
                <a:gd name="connsiteY13" fmla="*/ 308140 h 2018499"/>
                <a:gd name="connsiteX14" fmla="*/ 1657362 w 2383252"/>
                <a:gd name="connsiteY14" fmla="*/ 653667 h 2018499"/>
                <a:gd name="connsiteX15" fmla="*/ 332803 w 2383252"/>
                <a:gd name="connsiteY15" fmla="*/ 2018499 h 2018499"/>
                <a:gd name="connsiteX16" fmla="*/ 854 w 2383252"/>
                <a:gd name="connsiteY16" fmla="*/ 1250863 h 2018499"/>
                <a:gd name="connsiteX17" fmla="*/ 482781 w 2383252"/>
                <a:gd name="connsiteY17" fmla="*/ 1250863 h 2018499"/>
                <a:gd name="connsiteX18" fmla="*/ 667935 w 2383252"/>
                <a:gd name="connsiteY18" fmla="*/ 1673176 h 2018499"/>
                <a:gd name="connsiteX19" fmla="*/ 332803 w 2383252"/>
                <a:gd name="connsiteY19" fmla="*/ 2018499 h 2018499"/>
                <a:gd name="connsiteX20" fmla="*/ 2383252 w 2383252"/>
                <a:gd name="connsiteY20" fmla="*/ 1148770 h 2018499"/>
                <a:gd name="connsiteX21" fmla="*/ 1902147 w 2383252"/>
                <a:gd name="connsiteY21" fmla="*/ 1148770 h 2018499"/>
                <a:gd name="connsiteX22" fmla="*/ 1729655 w 2383252"/>
                <a:gd name="connsiteY22" fmla="*/ 725770 h 2018499"/>
                <a:gd name="connsiteX23" fmla="*/ 2065353 w 2383252"/>
                <a:gd name="connsiteY23" fmla="*/ 379865 h 2018499"/>
                <a:gd name="connsiteX24" fmla="*/ 2383252 w 2383252"/>
                <a:gd name="connsiteY24" fmla="*/ 1148770 h 2018499"/>
                <a:gd name="connsiteX25" fmla="*/ 2083926 w 2383252"/>
                <a:gd name="connsiteY25" fmla="*/ 1982104 h 2018499"/>
                <a:gd name="connsiteX26" fmla="*/ 1738345 w 2383252"/>
                <a:gd name="connsiteY26" fmla="*/ 1646036 h 2018499"/>
                <a:gd name="connsiteX27" fmla="*/ 1900472 w 2383252"/>
                <a:gd name="connsiteY27" fmla="*/ 1250863 h 2018499"/>
                <a:gd name="connsiteX28" fmla="*/ 2382398 w 2383252"/>
                <a:gd name="connsiteY28" fmla="*/ 1250864 h 2018499"/>
                <a:gd name="connsiteX29" fmla="*/ 2083926 w 2383252"/>
                <a:gd name="connsiteY29" fmla="*/ 1982104 h 2018499"/>
                <a:gd name="connsiteX0" fmla="*/ 481106 w 2383252"/>
                <a:gd name="connsiteY0" fmla="*/ 1148770 h 2018499"/>
                <a:gd name="connsiteX1" fmla="*/ 0 w 2383252"/>
                <a:gd name="connsiteY1" fmla="*/ 1148770 h 2018499"/>
                <a:gd name="connsiteX2" fmla="*/ 304777 w 2383252"/>
                <a:gd name="connsiteY2" fmla="*/ 394340 h 2018499"/>
                <a:gd name="connsiteX3" fmla="*/ 650028 w 2383252"/>
                <a:gd name="connsiteY3" fmla="*/ 730087 h 2018499"/>
                <a:gd name="connsiteX4" fmla="*/ 481106 w 2383252"/>
                <a:gd name="connsiteY4" fmla="*/ 1148770 h 2018499"/>
                <a:gd name="connsiteX5" fmla="*/ 1140579 w 2383252"/>
                <a:gd name="connsiteY5" fmla="*/ 481675 h 2018499"/>
                <a:gd name="connsiteX6" fmla="*/ 721608 w 2383252"/>
                <a:gd name="connsiteY6" fmla="*/ 657287 h 2018499"/>
                <a:gd name="connsiteX7" fmla="*/ 376172 w 2383252"/>
                <a:gd name="connsiteY7" fmla="*/ 321360 h 2018499"/>
                <a:gd name="connsiteX8" fmla="*/ 1140578 w 2383252"/>
                <a:gd name="connsiteY8" fmla="*/ 0 h 2018499"/>
                <a:gd name="connsiteX9" fmla="*/ 1140579 w 2383252"/>
                <a:gd name="connsiteY9" fmla="*/ 481675 h 2018499"/>
                <a:gd name="connsiteX10" fmla="*/ 1657362 w 2383252"/>
                <a:gd name="connsiteY10" fmla="*/ 653667 h 2018499"/>
                <a:gd name="connsiteX11" fmla="*/ 1242673 w 2383252"/>
                <a:gd name="connsiteY11" fmla="*/ 481675 h 2018499"/>
                <a:gd name="connsiteX12" fmla="*/ 1242672 w 2383252"/>
                <a:gd name="connsiteY12" fmla="*/ 0 h 2018499"/>
                <a:gd name="connsiteX13" fmla="*/ 1992693 w 2383252"/>
                <a:gd name="connsiteY13" fmla="*/ 308140 h 2018499"/>
                <a:gd name="connsiteX14" fmla="*/ 1657362 w 2383252"/>
                <a:gd name="connsiteY14" fmla="*/ 653667 h 2018499"/>
                <a:gd name="connsiteX15" fmla="*/ 332803 w 2383252"/>
                <a:gd name="connsiteY15" fmla="*/ 2018499 h 2018499"/>
                <a:gd name="connsiteX16" fmla="*/ 854 w 2383252"/>
                <a:gd name="connsiteY16" fmla="*/ 1250863 h 2018499"/>
                <a:gd name="connsiteX17" fmla="*/ 482781 w 2383252"/>
                <a:gd name="connsiteY17" fmla="*/ 1250863 h 2018499"/>
                <a:gd name="connsiteX18" fmla="*/ 332803 w 2383252"/>
                <a:gd name="connsiteY18" fmla="*/ 2018499 h 2018499"/>
                <a:gd name="connsiteX19" fmla="*/ 2383252 w 2383252"/>
                <a:gd name="connsiteY19" fmla="*/ 1148770 h 2018499"/>
                <a:gd name="connsiteX20" fmla="*/ 1902147 w 2383252"/>
                <a:gd name="connsiteY20" fmla="*/ 1148770 h 2018499"/>
                <a:gd name="connsiteX21" fmla="*/ 1729655 w 2383252"/>
                <a:gd name="connsiteY21" fmla="*/ 725770 h 2018499"/>
                <a:gd name="connsiteX22" fmla="*/ 2065353 w 2383252"/>
                <a:gd name="connsiteY22" fmla="*/ 379865 h 2018499"/>
                <a:gd name="connsiteX23" fmla="*/ 2383252 w 2383252"/>
                <a:gd name="connsiteY23" fmla="*/ 1148770 h 2018499"/>
                <a:gd name="connsiteX24" fmla="*/ 2083926 w 2383252"/>
                <a:gd name="connsiteY24" fmla="*/ 1982104 h 2018499"/>
                <a:gd name="connsiteX25" fmla="*/ 1738345 w 2383252"/>
                <a:gd name="connsiteY25" fmla="*/ 1646036 h 2018499"/>
                <a:gd name="connsiteX26" fmla="*/ 1900472 w 2383252"/>
                <a:gd name="connsiteY26" fmla="*/ 1250863 h 2018499"/>
                <a:gd name="connsiteX27" fmla="*/ 2382398 w 2383252"/>
                <a:gd name="connsiteY27" fmla="*/ 1250864 h 2018499"/>
                <a:gd name="connsiteX28" fmla="*/ 2083926 w 2383252"/>
                <a:gd name="connsiteY28" fmla="*/ 1982104 h 2018499"/>
                <a:gd name="connsiteX0" fmla="*/ 481106 w 2383252"/>
                <a:gd name="connsiteY0" fmla="*/ 1148770 h 1982104"/>
                <a:gd name="connsiteX1" fmla="*/ 0 w 2383252"/>
                <a:gd name="connsiteY1" fmla="*/ 1148770 h 1982104"/>
                <a:gd name="connsiteX2" fmla="*/ 304777 w 2383252"/>
                <a:gd name="connsiteY2" fmla="*/ 394340 h 1982104"/>
                <a:gd name="connsiteX3" fmla="*/ 650028 w 2383252"/>
                <a:gd name="connsiteY3" fmla="*/ 730087 h 1982104"/>
                <a:gd name="connsiteX4" fmla="*/ 481106 w 2383252"/>
                <a:gd name="connsiteY4" fmla="*/ 1148770 h 1982104"/>
                <a:gd name="connsiteX5" fmla="*/ 1140579 w 2383252"/>
                <a:gd name="connsiteY5" fmla="*/ 481675 h 1982104"/>
                <a:gd name="connsiteX6" fmla="*/ 721608 w 2383252"/>
                <a:gd name="connsiteY6" fmla="*/ 657287 h 1982104"/>
                <a:gd name="connsiteX7" fmla="*/ 376172 w 2383252"/>
                <a:gd name="connsiteY7" fmla="*/ 321360 h 1982104"/>
                <a:gd name="connsiteX8" fmla="*/ 1140578 w 2383252"/>
                <a:gd name="connsiteY8" fmla="*/ 0 h 1982104"/>
                <a:gd name="connsiteX9" fmla="*/ 1140579 w 2383252"/>
                <a:gd name="connsiteY9" fmla="*/ 481675 h 1982104"/>
                <a:gd name="connsiteX10" fmla="*/ 1657362 w 2383252"/>
                <a:gd name="connsiteY10" fmla="*/ 653667 h 1982104"/>
                <a:gd name="connsiteX11" fmla="*/ 1242673 w 2383252"/>
                <a:gd name="connsiteY11" fmla="*/ 481675 h 1982104"/>
                <a:gd name="connsiteX12" fmla="*/ 1242672 w 2383252"/>
                <a:gd name="connsiteY12" fmla="*/ 0 h 1982104"/>
                <a:gd name="connsiteX13" fmla="*/ 1992693 w 2383252"/>
                <a:gd name="connsiteY13" fmla="*/ 308140 h 1982104"/>
                <a:gd name="connsiteX14" fmla="*/ 1657362 w 2383252"/>
                <a:gd name="connsiteY14" fmla="*/ 653667 h 1982104"/>
                <a:gd name="connsiteX15" fmla="*/ 482781 w 2383252"/>
                <a:gd name="connsiteY15" fmla="*/ 1250863 h 1982104"/>
                <a:gd name="connsiteX16" fmla="*/ 854 w 2383252"/>
                <a:gd name="connsiteY16" fmla="*/ 1250863 h 1982104"/>
                <a:gd name="connsiteX17" fmla="*/ 482781 w 2383252"/>
                <a:gd name="connsiteY17" fmla="*/ 1250863 h 1982104"/>
                <a:gd name="connsiteX18" fmla="*/ 2383252 w 2383252"/>
                <a:gd name="connsiteY18" fmla="*/ 1148770 h 1982104"/>
                <a:gd name="connsiteX19" fmla="*/ 1902147 w 2383252"/>
                <a:gd name="connsiteY19" fmla="*/ 1148770 h 1982104"/>
                <a:gd name="connsiteX20" fmla="*/ 1729655 w 2383252"/>
                <a:gd name="connsiteY20" fmla="*/ 725770 h 1982104"/>
                <a:gd name="connsiteX21" fmla="*/ 2065353 w 2383252"/>
                <a:gd name="connsiteY21" fmla="*/ 379865 h 1982104"/>
                <a:gd name="connsiteX22" fmla="*/ 2383252 w 2383252"/>
                <a:gd name="connsiteY22" fmla="*/ 1148770 h 1982104"/>
                <a:gd name="connsiteX23" fmla="*/ 2083926 w 2383252"/>
                <a:gd name="connsiteY23" fmla="*/ 1982104 h 1982104"/>
                <a:gd name="connsiteX24" fmla="*/ 1738345 w 2383252"/>
                <a:gd name="connsiteY24" fmla="*/ 1646036 h 1982104"/>
                <a:gd name="connsiteX25" fmla="*/ 1900472 w 2383252"/>
                <a:gd name="connsiteY25" fmla="*/ 1250863 h 1982104"/>
                <a:gd name="connsiteX26" fmla="*/ 2382398 w 2383252"/>
                <a:gd name="connsiteY26" fmla="*/ 1250864 h 1982104"/>
                <a:gd name="connsiteX27" fmla="*/ 2083926 w 2383252"/>
                <a:gd name="connsiteY27" fmla="*/ 1982104 h 1982104"/>
                <a:gd name="connsiteX0" fmla="*/ 481106 w 2383252"/>
                <a:gd name="connsiteY0" fmla="*/ 1148770 h 1982104"/>
                <a:gd name="connsiteX1" fmla="*/ 0 w 2383252"/>
                <a:gd name="connsiteY1" fmla="*/ 1148770 h 1982104"/>
                <a:gd name="connsiteX2" fmla="*/ 304777 w 2383252"/>
                <a:gd name="connsiteY2" fmla="*/ 394340 h 1982104"/>
                <a:gd name="connsiteX3" fmla="*/ 650028 w 2383252"/>
                <a:gd name="connsiteY3" fmla="*/ 730087 h 1982104"/>
                <a:gd name="connsiteX4" fmla="*/ 481106 w 2383252"/>
                <a:gd name="connsiteY4" fmla="*/ 1148770 h 1982104"/>
                <a:gd name="connsiteX5" fmla="*/ 1140579 w 2383252"/>
                <a:gd name="connsiteY5" fmla="*/ 481675 h 1982104"/>
                <a:gd name="connsiteX6" fmla="*/ 721608 w 2383252"/>
                <a:gd name="connsiteY6" fmla="*/ 657287 h 1982104"/>
                <a:gd name="connsiteX7" fmla="*/ 376172 w 2383252"/>
                <a:gd name="connsiteY7" fmla="*/ 321360 h 1982104"/>
                <a:gd name="connsiteX8" fmla="*/ 1140578 w 2383252"/>
                <a:gd name="connsiteY8" fmla="*/ 0 h 1982104"/>
                <a:gd name="connsiteX9" fmla="*/ 1140579 w 2383252"/>
                <a:gd name="connsiteY9" fmla="*/ 481675 h 1982104"/>
                <a:gd name="connsiteX10" fmla="*/ 1657362 w 2383252"/>
                <a:gd name="connsiteY10" fmla="*/ 653667 h 1982104"/>
                <a:gd name="connsiteX11" fmla="*/ 1242673 w 2383252"/>
                <a:gd name="connsiteY11" fmla="*/ 481675 h 1982104"/>
                <a:gd name="connsiteX12" fmla="*/ 1242672 w 2383252"/>
                <a:gd name="connsiteY12" fmla="*/ 0 h 1982104"/>
                <a:gd name="connsiteX13" fmla="*/ 1992693 w 2383252"/>
                <a:gd name="connsiteY13" fmla="*/ 308140 h 1982104"/>
                <a:gd name="connsiteX14" fmla="*/ 1657362 w 2383252"/>
                <a:gd name="connsiteY14" fmla="*/ 653667 h 1982104"/>
                <a:gd name="connsiteX15" fmla="*/ 482781 w 2383252"/>
                <a:gd name="connsiteY15" fmla="*/ 1250863 h 1982104"/>
                <a:gd name="connsiteX16" fmla="*/ 854 w 2383252"/>
                <a:gd name="connsiteY16" fmla="*/ 1250863 h 1982104"/>
                <a:gd name="connsiteX17" fmla="*/ 482781 w 2383252"/>
                <a:gd name="connsiteY17" fmla="*/ 1250863 h 1982104"/>
                <a:gd name="connsiteX18" fmla="*/ 2383252 w 2383252"/>
                <a:gd name="connsiteY18" fmla="*/ 1148770 h 1982104"/>
                <a:gd name="connsiteX19" fmla="*/ 1902147 w 2383252"/>
                <a:gd name="connsiteY19" fmla="*/ 1148770 h 1982104"/>
                <a:gd name="connsiteX20" fmla="*/ 1729655 w 2383252"/>
                <a:gd name="connsiteY20" fmla="*/ 725770 h 1982104"/>
                <a:gd name="connsiteX21" fmla="*/ 2065353 w 2383252"/>
                <a:gd name="connsiteY21" fmla="*/ 379865 h 1982104"/>
                <a:gd name="connsiteX22" fmla="*/ 2383252 w 2383252"/>
                <a:gd name="connsiteY22" fmla="*/ 1148770 h 1982104"/>
                <a:gd name="connsiteX23" fmla="*/ 2083926 w 2383252"/>
                <a:gd name="connsiteY23" fmla="*/ 1982104 h 1982104"/>
                <a:gd name="connsiteX24" fmla="*/ 1738345 w 2383252"/>
                <a:gd name="connsiteY24" fmla="*/ 1646036 h 1982104"/>
                <a:gd name="connsiteX25" fmla="*/ 1900472 w 2383252"/>
                <a:gd name="connsiteY25" fmla="*/ 1250863 h 1982104"/>
                <a:gd name="connsiteX26" fmla="*/ 2382398 w 2383252"/>
                <a:gd name="connsiteY26" fmla="*/ 1250864 h 1982104"/>
                <a:gd name="connsiteX27" fmla="*/ 2083926 w 2383252"/>
                <a:gd name="connsiteY27" fmla="*/ 1982104 h 1982104"/>
                <a:gd name="connsiteX0" fmla="*/ 481106 w 2383252"/>
                <a:gd name="connsiteY0" fmla="*/ 1148770 h 1982104"/>
                <a:gd name="connsiteX1" fmla="*/ 0 w 2383252"/>
                <a:gd name="connsiteY1" fmla="*/ 1148770 h 1982104"/>
                <a:gd name="connsiteX2" fmla="*/ 304777 w 2383252"/>
                <a:gd name="connsiteY2" fmla="*/ 394340 h 1982104"/>
                <a:gd name="connsiteX3" fmla="*/ 650028 w 2383252"/>
                <a:gd name="connsiteY3" fmla="*/ 730087 h 1982104"/>
                <a:gd name="connsiteX4" fmla="*/ 481106 w 2383252"/>
                <a:gd name="connsiteY4" fmla="*/ 1148770 h 1982104"/>
                <a:gd name="connsiteX5" fmla="*/ 1140579 w 2383252"/>
                <a:gd name="connsiteY5" fmla="*/ 481675 h 1982104"/>
                <a:gd name="connsiteX6" fmla="*/ 721608 w 2383252"/>
                <a:gd name="connsiteY6" fmla="*/ 657287 h 1982104"/>
                <a:gd name="connsiteX7" fmla="*/ 376172 w 2383252"/>
                <a:gd name="connsiteY7" fmla="*/ 321360 h 1982104"/>
                <a:gd name="connsiteX8" fmla="*/ 1140578 w 2383252"/>
                <a:gd name="connsiteY8" fmla="*/ 0 h 1982104"/>
                <a:gd name="connsiteX9" fmla="*/ 1140579 w 2383252"/>
                <a:gd name="connsiteY9" fmla="*/ 481675 h 1982104"/>
                <a:gd name="connsiteX10" fmla="*/ 1657362 w 2383252"/>
                <a:gd name="connsiteY10" fmla="*/ 653667 h 1982104"/>
                <a:gd name="connsiteX11" fmla="*/ 1242673 w 2383252"/>
                <a:gd name="connsiteY11" fmla="*/ 481675 h 1982104"/>
                <a:gd name="connsiteX12" fmla="*/ 1242672 w 2383252"/>
                <a:gd name="connsiteY12" fmla="*/ 0 h 1982104"/>
                <a:gd name="connsiteX13" fmla="*/ 1992693 w 2383252"/>
                <a:gd name="connsiteY13" fmla="*/ 308140 h 1982104"/>
                <a:gd name="connsiteX14" fmla="*/ 1657362 w 2383252"/>
                <a:gd name="connsiteY14" fmla="*/ 653667 h 1982104"/>
                <a:gd name="connsiteX15" fmla="*/ 2383252 w 2383252"/>
                <a:gd name="connsiteY15" fmla="*/ 1148770 h 1982104"/>
                <a:gd name="connsiteX16" fmla="*/ 1902147 w 2383252"/>
                <a:gd name="connsiteY16" fmla="*/ 1148770 h 1982104"/>
                <a:gd name="connsiteX17" fmla="*/ 1729655 w 2383252"/>
                <a:gd name="connsiteY17" fmla="*/ 725770 h 1982104"/>
                <a:gd name="connsiteX18" fmla="*/ 2065353 w 2383252"/>
                <a:gd name="connsiteY18" fmla="*/ 379865 h 1982104"/>
                <a:gd name="connsiteX19" fmla="*/ 2383252 w 2383252"/>
                <a:gd name="connsiteY19" fmla="*/ 1148770 h 1982104"/>
                <a:gd name="connsiteX20" fmla="*/ 2083926 w 2383252"/>
                <a:gd name="connsiteY20" fmla="*/ 1982104 h 1982104"/>
                <a:gd name="connsiteX21" fmla="*/ 1738345 w 2383252"/>
                <a:gd name="connsiteY21" fmla="*/ 1646036 h 1982104"/>
                <a:gd name="connsiteX22" fmla="*/ 1900472 w 2383252"/>
                <a:gd name="connsiteY22" fmla="*/ 1250863 h 1982104"/>
                <a:gd name="connsiteX23" fmla="*/ 2382398 w 2383252"/>
                <a:gd name="connsiteY23" fmla="*/ 1250864 h 1982104"/>
                <a:gd name="connsiteX24" fmla="*/ 2083926 w 2383252"/>
                <a:gd name="connsiteY24" fmla="*/ 1982104 h 1982104"/>
                <a:gd name="connsiteX0" fmla="*/ 176329 w 2078475"/>
                <a:gd name="connsiteY0" fmla="*/ 1148770 h 1982104"/>
                <a:gd name="connsiteX1" fmla="*/ 0 w 2078475"/>
                <a:gd name="connsiteY1" fmla="*/ 394340 h 1982104"/>
                <a:gd name="connsiteX2" fmla="*/ 345251 w 2078475"/>
                <a:gd name="connsiteY2" fmla="*/ 730087 h 1982104"/>
                <a:gd name="connsiteX3" fmla="*/ 176329 w 2078475"/>
                <a:gd name="connsiteY3" fmla="*/ 1148770 h 1982104"/>
                <a:gd name="connsiteX4" fmla="*/ 835802 w 2078475"/>
                <a:gd name="connsiteY4" fmla="*/ 481675 h 1982104"/>
                <a:gd name="connsiteX5" fmla="*/ 416831 w 2078475"/>
                <a:gd name="connsiteY5" fmla="*/ 657287 h 1982104"/>
                <a:gd name="connsiteX6" fmla="*/ 71395 w 2078475"/>
                <a:gd name="connsiteY6" fmla="*/ 321360 h 1982104"/>
                <a:gd name="connsiteX7" fmla="*/ 835801 w 2078475"/>
                <a:gd name="connsiteY7" fmla="*/ 0 h 1982104"/>
                <a:gd name="connsiteX8" fmla="*/ 835802 w 2078475"/>
                <a:gd name="connsiteY8" fmla="*/ 481675 h 1982104"/>
                <a:gd name="connsiteX9" fmla="*/ 1352585 w 2078475"/>
                <a:gd name="connsiteY9" fmla="*/ 653667 h 1982104"/>
                <a:gd name="connsiteX10" fmla="*/ 937896 w 2078475"/>
                <a:gd name="connsiteY10" fmla="*/ 481675 h 1982104"/>
                <a:gd name="connsiteX11" fmla="*/ 937895 w 2078475"/>
                <a:gd name="connsiteY11" fmla="*/ 0 h 1982104"/>
                <a:gd name="connsiteX12" fmla="*/ 1687916 w 2078475"/>
                <a:gd name="connsiteY12" fmla="*/ 308140 h 1982104"/>
                <a:gd name="connsiteX13" fmla="*/ 1352585 w 2078475"/>
                <a:gd name="connsiteY13" fmla="*/ 653667 h 1982104"/>
                <a:gd name="connsiteX14" fmla="*/ 2078475 w 2078475"/>
                <a:gd name="connsiteY14" fmla="*/ 1148770 h 1982104"/>
                <a:gd name="connsiteX15" fmla="*/ 1597370 w 2078475"/>
                <a:gd name="connsiteY15" fmla="*/ 1148770 h 1982104"/>
                <a:gd name="connsiteX16" fmla="*/ 1424878 w 2078475"/>
                <a:gd name="connsiteY16" fmla="*/ 725770 h 1982104"/>
                <a:gd name="connsiteX17" fmla="*/ 1760576 w 2078475"/>
                <a:gd name="connsiteY17" fmla="*/ 379865 h 1982104"/>
                <a:gd name="connsiteX18" fmla="*/ 2078475 w 2078475"/>
                <a:gd name="connsiteY18" fmla="*/ 1148770 h 1982104"/>
                <a:gd name="connsiteX19" fmla="*/ 1779149 w 2078475"/>
                <a:gd name="connsiteY19" fmla="*/ 1982104 h 1982104"/>
                <a:gd name="connsiteX20" fmla="*/ 1433568 w 2078475"/>
                <a:gd name="connsiteY20" fmla="*/ 1646036 h 1982104"/>
                <a:gd name="connsiteX21" fmla="*/ 1595695 w 2078475"/>
                <a:gd name="connsiteY21" fmla="*/ 1250863 h 1982104"/>
                <a:gd name="connsiteX22" fmla="*/ 2077621 w 2078475"/>
                <a:gd name="connsiteY22" fmla="*/ 1250864 h 1982104"/>
                <a:gd name="connsiteX23" fmla="*/ 1779149 w 2078475"/>
                <a:gd name="connsiteY23" fmla="*/ 1982104 h 1982104"/>
                <a:gd name="connsiteX0" fmla="*/ 345251 w 2078475"/>
                <a:gd name="connsiteY0" fmla="*/ 730087 h 1982104"/>
                <a:gd name="connsiteX1" fmla="*/ 0 w 2078475"/>
                <a:gd name="connsiteY1" fmla="*/ 394340 h 1982104"/>
                <a:gd name="connsiteX2" fmla="*/ 345251 w 2078475"/>
                <a:gd name="connsiteY2" fmla="*/ 730087 h 1982104"/>
                <a:gd name="connsiteX3" fmla="*/ 835802 w 2078475"/>
                <a:gd name="connsiteY3" fmla="*/ 481675 h 1982104"/>
                <a:gd name="connsiteX4" fmla="*/ 416831 w 2078475"/>
                <a:gd name="connsiteY4" fmla="*/ 657287 h 1982104"/>
                <a:gd name="connsiteX5" fmla="*/ 71395 w 2078475"/>
                <a:gd name="connsiteY5" fmla="*/ 321360 h 1982104"/>
                <a:gd name="connsiteX6" fmla="*/ 835801 w 2078475"/>
                <a:gd name="connsiteY6" fmla="*/ 0 h 1982104"/>
                <a:gd name="connsiteX7" fmla="*/ 835802 w 2078475"/>
                <a:gd name="connsiteY7" fmla="*/ 481675 h 1982104"/>
                <a:gd name="connsiteX8" fmla="*/ 1352585 w 2078475"/>
                <a:gd name="connsiteY8" fmla="*/ 653667 h 1982104"/>
                <a:gd name="connsiteX9" fmla="*/ 937896 w 2078475"/>
                <a:gd name="connsiteY9" fmla="*/ 481675 h 1982104"/>
                <a:gd name="connsiteX10" fmla="*/ 937895 w 2078475"/>
                <a:gd name="connsiteY10" fmla="*/ 0 h 1982104"/>
                <a:gd name="connsiteX11" fmla="*/ 1687916 w 2078475"/>
                <a:gd name="connsiteY11" fmla="*/ 308140 h 1982104"/>
                <a:gd name="connsiteX12" fmla="*/ 1352585 w 2078475"/>
                <a:gd name="connsiteY12" fmla="*/ 653667 h 1982104"/>
                <a:gd name="connsiteX13" fmla="*/ 2078475 w 2078475"/>
                <a:gd name="connsiteY13" fmla="*/ 1148770 h 1982104"/>
                <a:gd name="connsiteX14" fmla="*/ 1597370 w 2078475"/>
                <a:gd name="connsiteY14" fmla="*/ 1148770 h 1982104"/>
                <a:gd name="connsiteX15" fmla="*/ 1424878 w 2078475"/>
                <a:gd name="connsiteY15" fmla="*/ 725770 h 1982104"/>
                <a:gd name="connsiteX16" fmla="*/ 1760576 w 2078475"/>
                <a:gd name="connsiteY16" fmla="*/ 379865 h 1982104"/>
                <a:gd name="connsiteX17" fmla="*/ 2078475 w 2078475"/>
                <a:gd name="connsiteY17" fmla="*/ 1148770 h 1982104"/>
                <a:gd name="connsiteX18" fmla="*/ 1779149 w 2078475"/>
                <a:gd name="connsiteY18" fmla="*/ 1982104 h 1982104"/>
                <a:gd name="connsiteX19" fmla="*/ 1433568 w 2078475"/>
                <a:gd name="connsiteY19" fmla="*/ 1646036 h 1982104"/>
                <a:gd name="connsiteX20" fmla="*/ 1595695 w 2078475"/>
                <a:gd name="connsiteY20" fmla="*/ 1250863 h 1982104"/>
                <a:gd name="connsiteX21" fmla="*/ 2077621 w 2078475"/>
                <a:gd name="connsiteY21" fmla="*/ 1250864 h 1982104"/>
                <a:gd name="connsiteX22" fmla="*/ 1779149 w 2078475"/>
                <a:gd name="connsiteY22" fmla="*/ 1982104 h 1982104"/>
                <a:gd name="connsiteX0" fmla="*/ 764407 w 2007080"/>
                <a:gd name="connsiteY0" fmla="*/ 481675 h 1982104"/>
                <a:gd name="connsiteX1" fmla="*/ 345436 w 2007080"/>
                <a:gd name="connsiteY1" fmla="*/ 657287 h 1982104"/>
                <a:gd name="connsiteX2" fmla="*/ 0 w 2007080"/>
                <a:gd name="connsiteY2" fmla="*/ 321360 h 1982104"/>
                <a:gd name="connsiteX3" fmla="*/ 764406 w 2007080"/>
                <a:gd name="connsiteY3" fmla="*/ 0 h 1982104"/>
                <a:gd name="connsiteX4" fmla="*/ 764407 w 2007080"/>
                <a:gd name="connsiteY4" fmla="*/ 481675 h 1982104"/>
                <a:gd name="connsiteX5" fmla="*/ 1281190 w 2007080"/>
                <a:gd name="connsiteY5" fmla="*/ 653667 h 1982104"/>
                <a:gd name="connsiteX6" fmla="*/ 866501 w 2007080"/>
                <a:gd name="connsiteY6" fmla="*/ 481675 h 1982104"/>
                <a:gd name="connsiteX7" fmla="*/ 866500 w 2007080"/>
                <a:gd name="connsiteY7" fmla="*/ 0 h 1982104"/>
                <a:gd name="connsiteX8" fmla="*/ 1616521 w 2007080"/>
                <a:gd name="connsiteY8" fmla="*/ 308140 h 1982104"/>
                <a:gd name="connsiteX9" fmla="*/ 1281190 w 2007080"/>
                <a:gd name="connsiteY9" fmla="*/ 653667 h 1982104"/>
                <a:gd name="connsiteX10" fmla="*/ 2007080 w 2007080"/>
                <a:gd name="connsiteY10" fmla="*/ 1148770 h 1982104"/>
                <a:gd name="connsiteX11" fmla="*/ 1525975 w 2007080"/>
                <a:gd name="connsiteY11" fmla="*/ 1148770 h 1982104"/>
                <a:gd name="connsiteX12" fmla="*/ 1353483 w 2007080"/>
                <a:gd name="connsiteY12" fmla="*/ 725770 h 1982104"/>
                <a:gd name="connsiteX13" fmla="*/ 1689181 w 2007080"/>
                <a:gd name="connsiteY13" fmla="*/ 379865 h 1982104"/>
                <a:gd name="connsiteX14" fmla="*/ 2007080 w 2007080"/>
                <a:gd name="connsiteY14" fmla="*/ 1148770 h 1982104"/>
                <a:gd name="connsiteX15" fmla="*/ 1707754 w 2007080"/>
                <a:gd name="connsiteY15" fmla="*/ 1982104 h 1982104"/>
                <a:gd name="connsiteX16" fmla="*/ 1362173 w 2007080"/>
                <a:gd name="connsiteY16" fmla="*/ 1646036 h 1982104"/>
                <a:gd name="connsiteX17" fmla="*/ 1524300 w 2007080"/>
                <a:gd name="connsiteY17" fmla="*/ 1250863 h 1982104"/>
                <a:gd name="connsiteX18" fmla="*/ 2006226 w 2007080"/>
                <a:gd name="connsiteY18" fmla="*/ 1250864 h 1982104"/>
                <a:gd name="connsiteX19" fmla="*/ 1707754 w 2007080"/>
                <a:gd name="connsiteY19" fmla="*/ 1982104 h 1982104"/>
                <a:gd name="connsiteX0" fmla="*/ 764407 w 2007080"/>
                <a:gd name="connsiteY0" fmla="*/ 481675 h 1982104"/>
                <a:gd name="connsiteX1" fmla="*/ 0 w 2007080"/>
                <a:gd name="connsiteY1" fmla="*/ 321360 h 1982104"/>
                <a:gd name="connsiteX2" fmla="*/ 764406 w 2007080"/>
                <a:gd name="connsiteY2" fmla="*/ 0 h 1982104"/>
                <a:gd name="connsiteX3" fmla="*/ 764407 w 2007080"/>
                <a:gd name="connsiteY3" fmla="*/ 481675 h 1982104"/>
                <a:gd name="connsiteX4" fmla="*/ 1281190 w 2007080"/>
                <a:gd name="connsiteY4" fmla="*/ 653667 h 1982104"/>
                <a:gd name="connsiteX5" fmla="*/ 866501 w 2007080"/>
                <a:gd name="connsiteY5" fmla="*/ 481675 h 1982104"/>
                <a:gd name="connsiteX6" fmla="*/ 866500 w 2007080"/>
                <a:gd name="connsiteY6" fmla="*/ 0 h 1982104"/>
                <a:gd name="connsiteX7" fmla="*/ 1616521 w 2007080"/>
                <a:gd name="connsiteY7" fmla="*/ 308140 h 1982104"/>
                <a:gd name="connsiteX8" fmla="*/ 1281190 w 2007080"/>
                <a:gd name="connsiteY8" fmla="*/ 653667 h 1982104"/>
                <a:gd name="connsiteX9" fmla="*/ 2007080 w 2007080"/>
                <a:gd name="connsiteY9" fmla="*/ 1148770 h 1982104"/>
                <a:gd name="connsiteX10" fmla="*/ 1525975 w 2007080"/>
                <a:gd name="connsiteY10" fmla="*/ 1148770 h 1982104"/>
                <a:gd name="connsiteX11" fmla="*/ 1353483 w 2007080"/>
                <a:gd name="connsiteY11" fmla="*/ 725770 h 1982104"/>
                <a:gd name="connsiteX12" fmla="*/ 1689181 w 2007080"/>
                <a:gd name="connsiteY12" fmla="*/ 379865 h 1982104"/>
                <a:gd name="connsiteX13" fmla="*/ 2007080 w 2007080"/>
                <a:gd name="connsiteY13" fmla="*/ 1148770 h 1982104"/>
                <a:gd name="connsiteX14" fmla="*/ 1707754 w 2007080"/>
                <a:gd name="connsiteY14" fmla="*/ 1982104 h 1982104"/>
                <a:gd name="connsiteX15" fmla="*/ 1362173 w 2007080"/>
                <a:gd name="connsiteY15" fmla="*/ 1646036 h 1982104"/>
                <a:gd name="connsiteX16" fmla="*/ 1524300 w 2007080"/>
                <a:gd name="connsiteY16" fmla="*/ 1250863 h 1982104"/>
                <a:gd name="connsiteX17" fmla="*/ 2006226 w 2007080"/>
                <a:gd name="connsiteY17" fmla="*/ 1250864 h 1982104"/>
                <a:gd name="connsiteX18" fmla="*/ 1707754 w 2007080"/>
                <a:gd name="connsiteY18" fmla="*/ 1982104 h 1982104"/>
                <a:gd name="connsiteX0" fmla="*/ 764406 w 2007080"/>
                <a:gd name="connsiteY0" fmla="*/ 0 h 1982104"/>
                <a:gd name="connsiteX1" fmla="*/ 0 w 2007080"/>
                <a:gd name="connsiteY1" fmla="*/ 321360 h 1982104"/>
                <a:gd name="connsiteX2" fmla="*/ 764406 w 2007080"/>
                <a:gd name="connsiteY2" fmla="*/ 0 h 1982104"/>
                <a:gd name="connsiteX3" fmla="*/ 1281190 w 2007080"/>
                <a:gd name="connsiteY3" fmla="*/ 653667 h 1982104"/>
                <a:gd name="connsiteX4" fmla="*/ 866501 w 2007080"/>
                <a:gd name="connsiteY4" fmla="*/ 481675 h 1982104"/>
                <a:gd name="connsiteX5" fmla="*/ 866500 w 2007080"/>
                <a:gd name="connsiteY5" fmla="*/ 0 h 1982104"/>
                <a:gd name="connsiteX6" fmla="*/ 1616521 w 2007080"/>
                <a:gd name="connsiteY6" fmla="*/ 308140 h 1982104"/>
                <a:gd name="connsiteX7" fmla="*/ 1281190 w 2007080"/>
                <a:gd name="connsiteY7" fmla="*/ 653667 h 1982104"/>
                <a:gd name="connsiteX8" fmla="*/ 2007080 w 2007080"/>
                <a:gd name="connsiteY8" fmla="*/ 1148770 h 1982104"/>
                <a:gd name="connsiteX9" fmla="*/ 1525975 w 2007080"/>
                <a:gd name="connsiteY9" fmla="*/ 1148770 h 1982104"/>
                <a:gd name="connsiteX10" fmla="*/ 1353483 w 2007080"/>
                <a:gd name="connsiteY10" fmla="*/ 725770 h 1982104"/>
                <a:gd name="connsiteX11" fmla="*/ 1689181 w 2007080"/>
                <a:gd name="connsiteY11" fmla="*/ 379865 h 1982104"/>
                <a:gd name="connsiteX12" fmla="*/ 2007080 w 2007080"/>
                <a:gd name="connsiteY12" fmla="*/ 1148770 h 1982104"/>
                <a:gd name="connsiteX13" fmla="*/ 1707754 w 2007080"/>
                <a:gd name="connsiteY13" fmla="*/ 1982104 h 1982104"/>
                <a:gd name="connsiteX14" fmla="*/ 1362173 w 2007080"/>
                <a:gd name="connsiteY14" fmla="*/ 1646036 h 1982104"/>
                <a:gd name="connsiteX15" fmla="*/ 1524300 w 2007080"/>
                <a:gd name="connsiteY15" fmla="*/ 1250863 h 1982104"/>
                <a:gd name="connsiteX16" fmla="*/ 2006226 w 2007080"/>
                <a:gd name="connsiteY16" fmla="*/ 1250864 h 1982104"/>
                <a:gd name="connsiteX17" fmla="*/ 1707754 w 2007080"/>
                <a:gd name="connsiteY17" fmla="*/ 1982104 h 1982104"/>
                <a:gd name="connsiteX0" fmla="*/ 414690 w 1140580"/>
                <a:gd name="connsiteY0" fmla="*/ 653667 h 1982104"/>
                <a:gd name="connsiteX1" fmla="*/ 1 w 1140580"/>
                <a:gd name="connsiteY1" fmla="*/ 481675 h 1982104"/>
                <a:gd name="connsiteX2" fmla="*/ 0 w 1140580"/>
                <a:gd name="connsiteY2" fmla="*/ 0 h 1982104"/>
                <a:gd name="connsiteX3" fmla="*/ 750021 w 1140580"/>
                <a:gd name="connsiteY3" fmla="*/ 308140 h 1982104"/>
                <a:gd name="connsiteX4" fmla="*/ 414690 w 1140580"/>
                <a:gd name="connsiteY4" fmla="*/ 653667 h 1982104"/>
                <a:gd name="connsiteX5" fmla="*/ 1140580 w 1140580"/>
                <a:gd name="connsiteY5" fmla="*/ 1148770 h 1982104"/>
                <a:gd name="connsiteX6" fmla="*/ 659475 w 1140580"/>
                <a:gd name="connsiteY6" fmla="*/ 1148770 h 1982104"/>
                <a:gd name="connsiteX7" fmla="*/ 486983 w 1140580"/>
                <a:gd name="connsiteY7" fmla="*/ 725770 h 1982104"/>
                <a:gd name="connsiteX8" fmla="*/ 822681 w 1140580"/>
                <a:gd name="connsiteY8" fmla="*/ 379865 h 1982104"/>
                <a:gd name="connsiteX9" fmla="*/ 1140580 w 1140580"/>
                <a:gd name="connsiteY9" fmla="*/ 1148770 h 1982104"/>
                <a:gd name="connsiteX10" fmla="*/ 841254 w 1140580"/>
                <a:gd name="connsiteY10" fmla="*/ 1982104 h 1982104"/>
                <a:gd name="connsiteX11" fmla="*/ 495673 w 1140580"/>
                <a:gd name="connsiteY11" fmla="*/ 1646036 h 1982104"/>
                <a:gd name="connsiteX12" fmla="*/ 657800 w 1140580"/>
                <a:gd name="connsiteY12" fmla="*/ 1250863 h 1982104"/>
                <a:gd name="connsiteX13" fmla="*/ 1139726 w 1140580"/>
                <a:gd name="connsiteY13" fmla="*/ 1250864 h 1982104"/>
                <a:gd name="connsiteX14" fmla="*/ 841254 w 1140580"/>
                <a:gd name="connsiteY14" fmla="*/ 1982104 h 1982104"/>
                <a:gd name="connsiteX0" fmla="*/ 420754 w 1146644"/>
                <a:gd name="connsiteY0" fmla="*/ 653667 h 1982104"/>
                <a:gd name="connsiteX1" fmla="*/ 6064 w 1146644"/>
                <a:gd name="connsiteY1" fmla="*/ 0 h 1982104"/>
                <a:gd name="connsiteX2" fmla="*/ 756085 w 1146644"/>
                <a:gd name="connsiteY2" fmla="*/ 308140 h 1982104"/>
                <a:gd name="connsiteX3" fmla="*/ 420754 w 1146644"/>
                <a:gd name="connsiteY3" fmla="*/ 653667 h 1982104"/>
                <a:gd name="connsiteX4" fmla="*/ 1146644 w 1146644"/>
                <a:gd name="connsiteY4" fmla="*/ 1148770 h 1982104"/>
                <a:gd name="connsiteX5" fmla="*/ 665539 w 1146644"/>
                <a:gd name="connsiteY5" fmla="*/ 1148770 h 1982104"/>
                <a:gd name="connsiteX6" fmla="*/ 493047 w 1146644"/>
                <a:gd name="connsiteY6" fmla="*/ 725770 h 1982104"/>
                <a:gd name="connsiteX7" fmla="*/ 828745 w 1146644"/>
                <a:gd name="connsiteY7" fmla="*/ 379865 h 1982104"/>
                <a:gd name="connsiteX8" fmla="*/ 1146644 w 1146644"/>
                <a:gd name="connsiteY8" fmla="*/ 1148770 h 1982104"/>
                <a:gd name="connsiteX9" fmla="*/ 847318 w 1146644"/>
                <a:gd name="connsiteY9" fmla="*/ 1982104 h 1982104"/>
                <a:gd name="connsiteX10" fmla="*/ 501737 w 1146644"/>
                <a:gd name="connsiteY10" fmla="*/ 1646036 h 1982104"/>
                <a:gd name="connsiteX11" fmla="*/ 663864 w 1146644"/>
                <a:gd name="connsiteY11" fmla="*/ 1250863 h 1982104"/>
                <a:gd name="connsiteX12" fmla="*/ 1145790 w 1146644"/>
                <a:gd name="connsiteY12" fmla="*/ 1250864 h 1982104"/>
                <a:gd name="connsiteX13" fmla="*/ 847318 w 1146644"/>
                <a:gd name="connsiteY13" fmla="*/ 1982104 h 1982104"/>
                <a:gd name="connsiteX0" fmla="*/ 750021 w 1140580"/>
                <a:gd name="connsiteY0" fmla="*/ 308140 h 1982104"/>
                <a:gd name="connsiteX1" fmla="*/ 0 w 1140580"/>
                <a:gd name="connsiteY1" fmla="*/ 0 h 1982104"/>
                <a:gd name="connsiteX2" fmla="*/ 750021 w 1140580"/>
                <a:gd name="connsiteY2" fmla="*/ 308140 h 1982104"/>
                <a:gd name="connsiteX3" fmla="*/ 1140580 w 1140580"/>
                <a:gd name="connsiteY3" fmla="*/ 1148770 h 1982104"/>
                <a:gd name="connsiteX4" fmla="*/ 659475 w 1140580"/>
                <a:gd name="connsiteY4" fmla="*/ 1148770 h 1982104"/>
                <a:gd name="connsiteX5" fmla="*/ 486983 w 1140580"/>
                <a:gd name="connsiteY5" fmla="*/ 725770 h 1982104"/>
                <a:gd name="connsiteX6" fmla="*/ 822681 w 1140580"/>
                <a:gd name="connsiteY6" fmla="*/ 379865 h 1982104"/>
                <a:gd name="connsiteX7" fmla="*/ 1140580 w 1140580"/>
                <a:gd name="connsiteY7" fmla="*/ 1148770 h 1982104"/>
                <a:gd name="connsiteX8" fmla="*/ 841254 w 1140580"/>
                <a:gd name="connsiteY8" fmla="*/ 1982104 h 1982104"/>
                <a:gd name="connsiteX9" fmla="*/ 495673 w 1140580"/>
                <a:gd name="connsiteY9" fmla="*/ 1646036 h 1982104"/>
                <a:gd name="connsiteX10" fmla="*/ 657800 w 1140580"/>
                <a:gd name="connsiteY10" fmla="*/ 1250863 h 1982104"/>
                <a:gd name="connsiteX11" fmla="*/ 1139726 w 1140580"/>
                <a:gd name="connsiteY11" fmla="*/ 1250864 h 1982104"/>
                <a:gd name="connsiteX12" fmla="*/ 841254 w 1140580"/>
                <a:gd name="connsiteY12" fmla="*/ 1982104 h 1982104"/>
                <a:gd name="connsiteX0" fmla="*/ 750021 w 1140580"/>
                <a:gd name="connsiteY0" fmla="*/ 308140 h 1982104"/>
                <a:gd name="connsiteX1" fmla="*/ 0 w 1140580"/>
                <a:gd name="connsiteY1" fmla="*/ 0 h 1982104"/>
                <a:gd name="connsiteX2" fmla="*/ 750021 w 1140580"/>
                <a:gd name="connsiteY2" fmla="*/ 308140 h 1982104"/>
                <a:gd name="connsiteX3" fmla="*/ 1140580 w 1140580"/>
                <a:gd name="connsiteY3" fmla="*/ 1148770 h 1982104"/>
                <a:gd name="connsiteX4" fmla="*/ 659475 w 1140580"/>
                <a:gd name="connsiteY4" fmla="*/ 1148770 h 1982104"/>
                <a:gd name="connsiteX5" fmla="*/ 486983 w 1140580"/>
                <a:gd name="connsiteY5" fmla="*/ 725770 h 1982104"/>
                <a:gd name="connsiteX6" fmla="*/ 822681 w 1140580"/>
                <a:gd name="connsiteY6" fmla="*/ 379865 h 1982104"/>
                <a:gd name="connsiteX7" fmla="*/ 1140580 w 1140580"/>
                <a:gd name="connsiteY7" fmla="*/ 1148770 h 1982104"/>
                <a:gd name="connsiteX8" fmla="*/ 841254 w 1140580"/>
                <a:gd name="connsiteY8" fmla="*/ 1982104 h 1982104"/>
                <a:gd name="connsiteX9" fmla="*/ 495673 w 1140580"/>
                <a:gd name="connsiteY9" fmla="*/ 1646036 h 1982104"/>
                <a:gd name="connsiteX10" fmla="*/ 657800 w 1140580"/>
                <a:gd name="connsiteY10" fmla="*/ 1250863 h 1982104"/>
                <a:gd name="connsiteX11" fmla="*/ 1139726 w 1140580"/>
                <a:gd name="connsiteY11" fmla="*/ 1250864 h 1982104"/>
                <a:gd name="connsiteX12" fmla="*/ 841254 w 1140580"/>
                <a:gd name="connsiteY12" fmla="*/ 1982104 h 1982104"/>
                <a:gd name="connsiteX0" fmla="*/ 653597 w 653597"/>
                <a:gd name="connsiteY0" fmla="*/ 768905 h 1602239"/>
                <a:gd name="connsiteX1" fmla="*/ 172492 w 653597"/>
                <a:gd name="connsiteY1" fmla="*/ 768905 h 1602239"/>
                <a:gd name="connsiteX2" fmla="*/ 0 w 653597"/>
                <a:gd name="connsiteY2" fmla="*/ 345905 h 1602239"/>
                <a:gd name="connsiteX3" fmla="*/ 335698 w 653597"/>
                <a:gd name="connsiteY3" fmla="*/ 0 h 1602239"/>
                <a:gd name="connsiteX4" fmla="*/ 653597 w 653597"/>
                <a:gd name="connsiteY4" fmla="*/ 768905 h 1602239"/>
                <a:gd name="connsiteX5" fmla="*/ 354271 w 653597"/>
                <a:gd name="connsiteY5" fmla="*/ 1602239 h 1602239"/>
                <a:gd name="connsiteX6" fmla="*/ 8690 w 653597"/>
                <a:gd name="connsiteY6" fmla="*/ 1266171 h 1602239"/>
                <a:gd name="connsiteX7" fmla="*/ 170817 w 653597"/>
                <a:gd name="connsiteY7" fmla="*/ 870998 h 1602239"/>
                <a:gd name="connsiteX8" fmla="*/ 652743 w 653597"/>
                <a:gd name="connsiteY8" fmla="*/ 870999 h 1602239"/>
                <a:gd name="connsiteX9" fmla="*/ 354271 w 653597"/>
                <a:gd name="connsiteY9" fmla="*/ 1602239 h 1602239"/>
                <a:gd name="connsiteX0" fmla="*/ 653597 w 653597"/>
                <a:gd name="connsiteY0" fmla="*/ 423000 h 1256334"/>
                <a:gd name="connsiteX1" fmla="*/ 172492 w 653597"/>
                <a:gd name="connsiteY1" fmla="*/ 423000 h 1256334"/>
                <a:gd name="connsiteX2" fmla="*/ 0 w 653597"/>
                <a:gd name="connsiteY2" fmla="*/ 0 h 1256334"/>
                <a:gd name="connsiteX3" fmla="*/ 653597 w 653597"/>
                <a:gd name="connsiteY3" fmla="*/ 423000 h 1256334"/>
                <a:gd name="connsiteX4" fmla="*/ 354271 w 653597"/>
                <a:gd name="connsiteY4" fmla="*/ 1256334 h 1256334"/>
                <a:gd name="connsiteX5" fmla="*/ 8690 w 653597"/>
                <a:gd name="connsiteY5" fmla="*/ 920266 h 1256334"/>
                <a:gd name="connsiteX6" fmla="*/ 170817 w 653597"/>
                <a:gd name="connsiteY6" fmla="*/ 525093 h 1256334"/>
                <a:gd name="connsiteX7" fmla="*/ 652743 w 653597"/>
                <a:gd name="connsiteY7" fmla="*/ 525094 h 1256334"/>
                <a:gd name="connsiteX8" fmla="*/ 354271 w 653597"/>
                <a:gd name="connsiteY8" fmla="*/ 1256334 h 1256334"/>
                <a:gd name="connsiteX0" fmla="*/ 653597 w 653597"/>
                <a:gd name="connsiteY0" fmla="*/ 423000 h 1256334"/>
                <a:gd name="connsiteX1" fmla="*/ 172492 w 653597"/>
                <a:gd name="connsiteY1" fmla="*/ 423000 h 1256334"/>
                <a:gd name="connsiteX2" fmla="*/ 0 w 653597"/>
                <a:gd name="connsiteY2" fmla="*/ 0 h 1256334"/>
                <a:gd name="connsiteX3" fmla="*/ 653597 w 653597"/>
                <a:gd name="connsiteY3" fmla="*/ 423000 h 1256334"/>
                <a:gd name="connsiteX4" fmla="*/ 354271 w 653597"/>
                <a:gd name="connsiteY4" fmla="*/ 1256334 h 1256334"/>
                <a:gd name="connsiteX5" fmla="*/ 8690 w 653597"/>
                <a:gd name="connsiteY5" fmla="*/ 920266 h 1256334"/>
                <a:gd name="connsiteX6" fmla="*/ 170817 w 653597"/>
                <a:gd name="connsiteY6" fmla="*/ 525093 h 1256334"/>
                <a:gd name="connsiteX7" fmla="*/ 652743 w 653597"/>
                <a:gd name="connsiteY7" fmla="*/ 525094 h 1256334"/>
                <a:gd name="connsiteX8" fmla="*/ 354271 w 653597"/>
                <a:gd name="connsiteY8" fmla="*/ 1256334 h 1256334"/>
                <a:gd name="connsiteX0" fmla="*/ 653597 w 653597"/>
                <a:gd name="connsiteY0" fmla="*/ 423000 h 1256334"/>
                <a:gd name="connsiteX1" fmla="*/ 0 w 653597"/>
                <a:gd name="connsiteY1" fmla="*/ 0 h 1256334"/>
                <a:gd name="connsiteX2" fmla="*/ 653597 w 653597"/>
                <a:gd name="connsiteY2" fmla="*/ 423000 h 1256334"/>
                <a:gd name="connsiteX3" fmla="*/ 354271 w 653597"/>
                <a:gd name="connsiteY3" fmla="*/ 1256334 h 1256334"/>
                <a:gd name="connsiteX4" fmla="*/ 8690 w 653597"/>
                <a:gd name="connsiteY4" fmla="*/ 920266 h 1256334"/>
                <a:gd name="connsiteX5" fmla="*/ 170817 w 653597"/>
                <a:gd name="connsiteY5" fmla="*/ 525093 h 1256334"/>
                <a:gd name="connsiteX6" fmla="*/ 652743 w 653597"/>
                <a:gd name="connsiteY6" fmla="*/ 525094 h 1256334"/>
                <a:gd name="connsiteX7" fmla="*/ 354271 w 653597"/>
                <a:gd name="connsiteY7" fmla="*/ 1256334 h 1256334"/>
                <a:gd name="connsiteX0" fmla="*/ 345581 w 644053"/>
                <a:gd name="connsiteY0" fmla="*/ 731241 h 731241"/>
                <a:gd name="connsiteX1" fmla="*/ 0 w 644053"/>
                <a:gd name="connsiteY1" fmla="*/ 395173 h 731241"/>
                <a:gd name="connsiteX2" fmla="*/ 162127 w 644053"/>
                <a:gd name="connsiteY2" fmla="*/ 0 h 731241"/>
                <a:gd name="connsiteX3" fmla="*/ 644053 w 644053"/>
                <a:gd name="connsiteY3" fmla="*/ 1 h 731241"/>
                <a:gd name="connsiteX4" fmla="*/ 345581 w 644053"/>
                <a:gd name="connsiteY4" fmla="*/ 731241 h 731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053" h="731241">
                  <a:moveTo>
                    <a:pt x="345581" y="731241"/>
                  </a:moveTo>
                  <a:lnTo>
                    <a:pt x="0" y="395173"/>
                  </a:lnTo>
                  <a:cubicBezTo>
                    <a:pt x="92778" y="287659"/>
                    <a:pt x="151034" y="150480"/>
                    <a:pt x="162127" y="0"/>
                  </a:cubicBezTo>
                  <a:lnTo>
                    <a:pt x="644053" y="1"/>
                  </a:lnTo>
                  <a:cubicBezTo>
                    <a:pt x="630891" y="280359"/>
                    <a:pt x="520723" y="535260"/>
                    <a:pt x="345581" y="73124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497AE">
                    <a:lumMod val="50000"/>
                    <a:alpha val="70000"/>
                  </a:srgbClr>
                </a:gs>
                <a:gs pos="40000">
                  <a:srgbClr val="3497AE">
                    <a:alpha val="50000"/>
                  </a:srgbClr>
                </a:gs>
                <a:gs pos="72000">
                  <a:srgbClr val="3497AE">
                    <a:lumMod val="60000"/>
                    <a:lumOff val="40000"/>
                  </a:srgbClr>
                </a:gs>
              </a:gsLst>
              <a:lin ang="12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38" name="椭圆 26"/>
            <p:cNvSpPr/>
            <p:nvPr/>
          </p:nvSpPr>
          <p:spPr>
            <a:xfrm rot="13547973">
              <a:off x="9073137" y="5807544"/>
              <a:ext cx="770403" cy="662250"/>
            </a:xfrm>
            <a:custGeom>
              <a:avLst/>
              <a:gdLst>
                <a:gd name="connsiteX0" fmla="*/ 481106 w 2383252"/>
                <a:gd name="connsiteY0" fmla="*/ 1148770 h 2382265"/>
                <a:gd name="connsiteX1" fmla="*/ 0 w 2383252"/>
                <a:gd name="connsiteY1" fmla="*/ 1148770 h 2382265"/>
                <a:gd name="connsiteX2" fmla="*/ 304777 w 2383252"/>
                <a:gd name="connsiteY2" fmla="*/ 394340 h 2382265"/>
                <a:gd name="connsiteX3" fmla="*/ 650028 w 2383252"/>
                <a:gd name="connsiteY3" fmla="*/ 730087 h 2382265"/>
                <a:gd name="connsiteX4" fmla="*/ 481106 w 2383252"/>
                <a:gd name="connsiteY4" fmla="*/ 1148770 h 2382265"/>
                <a:gd name="connsiteX5" fmla="*/ 1140579 w 2383252"/>
                <a:gd name="connsiteY5" fmla="*/ 481675 h 2382265"/>
                <a:gd name="connsiteX6" fmla="*/ 721608 w 2383252"/>
                <a:gd name="connsiteY6" fmla="*/ 657287 h 2382265"/>
                <a:gd name="connsiteX7" fmla="*/ 376172 w 2383252"/>
                <a:gd name="connsiteY7" fmla="*/ 321360 h 2382265"/>
                <a:gd name="connsiteX8" fmla="*/ 1140578 w 2383252"/>
                <a:gd name="connsiteY8" fmla="*/ 0 h 2382265"/>
                <a:gd name="connsiteX9" fmla="*/ 1140579 w 2383252"/>
                <a:gd name="connsiteY9" fmla="*/ 481675 h 2382265"/>
                <a:gd name="connsiteX10" fmla="*/ 1657362 w 2383252"/>
                <a:gd name="connsiteY10" fmla="*/ 653667 h 2382265"/>
                <a:gd name="connsiteX11" fmla="*/ 1242673 w 2383252"/>
                <a:gd name="connsiteY11" fmla="*/ 481675 h 2382265"/>
                <a:gd name="connsiteX12" fmla="*/ 1242672 w 2383252"/>
                <a:gd name="connsiteY12" fmla="*/ 0 h 2382265"/>
                <a:gd name="connsiteX13" fmla="*/ 1992693 w 2383252"/>
                <a:gd name="connsiteY13" fmla="*/ 308140 h 2382265"/>
                <a:gd name="connsiteX14" fmla="*/ 1657362 w 2383252"/>
                <a:gd name="connsiteY14" fmla="*/ 653667 h 2382265"/>
                <a:gd name="connsiteX15" fmla="*/ 332803 w 2383252"/>
                <a:gd name="connsiteY15" fmla="*/ 2018499 h 2382265"/>
                <a:gd name="connsiteX16" fmla="*/ 854 w 2383252"/>
                <a:gd name="connsiteY16" fmla="*/ 1250863 h 2382265"/>
                <a:gd name="connsiteX17" fmla="*/ 482781 w 2383252"/>
                <a:gd name="connsiteY17" fmla="*/ 1250863 h 2382265"/>
                <a:gd name="connsiteX18" fmla="*/ 667935 w 2383252"/>
                <a:gd name="connsiteY18" fmla="*/ 1673176 h 2382265"/>
                <a:gd name="connsiteX19" fmla="*/ 332803 w 2383252"/>
                <a:gd name="connsiteY19" fmla="*/ 2018499 h 2382265"/>
                <a:gd name="connsiteX20" fmla="*/ 1140579 w 2383252"/>
                <a:gd name="connsiteY20" fmla="*/ 2382265 h 2382265"/>
                <a:gd name="connsiteX21" fmla="*/ 406802 w 2383252"/>
                <a:gd name="connsiteY21" fmla="*/ 2088842 h 2382265"/>
                <a:gd name="connsiteX22" fmla="*/ 742699 w 2383252"/>
                <a:gd name="connsiteY22" fmla="*/ 1742733 h 2382265"/>
                <a:gd name="connsiteX23" fmla="*/ 1140579 w 2383252"/>
                <a:gd name="connsiteY23" fmla="*/ 1900591 h 2382265"/>
                <a:gd name="connsiteX24" fmla="*/ 1140579 w 2383252"/>
                <a:gd name="connsiteY24" fmla="*/ 2382265 h 2382265"/>
                <a:gd name="connsiteX25" fmla="*/ 2383252 w 2383252"/>
                <a:gd name="connsiteY25" fmla="*/ 1148770 h 2382265"/>
                <a:gd name="connsiteX26" fmla="*/ 1902147 w 2383252"/>
                <a:gd name="connsiteY26" fmla="*/ 1148770 h 2382265"/>
                <a:gd name="connsiteX27" fmla="*/ 1729655 w 2383252"/>
                <a:gd name="connsiteY27" fmla="*/ 725770 h 2382265"/>
                <a:gd name="connsiteX28" fmla="*/ 2065353 w 2383252"/>
                <a:gd name="connsiteY28" fmla="*/ 379865 h 2382265"/>
                <a:gd name="connsiteX29" fmla="*/ 2383252 w 2383252"/>
                <a:gd name="connsiteY29" fmla="*/ 1148770 h 2382265"/>
                <a:gd name="connsiteX30" fmla="*/ 2382398 w 2383252"/>
                <a:gd name="connsiteY30" fmla="*/ 1250864 h 2382265"/>
                <a:gd name="connsiteX31" fmla="*/ 1738345 w 2383252"/>
                <a:gd name="connsiteY31" fmla="*/ 1646036 h 2382265"/>
                <a:gd name="connsiteX32" fmla="*/ 1900472 w 2383252"/>
                <a:gd name="connsiteY32" fmla="*/ 1250863 h 2382265"/>
                <a:gd name="connsiteX33" fmla="*/ 2382398 w 2383252"/>
                <a:gd name="connsiteY33" fmla="*/ 1250864 h 2382265"/>
                <a:gd name="connsiteX34" fmla="*/ 2013076 w 2383252"/>
                <a:gd name="connsiteY34" fmla="*/ 2055614 h 2382265"/>
                <a:gd name="connsiteX35" fmla="*/ 1242673 w 2383252"/>
                <a:gd name="connsiteY35" fmla="*/ 2382265 h 2382265"/>
                <a:gd name="connsiteX36" fmla="*/ 1242673 w 2383252"/>
                <a:gd name="connsiteY36" fmla="*/ 1900591 h 2382265"/>
                <a:gd name="connsiteX37" fmla="*/ 1667977 w 2383252"/>
                <a:gd name="connsiteY37" fmla="*/ 1720015 h 2382265"/>
                <a:gd name="connsiteX38" fmla="*/ 2013076 w 2383252"/>
                <a:gd name="connsiteY38" fmla="*/ 2055614 h 2382265"/>
                <a:gd name="connsiteX0" fmla="*/ 481106 w 2383252"/>
                <a:gd name="connsiteY0" fmla="*/ 1148770 h 2382265"/>
                <a:gd name="connsiteX1" fmla="*/ 0 w 2383252"/>
                <a:gd name="connsiteY1" fmla="*/ 1148770 h 2382265"/>
                <a:gd name="connsiteX2" fmla="*/ 304777 w 2383252"/>
                <a:gd name="connsiteY2" fmla="*/ 394340 h 2382265"/>
                <a:gd name="connsiteX3" fmla="*/ 650028 w 2383252"/>
                <a:gd name="connsiteY3" fmla="*/ 730087 h 2382265"/>
                <a:gd name="connsiteX4" fmla="*/ 481106 w 2383252"/>
                <a:gd name="connsiteY4" fmla="*/ 1148770 h 2382265"/>
                <a:gd name="connsiteX5" fmla="*/ 1140579 w 2383252"/>
                <a:gd name="connsiteY5" fmla="*/ 481675 h 2382265"/>
                <a:gd name="connsiteX6" fmla="*/ 721608 w 2383252"/>
                <a:gd name="connsiteY6" fmla="*/ 657287 h 2382265"/>
                <a:gd name="connsiteX7" fmla="*/ 376172 w 2383252"/>
                <a:gd name="connsiteY7" fmla="*/ 321360 h 2382265"/>
                <a:gd name="connsiteX8" fmla="*/ 1140578 w 2383252"/>
                <a:gd name="connsiteY8" fmla="*/ 0 h 2382265"/>
                <a:gd name="connsiteX9" fmla="*/ 1140579 w 2383252"/>
                <a:gd name="connsiteY9" fmla="*/ 481675 h 2382265"/>
                <a:gd name="connsiteX10" fmla="*/ 1657362 w 2383252"/>
                <a:gd name="connsiteY10" fmla="*/ 653667 h 2382265"/>
                <a:gd name="connsiteX11" fmla="*/ 1242673 w 2383252"/>
                <a:gd name="connsiteY11" fmla="*/ 481675 h 2382265"/>
                <a:gd name="connsiteX12" fmla="*/ 1242672 w 2383252"/>
                <a:gd name="connsiteY12" fmla="*/ 0 h 2382265"/>
                <a:gd name="connsiteX13" fmla="*/ 1992693 w 2383252"/>
                <a:gd name="connsiteY13" fmla="*/ 308140 h 2382265"/>
                <a:gd name="connsiteX14" fmla="*/ 1657362 w 2383252"/>
                <a:gd name="connsiteY14" fmla="*/ 653667 h 2382265"/>
                <a:gd name="connsiteX15" fmla="*/ 332803 w 2383252"/>
                <a:gd name="connsiteY15" fmla="*/ 2018499 h 2382265"/>
                <a:gd name="connsiteX16" fmla="*/ 854 w 2383252"/>
                <a:gd name="connsiteY16" fmla="*/ 1250863 h 2382265"/>
                <a:gd name="connsiteX17" fmla="*/ 482781 w 2383252"/>
                <a:gd name="connsiteY17" fmla="*/ 1250863 h 2382265"/>
                <a:gd name="connsiteX18" fmla="*/ 667935 w 2383252"/>
                <a:gd name="connsiteY18" fmla="*/ 1673176 h 2382265"/>
                <a:gd name="connsiteX19" fmla="*/ 332803 w 2383252"/>
                <a:gd name="connsiteY19" fmla="*/ 2018499 h 2382265"/>
                <a:gd name="connsiteX20" fmla="*/ 1140579 w 2383252"/>
                <a:gd name="connsiteY20" fmla="*/ 2382265 h 2382265"/>
                <a:gd name="connsiteX21" fmla="*/ 406802 w 2383252"/>
                <a:gd name="connsiteY21" fmla="*/ 2088842 h 2382265"/>
                <a:gd name="connsiteX22" fmla="*/ 742699 w 2383252"/>
                <a:gd name="connsiteY22" fmla="*/ 1742733 h 2382265"/>
                <a:gd name="connsiteX23" fmla="*/ 1140579 w 2383252"/>
                <a:gd name="connsiteY23" fmla="*/ 1900591 h 2382265"/>
                <a:gd name="connsiteX24" fmla="*/ 1140579 w 2383252"/>
                <a:gd name="connsiteY24" fmla="*/ 2382265 h 2382265"/>
                <a:gd name="connsiteX25" fmla="*/ 2383252 w 2383252"/>
                <a:gd name="connsiteY25" fmla="*/ 1148770 h 2382265"/>
                <a:gd name="connsiteX26" fmla="*/ 1902147 w 2383252"/>
                <a:gd name="connsiteY26" fmla="*/ 1148770 h 2382265"/>
                <a:gd name="connsiteX27" fmla="*/ 1729655 w 2383252"/>
                <a:gd name="connsiteY27" fmla="*/ 725770 h 2382265"/>
                <a:gd name="connsiteX28" fmla="*/ 2065353 w 2383252"/>
                <a:gd name="connsiteY28" fmla="*/ 379865 h 2382265"/>
                <a:gd name="connsiteX29" fmla="*/ 2383252 w 2383252"/>
                <a:gd name="connsiteY29" fmla="*/ 1148770 h 2382265"/>
                <a:gd name="connsiteX30" fmla="*/ 2382398 w 2383252"/>
                <a:gd name="connsiteY30" fmla="*/ 1250864 h 2382265"/>
                <a:gd name="connsiteX31" fmla="*/ 1900472 w 2383252"/>
                <a:gd name="connsiteY31" fmla="*/ 1250863 h 2382265"/>
                <a:gd name="connsiteX32" fmla="*/ 2382398 w 2383252"/>
                <a:gd name="connsiteY32" fmla="*/ 1250864 h 2382265"/>
                <a:gd name="connsiteX33" fmla="*/ 2013076 w 2383252"/>
                <a:gd name="connsiteY33" fmla="*/ 2055614 h 2382265"/>
                <a:gd name="connsiteX34" fmla="*/ 1242673 w 2383252"/>
                <a:gd name="connsiteY34" fmla="*/ 2382265 h 2382265"/>
                <a:gd name="connsiteX35" fmla="*/ 1242673 w 2383252"/>
                <a:gd name="connsiteY35" fmla="*/ 1900591 h 2382265"/>
                <a:gd name="connsiteX36" fmla="*/ 1667977 w 2383252"/>
                <a:gd name="connsiteY36" fmla="*/ 1720015 h 2382265"/>
                <a:gd name="connsiteX37" fmla="*/ 2013076 w 2383252"/>
                <a:gd name="connsiteY37" fmla="*/ 2055614 h 2382265"/>
                <a:gd name="connsiteX0" fmla="*/ 481106 w 2383252"/>
                <a:gd name="connsiteY0" fmla="*/ 1148770 h 2382265"/>
                <a:gd name="connsiteX1" fmla="*/ 0 w 2383252"/>
                <a:gd name="connsiteY1" fmla="*/ 1148770 h 2382265"/>
                <a:gd name="connsiteX2" fmla="*/ 304777 w 2383252"/>
                <a:gd name="connsiteY2" fmla="*/ 394340 h 2382265"/>
                <a:gd name="connsiteX3" fmla="*/ 650028 w 2383252"/>
                <a:gd name="connsiteY3" fmla="*/ 730087 h 2382265"/>
                <a:gd name="connsiteX4" fmla="*/ 481106 w 2383252"/>
                <a:gd name="connsiteY4" fmla="*/ 1148770 h 2382265"/>
                <a:gd name="connsiteX5" fmla="*/ 1140579 w 2383252"/>
                <a:gd name="connsiteY5" fmla="*/ 481675 h 2382265"/>
                <a:gd name="connsiteX6" fmla="*/ 721608 w 2383252"/>
                <a:gd name="connsiteY6" fmla="*/ 657287 h 2382265"/>
                <a:gd name="connsiteX7" fmla="*/ 376172 w 2383252"/>
                <a:gd name="connsiteY7" fmla="*/ 321360 h 2382265"/>
                <a:gd name="connsiteX8" fmla="*/ 1140578 w 2383252"/>
                <a:gd name="connsiteY8" fmla="*/ 0 h 2382265"/>
                <a:gd name="connsiteX9" fmla="*/ 1140579 w 2383252"/>
                <a:gd name="connsiteY9" fmla="*/ 481675 h 2382265"/>
                <a:gd name="connsiteX10" fmla="*/ 1657362 w 2383252"/>
                <a:gd name="connsiteY10" fmla="*/ 653667 h 2382265"/>
                <a:gd name="connsiteX11" fmla="*/ 1242673 w 2383252"/>
                <a:gd name="connsiteY11" fmla="*/ 481675 h 2382265"/>
                <a:gd name="connsiteX12" fmla="*/ 1242672 w 2383252"/>
                <a:gd name="connsiteY12" fmla="*/ 0 h 2382265"/>
                <a:gd name="connsiteX13" fmla="*/ 1992693 w 2383252"/>
                <a:gd name="connsiteY13" fmla="*/ 308140 h 2382265"/>
                <a:gd name="connsiteX14" fmla="*/ 1657362 w 2383252"/>
                <a:gd name="connsiteY14" fmla="*/ 653667 h 2382265"/>
                <a:gd name="connsiteX15" fmla="*/ 332803 w 2383252"/>
                <a:gd name="connsiteY15" fmla="*/ 2018499 h 2382265"/>
                <a:gd name="connsiteX16" fmla="*/ 854 w 2383252"/>
                <a:gd name="connsiteY16" fmla="*/ 1250863 h 2382265"/>
                <a:gd name="connsiteX17" fmla="*/ 482781 w 2383252"/>
                <a:gd name="connsiteY17" fmla="*/ 1250863 h 2382265"/>
                <a:gd name="connsiteX18" fmla="*/ 667935 w 2383252"/>
                <a:gd name="connsiteY18" fmla="*/ 1673176 h 2382265"/>
                <a:gd name="connsiteX19" fmla="*/ 332803 w 2383252"/>
                <a:gd name="connsiteY19" fmla="*/ 2018499 h 2382265"/>
                <a:gd name="connsiteX20" fmla="*/ 1140579 w 2383252"/>
                <a:gd name="connsiteY20" fmla="*/ 2382265 h 2382265"/>
                <a:gd name="connsiteX21" fmla="*/ 406802 w 2383252"/>
                <a:gd name="connsiteY21" fmla="*/ 2088842 h 2382265"/>
                <a:gd name="connsiteX22" fmla="*/ 742699 w 2383252"/>
                <a:gd name="connsiteY22" fmla="*/ 1742733 h 2382265"/>
                <a:gd name="connsiteX23" fmla="*/ 1140579 w 2383252"/>
                <a:gd name="connsiteY23" fmla="*/ 1900591 h 2382265"/>
                <a:gd name="connsiteX24" fmla="*/ 1140579 w 2383252"/>
                <a:gd name="connsiteY24" fmla="*/ 2382265 h 2382265"/>
                <a:gd name="connsiteX25" fmla="*/ 2383252 w 2383252"/>
                <a:gd name="connsiteY25" fmla="*/ 1148770 h 2382265"/>
                <a:gd name="connsiteX26" fmla="*/ 1902147 w 2383252"/>
                <a:gd name="connsiteY26" fmla="*/ 1148770 h 2382265"/>
                <a:gd name="connsiteX27" fmla="*/ 1729655 w 2383252"/>
                <a:gd name="connsiteY27" fmla="*/ 725770 h 2382265"/>
                <a:gd name="connsiteX28" fmla="*/ 2065353 w 2383252"/>
                <a:gd name="connsiteY28" fmla="*/ 379865 h 2382265"/>
                <a:gd name="connsiteX29" fmla="*/ 2383252 w 2383252"/>
                <a:gd name="connsiteY29" fmla="*/ 1148770 h 2382265"/>
                <a:gd name="connsiteX30" fmla="*/ 2013076 w 2383252"/>
                <a:gd name="connsiteY30" fmla="*/ 2055614 h 2382265"/>
                <a:gd name="connsiteX31" fmla="*/ 1242673 w 2383252"/>
                <a:gd name="connsiteY31" fmla="*/ 2382265 h 2382265"/>
                <a:gd name="connsiteX32" fmla="*/ 1242673 w 2383252"/>
                <a:gd name="connsiteY32" fmla="*/ 1900591 h 2382265"/>
                <a:gd name="connsiteX33" fmla="*/ 1667977 w 2383252"/>
                <a:gd name="connsiteY33" fmla="*/ 1720015 h 2382265"/>
                <a:gd name="connsiteX34" fmla="*/ 2013076 w 2383252"/>
                <a:gd name="connsiteY34" fmla="*/ 2055614 h 2382265"/>
                <a:gd name="connsiteX0" fmla="*/ 481106 w 2069296"/>
                <a:gd name="connsiteY0" fmla="*/ 1148770 h 2382265"/>
                <a:gd name="connsiteX1" fmla="*/ 0 w 2069296"/>
                <a:gd name="connsiteY1" fmla="*/ 1148770 h 2382265"/>
                <a:gd name="connsiteX2" fmla="*/ 304777 w 2069296"/>
                <a:gd name="connsiteY2" fmla="*/ 394340 h 2382265"/>
                <a:gd name="connsiteX3" fmla="*/ 650028 w 2069296"/>
                <a:gd name="connsiteY3" fmla="*/ 730087 h 2382265"/>
                <a:gd name="connsiteX4" fmla="*/ 481106 w 2069296"/>
                <a:gd name="connsiteY4" fmla="*/ 1148770 h 2382265"/>
                <a:gd name="connsiteX5" fmla="*/ 1140579 w 2069296"/>
                <a:gd name="connsiteY5" fmla="*/ 481675 h 2382265"/>
                <a:gd name="connsiteX6" fmla="*/ 721608 w 2069296"/>
                <a:gd name="connsiteY6" fmla="*/ 657287 h 2382265"/>
                <a:gd name="connsiteX7" fmla="*/ 376172 w 2069296"/>
                <a:gd name="connsiteY7" fmla="*/ 321360 h 2382265"/>
                <a:gd name="connsiteX8" fmla="*/ 1140578 w 2069296"/>
                <a:gd name="connsiteY8" fmla="*/ 0 h 2382265"/>
                <a:gd name="connsiteX9" fmla="*/ 1140579 w 2069296"/>
                <a:gd name="connsiteY9" fmla="*/ 481675 h 2382265"/>
                <a:gd name="connsiteX10" fmla="*/ 1657362 w 2069296"/>
                <a:gd name="connsiteY10" fmla="*/ 653667 h 2382265"/>
                <a:gd name="connsiteX11" fmla="*/ 1242673 w 2069296"/>
                <a:gd name="connsiteY11" fmla="*/ 481675 h 2382265"/>
                <a:gd name="connsiteX12" fmla="*/ 1242672 w 2069296"/>
                <a:gd name="connsiteY12" fmla="*/ 0 h 2382265"/>
                <a:gd name="connsiteX13" fmla="*/ 1992693 w 2069296"/>
                <a:gd name="connsiteY13" fmla="*/ 308140 h 2382265"/>
                <a:gd name="connsiteX14" fmla="*/ 1657362 w 2069296"/>
                <a:gd name="connsiteY14" fmla="*/ 653667 h 2382265"/>
                <a:gd name="connsiteX15" fmla="*/ 332803 w 2069296"/>
                <a:gd name="connsiteY15" fmla="*/ 2018499 h 2382265"/>
                <a:gd name="connsiteX16" fmla="*/ 854 w 2069296"/>
                <a:gd name="connsiteY16" fmla="*/ 1250863 h 2382265"/>
                <a:gd name="connsiteX17" fmla="*/ 482781 w 2069296"/>
                <a:gd name="connsiteY17" fmla="*/ 1250863 h 2382265"/>
                <a:gd name="connsiteX18" fmla="*/ 667935 w 2069296"/>
                <a:gd name="connsiteY18" fmla="*/ 1673176 h 2382265"/>
                <a:gd name="connsiteX19" fmla="*/ 332803 w 2069296"/>
                <a:gd name="connsiteY19" fmla="*/ 2018499 h 2382265"/>
                <a:gd name="connsiteX20" fmla="*/ 1140579 w 2069296"/>
                <a:gd name="connsiteY20" fmla="*/ 2382265 h 2382265"/>
                <a:gd name="connsiteX21" fmla="*/ 406802 w 2069296"/>
                <a:gd name="connsiteY21" fmla="*/ 2088842 h 2382265"/>
                <a:gd name="connsiteX22" fmla="*/ 742699 w 2069296"/>
                <a:gd name="connsiteY22" fmla="*/ 1742733 h 2382265"/>
                <a:gd name="connsiteX23" fmla="*/ 1140579 w 2069296"/>
                <a:gd name="connsiteY23" fmla="*/ 1900591 h 2382265"/>
                <a:gd name="connsiteX24" fmla="*/ 1140579 w 2069296"/>
                <a:gd name="connsiteY24" fmla="*/ 2382265 h 2382265"/>
                <a:gd name="connsiteX25" fmla="*/ 2065353 w 2069296"/>
                <a:gd name="connsiteY25" fmla="*/ 379865 h 2382265"/>
                <a:gd name="connsiteX26" fmla="*/ 1902147 w 2069296"/>
                <a:gd name="connsiteY26" fmla="*/ 1148770 h 2382265"/>
                <a:gd name="connsiteX27" fmla="*/ 1729655 w 2069296"/>
                <a:gd name="connsiteY27" fmla="*/ 725770 h 2382265"/>
                <a:gd name="connsiteX28" fmla="*/ 2065353 w 2069296"/>
                <a:gd name="connsiteY28" fmla="*/ 379865 h 2382265"/>
                <a:gd name="connsiteX29" fmla="*/ 2013076 w 2069296"/>
                <a:gd name="connsiteY29" fmla="*/ 2055614 h 2382265"/>
                <a:gd name="connsiteX30" fmla="*/ 1242673 w 2069296"/>
                <a:gd name="connsiteY30" fmla="*/ 2382265 h 2382265"/>
                <a:gd name="connsiteX31" fmla="*/ 1242673 w 2069296"/>
                <a:gd name="connsiteY31" fmla="*/ 1900591 h 2382265"/>
                <a:gd name="connsiteX32" fmla="*/ 1667977 w 2069296"/>
                <a:gd name="connsiteY32" fmla="*/ 1720015 h 2382265"/>
                <a:gd name="connsiteX33" fmla="*/ 2013076 w 2069296"/>
                <a:gd name="connsiteY33" fmla="*/ 2055614 h 2382265"/>
                <a:gd name="connsiteX0" fmla="*/ 481106 w 2069296"/>
                <a:gd name="connsiteY0" fmla="*/ 1148770 h 2382265"/>
                <a:gd name="connsiteX1" fmla="*/ 0 w 2069296"/>
                <a:gd name="connsiteY1" fmla="*/ 1148770 h 2382265"/>
                <a:gd name="connsiteX2" fmla="*/ 304777 w 2069296"/>
                <a:gd name="connsiteY2" fmla="*/ 394340 h 2382265"/>
                <a:gd name="connsiteX3" fmla="*/ 650028 w 2069296"/>
                <a:gd name="connsiteY3" fmla="*/ 730087 h 2382265"/>
                <a:gd name="connsiteX4" fmla="*/ 481106 w 2069296"/>
                <a:gd name="connsiteY4" fmla="*/ 1148770 h 2382265"/>
                <a:gd name="connsiteX5" fmla="*/ 1140579 w 2069296"/>
                <a:gd name="connsiteY5" fmla="*/ 481675 h 2382265"/>
                <a:gd name="connsiteX6" fmla="*/ 721608 w 2069296"/>
                <a:gd name="connsiteY6" fmla="*/ 657287 h 2382265"/>
                <a:gd name="connsiteX7" fmla="*/ 376172 w 2069296"/>
                <a:gd name="connsiteY7" fmla="*/ 321360 h 2382265"/>
                <a:gd name="connsiteX8" fmla="*/ 1140578 w 2069296"/>
                <a:gd name="connsiteY8" fmla="*/ 0 h 2382265"/>
                <a:gd name="connsiteX9" fmla="*/ 1140579 w 2069296"/>
                <a:gd name="connsiteY9" fmla="*/ 481675 h 2382265"/>
                <a:gd name="connsiteX10" fmla="*/ 1657362 w 2069296"/>
                <a:gd name="connsiteY10" fmla="*/ 653667 h 2382265"/>
                <a:gd name="connsiteX11" fmla="*/ 1242673 w 2069296"/>
                <a:gd name="connsiteY11" fmla="*/ 481675 h 2382265"/>
                <a:gd name="connsiteX12" fmla="*/ 1242672 w 2069296"/>
                <a:gd name="connsiteY12" fmla="*/ 0 h 2382265"/>
                <a:gd name="connsiteX13" fmla="*/ 1992693 w 2069296"/>
                <a:gd name="connsiteY13" fmla="*/ 308140 h 2382265"/>
                <a:gd name="connsiteX14" fmla="*/ 1657362 w 2069296"/>
                <a:gd name="connsiteY14" fmla="*/ 653667 h 2382265"/>
                <a:gd name="connsiteX15" fmla="*/ 332803 w 2069296"/>
                <a:gd name="connsiteY15" fmla="*/ 2018499 h 2382265"/>
                <a:gd name="connsiteX16" fmla="*/ 854 w 2069296"/>
                <a:gd name="connsiteY16" fmla="*/ 1250863 h 2382265"/>
                <a:gd name="connsiteX17" fmla="*/ 482781 w 2069296"/>
                <a:gd name="connsiteY17" fmla="*/ 1250863 h 2382265"/>
                <a:gd name="connsiteX18" fmla="*/ 667935 w 2069296"/>
                <a:gd name="connsiteY18" fmla="*/ 1673176 h 2382265"/>
                <a:gd name="connsiteX19" fmla="*/ 332803 w 2069296"/>
                <a:gd name="connsiteY19" fmla="*/ 2018499 h 2382265"/>
                <a:gd name="connsiteX20" fmla="*/ 1140579 w 2069296"/>
                <a:gd name="connsiteY20" fmla="*/ 2382265 h 2382265"/>
                <a:gd name="connsiteX21" fmla="*/ 406802 w 2069296"/>
                <a:gd name="connsiteY21" fmla="*/ 2088842 h 2382265"/>
                <a:gd name="connsiteX22" fmla="*/ 742699 w 2069296"/>
                <a:gd name="connsiteY22" fmla="*/ 1742733 h 2382265"/>
                <a:gd name="connsiteX23" fmla="*/ 1140579 w 2069296"/>
                <a:gd name="connsiteY23" fmla="*/ 1900591 h 2382265"/>
                <a:gd name="connsiteX24" fmla="*/ 1140579 w 2069296"/>
                <a:gd name="connsiteY24" fmla="*/ 2382265 h 2382265"/>
                <a:gd name="connsiteX25" fmla="*/ 2065353 w 2069296"/>
                <a:gd name="connsiteY25" fmla="*/ 379865 h 2382265"/>
                <a:gd name="connsiteX26" fmla="*/ 1902147 w 2069296"/>
                <a:gd name="connsiteY26" fmla="*/ 1148770 h 2382265"/>
                <a:gd name="connsiteX27" fmla="*/ 2065353 w 2069296"/>
                <a:gd name="connsiteY27" fmla="*/ 379865 h 2382265"/>
                <a:gd name="connsiteX28" fmla="*/ 2013076 w 2069296"/>
                <a:gd name="connsiteY28" fmla="*/ 2055614 h 2382265"/>
                <a:gd name="connsiteX29" fmla="*/ 1242673 w 2069296"/>
                <a:gd name="connsiteY29" fmla="*/ 2382265 h 2382265"/>
                <a:gd name="connsiteX30" fmla="*/ 1242673 w 2069296"/>
                <a:gd name="connsiteY30" fmla="*/ 1900591 h 2382265"/>
                <a:gd name="connsiteX31" fmla="*/ 1667977 w 2069296"/>
                <a:gd name="connsiteY31" fmla="*/ 1720015 h 2382265"/>
                <a:gd name="connsiteX32" fmla="*/ 2013076 w 2069296"/>
                <a:gd name="connsiteY32" fmla="*/ 2055614 h 2382265"/>
                <a:gd name="connsiteX0" fmla="*/ 481106 w 2013076"/>
                <a:gd name="connsiteY0" fmla="*/ 1148770 h 2382265"/>
                <a:gd name="connsiteX1" fmla="*/ 0 w 2013076"/>
                <a:gd name="connsiteY1" fmla="*/ 1148770 h 2382265"/>
                <a:gd name="connsiteX2" fmla="*/ 304777 w 2013076"/>
                <a:gd name="connsiteY2" fmla="*/ 394340 h 2382265"/>
                <a:gd name="connsiteX3" fmla="*/ 650028 w 2013076"/>
                <a:gd name="connsiteY3" fmla="*/ 730087 h 2382265"/>
                <a:gd name="connsiteX4" fmla="*/ 481106 w 2013076"/>
                <a:gd name="connsiteY4" fmla="*/ 1148770 h 2382265"/>
                <a:gd name="connsiteX5" fmla="*/ 1140579 w 2013076"/>
                <a:gd name="connsiteY5" fmla="*/ 481675 h 2382265"/>
                <a:gd name="connsiteX6" fmla="*/ 721608 w 2013076"/>
                <a:gd name="connsiteY6" fmla="*/ 657287 h 2382265"/>
                <a:gd name="connsiteX7" fmla="*/ 376172 w 2013076"/>
                <a:gd name="connsiteY7" fmla="*/ 321360 h 2382265"/>
                <a:gd name="connsiteX8" fmla="*/ 1140578 w 2013076"/>
                <a:gd name="connsiteY8" fmla="*/ 0 h 2382265"/>
                <a:gd name="connsiteX9" fmla="*/ 1140579 w 2013076"/>
                <a:gd name="connsiteY9" fmla="*/ 481675 h 2382265"/>
                <a:gd name="connsiteX10" fmla="*/ 1657362 w 2013076"/>
                <a:gd name="connsiteY10" fmla="*/ 653667 h 2382265"/>
                <a:gd name="connsiteX11" fmla="*/ 1242673 w 2013076"/>
                <a:gd name="connsiteY11" fmla="*/ 481675 h 2382265"/>
                <a:gd name="connsiteX12" fmla="*/ 1242672 w 2013076"/>
                <a:gd name="connsiteY12" fmla="*/ 0 h 2382265"/>
                <a:gd name="connsiteX13" fmla="*/ 1992693 w 2013076"/>
                <a:gd name="connsiteY13" fmla="*/ 308140 h 2382265"/>
                <a:gd name="connsiteX14" fmla="*/ 1657362 w 2013076"/>
                <a:gd name="connsiteY14" fmla="*/ 653667 h 2382265"/>
                <a:gd name="connsiteX15" fmla="*/ 332803 w 2013076"/>
                <a:gd name="connsiteY15" fmla="*/ 2018499 h 2382265"/>
                <a:gd name="connsiteX16" fmla="*/ 854 w 2013076"/>
                <a:gd name="connsiteY16" fmla="*/ 1250863 h 2382265"/>
                <a:gd name="connsiteX17" fmla="*/ 482781 w 2013076"/>
                <a:gd name="connsiteY17" fmla="*/ 1250863 h 2382265"/>
                <a:gd name="connsiteX18" fmla="*/ 667935 w 2013076"/>
                <a:gd name="connsiteY18" fmla="*/ 1673176 h 2382265"/>
                <a:gd name="connsiteX19" fmla="*/ 332803 w 2013076"/>
                <a:gd name="connsiteY19" fmla="*/ 2018499 h 2382265"/>
                <a:gd name="connsiteX20" fmla="*/ 1140579 w 2013076"/>
                <a:gd name="connsiteY20" fmla="*/ 2382265 h 2382265"/>
                <a:gd name="connsiteX21" fmla="*/ 406802 w 2013076"/>
                <a:gd name="connsiteY21" fmla="*/ 2088842 h 2382265"/>
                <a:gd name="connsiteX22" fmla="*/ 742699 w 2013076"/>
                <a:gd name="connsiteY22" fmla="*/ 1742733 h 2382265"/>
                <a:gd name="connsiteX23" fmla="*/ 1140579 w 2013076"/>
                <a:gd name="connsiteY23" fmla="*/ 1900591 h 2382265"/>
                <a:gd name="connsiteX24" fmla="*/ 1140579 w 2013076"/>
                <a:gd name="connsiteY24" fmla="*/ 2382265 h 2382265"/>
                <a:gd name="connsiteX25" fmla="*/ 2013076 w 2013076"/>
                <a:gd name="connsiteY25" fmla="*/ 2055614 h 2382265"/>
                <a:gd name="connsiteX26" fmla="*/ 1242673 w 2013076"/>
                <a:gd name="connsiteY26" fmla="*/ 2382265 h 2382265"/>
                <a:gd name="connsiteX27" fmla="*/ 1242673 w 2013076"/>
                <a:gd name="connsiteY27" fmla="*/ 1900591 h 2382265"/>
                <a:gd name="connsiteX28" fmla="*/ 1667977 w 2013076"/>
                <a:gd name="connsiteY28" fmla="*/ 1720015 h 2382265"/>
                <a:gd name="connsiteX29" fmla="*/ 2013076 w 2013076"/>
                <a:gd name="connsiteY29" fmla="*/ 2055614 h 2382265"/>
                <a:gd name="connsiteX0" fmla="*/ 481106 w 2013076"/>
                <a:gd name="connsiteY0" fmla="*/ 1148770 h 2382265"/>
                <a:gd name="connsiteX1" fmla="*/ 0 w 2013076"/>
                <a:gd name="connsiteY1" fmla="*/ 1148770 h 2382265"/>
                <a:gd name="connsiteX2" fmla="*/ 304777 w 2013076"/>
                <a:gd name="connsiteY2" fmla="*/ 394340 h 2382265"/>
                <a:gd name="connsiteX3" fmla="*/ 650028 w 2013076"/>
                <a:gd name="connsiteY3" fmla="*/ 730087 h 2382265"/>
                <a:gd name="connsiteX4" fmla="*/ 481106 w 2013076"/>
                <a:gd name="connsiteY4" fmla="*/ 1148770 h 2382265"/>
                <a:gd name="connsiteX5" fmla="*/ 1140579 w 2013076"/>
                <a:gd name="connsiteY5" fmla="*/ 481675 h 2382265"/>
                <a:gd name="connsiteX6" fmla="*/ 721608 w 2013076"/>
                <a:gd name="connsiteY6" fmla="*/ 657287 h 2382265"/>
                <a:gd name="connsiteX7" fmla="*/ 376172 w 2013076"/>
                <a:gd name="connsiteY7" fmla="*/ 321360 h 2382265"/>
                <a:gd name="connsiteX8" fmla="*/ 1140578 w 2013076"/>
                <a:gd name="connsiteY8" fmla="*/ 0 h 2382265"/>
                <a:gd name="connsiteX9" fmla="*/ 1140579 w 2013076"/>
                <a:gd name="connsiteY9" fmla="*/ 481675 h 2382265"/>
                <a:gd name="connsiteX10" fmla="*/ 1992693 w 2013076"/>
                <a:gd name="connsiteY10" fmla="*/ 308140 h 2382265"/>
                <a:gd name="connsiteX11" fmla="*/ 1242673 w 2013076"/>
                <a:gd name="connsiteY11" fmla="*/ 481675 h 2382265"/>
                <a:gd name="connsiteX12" fmla="*/ 1242672 w 2013076"/>
                <a:gd name="connsiteY12" fmla="*/ 0 h 2382265"/>
                <a:gd name="connsiteX13" fmla="*/ 1992693 w 2013076"/>
                <a:gd name="connsiteY13" fmla="*/ 308140 h 2382265"/>
                <a:gd name="connsiteX14" fmla="*/ 332803 w 2013076"/>
                <a:gd name="connsiteY14" fmla="*/ 2018499 h 2382265"/>
                <a:gd name="connsiteX15" fmla="*/ 854 w 2013076"/>
                <a:gd name="connsiteY15" fmla="*/ 1250863 h 2382265"/>
                <a:gd name="connsiteX16" fmla="*/ 482781 w 2013076"/>
                <a:gd name="connsiteY16" fmla="*/ 1250863 h 2382265"/>
                <a:gd name="connsiteX17" fmla="*/ 667935 w 2013076"/>
                <a:gd name="connsiteY17" fmla="*/ 1673176 h 2382265"/>
                <a:gd name="connsiteX18" fmla="*/ 332803 w 2013076"/>
                <a:gd name="connsiteY18" fmla="*/ 2018499 h 2382265"/>
                <a:gd name="connsiteX19" fmla="*/ 1140579 w 2013076"/>
                <a:gd name="connsiteY19" fmla="*/ 2382265 h 2382265"/>
                <a:gd name="connsiteX20" fmla="*/ 406802 w 2013076"/>
                <a:gd name="connsiteY20" fmla="*/ 2088842 h 2382265"/>
                <a:gd name="connsiteX21" fmla="*/ 742699 w 2013076"/>
                <a:gd name="connsiteY21" fmla="*/ 1742733 h 2382265"/>
                <a:gd name="connsiteX22" fmla="*/ 1140579 w 2013076"/>
                <a:gd name="connsiteY22" fmla="*/ 1900591 h 2382265"/>
                <a:gd name="connsiteX23" fmla="*/ 1140579 w 2013076"/>
                <a:gd name="connsiteY23" fmla="*/ 2382265 h 2382265"/>
                <a:gd name="connsiteX24" fmla="*/ 2013076 w 2013076"/>
                <a:gd name="connsiteY24" fmla="*/ 2055614 h 2382265"/>
                <a:gd name="connsiteX25" fmla="*/ 1242673 w 2013076"/>
                <a:gd name="connsiteY25" fmla="*/ 2382265 h 2382265"/>
                <a:gd name="connsiteX26" fmla="*/ 1242673 w 2013076"/>
                <a:gd name="connsiteY26" fmla="*/ 1900591 h 2382265"/>
                <a:gd name="connsiteX27" fmla="*/ 1667977 w 2013076"/>
                <a:gd name="connsiteY27" fmla="*/ 1720015 h 2382265"/>
                <a:gd name="connsiteX28" fmla="*/ 2013076 w 2013076"/>
                <a:gd name="connsiteY28" fmla="*/ 2055614 h 2382265"/>
                <a:gd name="connsiteX0" fmla="*/ 481106 w 2013076"/>
                <a:gd name="connsiteY0" fmla="*/ 1148770 h 2382265"/>
                <a:gd name="connsiteX1" fmla="*/ 0 w 2013076"/>
                <a:gd name="connsiteY1" fmla="*/ 1148770 h 2382265"/>
                <a:gd name="connsiteX2" fmla="*/ 304777 w 2013076"/>
                <a:gd name="connsiteY2" fmla="*/ 394340 h 2382265"/>
                <a:gd name="connsiteX3" fmla="*/ 650028 w 2013076"/>
                <a:gd name="connsiteY3" fmla="*/ 730087 h 2382265"/>
                <a:gd name="connsiteX4" fmla="*/ 481106 w 2013076"/>
                <a:gd name="connsiteY4" fmla="*/ 1148770 h 2382265"/>
                <a:gd name="connsiteX5" fmla="*/ 1140579 w 2013076"/>
                <a:gd name="connsiteY5" fmla="*/ 481675 h 2382265"/>
                <a:gd name="connsiteX6" fmla="*/ 721608 w 2013076"/>
                <a:gd name="connsiteY6" fmla="*/ 657287 h 2382265"/>
                <a:gd name="connsiteX7" fmla="*/ 376172 w 2013076"/>
                <a:gd name="connsiteY7" fmla="*/ 321360 h 2382265"/>
                <a:gd name="connsiteX8" fmla="*/ 1140578 w 2013076"/>
                <a:gd name="connsiteY8" fmla="*/ 0 h 2382265"/>
                <a:gd name="connsiteX9" fmla="*/ 1140579 w 2013076"/>
                <a:gd name="connsiteY9" fmla="*/ 481675 h 2382265"/>
                <a:gd name="connsiteX10" fmla="*/ 1242672 w 2013076"/>
                <a:gd name="connsiteY10" fmla="*/ 0 h 2382265"/>
                <a:gd name="connsiteX11" fmla="*/ 1242673 w 2013076"/>
                <a:gd name="connsiteY11" fmla="*/ 481675 h 2382265"/>
                <a:gd name="connsiteX12" fmla="*/ 1242672 w 2013076"/>
                <a:gd name="connsiteY12" fmla="*/ 0 h 2382265"/>
                <a:gd name="connsiteX13" fmla="*/ 332803 w 2013076"/>
                <a:gd name="connsiteY13" fmla="*/ 2018499 h 2382265"/>
                <a:gd name="connsiteX14" fmla="*/ 854 w 2013076"/>
                <a:gd name="connsiteY14" fmla="*/ 1250863 h 2382265"/>
                <a:gd name="connsiteX15" fmla="*/ 482781 w 2013076"/>
                <a:gd name="connsiteY15" fmla="*/ 1250863 h 2382265"/>
                <a:gd name="connsiteX16" fmla="*/ 667935 w 2013076"/>
                <a:gd name="connsiteY16" fmla="*/ 1673176 h 2382265"/>
                <a:gd name="connsiteX17" fmla="*/ 332803 w 2013076"/>
                <a:gd name="connsiteY17" fmla="*/ 2018499 h 2382265"/>
                <a:gd name="connsiteX18" fmla="*/ 1140579 w 2013076"/>
                <a:gd name="connsiteY18" fmla="*/ 2382265 h 2382265"/>
                <a:gd name="connsiteX19" fmla="*/ 406802 w 2013076"/>
                <a:gd name="connsiteY19" fmla="*/ 2088842 h 2382265"/>
                <a:gd name="connsiteX20" fmla="*/ 742699 w 2013076"/>
                <a:gd name="connsiteY20" fmla="*/ 1742733 h 2382265"/>
                <a:gd name="connsiteX21" fmla="*/ 1140579 w 2013076"/>
                <a:gd name="connsiteY21" fmla="*/ 1900591 h 2382265"/>
                <a:gd name="connsiteX22" fmla="*/ 1140579 w 2013076"/>
                <a:gd name="connsiteY22" fmla="*/ 2382265 h 2382265"/>
                <a:gd name="connsiteX23" fmla="*/ 2013076 w 2013076"/>
                <a:gd name="connsiteY23" fmla="*/ 2055614 h 2382265"/>
                <a:gd name="connsiteX24" fmla="*/ 1242673 w 2013076"/>
                <a:gd name="connsiteY24" fmla="*/ 2382265 h 2382265"/>
                <a:gd name="connsiteX25" fmla="*/ 1242673 w 2013076"/>
                <a:gd name="connsiteY25" fmla="*/ 1900591 h 2382265"/>
                <a:gd name="connsiteX26" fmla="*/ 1667977 w 2013076"/>
                <a:gd name="connsiteY26" fmla="*/ 1720015 h 2382265"/>
                <a:gd name="connsiteX27" fmla="*/ 2013076 w 2013076"/>
                <a:gd name="connsiteY27" fmla="*/ 2055614 h 2382265"/>
                <a:gd name="connsiteX0" fmla="*/ 481106 w 2013076"/>
                <a:gd name="connsiteY0" fmla="*/ 1148770 h 2382265"/>
                <a:gd name="connsiteX1" fmla="*/ 0 w 2013076"/>
                <a:gd name="connsiteY1" fmla="*/ 1148770 h 2382265"/>
                <a:gd name="connsiteX2" fmla="*/ 304777 w 2013076"/>
                <a:gd name="connsiteY2" fmla="*/ 394340 h 2382265"/>
                <a:gd name="connsiteX3" fmla="*/ 650028 w 2013076"/>
                <a:gd name="connsiteY3" fmla="*/ 730087 h 2382265"/>
                <a:gd name="connsiteX4" fmla="*/ 481106 w 2013076"/>
                <a:gd name="connsiteY4" fmla="*/ 1148770 h 2382265"/>
                <a:gd name="connsiteX5" fmla="*/ 1140579 w 2013076"/>
                <a:gd name="connsiteY5" fmla="*/ 481675 h 2382265"/>
                <a:gd name="connsiteX6" fmla="*/ 721608 w 2013076"/>
                <a:gd name="connsiteY6" fmla="*/ 657287 h 2382265"/>
                <a:gd name="connsiteX7" fmla="*/ 376172 w 2013076"/>
                <a:gd name="connsiteY7" fmla="*/ 321360 h 2382265"/>
                <a:gd name="connsiteX8" fmla="*/ 1140578 w 2013076"/>
                <a:gd name="connsiteY8" fmla="*/ 0 h 2382265"/>
                <a:gd name="connsiteX9" fmla="*/ 1140579 w 2013076"/>
                <a:gd name="connsiteY9" fmla="*/ 481675 h 2382265"/>
                <a:gd name="connsiteX10" fmla="*/ 332803 w 2013076"/>
                <a:gd name="connsiteY10" fmla="*/ 2018499 h 2382265"/>
                <a:gd name="connsiteX11" fmla="*/ 854 w 2013076"/>
                <a:gd name="connsiteY11" fmla="*/ 1250863 h 2382265"/>
                <a:gd name="connsiteX12" fmla="*/ 482781 w 2013076"/>
                <a:gd name="connsiteY12" fmla="*/ 1250863 h 2382265"/>
                <a:gd name="connsiteX13" fmla="*/ 667935 w 2013076"/>
                <a:gd name="connsiteY13" fmla="*/ 1673176 h 2382265"/>
                <a:gd name="connsiteX14" fmla="*/ 332803 w 2013076"/>
                <a:gd name="connsiteY14" fmla="*/ 2018499 h 2382265"/>
                <a:gd name="connsiteX15" fmla="*/ 1140579 w 2013076"/>
                <a:gd name="connsiteY15" fmla="*/ 2382265 h 2382265"/>
                <a:gd name="connsiteX16" fmla="*/ 406802 w 2013076"/>
                <a:gd name="connsiteY16" fmla="*/ 2088842 h 2382265"/>
                <a:gd name="connsiteX17" fmla="*/ 742699 w 2013076"/>
                <a:gd name="connsiteY17" fmla="*/ 1742733 h 2382265"/>
                <a:gd name="connsiteX18" fmla="*/ 1140579 w 2013076"/>
                <a:gd name="connsiteY18" fmla="*/ 1900591 h 2382265"/>
                <a:gd name="connsiteX19" fmla="*/ 1140579 w 2013076"/>
                <a:gd name="connsiteY19" fmla="*/ 2382265 h 2382265"/>
                <a:gd name="connsiteX20" fmla="*/ 2013076 w 2013076"/>
                <a:gd name="connsiteY20" fmla="*/ 2055614 h 2382265"/>
                <a:gd name="connsiteX21" fmla="*/ 1242673 w 2013076"/>
                <a:gd name="connsiteY21" fmla="*/ 2382265 h 2382265"/>
                <a:gd name="connsiteX22" fmla="*/ 1242673 w 2013076"/>
                <a:gd name="connsiteY22" fmla="*/ 1900591 h 2382265"/>
                <a:gd name="connsiteX23" fmla="*/ 1667977 w 2013076"/>
                <a:gd name="connsiteY23" fmla="*/ 1720015 h 2382265"/>
                <a:gd name="connsiteX24" fmla="*/ 2013076 w 2013076"/>
                <a:gd name="connsiteY24" fmla="*/ 2055614 h 2382265"/>
                <a:gd name="connsiteX0" fmla="*/ 481106 w 2013076"/>
                <a:gd name="connsiteY0" fmla="*/ 1148770 h 2382265"/>
                <a:gd name="connsiteX1" fmla="*/ 0 w 2013076"/>
                <a:gd name="connsiteY1" fmla="*/ 1148770 h 2382265"/>
                <a:gd name="connsiteX2" fmla="*/ 304777 w 2013076"/>
                <a:gd name="connsiteY2" fmla="*/ 394340 h 2382265"/>
                <a:gd name="connsiteX3" fmla="*/ 650028 w 2013076"/>
                <a:gd name="connsiteY3" fmla="*/ 730087 h 2382265"/>
                <a:gd name="connsiteX4" fmla="*/ 481106 w 2013076"/>
                <a:gd name="connsiteY4" fmla="*/ 1148770 h 2382265"/>
                <a:gd name="connsiteX5" fmla="*/ 1140578 w 2013076"/>
                <a:gd name="connsiteY5" fmla="*/ 0 h 2382265"/>
                <a:gd name="connsiteX6" fmla="*/ 721608 w 2013076"/>
                <a:gd name="connsiteY6" fmla="*/ 657287 h 2382265"/>
                <a:gd name="connsiteX7" fmla="*/ 376172 w 2013076"/>
                <a:gd name="connsiteY7" fmla="*/ 321360 h 2382265"/>
                <a:gd name="connsiteX8" fmla="*/ 1140578 w 2013076"/>
                <a:gd name="connsiteY8" fmla="*/ 0 h 2382265"/>
                <a:gd name="connsiteX9" fmla="*/ 332803 w 2013076"/>
                <a:gd name="connsiteY9" fmla="*/ 2018499 h 2382265"/>
                <a:gd name="connsiteX10" fmla="*/ 854 w 2013076"/>
                <a:gd name="connsiteY10" fmla="*/ 1250863 h 2382265"/>
                <a:gd name="connsiteX11" fmla="*/ 482781 w 2013076"/>
                <a:gd name="connsiteY11" fmla="*/ 1250863 h 2382265"/>
                <a:gd name="connsiteX12" fmla="*/ 667935 w 2013076"/>
                <a:gd name="connsiteY12" fmla="*/ 1673176 h 2382265"/>
                <a:gd name="connsiteX13" fmla="*/ 332803 w 2013076"/>
                <a:gd name="connsiteY13" fmla="*/ 2018499 h 2382265"/>
                <a:gd name="connsiteX14" fmla="*/ 1140579 w 2013076"/>
                <a:gd name="connsiteY14" fmla="*/ 2382265 h 2382265"/>
                <a:gd name="connsiteX15" fmla="*/ 406802 w 2013076"/>
                <a:gd name="connsiteY15" fmla="*/ 2088842 h 2382265"/>
                <a:gd name="connsiteX16" fmla="*/ 742699 w 2013076"/>
                <a:gd name="connsiteY16" fmla="*/ 1742733 h 2382265"/>
                <a:gd name="connsiteX17" fmla="*/ 1140579 w 2013076"/>
                <a:gd name="connsiteY17" fmla="*/ 1900591 h 2382265"/>
                <a:gd name="connsiteX18" fmla="*/ 1140579 w 2013076"/>
                <a:gd name="connsiteY18" fmla="*/ 2382265 h 2382265"/>
                <a:gd name="connsiteX19" fmla="*/ 2013076 w 2013076"/>
                <a:gd name="connsiteY19" fmla="*/ 2055614 h 2382265"/>
                <a:gd name="connsiteX20" fmla="*/ 1242673 w 2013076"/>
                <a:gd name="connsiteY20" fmla="*/ 2382265 h 2382265"/>
                <a:gd name="connsiteX21" fmla="*/ 1242673 w 2013076"/>
                <a:gd name="connsiteY21" fmla="*/ 1900591 h 2382265"/>
                <a:gd name="connsiteX22" fmla="*/ 1667977 w 2013076"/>
                <a:gd name="connsiteY22" fmla="*/ 1720015 h 2382265"/>
                <a:gd name="connsiteX23" fmla="*/ 2013076 w 2013076"/>
                <a:gd name="connsiteY23" fmla="*/ 2055614 h 2382265"/>
                <a:gd name="connsiteX0" fmla="*/ 481106 w 2013076"/>
                <a:gd name="connsiteY0" fmla="*/ 1148770 h 2382265"/>
                <a:gd name="connsiteX1" fmla="*/ 0 w 2013076"/>
                <a:gd name="connsiteY1" fmla="*/ 1148770 h 2382265"/>
                <a:gd name="connsiteX2" fmla="*/ 304777 w 2013076"/>
                <a:gd name="connsiteY2" fmla="*/ 394340 h 2382265"/>
                <a:gd name="connsiteX3" fmla="*/ 650028 w 2013076"/>
                <a:gd name="connsiteY3" fmla="*/ 730087 h 2382265"/>
                <a:gd name="connsiteX4" fmla="*/ 481106 w 2013076"/>
                <a:gd name="connsiteY4" fmla="*/ 1148770 h 2382265"/>
                <a:gd name="connsiteX5" fmla="*/ 1140578 w 2013076"/>
                <a:gd name="connsiteY5" fmla="*/ 0 h 2382265"/>
                <a:gd name="connsiteX6" fmla="*/ 376172 w 2013076"/>
                <a:gd name="connsiteY6" fmla="*/ 321360 h 2382265"/>
                <a:gd name="connsiteX7" fmla="*/ 1140578 w 2013076"/>
                <a:gd name="connsiteY7" fmla="*/ 0 h 2382265"/>
                <a:gd name="connsiteX8" fmla="*/ 332803 w 2013076"/>
                <a:gd name="connsiteY8" fmla="*/ 2018499 h 2382265"/>
                <a:gd name="connsiteX9" fmla="*/ 854 w 2013076"/>
                <a:gd name="connsiteY9" fmla="*/ 1250863 h 2382265"/>
                <a:gd name="connsiteX10" fmla="*/ 482781 w 2013076"/>
                <a:gd name="connsiteY10" fmla="*/ 1250863 h 2382265"/>
                <a:gd name="connsiteX11" fmla="*/ 667935 w 2013076"/>
                <a:gd name="connsiteY11" fmla="*/ 1673176 h 2382265"/>
                <a:gd name="connsiteX12" fmla="*/ 332803 w 2013076"/>
                <a:gd name="connsiteY12" fmla="*/ 2018499 h 2382265"/>
                <a:gd name="connsiteX13" fmla="*/ 1140579 w 2013076"/>
                <a:gd name="connsiteY13" fmla="*/ 2382265 h 2382265"/>
                <a:gd name="connsiteX14" fmla="*/ 406802 w 2013076"/>
                <a:gd name="connsiteY14" fmla="*/ 2088842 h 2382265"/>
                <a:gd name="connsiteX15" fmla="*/ 742699 w 2013076"/>
                <a:gd name="connsiteY15" fmla="*/ 1742733 h 2382265"/>
                <a:gd name="connsiteX16" fmla="*/ 1140579 w 2013076"/>
                <a:gd name="connsiteY16" fmla="*/ 1900591 h 2382265"/>
                <a:gd name="connsiteX17" fmla="*/ 1140579 w 2013076"/>
                <a:gd name="connsiteY17" fmla="*/ 2382265 h 2382265"/>
                <a:gd name="connsiteX18" fmla="*/ 2013076 w 2013076"/>
                <a:gd name="connsiteY18" fmla="*/ 2055614 h 2382265"/>
                <a:gd name="connsiteX19" fmla="*/ 1242673 w 2013076"/>
                <a:gd name="connsiteY19" fmla="*/ 2382265 h 2382265"/>
                <a:gd name="connsiteX20" fmla="*/ 1242673 w 2013076"/>
                <a:gd name="connsiteY20" fmla="*/ 1900591 h 2382265"/>
                <a:gd name="connsiteX21" fmla="*/ 1667977 w 2013076"/>
                <a:gd name="connsiteY21" fmla="*/ 1720015 h 2382265"/>
                <a:gd name="connsiteX22" fmla="*/ 2013076 w 2013076"/>
                <a:gd name="connsiteY22" fmla="*/ 2055614 h 2382265"/>
                <a:gd name="connsiteX0" fmla="*/ 481106 w 2013076"/>
                <a:gd name="connsiteY0" fmla="*/ 754430 h 1987925"/>
                <a:gd name="connsiteX1" fmla="*/ 0 w 2013076"/>
                <a:gd name="connsiteY1" fmla="*/ 754430 h 1987925"/>
                <a:gd name="connsiteX2" fmla="*/ 304777 w 2013076"/>
                <a:gd name="connsiteY2" fmla="*/ 0 h 1987925"/>
                <a:gd name="connsiteX3" fmla="*/ 650028 w 2013076"/>
                <a:gd name="connsiteY3" fmla="*/ 335747 h 1987925"/>
                <a:gd name="connsiteX4" fmla="*/ 481106 w 2013076"/>
                <a:gd name="connsiteY4" fmla="*/ 754430 h 1987925"/>
                <a:gd name="connsiteX5" fmla="*/ 332803 w 2013076"/>
                <a:gd name="connsiteY5" fmla="*/ 1624159 h 1987925"/>
                <a:gd name="connsiteX6" fmla="*/ 854 w 2013076"/>
                <a:gd name="connsiteY6" fmla="*/ 856523 h 1987925"/>
                <a:gd name="connsiteX7" fmla="*/ 482781 w 2013076"/>
                <a:gd name="connsiteY7" fmla="*/ 856523 h 1987925"/>
                <a:gd name="connsiteX8" fmla="*/ 667935 w 2013076"/>
                <a:gd name="connsiteY8" fmla="*/ 1278836 h 1987925"/>
                <a:gd name="connsiteX9" fmla="*/ 332803 w 2013076"/>
                <a:gd name="connsiteY9" fmla="*/ 1624159 h 1987925"/>
                <a:gd name="connsiteX10" fmla="*/ 1140579 w 2013076"/>
                <a:gd name="connsiteY10" fmla="*/ 1987925 h 1987925"/>
                <a:gd name="connsiteX11" fmla="*/ 406802 w 2013076"/>
                <a:gd name="connsiteY11" fmla="*/ 1694502 h 1987925"/>
                <a:gd name="connsiteX12" fmla="*/ 742699 w 2013076"/>
                <a:gd name="connsiteY12" fmla="*/ 1348393 h 1987925"/>
                <a:gd name="connsiteX13" fmla="*/ 1140579 w 2013076"/>
                <a:gd name="connsiteY13" fmla="*/ 1506251 h 1987925"/>
                <a:gd name="connsiteX14" fmla="*/ 1140579 w 2013076"/>
                <a:gd name="connsiteY14" fmla="*/ 1987925 h 1987925"/>
                <a:gd name="connsiteX15" fmla="*/ 2013076 w 2013076"/>
                <a:gd name="connsiteY15" fmla="*/ 1661274 h 1987925"/>
                <a:gd name="connsiteX16" fmla="*/ 1242673 w 2013076"/>
                <a:gd name="connsiteY16" fmla="*/ 1987925 h 1987925"/>
                <a:gd name="connsiteX17" fmla="*/ 1242673 w 2013076"/>
                <a:gd name="connsiteY17" fmla="*/ 1506251 h 1987925"/>
                <a:gd name="connsiteX18" fmla="*/ 1667977 w 2013076"/>
                <a:gd name="connsiteY18" fmla="*/ 1325675 h 1987925"/>
                <a:gd name="connsiteX19" fmla="*/ 2013076 w 2013076"/>
                <a:gd name="connsiteY19" fmla="*/ 1661274 h 1987925"/>
                <a:gd name="connsiteX0" fmla="*/ 481106 w 2013076"/>
                <a:gd name="connsiteY0" fmla="*/ 754430 h 1987925"/>
                <a:gd name="connsiteX1" fmla="*/ 0 w 2013076"/>
                <a:gd name="connsiteY1" fmla="*/ 754430 h 1987925"/>
                <a:gd name="connsiteX2" fmla="*/ 304777 w 2013076"/>
                <a:gd name="connsiteY2" fmla="*/ 0 h 1987925"/>
                <a:gd name="connsiteX3" fmla="*/ 481106 w 2013076"/>
                <a:gd name="connsiteY3" fmla="*/ 754430 h 1987925"/>
                <a:gd name="connsiteX4" fmla="*/ 332803 w 2013076"/>
                <a:gd name="connsiteY4" fmla="*/ 1624159 h 1987925"/>
                <a:gd name="connsiteX5" fmla="*/ 854 w 2013076"/>
                <a:gd name="connsiteY5" fmla="*/ 856523 h 1987925"/>
                <a:gd name="connsiteX6" fmla="*/ 482781 w 2013076"/>
                <a:gd name="connsiteY6" fmla="*/ 856523 h 1987925"/>
                <a:gd name="connsiteX7" fmla="*/ 667935 w 2013076"/>
                <a:gd name="connsiteY7" fmla="*/ 1278836 h 1987925"/>
                <a:gd name="connsiteX8" fmla="*/ 332803 w 2013076"/>
                <a:gd name="connsiteY8" fmla="*/ 1624159 h 1987925"/>
                <a:gd name="connsiteX9" fmla="*/ 1140579 w 2013076"/>
                <a:gd name="connsiteY9" fmla="*/ 1987925 h 1987925"/>
                <a:gd name="connsiteX10" fmla="*/ 406802 w 2013076"/>
                <a:gd name="connsiteY10" fmla="*/ 1694502 h 1987925"/>
                <a:gd name="connsiteX11" fmla="*/ 742699 w 2013076"/>
                <a:gd name="connsiteY11" fmla="*/ 1348393 h 1987925"/>
                <a:gd name="connsiteX12" fmla="*/ 1140579 w 2013076"/>
                <a:gd name="connsiteY12" fmla="*/ 1506251 h 1987925"/>
                <a:gd name="connsiteX13" fmla="*/ 1140579 w 2013076"/>
                <a:gd name="connsiteY13" fmla="*/ 1987925 h 1987925"/>
                <a:gd name="connsiteX14" fmla="*/ 2013076 w 2013076"/>
                <a:gd name="connsiteY14" fmla="*/ 1661274 h 1987925"/>
                <a:gd name="connsiteX15" fmla="*/ 1242673 w 2013076"/>
                <a:gd name="connsiteY15" fmla="*/ 1987925 h 1987925"/>
                <a:gd name="connsiteX16" fmla="*/ 1242673 w 2013076"/>
                <a:gd name="connsiteY16" fmla="*/ 1506251 h 1987925"/>
                <a:gd name="connsiteX17" fmla="*/ 1667977 w 2013076"/>
                <a:gd name="connsiteY17" fmla="*/ 1325675 h 1987925"/>
                <a:gd name="connsiteX18" fmla="*/ 2013076 w 2013076"/>
                <a:gd name="connsiteY18" fmla="*/ 1661274 h 1987925"/>
                <a:gd name="connsiteX0" fmla="*/ 304777 w 2013076"/>
                <a:gd name="connsiteY0" fmla="*/ 0 h 1987925"/>
                <a:gd name="connsiteX1" fmla="*/ 0 w 2013076"/>
                <a:gd name="connsiteY1" fmla="*/ 754430 h 1987925"/>
                <a:gd name="connsiteX2" fmla="*/ 304777 w 2013076"/>
                <a:gd name="connsiteY2" fmla="*/ 0 h 1987925"/>
                <a:gd name="connsiteX3" fmla="*/ 332803 w 2013076"/>
                <a:gd name="connsiteY3" fmla="*/ 1624159 h 1987925"/>
                <a:gd name="connsiteX4" fmla="*/ 854 w 2013076"/>
                <a:gd name="connsiteY4" fmla="*/ 856523 h 1987925"/>
                <a:gd name="connsiteX5" fmla="*/ 482781 w 2013076"/>
                <a:gd name="connsiteY5" fmla="*/ 856523 h 1987925"/>
                <a:gd name="connsiteX6" fmla="*/ 667935 w 2013076"/>
                <a:gd name="connsiteY6" fmla="*/ 1278836 h 1987925"/>
                <a:gd name="connsiteX7" fmla="*/ 332803 w 2013076"/>
                <a:gd name="connsiteY7" fmla="*/ 1624159 h 1987925"/>
                <a:gd name="connsiteX8" fmla="*/ 1140579 w 2013076"/>
                <a:gd name="connsiteY8" fmla="*/ 1987925 h 1987925"/>
                <a:gd name="connsiteX9" fmla="*/ 406802 w 2013076"/>
                <a:gd name="connsiteY9" fmla="*/ 1694502 h 1987925"/>
                <a:gd name="connsiteX10" fmla="*/ 742699 w 2013076"/>
                <a:gd name="connsiteY10" fmla="*/ 1348393 h 1987925"/>
                <a:gd name="connsiteX11" fmla="*/ 1140579 w 2013076"/>
                <a:gd name="connsiteY11" fmla="*/ 1506251 h 1987925"/>
                <a:gd name="connsiteX12" fmla="*/ 1140579 w 2013076"/>
                <a:gd name="connsiteY12" fmla="*/ 1987925 h 1987925"/>
                <a:gd name="connsiteX13" fmla="*/ 2013076 w 2013076"/>
                <a:gd name="connsiteY13" fmla="*/ 1661274 h 1987925"/>
                <a:gd name="connsiteX14" fmla="*/ 1242673 w 2013076"/>
                <a:gd name="connsiteY14" fmla="*/ 1987925 h 1987925"/>
                <a:gd name="connsiteX15" fmla="*/ 1242673 w 2013076"/>
                <a:gd name="connsiteY15" fmla="*/ 1506251 h 1987925"/>
                <a:gd name="connsiteX16" fmla="*/ 1667977 w 2013076"/>
                <a:gd name="connsiteY16" fmla="*/ 1325675 h 1987925"/>
                <a:gd name="connsiteX17" fmla="*/ 2013076 w 2013076"/>
                <a:gd name="connsiteY17" fmla="*/ 1661274 h 1987925"/>
                <a:gd name="connsiteX0" fmla="*/ 331949 w 2012222"/>
                <a:gd name="connsiteY0" fmla="*/ 767636 h 1131402"/>
                <a:gd name="connsiteX1" fmla="*/ 0 w 2012222"/>
                <a:gd name="connsiteY1" fmla="*/ 0 h 1131402"/>
                <a:gd name="connsiteX2" fmla="*/ 481927 w 2012222"/>
                <a:gd name="connsiteY2" fmla="*/ 0 h 1131402"/>
                <a:gd name="connsiteX3" fmla="*/ 667081 w 2012222"/>
                <a:gd name="connsiteY3" fmla="*/ 422313 h 1131402"/>
                <a:gd name="connsiteX4" fmla="*/ 331949 w 2012222"/>
                <a:gd name="connsiteY4" fmla="*/ 767636 h 1131402"/>
                <a:gd name="connsiteX5" fmla="*/ 1139725 w 2012222"/>
                <a:gd name="connsiteY5" fmla="*/ 1131402 h 1131402"/>
                <a:gd name="connsiteX6" fmla="*/ 405948 w 2012222"/>
                <a:gd name="connsiteY6" fmla="*/ 837979 h 1131402"/>
                <a:gd name="connsiteX7" fmla="*/ 741845 w 2012222"/>
                <a:gd name="connsiteY7" fmla="*/ 491870 h 1131402"/>
                <a:gd name="connsiteX8" fmla="*/ 1139725 w 2012222"/>
                <a:gd name="connsiteY8" fmla="*/ 649728 h 1131402"/>
                <a:gd name="connsiteX9" fmla="*/ 1139725 w 2012222"/>
                <a:gd name="connsiteY9" fmla="*/ 1131402 h 1131402"/>
                <a:gd name="connsiteX10" fmla="*/ 2012222 w 2012222"/>
                <a:gd name="connsiteY10" fmla="*/ 804751 h 1131402"/>
                <a:gd name="connsiteX11" fmla="*/ 1241819 w 2012222"/>
                <a:gd name="connsiteY11" fmla="*/ 1131402 h 1131402"/>
                <a:gd name="connsiteX12" fmla="*/ 1241819 w 2012222"/>
                <a:gd name="connsiteY12" fmla="*/ 649728 h 1131402"/>
                <a:gd name="connsiteX13" fmla="*/ 1667123 w 2012222"/>
                <a:gd name="connsiteY13" fmla="*/ 469152 h 1131402"/>
                <a:gd name="connsiteX14" fmla="*/ 2012222 w 2012222"/>
                <a:gd name="connsiteY14" fmla="*/ 804751 h 1131402"/>
                <a:gd name="connsiteX0" fmla="*/ 331949 w 2012222"/>
                <a:gd name="connsiteY0" fmla="*/ 767636 h 1131402"/>
                <a:gd name="connsiteX1" fmla="*/ 0 w 2012222"/>
                <a:gd name="connsiteY1" fmla="*/ 0 h 1131402"/>
                <a:gd name="connsiteX2" fmla="*/ 667081 w 2012222"/>
                <a:gd name="connsiteY2" fmla="*/ 422313 h 1131402"/>
                <a:gd name="connsiteX3" fmla="*/ 331949 w 2012222"/>
                <a:gd name="connsiteY3" fmla="*/ 767636 h 1131402"/>
                <a:gd name="connsiteX4" fmla="*/ 1139725 w 2012222"/>
                <a:gd name="connsiteY4" fmla="*/ 1131402 h 1131402"/>
                <a:gd name="connsiteX5" fmla="*/ 405948 w 2012222"/>
                <a:gd name="connsiteY5" fmla="*/ 837979 h 1131402"/>
                <a:gd name="connsiteX6" fmla="*/ 741845 w 2012222"/>
                <a:gd name="connsiteY6" fmla="*/ 491870 h 1131402"/>
                <a:gd name="connsiteX7" fmla="*/ 1139725 w 2012222"/>
                <a:gd name="connsiteY7" fmla="*/ 649728 h 1131402"/>
                <a:gd name="connsiteX8" fmla="*/ 1139725 w 2012222"/>
                <a:gd name="connsiteY8" fmla="*/ 1131402 h 1131402"/>
                <a:gd name="connsiteX9" fmla="*/ 2012222 w 2012222"/>
                <a:gd name="connsiteY9" fmla="*/ 804751 h 1131402"/>
                <a:gd name="connsiteX10" fmla="*/ 1241819 w 2012222"/>
                <a:gd name="connsiteY10" fmla="*/ 1131402 h 1131402"/>
                <a:gd name="connsiteX11" fmla="*/ 1241819 w 2012222"/>
                <a:gd name="connsiteY11" fmla="*/ 649728 h 1131402"/>
                <a:gd name="connsiteX12" fmla="*/ 1667123 w 2012222"/>
                <a:gd name="connsiteY12" fmla="*/ 469152 h 1131402"/>
                <a:gd name="connsiteX13" fmla="*/ 2012222 w 2012222"/>
                <a:gd name="connsiteY13" fmla="*/ 804751 h 1131402"/>
                <a:gd name="connsiteX0" fmla="*/ 331949 w 2012222"/>
                <a:gd name="connsiteY0" fmla="*/ 767636 h 1131402"/>
                <a:gd name="connsiteX1" fmla="*/ 0 w 2012222"/>
                <a:gd name="connsiteY1" fmla="*/ 0 h 1131402"/>
                <a:gd name="connsiteX2" fmla="*/ 667081 w 2012222"/>
                <a:gd name="connsiteY2" fmla="*/ 422313 h 1131402"/>
                <a:gd name="connsiteX3" fmla="*/ 331949 w 2012222"/>
                <a:gd name="connsiteY3" fmla="*/ 767636 h 1131402"/>
                <a:gd name="connsiteX4" fmla="*/ 1139725 w 2012222"/>
                <a:gd name="connsiteY4" fmla="*/ 1131402 h 1131402"/>
                <a:gd name="connsiteX5" fmla="*/ 405948 w 2012222"/>
                <a:gd name="connsiteY5" fmla="*/ 837979 h 1131402"/>
                <a:gd name="connsiteX6" fmla="*/ 741845 w 2012222"/>
                <a:gd name="connsiteY6" fmla="*/ 491870 h 1131402"/>
                <a:gd name="connsiteX7" fmla="*/ 1139725 w 2012222"/>
                <a:gd name="connsiteY7" fmla="*/ 649728 h 1131402"/>
                <a:gd name="connsiteX8" fmla="*/ 1139725 w 2012222"/>
                <a:gd name="connsiteY8" fmla="*/ 1131402 h 1131402"/>
                <a:gd name="connsiteX9" fmla="*/ 2012222 w 2012222"/>
                <a:gd name="connsiteY9" fmla="*/ 804751 h 1131402"/>
                <a:gd name="connsiteX10" fmla="*/ 1241819 w 2012222"/>
                <a:gd name="connsiteY10" fmla="*/ 1131402 h 1131402"/>
                <a:gd name="connsiteX11" fmla="*/ 1241819 w 2012222"/>
                <a:gd name="connsiteY11" fmla="*/ 649728 h 1131402"/>
                <a:gd name="connsiteX12" fmla="*/ 1667123 w 2012222"/>
                <a:gd name="connsiteY12" fmla="*/ 469152 h 1131402"/>
                <a:gd name="connsiteX13" fmla="*/ 2012222 w 2012222"/>
                <a:gd name="connsiteY13" fmla="*/ 804751 h 1131402"/>
                <a:gd name="connsiteX0" fmla="*/ 667081 w 2012222"/>
                <a:gd name="connsiteY0" fmla="*/ 422313 h 1131402"/>
                <a:gd name="connsiteX1" fmla="*/ 0 w 2012222"/>
                <a:gd name="connsiteY1" fmla="*/ 0 h 1131402"/>
                <a:gd name="connsiteX2" fmla="*/ 667081 w 2012222"/>
                <a:gd name="connsiteY2" fmla="*/ 422313 h 1131402"/>
                <a:gd name="connsiteX3" fmla="*/ 1139725 w 2012222"/>
                <a:gd name="connsiteY3" fmla="*/ 1131402 h 1131402"/>
                <a:gd name="connsiteX4" fmla="*/ 405948 w 2012222"/>
                <a:gd name="connsiteY4" fmla="*/ 837979 h 1131402"/>
                <a:gd name="connsiteX5" fmla="*/ 741845 w 2012222"/>
                <a:gd name="connsiteY5" fmla="*/ 491870 h 1131402"/>
                <a:gd name="connsiteX6" fmla="*/ 1139725 w 2012222"/>
                <a:gd name="connsiteY6" fmla="*/ 649728 h 1131402"/>
                <a:gd name="connsiteX7" fmla="*/ 1139725 w 2012222"/>
                <a:gd name="connsiteY7" fmla="*/ 1131402 h 1131402"/>
                <a:gd name="connsiteX8" fmla="*/ 2012222 w 2012222"/>
                <a:gd name="connsiteY8" fmla="*/ 804751 h 1131402"/>
                <a:gd name="connsiteX9" fmla="*/ 1241819 w 2012222"/>
                <a:gd name="connsiteY9" fmla="*/ 1131402 h 1131402"/>
                <a:gd name="connsiteX10" fmla="*/ 1241819 w 2012222"/>
                <a:gd name="connsiteY10" fmla="*/ 649728 h 1131402"/>
                <a:gd name="connsiteX11" fmla="*/ 1667123 w 2012222"/>
                <a:gd name="connsiteY11" fmla="*/ 469152 h 1131402"/>
                <a:gd name="connsiteX12" fmla="*/ 2012222 w 2012222"/>
                <a:gd name="connsiteY12" fmla="*/ 804751 h 1131402"/>
                <a:gd name="connsiteX0" fmla="*/ 733777 w 1606274"/>
                <a:gd name="connsiteY0" fmla="*/ 662250 h 662250"/>
                <a:gd name="connsiteX1" fmla="*/ 0 w 1606274"/>
                <a:gd name="connsiteY1" fmla="*/ 368827 h 662250"/>
                <a:gd name="connsiteX2" fmla="*/ 335897 w 1606274"/>
                <a:gd name="connsiteY2" fmla="*/ 22718 h 662250"/>
                <a:gd name="connsiteX3" fmla="*/ 733777 w 1606274"/>
                <a:gd name="connsiteY3" fmla="*/ 180576 h 662250"/>
                <a:gd name="connsiteX4" fmla="*/ 733777 w 1606274"/>
                <a:gd name="connsiteY4" fmla="*/ 662250 h 662250"/>
                <a:gd name="connsiteX5" fmla="*/ 1606274 w 1606274"/>
                <a:gd name="connsiteY5" fmla="*/ 335599 h 662250"/>
                <a:gd name="connsiteX6" fmla="*/ 835871 w 1606274"/>
                <a:gd name="connsiteY6" fmla="*/ 662250 h 662250"/>
                <a:gd name="connsiteX7" fmla="*/ 835871 w 1606274"/>
                <a:gd name="connsiteY7" fmla="*/ 180576 h 662250"/>
                <a:gd name="connsiteX8" fmla="*/ 1261175 w 1606274"/>
                <a:gd name="connsiteY8" fmla="*/ 0 h 662250"/>
                <a:gd name="connsiteX9" fmla="*/ 1606274 w 1606274"/>
                <a:gd name="connsiteY9" fmla="*/ 335599 h 662250"/>
                <a:gd name="connsiteX0" fmla="*/ 733777 w 1606274"/>
                <a:gd name="connsiteY0" fmla="*/ 662250 h 662250"/>
                <a:gd name="connsiteX1" fmla="*/ 0 w 1606274"/>
                <a:gd name="connsiteY1" fmla="*/ 368827 h 662250"/>
                <a:gd name="connsiteX2" fmla="*/ 733777 w 1606274"/>
                <a:gd name="connsiteY2" fmla="*/ 180576 h 662250"/>
                <a:gd name="connsiteX3" fmla="*/ 733777 w 1606274"/>
                <a:gd name="connsiteY3" fmla="*/ 662250 h 662250"/>
                <a:gd name="connsiteX4" fmla="*/ 1606274 w 1606274"/>
                <a:gd name="connsiteY4" fmla="*/ 335599 h 662250"/>
                <a:gd name="connsiteX5" fmla="*/ 835871 w 1606274"/>
                <a:gd name="connsiteY5" fmla="*/ 662250 h 662250"/>
                <a:gd name="connsiteX6" fmla="*/ 835871 w 1606274"/>
                <a:gd name="connsiteY6" fmla="*/ 180576 h 662250"/>
                <a:gd name="connsiteX7" fmla="*/ 1261175 w 1606274"/>
                <a:gd name="connsiteY7" fmla="*/ 0 h 662250"/>
                <a:gd name="connsiteX8" fmla="*/ 1606274 w 1606274"/>
                <a:gd name="connsiteY8" fmla="*/ 335599 h 662250"/>
                <a:gd name="connsiteX0" fmla="*/ 0 w 872497"/>
                <a:gd name="connsiteY0" fmla="*/ 662250 h 662250"/>
                <a:gd name="connsiteX1" fmla="*/ 0 w 872497"/>
                <a:gd name="connsiteY1" fmla="*/ 180576 h 662250"/>
                <a:gd name="connsiteX2" fmla="*/ 0 w 872497"/>
                <a:gd name="connsiteY2" fmla="*/ 662250 h 662250"/>
                <a:gd name="connsiteX3" fmla="*/ 872497 w 872497"/>
                <a:gd name="connsiteY3" fmla="*/ 335599 h 662250"/>
                <a:gd name="connsiteX4" fmla="*/ 102094 w 872497"/>
                <a:gd name="connsiteY4" fmla="*/ 662250 h 662250"/>
                <a:gd name="connsiteX5" fmla="*/ 102094 w 872497"/>
                <a:gd name="connsiteY5" fmla="*/ 180576 h 662250"/>
                <a:gd name="connsiteX6" fmla="*/ 527398 w 872497"/>
                <a:gd name="connsiteY6" fmla="*/ 0 h 662250"/>
                <a:gd name="connsiteX7" fmla="*/ 872497 w 872497"/>
                <a:gd name="connsiteY7" fmla="*/ 335599 h 662250"/>
                <a:gd name="connsiteX0" fmla="*/ 770403 w 770403"/>
                <a:gd name="connsiteY0" fmla="*/ 335599 h 662250"/>
                <a:gd name="connsiteX1" fmla="*/ 0 w 770403"/>
                <a:gd name="connsiteY1" fmla="*/ 662250 h 662250"/>
                <a:gd name="connsiteX2" fmla="*/ 0 w 770403"/>
                <a:gd name="connsiteY2" fmla="*/ 180576 h 662250"/>
                <a:gd name="connsiteX3" fmla="*/ 425304 w 770403"/>
                <a:gd name="connsiteY3" fmla="*/ 0 h 662250"/>
                <a:gd name="connsiteX4" fmla="*/ 770403 w 770403"/>
                <a:gd name="connsiteY4" fmla="*/ 335599 h 66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0403" h="662250">
                  <a:moveTo>
                    <a:pt x="770403" y="335599"/>
                  </a:moveTo>
                  <a:cubicBezTo>
                    <a:pt x="568607" y="528604"/>
                    <a:pt x="298481" y="650384"/>
                    <a:pt x="0" y="662250"/>
                  </a:cubicBezTo>
                  <a:lnTo>
                    <a:pt x="0" y="180576"/>
                  </a:lnTo>
                  <a:cubicBezTo>
                    <a:pt x="163774" y="170442"/>
                    <a:pt x="312271" y="104541"/>
                    <a:pt x="425304" y="0"/>
                  </a:cubicBezTo>
                  <a:lnTo>
                    <a:pt x="770403" y="335599"/>
                  </a:lnTo>
                  <a:close/>
                </a:path>
              </a:pathLst>
            </a:custGeom>
            <a:gradFill flip="none" rotWithShape="1">
              <a:gsLst>
                <a:gs pos="23000">
                  <a:srgbClr val="DF8045">
                    <a:lumMod val="50000"/>
                    <a:alpha val="70000"/>
                  </a:srgbClr>
                </a:gs>
                <a:gs pos="48000">
                  <a:srgbClr val="DF8045">
                    <a:lumMod val="75000"/>
                    <a:alpha val="93000"/>
                  </a:srgbClr>
                </a:gs>
                <a:gs pos="72000">
                  <a:srgbClr val="DF8045">
                    <a:lumMod val="60000"/>
                    <a:lumOff val="40000"/>
                  </a:srgbClr>
                </a:gs>
              </a:gsLst>
              <a:lin ang="15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kern="0">
                <a:solidFill>
                  <a:srgbClr val="080808"/>
                </a:solidFill>
                <a:latin typeface="Segoe"/>
              </a:endParaRPr>
            </a:p>
          </p:txBody>
        </p:sp>
        <p:sp>
          <p:nvSpPr>
            <p:cNvPr id="39" name="椭圆 26"/>
            <p:cNvSpPr/>
            <p:nvPr/>
          </p:nvSpPr>
          <p:spPr>
            <a:xfrm rot="13547973">
              <a:off x="7909609" y="6351033"/>
              <a:ext cx="653598" cy="768905"/>
            </a:xfrm>
            <a:custGeom>
              <a:avLst/>
              <a:gdLst/>
              <a:ahLst/>
              <a:cxnLst/>
              <a:rect l="l" t="t" r="r" b="b"/>
              <a:pathLst>
                <a:path w="653598" h="768905">
                  <a:moveTo>
                    <a:pt x="653598" y="768905"/>
                  </a:moveTo>
                  <a:lnTo>
                    <a:pt x="172492" y="768905"/>
                  </a:lnTo>
                  <a:cubicBezTo>
                    <a:pt x="164264" y="606754"/>
                    <a:pt x="101435" y="459178"/>
                    <a:pt x="0" y="345905"/>
                  </a:cubicBezTo>
                  <a:lnTo>
                    <a:pt x="335699" y="0"/>
                  </a:lnTo>
                  <a:cubicBezTo>
                    <a:pt x="525332" y="202462"/>
                    <a:pt x="643868" y="471881"/>
                    <a:pt x="653598" y="76890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93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0" name="椭圆 26"/>
            <p:cNvSpPr/>
            <p:nvPr/>
          </p:nvSpPr>
          <p:spPr>
            <a:xfrm rot="13547973">
              <a:off x="7851534" y="7027872"/>
              <a:ext cx="750021" cy="653667"/>
            </a:xfrm>
            <a:custGeom>
              <a:avLst/>
              <a:gdLst/>
              <a:ahLst/>
              <a:cxnLst/>
              <a:rect l="l" t="t" r="r" b="b"/>
              <a:pathLst>
                <a:path w="750021" h="653667">
                  <a:moveTo>
                    <a:pt x="414690" y="653667"/>
                  </a:moveTo>
                  <a:cubicBezTo>
                    <a:pt x="303437" y="553845"/>
                    <a:pt x="158909" y="491508"/>
                    <a:pt x="1" y="481675"/>
                  </a:cubicBezTo>
                  <a:lnTo>
                    <a:pt x="0" y="0"/>
                  </a:lnTo>
                  <a:cubicBezTo>
                    <a:pt x="288660" y="11476"/>
                    <a:pt x="550800" y="125751"/>
                    <a:pt x="750021" y="308140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40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66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1" name="椭圆 26"/>
            <p:cNvSpPr/>
            <p:nvPr/>
          </p:nvSpPr>
          <p:spPr>
            <a:xfrm rot="13547973">
              <a:off x="8447988" y="7630422"/>
              <a:ext cx="764406" cy="657287"/>
            </a:xfrm>
            <a:custGeom>
              <a:avLst/>
              <a:gdLst/>
              <a:ahLst/>
              <a:cxnLst/>
              <a:rect l="l" t="t" r="r" b="b"/>
              <a:pathLst>
                <a:path w="764406" h="657287">
                  <a:moveTo>
                    <a:pt x="764406" y="481675"/>
                  </a:moveTo>
                  <a:cubicBezTo>
                    <a:pt x="603503" y="491632"/>
                    <a:pt x="457345" y="555418"/>
                    <a:pt x="345435" y="657287"/>
                  </a:cubicBezTo>
                  <a:lnTo>
                    <a:pt x="0" y="321360"/>
                  </a:lnTo>
                  <a:cubicBezTo>
                    <a:pt x="200968" y="131329"/>
                    <a:pt x="468780" y="11753"/>
                    <a:pt x="764405" y="0"/>
                  </a:cubicBezTo>
                  <a:close/>
                </a:path>
              </a:pathLst>
            </a:custGeom>
            <a:gradFill flip="none" rotWithShape="1">
              <a:gsLst>
                <a:gs pos="24000">
                  <a:srgbClr val="DF8045">
                    <a:lumMod val="50000"/>
                    <a:alpha val="70000"/>
                  </a:srgbClr>
                </a:gs>
                <a:gs pos="47000">
                  <a:srgbClr val="DF8045">
                    <a:lumMod val="75000"/>
                    <a:alpha val="93000"/>
                  </a:srgbClr>
                </a:gs>
                <a:gs pos="70000">
                  <a:srgbClr val="DF8045">
                    <a:lumMod val="60000"/>
                    <a:lumOff val="40000"/>
                  </a:srgbClr>
                </a:gs>
              </a:gsLst>
              <a:lin ang="36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kern="0">
                <a:solidFill>
                  <a:srgbClr val="080808"/>
                </a:solidFill>
                <a:latin typeface="Segoe"/>
              </a:endParaRPr>
            </a:p>
          </p:txBody>
        </p:sp>
        <p:sp>
          <p:nvSpPr>
            <p:cNvPr id="42" name="椭圆 26"/>
            <p:cNvSpPr/>
            <p:nvPr/>
          </p:nvSpPr>
          <p:spPr>
            <a:xfrm rot="13547973">
              <a:off x="9120727" y="7592608"/>
              <a:ext cx="650028" cy="754430"/>
            </a:xfrm>
            <a:custGeom>
              <a:avLst/>
              <a:gdLst/>
              <a:ahLst/>
              <a:cxnLst/>
              <a:rect l="l" t="t" r="r" b="b"/>
              <a:pathLst>
                <a:path w="650028" h="754430">
                  <a:moveTo>
                    <a:pt x="481106" y="754430"/>
                  </a:moveTo>
                  <a:lnTo>
                    <a:pt x="0" y="754430"/>
                  </a:lnTo>
                  <a:cubicBezTo>
                    <a:pt x="9501" y="464387"/>
                    <a:pt x="122755" y="200666"/>
                    <a:pt x="304777" y="0"/>
                  </a:cubicBezTo>
                  <a:lnTo>
                    <a:pt x="650028" y="335747"/>
                  </a:lnTo>
                  <a:cubicBezTo>
                    <a:pt x="550622" y="448344"/>
                    <a:pt x="489232" y="594278"/>
                    <a:pt x="481106" y="75443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497AE">
                    <a:lumMod val="50000"/>
                    <a:alpha val="70000"/>
                  </a:srgbClr>
                </a:gs>
                <a:gs pos="42000">
                  <a:srgbClr val="3497AE">
                    <a:alpha val="50000"/>
                  </a:srgbClr>
                </a:gs>
                <a:gs pos="72000">
                  <a:srgbClr val="3497AE">
                    <a:lumMod val="60000"/>
                    <a:lumOff val="40000"/>
                  </a:srgbClr>
                </a:gs>
              </a:gsLst>
              <a:lin ang="12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3" name="椭圆 26"/>
            <p:cNvSpPr/>
            <p:nvPr/>
          </p:nvSpPr>
          <p:spPr>
            <a:xfrm rot="13547973">
              <a:off x="9724363" y="6985214"/>
              <a:ext cx="667081" cy="767636"/>
            </a:xfrm>
            <a:custGeom>
              <a:avLst/>
              <a:gdLst/>
              <a:ahLst/>
              <a:cxnLst/>
              <a:rect l="l" t="t" r="r" b="b"/>
              <a:pathLst>
                <a:path w="667081" h="767636">
                  <a:moveTo>
                    <a:pt x="331949" y="767636"/>
                  </a:moveTo>
                  <a:cubicBezTo>
                    <a:pt x="137544" y="567163"/>
                    <a:pt x="13988" y="297959"/>
                    <a:pt x="0" y="0"/>
                  </a:cubicBezTo>
                  <a:lnTo>
                    <a:pt x="481927" y="0"/>
                  </a:lnTo>
                  <a:cubicBezTo>
                    <a:pt x="493949" y="163101"/>
                    <a:pt x="561379" y="310578"/>
                    <a:pt x="667081" y="42231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3000">
                  <a:srgbClr val="FFC000">
                    <a:alpha val="50000"/>
                  </a:srgbClr>
                </a:gs>
                <a:gs pos="72000">
                  <a:srgbClr val="FFC000">
                    <a:lumMod val="60000"/>
                    <a:lumOff val="40000"/>
                  </a:srgbClr>
                </a:gs>
              </a:gsLst>
              <a:lin ang="204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47" name="椭圆 26"/>
            <p:cNvSpPr/>
            <p:nvPr/>
          </p:nvSpPr>
          <p:spPr>
            <a:xfrm rot="13547973">
              <a:off x="9691014" y="6432833"/>
              <a:ext cx="733778" cy="639532"/>
            </a:xfrm>
            <a:custGeom>
              <a:avLst/>
              <a:gdLst/>
              <a:ahLst/>
              <a:cxnLst/>
              <a:rect l="l" t="t" r="r" b="b"/>
              <a:pathLst>
                <a:path w="733778" h="639532">
                  <a:moveTo>
                    <a:pt x="733778" y="639532"/>
                  </a:moveTo>
                  <a:cubicBezTo>
                    <a:pt x="452929" y="628367"/>
                    <a:pt x="197185" y="519891"/>
                    <a:pt x="0" y="346109"/>
                  </a:cubicBezTo>
                  <a:lnTo>
                    <a:pt x="335897" y="0"/>
                  </a:lnTo>
                  <a:cubicBezTo>
                    <a:pt x="444567" y="91683"/>
                    <a:pt x="582671" y="148508"/>
                    <a:pt x="733778" y="157858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174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3143230" y="2000240"/>
            <a:ext cx="86754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7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238481" y="5334013"/>
            <a:ext cx="86754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7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0" name="TextBox 29"/>
          <p:cNvSpPr txBox="1"/>
          <p:nvPr/>
        </p:nvSpPr>
        <p:spPr>
          <a:xfrm rot="2922654">
            <a:off x="4324021" y="2420981"/>
            <a:ext cx="86754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7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048243" y="3429001"/>
            <a:ext cx="526106" cy="913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7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</a:t>
            </a:r>
            <a:endParaRPr lang="en-US" altLang="zh-CN" sz="2667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7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题</a:t>
            </a:r>
          </a:p>
        </p:txBody>
      </p:sp>
      <p:sp>
        <p:nvSpPr>
          <p:cNvPr id="32" name="TextBox 31"/>
          <p:cNvSpPr txBox="1"/>
          <p:nvPr/>
        </p:nvSpPr>
        <p:spPr>
          <a:xfrm rot="18983743">
            <a:off x="4394121" y="4780583"/>
            <a:ext cx="86754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7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3" name="TextBox 32"/>
          <p:cNvSpPr txBox="1"/>
          <p:nvPr/>
        </p:nvSpPr>
        <p:spPr>
          <a:xfrm rot="3042142">
            <a:off x="2054008" y="4871693"/>
            <a:ext cx="86754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7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809720" y="3524251"/>
            <a:ext cx="526106" cy="913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7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</a:t>
            </a:r>
            <a:endParaRPr lang="en-US" altLang="zh-CN" sz="2667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7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题</a:t>
            </a:r>
          </a:p>
        </p:txBody>
      </p:sp>
      <p:sp>
        <p:nvSpPr>
          <p:cNvPr id="35" name="TextBox 34"/>
          <p:cNvSpPr txBox="1"/>
          <p:nvPr/>
        </p:nvSpPr>
        <p:spPr>
          <a:xfrm rot="18952663">
            <a:off x="2028269" y="2547391"/>
            <a:ext cx="86754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7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pic>
        <p:nvPicPr>
          <p:cNvPr id="57" name="Picture 2" descr="C:\Users\chenkui\Desktop\PPT图表研究院-0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290"/>
          <a:stretch/>
        </p:blipFill>
        <p:spPr bwMode="auto">
          <a:xfrm>
            <a:off x="3047979" y="3333749"/>
            <a:ext cx="1135655" cy="1098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9426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>
            <a:grpSpLocks/>
          </p:cNvGrpSpPr>
          <p:nvPr/>
        </p:nvGrpSpPr>
        <p:grpSpPr bwMode="auto">
          <a:xfrm>
            <a:off x="1" y="323354"/>
            <a:ext cx="640327" cy="751077"/>
            <a:chOff x="0" y="242094"/>
            <a:chExt cx="480244" cy="564356"/>
          </a:xfrm>
        </p:grpSpPr>
        <p:sp>
          <p:nvSpPr>
            <p:cNvPr id="44" name="矩形 43"/>
            <p:cNvSpPr/>
            <p:nvPr/>
          </p:nvSpPr>
          <p:spPr>
            <a:xfrm>
              <a:off x="0" y="242468"/>
              <a:ext cx="425449" cy="564610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481012" y="242468"/>
              <a:ext cx="0" cy="56461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235" y="213784"/>
            <a:ext cx="4648200" cy="1007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9"/>
          <p:cNvGrpSpPr>
            <a:grpSpLocks/>
          </p:cNvGrpSpPr>
          <p:nvPr/>
        </p:nvGrpSpPr>
        <p:grpSpPr bwMode="auto">
          <a:xfrm flipH="1">
            <a:off x="12080834" y="323354"/>
            <a:ext cx="136567" cy="751077"/>
            <a:chOff x="7668348" y="242094"/>
            <a:chExt cx="98744" cy="564356"/>
          </a:xfrm>
        </p:grpSpPr>
        <p:sp>
          <p:nvSpPr>
            <p:cNvPr id="48" name="矩形 47"/>
            <p:cNvSpPr/>
            <p:nvPr/>
          </p:nvSpPr>
          <p:spPr>
            <a:xfrm>
              <a:off x="7668348" y="242468"/>
              <a:ext cx="62748" cy="564610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7767827" y="242468"/>
              <a:ext cx="0" cy="56461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Box 4"/>
          <p:cNvSpPr txBox="1">
            <a:spLocks noChangeArrowheads="1"/>
          </p:cNvSpPr>
          <p:nvPr/>
        </p:nvSpPr>
        <p:spPr bwMode="auto">
          <a:xfrm>
            <a:off x="9048771" y="476230"/>
            <a:ext cx="3143229" cy="42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>
                <a:solidFill>
                  <a:prstClr val="black"/>
                </a:solidFill>
                <a:ea typeface="方正综艺简体" pitchFamily="65" charset="-122"/>
              </a:rPr>
              <a:t>并列、突出关</a:t>
            </a:r>
            <a:r>
              <a:rPr lang="zh-CN" altLang="en-US" sz="2133" dirty="0">
                <a:solidFill>
                  <a:prstClr val="black"/>
                </a:solidFill>
                <a:ea typeface="方正综艺简体" pitchFamily="65" charset="-122"/>
              </a:rPr>
              <a:t>系图表</a:t>
            </a:r>
            <a:r>
              <a:rPr lang="en-US" altLang="zh-CN" sz="2133" dirty="0">
                <a:solidFill>
                  <a:prstClr val="black"/>
                </a:solidFill>
                <a:ea typeface="方正综艺简体" pitchFamily="65" charset="-122"/>
              </a:rPr>
              <a:t>(2)</a:t>
            </a:r>
          </a:p>
        </p:txBody>
      </p:sp>
      <p:sp>
        <p:nvSpPr>
          <p:cNvPr id="20" name="任意多边形 19"/>
          <p:cNvSpPr/>
          <p:nvPr/>
        </p:nvSpPr>
        <p:spPr>
          <a:xfrm>
            <a:off x="7143758" y="1333486"/>
            <a:ext cx="3538329" cy="4386469"/>
          </a:xfrm>
          <a:custGeom>
            <a:avLst/>
            <a:gdLst>
              <a:gd name="connsiteX0" fmla="*/ 59634 w 2653747"/>
              <a:gd name="connsiteY0" fmla="*/ 0 h 3289852"/>
              <a:gd name="connsiteX1" fmla="*/ 2653747 w 2653747"/>
              <a:gd name="connsiteY1" fmla="*/ 0 h 3289852"/>
              <a:gd name="connsiteX2" fmla="*/ 2653747 w 2653747"/>
              <a:gd name="connsiteY2" fmla="*/ 3289852 h 3289852"/>
              <a:gd name="connsiteX3" fmla="*/ 39756 w 2653747"/>
              <a:gd name="connsiteY3" fmla="*/ 3240157 h 3289852"/>
              <a:gd name="connsiteX4" fmla="*/ 208721 w 2653747"/>
              <a:gd name="connsiteY4" fmla="*/ 3200400 h 3289852"/>
              <a:gd name="connsiteX5" fmla="*/ 357808 w 2653747"/>
              <a:gd name="connsiteY5" fmla="*/ 3130826 h 3289852"/>
              <a:gd name="connsiteX6" fmla="*/ 347869 w 2653747"/>
              <a:gd name="connsiteY6" fmla="*/ 3051313 h 3289852"/>
              <a:gd name="connsiteX7" fmla="*/ 447260 w 2653747"/>
              <a:gd name="connsiteY7" fmla="*/ 3051313 h 3289852"/>
              <a:gd name="connsiteX8" fmla="*/ 576469 w 2653747"/>
              <a:gd name="connsiteY8" fmla="*/ 2892287 h 3289852"/>
              <a:gd name="connsiteX9" fmla="*/ 735495 w 2653747"/>
              <a:gd name="connsiteY9" fmla="*/ 2703444 h 3289852"/>
              <a:gd name="connsiteX10" fmla="*/ 864704 w 2653747"/>
              <a:gd name="connsiteY10" fmla="*/ 2405270 h 3289852"/>
              <a:gd name="connsiteX11" fmla="*/ 944217 w 2653747"/>
              <a:gd name="connsiteY11" fmla="*/ 2166730 h 3289852"/>
              <a:gd name="connsiteX12" fmla="*/ 954156 w 2653747"/>
              <a:gd name="connsiteY12" fmla="*/ 2057400 h 3289852"/>
              <a:gd name="connsiteX13" fmla="*/ 983973 w 2653747"/>
              <a:gd name="connsiteY13" fmla="*/ 1868557 h 3289852"/>
              <a:gd name="connsiteX14" fmla="*/ 964095 w 2653747"/>
              <a:gd name="connsiteY14" fmla="*/ 1411357 h 3289852"/>
              <a:gd name="connsiteX15" fmla="*/ 934278 w 2653747"/>
              <a:gd name="connsiteY15" fmla="*/ 1133061 h 3289852"/>
              <a:gd name="connsiteX16" fmla="*/ 894521 w 2653747"/>
              <a:gd name="connsiteY16" fmla="*/ 983974 h 3289852"/>
              <a:gd name="connsiteX17" fmla="*/ 844826 w 2653747"/>
              <a:gd name="connsiteY17" fmla="*/ 824948 h 3289852"/>
              <a:gd name="connsiteX18" fmla="*/ 705678 w 2653747"/>
              <a:gd name="connsiteY18" fmla="*/ 526774 h 3289852"/>
              <a:gd name="connsiteX19" fmla="*/ 556591 w 2653747"/>
              <a:gd name="connsiteY19" fmla="*/ 298174 h 3289852"/>
              <a:gd name="connsiteX20" fmla="*/ 417443 w 2653747"/>
              <a:gd name="connsiteY20" fmla="*/ 168965 h 3289852"/>
              <a:gd name="connsiteX21" fmla="*/ 357808 w 2653747"/>
              <a:gd name="connsiteY21" fmla="*/ 119270 h 3289852"/>
              <a:gd name="connsiteX22" fmla="*/ 178904 w 2653747"/>
              <a:gd name="connsiteY22" fmla="*/ 49696 h 3289852"/>
              <a:gd name="connsiteX23" fmla="*/ 0 w 2653747"/>
              <a:gd name="connsiteY23" fmla="*/ 9939 h 3289852"/>
              <a:gd name="connsiteX24" fmla="*/ 129208 w 2653747"/>
              <a:gd name="connsiteY24" fmla="*/ 19878 h 3289852"/>
              <a:gd name="connsiteX25" fmla="*/ 59634 w 2653747"/>
              <a:gd name="connsiteY25" fmla="*/ 0 h 3289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653747" h="3289852">
                <a:moveTo>
                  <a:pt x="59634" y="0"/>
                </a:moveTo>
                <a:lnTo>
                  <a:pt x="2653747" y="0"/>
                </a:lnTo>
                <a:lnTo>
                  <a:pt x="2653747" y="3289852"/>
                </a:lnTo>
                <a:lnTo>
                  <a:pt x="39756" y="3240157"/>
                </a:lnTo>
                <a:lnTo>
                  <a:pt x="208721" y="3200400"/>
                </a:lnTo>
                <a:lnTo>
                  <a:pt x="357808" y="3130826"/>
                </a:lnTo>
                <a:lnTo>
                  <a:pt x="347869" y="3051313"/>
                </a:lnTo>
                <a:lnTo>
                  <a:pt x="447260" y="3051313"/>
                </a:lnTo>
                <a:lnTo>
                  <a:pt x="576469" y="2892287"/>
                </a:lnTo>
                <a:lnTo>
                  <a:pt x="735495" y="2703444"/>
                </a:lnTo>
                <a:lnTo>
                  <a:pt x="864704" y="2405270"/>
                </a:lnTo>
                <a:lnTo>
                  <a:pt x="944217" y="2166730"/>
                </a:lnTo>
                <a:lnTo>
                  <a:pt x="954156" y="2057400"/>
                </a:lnTo>
                <a:lnTo>
                  <a:pt x="983973" y="1868557"/>
                </a:lnTo>
                <a:lnTo>
                  <a:pt x="964095" y="1411357"/>
                </a:lnTo>
                <a:lnTo>
                  <a:pt x="934278" y="1133061"/>
                </a:lnTo>
                <a:lnTo>
                  <a:pt x="894521" y="983974"/>
                </a:lnTo>
                <a:lnTo>
                  <a:pt x="844826" y="824948"/>
                </a:lnTo>
                <a:lnTo>
                  <a:pt x="705678" y="526774"/>
                </a:lnTo>
                <a:lnTo>
                  <a:pt x="556591" y="298174"/>
                </a:lnTo>
                <a:lnTo>
                  <a:pt x="417443" y="168965"/>
                </a:lnTo>
                <a:lnTo>
                  <a:pt x="357808" y="119270"/>
                </a:lnTo>
                <a:lnTo>
                  <a:pt x="178904" y="49696"/>
                </a:lnTo>
                <a:lnTo>
                  <a:pt x="0" y="9939"/>
                </a:lnTo>
                <a:lnTo>
                  <a:pt x="129208" y="19878"/>
                </a:lnTo>
                <a:lnTo>
                  <a:pt x="59634" y="0"/>
                </a:lnTo>
                <a:close/>
              </a:path>
            </a:pathLst>
          </a:custGeom>
          <a:gradFill flip="none" rotWithShape="1">
            <a:gsLst>
              <a:gs pos="1000">
                <a:srgbClr val="7DCC2E">
                  <a:lumMod val="50000"/>
                  <a:alpha val="70000"/>
                </a:srgbClr>
              </a:gs>
              <a:gs pos="50000">
                <a:srgbClr val="7DCC2E">
                  <a:alpha val="15000"/>
                </a:srgbClr>
              </a:gs>
              <a:gs pos="87000">
                <a:srgbClr val="7DCC2E">
                  <a:lumMod val="60000"/>
                  <a:lumOff val="40000"/>
                  <a:alpha val="0"/>
                </a:srgbClr>
              </a:gs>
            </a:gsLst>
            <a:lin ang="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B w="38100" h="38100"/>
          </a:sp3d>
        </p:spPr>
        <p:txBody>
          <a:bodyPr rtlCol="0" anchor="ctr"/>
          <a:lstStyle/>
          <a:p>
            <a:pPr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133" kern="0">
              <a:solidFill>
                <a:srgbClr val="FFFFFF"/>
              </a:solidFill>
              <a:effectLst>
                <a:outerShdw blurRad="292100" dist="38100" dir="2700000" sx="101000" sy="101000" algn="tl" rotWithShape="0">
                  <a:srgbClr val="080808"/>
                </a:outerShdw>
              </a:effectLst>
              <a:latin typeface="Segoe Semibold" pitchFamily="34" charset="0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1614085" y="1651538"/>
            <a:ext cx="3723860" cy="4161183"/>
          </a:xfrm>
          <a:custGeom>
            <a:avLst/>
            <a:gdLst>
              <a:gd name="connsiteX0" fmla="*/ 2763078 w 2792895"/>
              <a:gd name="connsiteY0" fmla="*/ 914400 h 3120887"/>
              <a:gd name="connsiteX1" fmla="*/ 0 w 2792895"/>
              <a:gd name="connsiteY1" fmla="*/ 0 h 3120887"/>
              <a:gd name="connsiteX2" fmla="*/ 0 w 2792895"/>
              <a:gd name="connsiteY2" fmla="*/ 3120887 h 3120887"/>
              <a:gd name="connsiteX3" fmla="*/ 2792895 w 2792895"/>
              <a:gd name="connsiteY3" fmla="*/ 1987826 h 3120887"/>
              <a:gd name="connsiteX4" fmla="*/ 2753139 w 2792895"/>
              <a:gd name="connsiteY4" fmla="*/ 1868557 h 3120887"/>
              <a:gd name="connsiteX5" fmla="*/ 2723322 w 2792895"/>
              <a:gd name="connsiteY5" fmla="*/ 1540565 h 3120887"/>
              <a:gd name="connsiteX6" fmla="*/ 2723322 w 2792895"/>
              <a:gd name="connsiteY6" fmla="*/ 1331844 h 3120887"/>
              <a:gd name="connsiteX7" fmla="*/ 2733261 w 2792895"/>
              <a:gd name="connsiteY7" fmla="*/ 1162878 h 3120887"/>
              <a:gd name="connsiteX8" fmla="*/ 2753139 w 2792895"/>
              <a:gd name="connsiteY8" fmla="*/ 1013791 h 3120887"/>
              <a:gd name="connsiteX9" fmla="*/ 2763078 w 2792895"/>
              <a:gd name="connsiteY9" fmla="*/ 914400 h 3120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92895" h="3120887">
                <a:moveTo>
                  <a:pt x="2763078" y="914400"/>
                </a:moveTo>
                <a:lnTo>
                  <a:pt x="0" y="0"/>
                </a:lnTo>
                <a:lnTo>
                  <a:pt x="0" y="3120887"/>
                </a:lnTo>
                <a:lnTo>
                  <a:pt x="2792895" y="1987826"/>
                </a:lnTo>
                <a:lnTo>
                  <a:pt x="2753139" y="1868557"/>
                </a:lnTo>
                <a:lnTo>
                  <a:pt x="2723322" y="1540565"/>
                </a:lnTo>
                <a:lnTo>
                  <a:pt x="2723322" y="1331844"/>
                </a:lnTo>
                <a:lnTo>
                  <a:pt x="2733261" y="1162878"/>
                </a:lnTo>
                <a:lnTo>
                  <a:pt x="2753139" y="1013791"/>
                </a:lnTo>
                <a:lnTo>
                  <a:pt x="2763078" y="914400"/>
                </a:lnTo>
                <a:close/>
              </a:path>
            </a:pathLst>
          </a:custGeom>
          <a:gradFill flip="none" rotWithShape="1">
            <a:gsLst>
              <a:gs pos="24000">
                <a:srgbClr val="DF8045">
                  <a:lumMod val="50000"/>
                  <a:alpha val="70000"/>
                </a:srgbClr>
              </a:gs>
              <a:gs pos="45000">
                <a:srgbClr val="DF8045">
                  <a:lumMod val="75000"/>
                  <a:alpha val="43000"/>
                </a:srgbClr>
              </a:gs>
              <a:gs pos="100000">
                <a:srgbClr val="DF8045">
                  <a:lumMod val="60000"/>
                  <a:lumOff val="40000"/>
                  <a:alpha val="0"/>
                </a:srgbClr>
              </a:gs>
            </a:gsLst>
            <a:lin ang="1080000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B w="38100" h="38100"/>
          </a:sp3d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kern="0">
              <a:solidFill>
                <a:srgbClr val="080808"/>
              </a:solidFill>
              <a:latin typeface="Segoe"/>
            </a:endParaRPr>
          </a:p>
        </p:txBody>
      </p:sp>
      <p:grpSp>
        <p:nvGrpSpPr>
          <p:cNvPr id="22" name="组合 21"/>
          <p:cNvGrpSpPr/>
          <p:nvPr/>
        </p:nvGrpSpPr>
        <p:grpSpPr>
          <a:xfrm rot="1622125">
            <a:off x="5046856" y="1342761"/>
            <a:ext cx="3634857" cy="4328916"/>
            <a:chOff x="2820576" y="2123370"/>
            <a:chExt cx="2726143" cy="324668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23" name="组合 6"/>
            <p:cNvGrpSpPr/>
            <p:nvPr/>
          </p:nvGrpSpPr>
          <p:grpSpPr>
            <a:xfrm>
              <a:off x="4798872" y="3682062"/>
              <a:ext cx="747845" cy="1202229"/>
              <a:chOff x="4959671" y="3539613"/>
              <a:chExt cx="487544" cy="783771"/>
            </a:xfrm>
          </p:grpSpPr>
          <p:sp>
            <p:nvSpPr>
              <p:cNvPr id="68" name="任意多边形 67"/>
              <p:cNvSpPr/>
              <p:nvPr/>
            </p:nvSpPr>
            <p:spPr>
              <a:xfrm>
                <a:off x="5001810" y="4119832"/>
                <a:ext cx="380575" cy="203552"/>
              </a:xfrm>
              <a:custGeom>
                <a:avLst/>
                <a:gdLst>
                  <a:gd name="connsiteX0" fmla="*/ 387672 w 387672"/>
                  <a:gd name="connsiteY0" fmla="*/ 84276 h 202263"/>
                  <a:gd name="connsiteX1" fmla="*/ 311823 w 387672"/>
                  <a:gd name="connsiteY1" fmla="*/ 0 h 202263"/>
                  <a:gd name="connsiteX2" fmla="*/ 0 w 387672"/>
                  <a:gd name="connsiteY2" fmla="*/ 143270 h 202263"/>
                  <a:gd name="connsiteX3" fmla="*/ 80063 w 387672"/>
                  <a:gd name="connsiteY3" fmla="*/ 202263 h 202263"/>
                  <a:gd name="connsiteX4" fmla="*/ 387672 w 387672"/>
                  <a:gd name="connsiteY4" fmla="*/ 84276 h 202263"/>
                  <a:gd name="connsiteX0" fmla="*/ 380575 w 380575"/>
                  <a:gd name="connsiteY0" fmla="*/ 78468 h 203552"/>
                  <a:gd name="connsiteX1" fmla="*/ 311823 w 380575"/>
                  <a:gd name="connsiteY1" fmla="*/ 1289 h 203552"/>
                  <a:gd name="connsiteX2" fmla="*/ 0 w 380575"/>
                  <a:gd name="connsiteY2" fmla="*/ 144559 h 203552"/>
                  <a:gd name="connsiteX3" fmla="*/ 80063 w 380575"/>
                  <a:gd name="connsiteY3" fmla="*/ 203552 h 203552"/>
                  <a:gd name="connsiteX4" fmla="*/ 380575 w 380575"/>
                  <a:gd name="connsiteY4" fmla="*/ 78468 h 203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575" h="203552">
                    <a:moveTo>
                      <a:pt x="380575" y="78468"/>
                    </a:moveTo>
                    <a:cubicBezTo>
                      <a:pt x="357658" y="52742"/>
                      <a:pt x="375252" y="-9726"/>
                      <a:pt x="311823" y="1289"/>
                    </a:cubicBezTo>
                    <a:cubicBezTo>
                      <a:pt x="248394" y="12304"/>
                      <a:pt x="103941" y="96802"/>
                      <a:pt x="0" y="144559"/>
                    </a:cubicBezTo>
                    <a:lnTo>
                      <a:pt x="80063" y="203552"/>
                    </a:lnTo>
                    <a:lnTo>
                      <a:pt x="380575" y="78468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33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9" name="任意多边形 68"/>
              <p:cNvSpPr/>
              <p:nvPr/>
            </p:nvSpPr>
            <p:spPr>
              <a:xfrm>
                <a:off x="4959671" y="3551736"/>
                <a:ext cx="406081" cy="716868"/>
              </a:xfrm>
              <a:custGeom>
                <a:avLst/>
                <a:gdLst>
                  <a:gd name="connsiteX0" fmla="*/ 349747 w 405274"/>
                  <a:gd name="connsiteY0" fmla="*/ 568867 h 712137"/>
                  <a:gd name="connsiteX1" fmla="*/ 379244 w 405274"/>
                  <a:gd name="connsiteY1" fmla="*/ 497232 h 712137"/>
                  <a:gd name="connsiteX2" fmla="*/ 404527 w 405274"/>
                  <a:gd name="connsiteY2" fmla="*/ 345534 h 712137"/>
                  <a:gd name="connsiteX3" fmla="*/ 396099 w 405274"/>
                  <a:gd name="connsiteY3" fmla="*/ 198050 h 712137"/>
                  <a:gd name="connsiteX4" fmla="*/ 370816 w 405274"/>
                  <a:gd name="connsiteY4" fmla="*/ 58994 h 712137"/>
                  <a:gd name="connsiteX5" fmla="*/ 358175 w 405274"/>
                  <a:gd name="connsiteY5" fmla="*/ 0 h 712137"/>
                  <a:gd name="connsiteX6" fmla="*/ 0 w 405274"/>
                  <a:gd name="connsiteY6" fmla="*/ 151698 h 712137"/>
                  <a:gd name="connsiteX7" fmla="*/ 21069 w 405274"/>
                  <a:gd name="connsiteY7" fmla="*/ 227547 h 712137"/>
                  <a:gd name="connsiteX8" fmla="*/ 46352 w 405274"/>
                  <a:gd name="connsiteY8" fmla="*/ 349748 h 712137"/>
                  <a:gd name="connsiteX9" fmla="*/ 58993 w 405274"/>
                  <a:gd name="connsiteY9" fmla="*/ 530942 h 712137"/>
                  <a:gd name="connsiteX10" fmla="*/ 46352 w 405274"/>
                  <a:gd name="connsiteY10" fmla="*/ 661571 h 712137"/>
                  <a:gd name="connsiteX11" fmla="*/ 37924 w 405274"/>
                  <a:gd name="connsiteY11" fmla="*/ 712137 h 712137"/>
                  <a:gd name="connsiteX12" fmla="*/ 349747 w 405274"/>
                  <a:gd name="connsiteY12" fmla="*/ 568867 h 712137"/>
                  <a:gd name="connsiteX0" fmla="*/ 349747 w 405274"/>
                  <a:gd name="connsiteY0" fmla="*/ 573598 h 716868"/>
                  <a:gd name="connsiteX1" fmla="*/ 379244 w 405274"/>
                  <a:gd name="connsiteY1" fmla="*/ 501963 h 716868"/>
                  <a:gd name="connsiteX2" fmla="*/ 404527 w 405274"/>
                  <a:gd name="connsiteY2" fmla="*/ 350265 h 716868"/>
                  <a:gd name="connsiteX3" fmla="*/ 396099 w 405274"/>
                  <a:gd name="connsiteY3" fmla="*/ 202781 h 716868"/>
                  <a:gd name="connsiteX4" fmla="*/ 370816 w 405274"/>
                  <a:gd name="connsiteY4" fmla="*/ 63725 h 716868"/>
                  <a:gd name="connsiteX5" fmla="*/ 358175 w 405274"/>
                  <a:gd name="connsiteY5" fmla="*/ 0 h 716868"/>
                  <a:gd name="connsiteX6" fmla="*/ 0 w 405274"/>
                  <a:gd name="connsiteY6" fmla="*/ 156429 h 716868"/>
                  <a:gd name="connsiteX7" fmla="*/ 21069 w 405274"/>
                  <a:gd name="connsiteY7" fmla="*/ 232278 h 716868"/>
                  <a:gd name="connsiteX8" fmla="*/ 46352 w 405274"/>
                  <a:gd name="connsiteY8" fmla="*/ 354479 h 716868"/>
                  <a:gd name="connsiteX9" fmla="*/ 58993 w 405274"/>
                  <a:gd name="connsiteY9" fmla="*/ 535673 h 716868"/>
                  <a:gd name="connsiteX10" fmla="*/ 46352 w 405274"/>
                  <a:gd name="connsiteY10" fmla="*/ 666302 h 716868"/>
                  <a:gd name="connsiteX11" fmla="*/ 37924 w 405274"/>
                  <a:gd name="connsiteY11" fmla="*/ 716868 h 716868"/>
                  <a:gd name="connsiteX12" fmla="*/ 349747 w 405274"/>
                  <a:gd name="connsiteY12" fmla="*/ 573598 h 716868"/>
                  <a:gd name="connsiteX0" fmla="*/ 356844 w 405274"/>
                  <a:gd name="connsiteY0" fmla="*/ 571232 h 716868"/>
                  <a:gd name="connsiteX1" fmla="*/ 379244 w 405274"/>
                  <a:gd name="connsiteY1" fmla="*/ 501963 h 716868"/>
                  <a:gd name="connsiteX2" fmla="*/ 404527 w 405274"/>
                  <a:gd name="connsiteY2" fmla="*/ 350265 h 716868"/>
                  <a:gd name="connsiteX3" fmla="*/ 396099 w 405274"/>
                  <a:gd name="connsiteY3" fmla="*/ 202781 h 716868"/>
                  <a:gd name="connsiteX4" fmla="*/ 370816 w 405274"/>
                  <a:gd name="connsiteY4" fmla="*/ 63725 h 716868"/>
                  <a:gd name="connsiteX5" fmla="*/ 358175 w 405274"/>
                  <a:gd name="connsiteY5" fmla="*/ 0 h 716868"/>
                  <a:gd name="connsiteX6" fmla="*/ 0 w 405274"/>
                  <a:gd name="connsiteY6" fmla="*/ 156429 h 716868"/>
                  <a:gd name="connsiteX7" fmla="*/ 21069 w 405274"/>
                  <a:gd name="connsiteY7" fmla="*/ 232278 h 716868"/>
                  <a:gd name="connsiteX8" fmla="*/ 46352 w 405274"/>
                  <a:gd name="connsiteY8" fmla="*/ 354479 h 716868"/>
                  <a:gd name="connsiteX9" fmla="*/ 58993 w 405274"/>
                  <a:gd name="connsiteY9" fmla="*/ 535673 h 716868"/>
                  <a:gd name="connsiteX10" fmla="*/ 46352 w 405274"/>
                  <a:gd name="connsiteY10" fmla="*/ 666302 h 716868"/>
                  <a:gd name="connsiteX11" fmla="*/ 37924 w 405274"/>
                  <a:gd name="connsiteY11" fmla="*/ 716868 h 716868"/>
                  <a:gd name="connsiteX12" fmla="*/ 356844 w 405274"/>
                  <a:gd name="connsiteY12" fmla="*/ 571232 h 716868"/>
                  <a:gd name="connsiteX0" fmla="*/ 356844 w 404995"/>
                  <a:gd name="connsiteY0" fmla="*/ 571232 h 716868"/>
                  <a:gd name="connsiteX1" fmla="*/ 383976 w 404995"/>
                  <a:gd name="connsiteY1" fmla="*/ 485404 h 716868"/>
                  <a:gd name="connsiteX2" fmla="*/ 404527 w 404995"/>
                  <a:gd name="connsiteY2" fmla="*/ 350265 h 716868"/>
                  <a:gd name="connsiteX3" fmla="*/ 396099 w 404995"/>
                  <a:gd name="connsiteY3" fmla="*/ 202781 h 716868"/>
                  <a:gd name="connsiteX4" fmla="*/ 370816 w 404995"/>
                  <a:gd name="connsiteY4" fmla="*/ 63725 h 716868"/>
                  <a:gd name="connsiteX5" fmla="*/ 358175 w 404995"/>
                  <a:gd name="connsiteY5" fmla="*/ 0 h 716868"/>
                  <a:gd name="connsiteX6" fmla="*/ 0 w 404995"/>
                  <a:gd name="connsiteY6" fmla="*/ 156429 h 716868"/>
                  <a:gd name="connsiteX7" fmla="*/ 21069 w 404995"/>
                  <a:gd name="connsiteY7" fmla="*/ 232278 h 716868"/>
                  <a:gd name="connsiteX8" fmla="*/ 46352 w 404995"/>
                  <a:gd name="connsiteY8" fmla="*/ 354479 h 716868"/>
                  <a:gd name="connsiteX9" fmla="*/ 58993 w 404995"/>
                  <a:gd name="connsiteY9" fmla="*/ 535673 h 716868"/>
                  <a:gd name="connsiteX10" fmla="*/ 46352 w 404995"/>
                  <a:gd name="connsiteY10" fmla="*/ 666302 h 716868"/>
                  <a:gd name="connsiteX11" fmla="*/ 37924 w 404995"/>
                  <a:gd name="connsiteY11" fmla="*/ 716868 h 716868"/>
                  <a:gd name="connsiteX12" fmla="*/ 356844 w 404995"/>
                  <a:gd name="connsiteY12" fmla="*/ 571232 h 716868"/>
                  <a:gd name="connsiteX0" fmla="*/ 356844 w 406515"/>
                  <a:gd name="connsiteY0" fmla="*/ 571232 h 716868"/>
                  <a:gd name="connsiteX1" fmla="*/ 383976 w 406515"/>
                  <a:gd name="connsiteY1" fmla="*/ 485404 h 716868"/>
                  <a:gd name="connsiteX2" fmla="*/ 404527 w 406515"/>
                  <a:gd name="connsiteY2" fmla="*/ 350265 h 716868"/>
                  <a:gd name="connsiteX3" fmla="*/ 401897 w 406515"/>
                  <a:gd name="connsiteY3" fmla="*/ 196887 h 716868"/>
                  <a:gd name="connsiteX4" fmla="*/ 370816 w 406515"/>
                  <a:gd name="connsiteY4" fmla="*/ 63725 h 716868"/>
                  <a:gd name="connsiteX5" fmla="*/ 358175 w 406515"/>
                  <a:gd name="connsiteY5" fmla="*/ 0 h 716868"/>
                  <a:gd name="connsiteX6" fmla="*/ 0 w 406515"/>
                  <a:gd name="connsiteY6" fmla="*/ 156429 h 716868"/>
                  <a:gd name="connsiteX7" fmla="*/ 21069 w 406515"/>
                  <a:gd name="connsiteY7" fmla="*/ 232278 h 716868"/>
                  <a:gd name="connsiteX8" fmla="*/ 46352 w 406515"/>
                  <a:gd name="connsiteY8" fmla="*/ 354479 h 716868"/>
                  <a:gd name="connsiteX9" fmla="*/ 58993 w 406515"/>
                  <a:gd name="connsiteY9" fmla="*/ 535673 h 716868"/>
                  <a:gd name="connsiteX10" fmla="*/ 46352 w 406515"/>
                  <a:gd name="connsiteY10" fmla="*/ 666302 h 716868"/>
                  <a:gd name="connsiteX11" fmla="*/ 37924 w 406515"/>
                  <a:gd name="connsiteY11" fmla="*/ 716868 h 716868"/>
                  <a:gd name="connsiteX12" fmla="*/ 356844 w 406515"/>
                  <a:gd name="connsiteY12" fmla="*/ 571232 h 716868"/>
                  <a:gd name="connsiteX0" fmla="*/ 356844 w 406081"/>
                  <a:gd name="connsiteY0" fmla="*/ 571232 h 716868"/>
                  <a:gd name="connsiteX1" fmla="*/ 383976 w 406081"/>
                  <a:gd name="connsiteY1" fmla="*/ 485404 h 716868"/>
                  <a:gd name="connsiteX2" fmla="*/ 404527 w 406081"/>
                  <a:gd name="connsiteY2" fmla="*/ 350265 h 716868"/>
                  <a:gd name="connsiteX3" fmla="*/ 401897 w 406081"/>
                  <a:gd name="connsiteY3" fmla="*/ 196887 h 716868"/>
                  <a:gd name="connsiteX4" fmla="*/ 380179 w 406081"/>
                  <a:gd name="connsiteY4" fmla="*/ 64818 h 716868"/>
                  <a:gd name="connsiteX5" fmla="*/ 358175 w 406081"/>
                  <a:gd name="connsiteY5" fmla="*/ 0 h 716868"/>
                  <a:gd name="connsiteX6" fmla="*/ 0 w 406081"/>
                  <a:gd name="connsiteY6" fmla="*/ 156429 h 716868"/>
                  <a:gd name="connsiteX7" fmla="*/ 21069 w 406081"/>
                  <a:gd name="connsiteY7" fmla="*/ 232278 h 716868"/>
                  <a:gd name="connsiteX8" fmla="*/ 46352 w 406081"/>
                  <a:gd name="connsiteY8" fmla="*/ 354479 h 716868"/>
                  <a:gd name="connsiteX9" fmla="*/ 58993 w 406081"/>
                  <a:gd name="connsiteY9" fmla="*/ 535673 h 716868"/>
                  <a:gd name="connsiteX10" fmla="*/ 46352 w 406081"/>
                  <a:gd name="connsiteY10" fmla="*/ 666302 h 716868"/>
                  <a:gd name="connsiteX11" fmla="*/ 37924 w 406081"/>
                  <a:gd name="connsiteY11" fmla="*/ 716868 h 716868"/>
                  <a:gd name="connsiteX12" fmla="*/ 356844 w 406081"/>
                  <a:gd name="connsiteY12" fmla="*/ 571232 h 716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6081" h="716868">
                    <a:moveTo>
                      <a:pt x="356844" y="571232"/>
                    </a:moveTo>
                    <a:cubicBezTo>
                      <a:pt x="367027" y="554025"/>
                      <a:pt x="376029" y="522232"/>
                      <a:pt x="383976" y="485404"/>
                    </a:cubicBezTo>
                    <a:cubicBezTo>
                      <a:pt x="391923" y="448576"/>
                      <a:pt x="401540" y="398351"/>
                      <a:pt x="404527" y="350265"/>
                    </a:cubicBezTo>
                    <a:cubicBezTo>
                      <a:pt x="407514" y="302179"/>
                      <a:pt x="405955" y="244462"/>
                      <a:pt x="401897" y="196887"/>
                    </a:cubicBezTo>
                    <a:cubicBezTo>
                      <a:pt x="397839" y="149313"/>
                      <a:pt x="384393" y="96422"/>
                      <a:pt x="380179" y="64818"/>
                    </a:cubicBezTo>
                    <a:lnTo>
                      <a:pt x="358175" y="0"/>
                    </a:lnTo>
                    <a:lnTo>
                      <a:pt x="0" y="156429"/>
                    </a:lnTo>
                    <a:cubicBezTo>
                      <a:pt x="7023" y="181712"/>
                      <a:pt x="13344" y="199270"/>
                      <a:pt x="21069" y="232278"/>
                    </a:cubicBezTo>
                    <a:cubicBezTo>
                      <a:pt x="28794" y="265286"/>
                      <a:pt x="40031" y="303913"/>
                      <a:pt x="46352" y="354479"/>
                    </a:cubicBezTo>
                    <a:cubicBezTo>
                      <a:pt x="52673" y="405045"/>
                      <a:pt x="58993" y="483703"/>
                      <a:pt x="58993" y="535673"/>
                    </a:cubicBezTo>
                    <a:cubicBezTo>
                      <a:pt x="58993" y="587643"/>
                      <a:pt x="49863" y="636103"/>
                      <a:pt x="46352" y="666302"/>
                    </a:cubicBezTo>
                    <a:cubicBezTo>
                      <a:pt x="42841" y="696501"/>
                      <a:pt x="40382" y="706684"/>
                      <a:pt x="37924" y="716868"/>
                    </a:cubicBezTo>
                    <a:lnTo>
                      <a:pt x="356844" y="571232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33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70" name="任意多边形 69"/>
              <p:cNvSpPr/>
              <p:nvPr/>
            </p:nvSpPr>
            <p:spPr>
              <a:xfrm>
                <a:off x="5309074" y="3539613"/>
                <a:ext cx="138141" cy="657357"/>
              </a:xfrm>
              <a:custGeom>
                <a:avLst/>
                <a:gdLst>
                  <a:gd name="connsiteX0" fmla="*/ 2893 w 137736"/>
                  <a:gd name="connsiteY0" fmla="*/ 12641 h 657357"/>
                  <a:gd name="connsiteX1" fmla="*/ 91384 w 137736"/>
                  <a:gd name="connsiteY1" fmla="*/ 0 h 657357"/>
                  <a:gd name="connsiteX2" fmla="*/ 112453 w 137736"/>
                  <a:gd name="connsiteY2" fmla="*/ 105346 h 657357"/>
                  <a:gd name="connsiteX3" fmla="*/ 137736 w 137736"/>
                  <a:gd name="connsiteY3" fmla="*/ 252829 h 657357"/>
                  <a:gd name="connsiteX4" fmla="*/ 137736 w 137736"/>
                  <a:gd name="connsiteY4" fmla="*/ 408741 h 657357"/>
                  <a:gd name="connsiteX5" fmla="*/ 112453 w 137736"/>
                  <a:gd name="connsiteY5" fmla="*/ 556225 h 657357"/>
                  <a:gd name="connsiteX6" fmla="*/ 78742 w 137736"/>
                  <a:gd name="connsiteY6" fmla="*/ 657357 h 657357"/>
                  <a:gd name="connsiteX7" fmla="*/ 11321 w 137736"/>
                  <a:gd name="connsiteY7" fmla="*/ 581508 h 657357"/>
                  <a:gd name="connsiteX8" fmla="*/ 32390 w 137736"/>
                  <a:gd name="connsiteY8" fmla="*/ 518300 h 657357"/>
                  <a:gd name="connsiteX9" fmla="*/ 53459 w 137736"/>
                  <a:gd name="connsiteY9" fmla="*/ 387672 h 657357"/>
                  <a:gd name="connsiteX10" fmla="*/ 53459 w 137736"/>
                  <a:gd name="connsiteY10" fmla="*/ 240188 h 657357"/>
                  <a:gd name="connsiteX11" fmla="*/ 23962 w 137736"/>
                  <a:gd name="connsiteY11" fmla="*/ 88490 h 657357"/>
                  <a:gd name="connsiteX12" fmla="*/ 2893 w 137736"/>
                  <a:gd name="connsiteY12" fmla="*/ 12641 h 657357"/>
                  <a:gd name="connsiteX0" fmla="*/ 345 w 135188"/>
                  <a:gd name="connsiteY0" fmla="*/ 12641 h 657357"/>
                  <a:gd name="connsiteX1" fmla="*/ 88836 w 135188"/>
                  <a:gd name="connsiteY1" fmla="*/ 0 h 657357"/>
                  <a:gd name="connsiteX2" fmla="*/ 109905 w 135188"/>
                  <a:gd name="connsiteY2" fmla="*/ 105346 h 657357"/>
                  <a:gd name="connsiteX3" fmla="*/ 135188 w 135188"/>
                  <a:gd name="connsiteY3" fmla="*/ 252829 h 657357"/>
                  <a:gd name="connsiteX4" fmla="*/ 135188 w 135188"/>
                  <a:gd name="connsiteY4" fmla="*/ 408741 h 657357"/>
                  <a:gd name="connsiteX5" fmla="*/ 109905 w 135188"/>
                  <a:gd name="connsiteY5" fmla="*/ 556225 h 657357"/>
                  <a:gd name="connsiteX6" fmla="*/ 76194 w 135188"/>
                  <a:gd name="connsiteY6" fmla="*/ 657357 h 657357"/>
                  <a:gd name="connsiteX7" fmla="*/ 8773 w 135188"/>
                  <a:gd name="connsiteY7" fmla="*/ 581508 h 657357"/>
                  <a:gd name="connsiteX8" fmla="*/ 29842 w 135188"/>
                  <a:gd name="connsiteY8" fmla="*/ 518300 h 657357"/>
                  <a:gd name="connsiteX9" fmla="*/ 50911 w 135188"/>
                  <a:gd name="connsiteY9" fmla="*/ 387672 h 657357"/>
                  <a:gd name="connsiteX10" fmla="*/ 50911 w 135188"/>
                  <a:gd name="connsiteY10" fmla="*/ 240188 h 657357"/>
                  <a:gd name="connsiteX11" fmla="*/ 21414 w 135188"/>
                  <a:gd name="connsiteY11" fmla="*/ 88490 h 657357"/>
                  <a:gd name="connsiteX12" fmla="*/ 345 w 135188"/>
                  <a:gd name="connsiteY12" fmla="*/ 12641 h 657357"/>
                  <a:gd name="connsiteX0" fmla="*/ 345 w 138141"/>
                  <a:gd name="connsiteY0" fmla="*/ 12641 h 657357"/>
                  <a:gd name="connsiteX1" fmla="*/ 88836 w 138141"/>
                  <a:gd name="connsiteY1" fmla="*/ 0 h 657357"/>
                  <a:gd name="connsiteX2" fmla="*/ 113273 w 138141"/>
                  <a:gd name="connsiteY2" fmla="*/ 95242 h 657357"/>
                  <a:gd name="connsiteX3" fmla="*/ 135188 w 138141"/>
                  <a:gd name="connsiteY3" fmla="*/ 252829 h 657357"/>
                  <a:gd name="connsiteX4" fmla="*/ 135188 w 138141"/>
                  <a:gd name="connsiteY4" fmla="*/ 408741 h 657357"/>
                  <a:gd name="connsiteX5" fmla="*/ 109905 w 138141"/>
                  <a:gd name="connsiteY5" fmla="*/ 556225 h 657357"/>
                  <a:gd name="connsiteX6" fmla="*/ 76194 w 138141"/>
                  <a:gd name="connsiteY6" fmla="*/ 657357 h 657357"/>
                  <a:gd name="connsiteX7" fmla="*/ 8773 w 138141"/>
                  <a:gd name="connsiteY7" fmla="*/ 581508 h 657357"/>
                  <a:gd name="connsiteX8" fmla="*/ 29842 w 138141"/>
                  <a:gd name="connsiteY8" fmla="*/ 518300 h 657357"/>
                  <a:gd name="connsiteX9" fmla="*/ 50911 w 138141"/>
                  <a:gd name="connsiteY9" fmla="*/ 387672 h 657357"/>
                  <a:gd name="connsiteX10" fmla="*/ 50911 w 138141"/>
                  <a:gd name="connsiteY10" fmla="*/ 240188 h 657357"/>
                  <a:gd name="connsiteX11" fmla="*/ 21414 w 138141"/>
                  <a:gd name="connsiteY11" fmla="*/ 88490 h 657357"/>
                  <a:gd name="connsiteX12" fmla="*/ 345 w 138141"/>
                  <a:gd name="connsiteY12" fmla="*/ 12641 h 657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8141" h="657357">
                    <a:moveTo>
                      <a:pt x="345" y="12641"/>
                    </a:moveTo>
                    <a:cubicBezTo>
                      <a:pt x="-5273" y="6320"/>
                      <a:pt x="59339" y="4213"/>
                      <a:pt x="88836" y="0"/>
                    </a:cubicBezTo>
                    <a:cubicBezTo>
                      <a:pt x="95859" y="35115"/>
                      <a:pt x="105548" y="53104"/>
                      <a:pt x="113273" y="95242"/>
                    </a:cubicBezTo>
                    <a:cubicBezTo>
                      <a:pt x="120998" y="137380"/>
                      <a:pt x="131536" y="200579"/>
                      <a:pt x="135188" y="252829"/>
                    </a:cubicBezTo>
                    <a:cubicBezTo>
                      <a:pt x="138841" y="305079"/>
                      <a:pt x="139402" y="358175"/>
                      <a:pt x="135188" y="408741"/>
                    </a:cubicBezTo>
                    <a:cubicBezTo>
                      <a:pt x="130974" y="459307"/>
                      <a:pt x="119737" y="514789"/>
                      <a:pt x="109905" y="556225"/>
                    </a:cubicBezTo>
                    <a:cubicBezTo>
                      <a:pt x="100073" y="597661"/>
                      <a:pt x="88133" y="627509"/>
                      <a:pt x="76194" y="657357"/>
                    </a:cubicBezTo>
                    <a:lnTo>
                      <a:pt x="8773" y="581508"/>
                    </a:lnTo>
                    <a:cubicBezTo>
                      <a:pt x="15796" y="560439"/>
                      <a:pt x="22819" y="550606"/>
                      <a:pt x="29842" y="518300"/>
                    </a:cubicBezTo>
                    <a:cubicBezTo>
                      <a:pt x="36865" y="485994"/>
                      <a:pt x="47399" y="434024"/>
                      <a:pt x="50911" y="387672"/>
                    </a:cubicBezTo>
                    <a:cubicBezTo>
                      <a:pt x="54423" y="341320"/>
                      <a:pt x="55827" y="290052"/>
                      <a:pt x="50911" y="240188"/>
                    </a:cubicBezTo>
                    <a:cubicBezTo>
                      <a:pt x="45995" y="190324"/>
                      <a:pt x="29139" y="126414"/>
                      <a:pt x="21414" y="88490"/>
                    </a:cubicBezTo>
                    <a:cubicBezTo>
                      <a:pt x="13689" y="50566"/>
                      <a:pt x="5963" y="18962"/>
                      <a:pt x="345" y="12641"/>
                    </a:cubicBez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33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24" name="组合 7"/>
            <p:cNvGrpSpPr/>
            <p:nvPr/>
          </p:nvGrpSpPr>
          <p:grpSpPr>
            <a:xfrm>
              <a:off x="4456301" y="4677435"/>
              <a:ext cx="943685" cy="687975"/>
              <a:chOff x="4456301" y="4677435"/>
              <a:chExt cx="943685" cy="687975"/>
            </a:xfrm>
          </p:grpSpPr>
          <p:grpSp>
            <p:nvGrpSpPr>
              <p:cNvPr id="63" name="组合 62"/>
              <p:cNvGrpSpPr/>
              <p:nvPr/>
            </p:nvGrpSpPr>
            <p:grpSpPr>
              <a:xfrm>
                <a:off x="4456301" y="4677435"/>
                <a:ext cx="943685" cy="687975"/>
                <a:chOff x="4736339" y="4188542"/>
                <a:chExt cx="615219" cy="448514"/>
              </a:xfrm>
            </p:grpSpPr>
            <p:sp>
              <p:nvSpPr>
                <p:cNvPr id="65" name="任意多边形 64"/>
                <p:cNvSpPr/>
                <p:nvPr/>
              </p:nvSpPr>
              <p:spPr>
                <a:xfrm>
                  <a:off x="4736339" y="4357095"/>
                  <a:ext cx="286540" cy="279961"/>
                </a:xfrm>
                <a:custGeom>
                  <a:avLst/>
                  <a:gdLst>
                    <a:gd name="connsiteX0" fmla="*/ 248616 w 286540"/>
                    <a:gd name="connsiteY0" fmla="*/ 0 h 282326"/>
                    <a:gd name="connsiteX1" fmla="*/ 286540 w 286540"/>
                    <a:gd name="connsiteY1" fmla="*/ 117987 h 282326"/>
                    <a:gd name="connsiteX2" fmla="*/ 12642 w 286540"/>
                    <a:gd name="connsiteY2" fmla="*/ 282326 h 282326"/>
                    <a:gd name="connsiteX3" fmla="*/ 0 w 286540"/>
                    <a:gd name="connsiteY3" fmla="*/ 181194 h 282326"/>
                    <a:gd name="connsiteX4" fmla="*/ 248616 w 286540"/>
                    <a:gd name="connsiteY4" fmla="*/ 0 h 282326"/>
                    <a:gd name="connsiteX0" fmla="*/ 248616 w 286540"/>
                    <a:gd name="connsiteY0" fmla="*/ 0 h 279961"/>
                    <a:gd name="connsiteX1" fmla="*/ 286540 w 286540"/>
                    <a:gd name="connsiteY1" fmla="*/ 117987 h 279961"/>
                    <a:gd name="connsiteX2" fmla="*/ 10277 w 286540"/>
                    <a:gd name="connsiteY2" fmla="*/ 279961 h 279961"/>
                    <a:gd name="connsiteX3" fmla="*/ 0 w 286540"/>
                    <a:gd name="connsiteY3" fmla="*/ 181194 h 279961"/>
                    <a:gd name="connsiteX4" fmla="*/ 248616 w 286540"/>
                    <a:gd name="connsiteY4" fmla="*/ 0 h 2799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6540" h="279961">
                      <a:moveTo>
                        <a:pt x="248616" y="0"/>
                      </a:moveTo>
                      <a:lnTo>
                        <a:pt x="286540" y="117987"/>
                      </a:lnTo>
                      <a:lnTo>
                        <a:pt x="10277" y="279961"/>
                      </a:lnTo>
                      <a:lnTo>
                        <a:pt x="0" y="181194"/>
                      </a:lnTo>
                      <a:lnTo>
                        <a:pt x="248616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133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66" name="任意多边形 65"/>
                <p:cNvSpPr/>
                <p:nvPr/>
              </p:nvSpPr>
              <p:spPr>
                <a:xfrm>
                  <a:off x="4976527" y="4188542"/>
                  <a:ext cx="375031" cy="284758"/>
                </a:xfrm>
                <a:custGeom>
                  <a:avLst/>
                  <a:gdLst>
                    <a:gd name="connsiteX0" fmla="*/ 0 w 375031"/>
                    <a:gd name="connsiteY0" fmla="*/ 168553 h 284758"/>
                    <a:gd name="connsiteX1" fmla="*/ 80063 w 375031"/>
                    <a:gd name="connsiteY1" fmla="*/ 168553 h 284758"/>
                    <a:gd name="connsiteX2" fmla="*/ 193836 w 375031"/>
                    <a:gd name="connsiteY2" fmla="*/ 122201 h 284758"/>
                    <a:gd name="connsiteX3" fmla="*/ 278113 w 375031"/>
                    <a:gd name="connsiteY3" fmla="*/ 50566 h 284758"/>
                    <a:gd name="connsiteX4" fmla="*/ 303396 w 375031"/>
                    <a:gd name="connsiteY4" fmla="*/ 0 h 284758"/>
                    <a:gd name="connsiteX5" fmla="*/ 375031 w 375031"/>
                    <a:gd name="connsiteY5" fmla="*/ 88490 h 284758"/>
                    <a:gd name="connsiteX6" fmla="*/ 328679 w 375031"/>
                    <a:gd name="connsiteY6" fmla="*/ 151698 h 284758"/>
                    <a:gd name="connsiteX7" fmla="*/ 248616 w 375031"/>
                    <a:gd name="connsiteY7" fmla="*/ 214905 h 284758"/>
                    <a:gd name="connsiteX8" fmla="*/ 172767 w 375031"/>
                    <a:gd name="connsiteY8" fmla="*/ 257043 h 284758"/>
                    <a:gd name="connsiteX9" fmla="*/ 71635 w 375031"/>
                    <a:gd name="connsiteY9" fmla="*/ 282326 h 284758"/>
                    <a:gd name="connsiteX10" fmla="*/ 42138 w 375031"/>
                    <a:gd name="connsiteY10" fmla="*/ 282326 h 284758"/>
                    <a:gd name="connsiteX11" fmla="*/ 0 w 375031"/>
                    <a:gd name="connsiteY11" fmla="*/ 168553 h 284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75031" h="284758">
                      <a:moveTo>
                        <a:pt x="0" y="168553"/>
                      </a:moveTo>
                      <a:cubicBezTo>
                        <a:pt x="23878" y="172415"/>
                        <a:pt x="47757" y="176278"/>
                        <a:pt x="80063" y="168553"/>
                      </a:cubicBezTo>
                      <a:cubicBezTo>
                        <a:pt x="112369" y="160828"/>
                        <a:pt x="160828" y="141865"/>
                        <a:pt x="193836" y="122201"/>
                      </a:cubicBezTo>
                      <a:cubicBezTo>
                        <a:pt x="226844" y="102536"/>
                        <a:pt x="259853" y="70933"/>
                        <a:pt x="278113" y="50566"/>
                      </a:cubicBezTo>
                      <a:cubicBezTo>
                        <a:pt x="296373" y="30199"/>
                        <a:pt x="299884" y="15099"/>
                        <a:pt x="303396" y="0"/>
                      </a:cubicBezTo>
                      <a:lnTo>
                        <a:pt x="375031" y="88490"/>
                      </a:lnTo>
                      <a:cubicBezTo>
                        <a:pt x="359580" y="109559"/>
                        <a:pt x="349748" y="130629"/>
                        <a:pt x="328679" y="151698"/>
                      </a:cubicBezTo>
                      <a:cubicBezTo>
                        <a:pt x="307610" y="172767"/>
                        <a:pt x="274601" y="197348"/>
                        <a:pt x="248616" y="214905"/>
                      </a:cubicBezTo>
                      <a:cubicBezTo>
                        <a:pt x="222631" y="232462"/>
                        <a:pt x="202264" y="245806"/>
                        <a:pt x="172767" y="257043"/>
                      </a:cubicBezTo>
                      <a:cubicBezTo>
                        <a:pt x="143270" y="268280"/>
                        <a:pt x="93407" y="278112"/>
                        <a:pt x="71635" y="282326"/>
                      </a:cubicBezTo>
                      <a:cubicBezTo>
                        <a:pt x="49863" y="286540"/>
                        <a:pt x="46000" y="284433"/>
                        <a:pt x="42138" y="282326"/>
                      </a:cubicBezTo>
                      <a:lnTo>
                        <a:pt x="0" y="168553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133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67" name="任意多边形 66"/>
                <p:cNvSpPr/>
                <p:nvPr/>
              </p:nvSpPr>
              <p:spPr>
                <a:xfrm>
                  <a:off x="4980741" y="4201183"/>
                  <a:ext cx="303395" cy="168553"/>
                </a:xfrm>
                <a:custGeom>
                  <a:avLst/>
                  <a:gdLst>
                    <a:gd name="connsiteX0" fmla="*/ 303395 w 303395"/>
                    <a:gd name="connsiteY0" fmla="*/ 0 h 168553"/>
                    <a:gd name="connsiteX1" fmla="*/ 37924 w 303395"/>
                    <a:gd name="connsiteY1" fmla="*/ 122201 h 168553"/>
                    <a:gd name="connsiteX2" fmla="*/ 0 w 303395"/>
                    <a:gd name="connsiteY2" fmla="*/ 168553 h 168553"/>
                    <a:gd name="connsiteX3" fmla="*/ 71635 w 303395"/>
                    <a:gd name="connsiteY3" fmla="*/ 160126 h 168553"/>
                    <a:gd name="connsiteX4" fmla="*/ 164339 w 303395"/>
                    <a:gd name="connsiteY4" fmla="*/ 126415 h 168553"/>
                    <a:gd name="connsiteX5" fmla="*/ 248616 w 303395"/>
                    <a:gd name="connsiteY5" fmla="*/ 67422 h 168553"/>
                    <a:gd name="connsiteX6" fmla="*/ 303395 w 303395"/>
                    <a:gd name="connsiteY6" fmla="*/ 0 h 168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03395" h="168553">
                      <a:moveTo>
                        <a:pt x="303395" y="0"/>
                      </a:moveTo>
                      <a:lnTo>
                        <a:pt x="37924" y="122201"/>
                      </a:lnTo>
                      <a:lnTo>
                        <a:pt x="0" y="168553"/>
                      </a:lnTo>
                      <a:cubicBezTo>
                        <a:pt x="23878" y="165744"/>
                        <a:pt x="44245" y="167149"/>
                        <a:pt x="71635" y="160126"/>
                      </a:cubicBezTo>
                      <a:cubicBezTo>
                        <a:pt x="99025" y="153103"/>
                        <a:pt x="134842" y="141866"/>
                        <a:pt x="164339" y="126415"/>
                      </a:cubicBezTo>
                      <a:cubicBezTo>
                        <a:pt x="193836" y="110964"/>
                        <a:pt x="225440" y="87789"/>
                        <a:pt x="248616" y="67422"/>
                      </a:cubicBezTo>
                      <a:cubicBezTo>
                        <a:pt x="271792" y="47055"/>
                        <a:pt x="287593" y="25634"/>
                        <a:pt x="303395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133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sp>
            <p:nvSpPr>
              <p:cNvPr id="64" name="任意多边形 63"/>
              <p:cNvSpPr/>
              <p:nvPr/>
            </p:nvSpPr>
            <p:spPr>
              <a:xfrm>
                <a:off x="4473844" y="4959458"/>
                <a:ext cx="805912" cy="402956"/>
              </a:xfrm>
              <a:custGeom>
                <a:avLst/>
                <a:gdLst>
                  <a:gd name="connsiteX0" fmla="*/ 0 w 805912"/>
                  <a:gd name="connsiteY0" fmla="*/ 402956 h 402956"/>
                  <a:gd name="connsiteX1" fmla="*/ 526942 w 805912"/>
                  <a:gd name="connsiteY1" fmla="*/ 180813 h 402956"/>
                  <a:gd name="connsiteX2" fmla="*/ 676759 w 805912"/>
                  <a:gd name="connsiteY2" fmla="*/ 98156 h 402956"/>
                  <a:gd name="connsiteX3" fmla="*/ 805912 w 805912"/>
                  <a:gd name="connsiteY3" fmla="*/ 0 h 402956"/>
                  <a:gd name="connsiteX4" fmla="*/ 692258 w 805912"/>
                  <a:gd name="connsiteY4" fmla="*/ 72325 h 402956"/>
                  <a:gd name="connsiteX5" fmla="*/ 568271 w 805912"/>
                  <a:gd name="connsiteY5" fmla="*/ 123986 h 402956"/>
                  <a:gd name="connsiteX6" fmla="*/ 433953 w 805912"/>
                  <a:gd name="connsiteY6" fmla="*/ 149817 h 402956"/>
                  <a:gd name="connsiteX7" fmla="*/ 0 w 805912"/>
                  <a:gd name="connsiteY7" fmla="*/ 402956 h 402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05912" h="402956">
                    <a:moveTo>
                      <a:pt x="0" y="402956"/>
                    </a:moveTo>
                    <a:cubicBezTo>
                      <a:pt x="195881" y="325464"/>
                      <a:pt x="391762" y="247972"/>
                      <a:pt x="526942" y="180813"/>
                    </a:cubicBezTo>
                    <a:cubicBezTo>
                      <a:pt x="576881" y="153261"/>
                      <a:pt x="631986" y="127430"/>
                      <a:pt x="676759" y="98156"/>
                    </a:cubicBezTo>
                    <a:lnTo>
                      <a:pt x="805912" y="0"/>
                    </a:lnTo>
                    <a:cubicBezTo>
                      <a:pt x="768027" y="24108"/>
                      <a:pt x="731865" y="51661"/>
                      <a:pt x="692258" y="72325"/>
                    </a:cubicBezTo>
                    <a:cubicBezTo>
                      <a:pt x="652651" y="92989"/>
                      <a:pt x="611322" y="111071"/>
                      <a:pt x="568271" y="123986"/>
                    </a:cubicBezTo>
                    <a:cubicBezTo>
                      <a:pt x="525220" y="136901"/>
                      <a:pt x="479586" y="143359"/>
                      <a:pt x="433953" y="149817"/>
                    </a:cubicBezTo>
                    <a:lnTo>
                      <a:pt x="0" y="402956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33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sp>
          <p:nvSpPr>
            <p:cNvPr id="25" name="任意多边形 24"/>
            <p:cNvSpPr/>
            <p:nvPr/>
          </p:nvSpPr>
          <p:spPr>
            <a:xfrm>
              <a:off x="2820576" y="2479388"/>
              <a:ext cx="682345" cy="1222536"/>
            </a:xfrm>
            <a:custGeom>
              <a:avLst/>
              <a:gdLst>
                <a:gd name="connsiteX0" fmla="*/ 37070 w 444843"/>
                <a:gd name="connsiteY0" fmla="*/ 216243 h 797011"/>
                <a:gd name="connsiteX1" fmla="*/ 370702 w 444843"/>
                <a:gd name="connsiteY1" fmla="*/ 0 h 797011"/>
                <a:gd name="connsiteX2" fmla="*/ 444843 w 444843"/>
                <a:gd name="connsiteY2" fmla="*/ 98854 h 797011"/>
                <a:gd name="connsiteX3" fmla="*/ 426308 w 444843"/>
                <a:gd name="connsiteY3" fmla="*/ 160638 h 797011"/>
                <a:gd name="connsiteX4" fmla="*/ 407773 w 444843"/>
                <a:gd name="connsiteY4" fmla="*/ 284205 h 797011"/>
                <a:gd name="connsiteX5" fmla="*/ 407773 w 444843"/>
                <a:gd name="connsiteY5" fmla="*/ 438665 h 797011"/>
                <a:gd name="connsiteX6" fmla="*/ 438665 w 444843"/>
                <a:gd name="connsiteY6" fmla="*/ 648729 h 797011"/>
                <a:gd name="connsiteX7" fmla="*/ 339811 w 444843"/>
                <a:gd name="connsiteY7" fmla="*/ 636373 h 797011"/>
                <a:gd name="connsiteX8" fmla="*/ 37070 w 444843"/>
                <a:gd name="connsiteY8" fmla="*/ 797011 h 797011"/>
                <a:gd name="connsiteX9" fmla="*/ 18535 w 444843"/>
                <a:gd name="connsiteY9" fmla="*/ 698157 h 797011"/>
                <a:gd name="connsiteX10" fmla="*/ 0 w 444843"/>
                <a:gd name="connsiteY10" fmla="*/ 512805 h 797011"/>
                <a:gd name="connsiteX11" fmla="*/ 18535 w 444843"/>
                <a:gd name="connsiteY11" fmla="*/ 308919 h 797011"/>
                <a:gd name="connsiteX12" fmla="*/ 37070 w 444843"/>
                <a:gd name="connsiteY12" fmla="*/ 216243 h 797011"/>
                <a:gd name="connsiteX0" fmla="*/ 37070 w 444843"/>
                <a:gd name="connsiteY0" fmla="*/ 216243 h 797011"/>
                <a:gd name="connsiteX1" fmla="*/ 370702 w 444843"/>
                <a:gd name="connsiteY1" fmla="*/ 0 h 797011"/>
                <a:gd name="connsiteX2" fmla="*/ 444843 w 444843"/>
                <a:gd name="connsiteY2" fmla="*/ 98854 h 797011"/>
                <a:gd name="connsiteX3" fmla="*/ 426308 w 444843"/>
                <a:gd name="connsiteY3" fmla="*/ 160638 h 797011"/>
                <a:gd name="connsiteX4" fmla="*/ 407773 w 444843"/>
                <a:gd name="connsiteY4" fmla="*/ 284205 h 797011"/>
                <a:gd name="connsiteX5" fmla="*/ 407773 w 444843"/>
                <a:gd name="connsiteY5" fmla="*/ 438665 h 797011"/>
                <a:gd name="connsiteX6" fmla="*/ 438665 w 444843"/>
                <a:gd name="connsiteY6" fmla="*/ 648729 h 797011"/>
                <a:gd name="connsiteX7" fmla="*/ 339811 w 444843"/>
                <a:gd name="connsiteY7" fmla="*/ 636373 h 797011"/>
                <a:gd name="connsiteX8" fmla="*/ 37070 w 444843"/>
                <a:gd name="connsiteY8" fmla="*/ 797011 h 797011"/>
                <a:gd name="connsiteX9" fmla="*/ 18535 w 444843"/>
                <a:gd name="connsiteY9" fmla="*/ 698157 h 797011"/>
                <a:gd name="connsiteX10" fmla="*/ 0 w 444843"/>
                <a:gd name="connsiteY10" fmla="*/ 512805 h 797011"/>
                <a:gd name="connsiteX11" fmla="*/ 10107 w 444843"/>
                <a:gd name="connsiteY11" fmla="*/ 342629 h 797011"/>
                <a:gd name="connsiteX12" fmla="*/ 37070 w 444843"/>
                <a:gd name="connsiteY12" fmla="*/ 216243 h 797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4843" h="797011">
                  <a:moveTo>
                    <a:pt x="37070" y="216243"/>
                  </a:moveTo>
                  <a:cubicBezTo>
                    <a:pt x="164241" y="131290"/>
                    <a:pt x="291413" y="46338"/>
                    <a:pt x="370702" y="0"/>
                  </a:cubicBezTo>
                  <a:lnTo>
                    <a:pt x="444843" y="98854"/>
                  </a:lnTo>
                  <a:cubicBezTo>
                    <a:pt x="438665" y="119449"/>
                    <a:pt x="432486" y="129746"/>
                    <a:pt x="426308" y="160638"/>
                  </a:cubicBezTo>
                  <a:cubicBezTo>
                    <a:pt x="420130" y="191530"/>
                    <a:pt x="410862" y="237867"/>
                    <a:pt x="407773" y="284205"/>
                  </a:cubicBezTo>
                  <a:cubicBezTo>
                    <a:pt x="404684" y="330543"/>
                    <a:pt x="402624" y="377911"/>
                    <a:pt x="407773" y="438665"/>
                  </a:cubicBezTo>
                  <a:cubicBezTo>
                    <a:pt x="412922" y="499419"/>
                    <a:pt x="425793" y="574074"/>
                    <a:pt x="438665" y="648729"/>
                  </a:cubicBezTo>
                  <a:lnTo>
                    <a:pt x="339811" y="636373"/>
                  </a:lnTo>
                  <a:lnTo>
                    <a:pt x="37070" y="797011"/>
                  </a:lnTo>
                  <a:cubicBezTo>
                    <a:pt x="30892" y="764060"/>
                    <a:pt x="24713" y="745525"/>
                    <a:pt x="18535" y="698157"/>
                  </a:cubicBezTo>
                  <a:cubicBezTo>
                    <a:pt x="12357" y="650789"/>
                    <a:pt x="0" y="577678"/>
                    <a:pt x="0" y="512805"/>
                  </a:cubicBezTo>
                  <a:cubicBezTo>
                    <a:pt x="0" y="447932"/>
                    <a:pt x="2899" y="393086"/>
                    <a:pt x="10107" y="342629"/>
                  </a:cubicBezTo>
                  <a:cubicBezTo>
                    <a:pt x="17315" y="292172"/>
                    <a:pt x="34495" y="234263"/>
                    <a:pt x="37070" y="21624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kern="0" dirty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grpSp>
          <p:nvGrpSpPr>
            <p:cNvPr id="26" name="组合 9"/>
            <p:cNvGrpSpPr/>
            <p:nvPr/>
          </p:nvGrpSpPr>
          <p:grpSpPr>
            <a:xfrm>
              <a:off x="3512622" y="4535247"/>
              <a:ext cx="1331501" cy="834810"/>
              <a:chOff x="4121121" y="4095838"/>
              <a:chExt cx="868048" cy="544240"/>
            </a:xfrm>
          </p:grpSpPr>
          <p:sp>
            <p:nvSpPr>
              <p:cNvPr id="60" name="任意多边形 59"/>
              <p:cNvSpPr/>
              <p:nvPr/>
            </p:nvSpPr>
            <p:spPr>
              <a:xfrm>
                <a:off x="4122452" y="4095838"/>
                <a:ext cx="369485" cy="257561"/>
              </a:xfrm>
              <a:custGeom>
                <a:avLst/>
                <a:gdLst>
                  <a:gd name="connsiteX0" fmla="*/ 362389 w 362389"/>
                  <a:gd name="connsiteY0" fmla="*/ 0 h 252829"/>
                  <a:gd name="connsiteX1" fmla="*/ 316037 w 362389"/>
                  <a:gd name="connsiteY1" fmla="*/ 96918 h 252829"/>
                  <a:gd name="connsiteX2" fmla="*/ 0 w 362389"/>
                  <a:gd name="connsiteY2" fmla="*/ 252829 h 252829"/>
                  <a:gd name="connsiteX3" fmla="*/ 33711 w 362389"/>
                  <a:gd name="connsiteY3" fmla="*/ 172767 h 252829"/>
                  <a:gd name="connsiteX4" fmla="*/ 362389 w 362389"/>
                  <a:gd name="connsiteY4" fmla="*/ 0 h 252829"/>
                  <a:gd name="connsiteX0" fmla="*/ 367120 w 367120"/>
                  <a:gd name="connsiteY0" fmla="*/ 0 h 259926"/>
                  <a:gd name="connsiteX1" fmla="*/ 320768 w 367120"/>
                  <a:gd name="connsiteY1" fmla="*/ 96918 h 259926"/>
                  <a:gd name="connsiteX2" fmla="*/ 0 w 367120"/>
                  <a:gd name="connsiteY2" fmla="*/ 259926 h 259926"/>
                  <a:gd name="connsiteX3" fmla="*/ 38442 w 367120"/>
                  <a:gd name="connsiteY3" fmla="*/ 172767 h 259926"/>
                  <a:gd name="connsiteX4" fmla="*/ 367120 w 367120"/>
                  <a:gd name="connsiteY4" fmla="*/ 0 h 259926"/>
                  <a:gd name="connsiteX0" fmla="*/ 369485 w 369485"/>
                  <a:gd name="connsiteY0" fmla="*/ 0 h 257561"/>
                  <a:gd name="connsiteX1" fmla="*/ 323133 w 369485"/>
                  <a:gd name="connsiteY1" fmla="*/ 96918 h 257561"/>
                  <a:gd name="connsiteX2" fmla="*/ 0 w 369485"/>
                  <a:gd name="connsiteY2" fmla="*/ 257561 h 257561"/>
                  <a:gd name="connsiteX3" fmla="*/ 40807 w 369485"/>
                  <a:gd name="connsiteY3" fmla="*/ 172767 h 257561"/>
                  <a:gd name="connsiteX4" fmla="*/ 369485 w 369485"/>
                  <a:gd name="connsiteY4" fmla="*/ 0 h 257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9485" h="257561">
                    <a:moveTo>
                      <a:pt x="369485" y="0"/>
                    </a:moveTo>
                    <a:cubicBezTo>
                      <a:pt x="351927" y="37573"/>
                      <a:pt x="334370" y="75147"/>
                      <a:pt x="323133" y="96918"/>
                    </a:cubicBezTo>
                    <a:lnTo>
                      <a:pt x="0" y="257561"/>
                    </a:lnTo>
                    <a:lnTo>
                      <a:pt x="40807" y="172767"/>
                    </a:lnTo>
                    <a:lnTo>
                      <a:pt x="369485" y="0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33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1" name="任意多边形 60"/>
              <p:cNvSpPr/>
              <p:nvPr/>
            </p:nvSpPr>
            <p:spPr>
              <a:xfrm>
                <a:off x="4121121" y="4192755"/>
                <a:ext cx="868048" cy="447323"/>
              </a:xfrm>
              <a:custGeom>
                <a:avLst/>
                <a:gdLst>
                  <a:gd name="connsiteX0" fmla="*/ 0 w 868048"/>
                  <a:gd name="connsiteY0" fmla="*/ 155911 h 436086"/>
                  <a:gd name="connsiteX1" fmla="*/ 71635 w 868048"/>
                  <a:gd name="connsiteY1" fmla="*/ 227546 h 436086"/>
                  <a:gd name="connsiteX2" fmla="*/ 168553 w 868048"/>
                  <a:gd name="connsiteY2" fmla="*/ 307609 h 436086"/>
                  <a:gd name="connsiteX3" fmla="*/ 311823 w 868048"/>
                  <a:gd name="connsiteY3" fmla="*/ 391885 h 436086"/>
                  <a:gd name="connsiteX4" fmla="*/ 459307 w 868048"/>
                  <a:gd name="connsiteY4" fmla="*/ 429810 h 436086"/>
                  <a:gd name="connsiteX5" fmla="*/ 530942 w 868048"/>
                  <a:gd name="connsiteY5" fmla="*/ 434024 h 436086"/>
                  <a:gd name="connsiteX6" fmla="*/ 648929 w 868048"/>
                  <a:gd name="connsiteY6" fmla="*/ 408741 h 436086"/>
                  <a:gd name="connsiteX7" fmla="*/ 868048 w 868048"/>
                  <a:gd name="connsiteY7" fmla="*/ 278112 h 436086"/>
                  <a:gd name="connsiteX8" fmla="*/ 813268 w 868048"/>
                  <a:gd name="connsiteY8" fmla="*/ 269685 h 436086"/>
                  <a:gd name="connsiteX9" fmla="*/ 678426 w 868048"/>
                  <a:gd name="connsiteY9" fmla="*/ 240188 h 436086"/>
                  <a:gd name="connsiteX10" fmla="*/ 509873 w 868048"/>
                  <a:gd name="connsiteY10" fmla="*/ 155911 h 436086"/>
                  <a:gd name="connsiteX11" fmla="*/ 375030 w 868048"/>
                  <a:gd name="connsiteY11" fmla="*/ 50566 h 436086"/>
                  <a:gd name="connsiteX12" fmla="*/ 332892 w 868048"/>
                  <a:gd name="connsiteY12" fmla="*/ 0 h 436086"/>
                  <a:gd name="connsiteX13" fmla="*/ 0 w 868048"/>
                  <a:gd name="connsiteY13" fmla="*/ 155911 h 436086"/>
                  <a:gd name="connsiteX0" fmla="*/ 0 w 868048"/>
                  <a:gd name="connsiteY0" fmla="*/ 155911 h 436086"/>
                  <a:gd name="connsiteX1" fmla="*/ 71635 w 868048"/>
                  <a:gd name="connsiteY1" fmla="*/ 227546 h 436086"/>
                  <a:gd name="connsiteX2" fmla="*/ 168553 w 868048"/>
                  <a:gd name="connsiteY2" fmla="*/ 307609 h 436086"/>
                  <a:gd name="connsiteX3" fmla="*/ 311823 w 868048"/>
                  <a:gd name="connsiteY3" fmla="*/ 391885 h 436086"/>
                  <a:gd name="connsiteX4" fmla="*/ 434025 w 868048"/>
                  <a:gd name="connsiteY4" fmla="*/ 429810 h 436086"/>
                  <a:gd name="connsiteX5" fmla="*/ 530942 w 868048"/>
                  <a:gd name="connsiteY5" fmla="*/ 434024 h 436086"/>
                  <a:gd name="connsiteX6" fmla="*/ 648929 w 868048"/>
                  <a:gd name="connsiteY6" fmla="*/ 408741 h 436086"/>
                  <a:gd name="connsiteX7" fmla="*/ 868048 w 868048"/>
                  <a:gd name="connsiteY7" fmla="*/ 278112 h 436086"/>
                  <a:gd name="connsiteX8" fmla="*/ 813268 w 868048"/>
                  <a:gd name="connsiteY8" fmla="*/ 269685 h 436086"/>
                  <a:gd name="connsiteX9" fmla="*/ 678426 w 868048"/>
                  <a:gd name="connsiteY9" fmla="*/ 240188 h 436086"/>
                  <a:gd name="connsiteX10" fmla="*/ 509873 w 868048"/>
                  <a:gd name="connsiteY10" fmla="*/ 155911 h 436086"/>
                  <a:gd name="connsiteX11" fmla="*/ 375030 w 868048"/>
                  <a:gd name="connsiteY11" fmla="*/ 50566 h 436086"/>
                  <a:gd name="connsiteX12" fmla="*/ 332892 w 868048"/>
                  <a:gd name="connsiteY12" fmla="*/ 0 h 436086"/>
                  <a:gd name="connsiteX13" fmla="*/ 0 w 868048"/>
                  <a:gd name="connsiteY13" fmla="*/ 155911 h 436086"/>
                  <a:gd name="connsiteX0" fmla="*/ 0 w 868048"/>
                  <a:gd name="connsiteY0" fmla="*/ 155911 h 447324"/>
                  <a:gd name="connsiteX1" fmla="*/ 71635 w 868048"/>
                  <a:gd name="connsiteY1" fmla="*/ 227546 h 447324"/>
                  <a:gd name="connsiteX2" fmla="*/ 168553 w 868048"/>
                  <a:gd name="connsiteY2" fmla="*/ 307609 h 447324"/>
                  <a:gd name="connsiteX3" fmla="*/ 311823 w 868048"/>
                  <a:gd name="connsiteY3" fmla="*/ 391885 h 447324"/>
                  <a:gd name="connsiteX4" fmla="*/ 434025 w 868048"/>
                  <a:gd name="connsiteY4" fmla="*/ 429810 h 447324"/>
                  <a:gd name="connsiteX5" fmla="*/ 530942 w 868048"/>
                  <a:gd name="connsiteY5" fmla="*/ 446665 h 447324"/>
                  <a:gd name="connsiteX6" fmla="*/ 648929 w 868048"/>
                  <a:gd name="connsiteY6" fmla="*/ 408741 h 447324"/>
                  <a:gd name="connsiteX7" fmla="*/ 868048 w 868048"/>
                  <a:gd name="connsiteY7" fmla="*/ 278112 h 447324"/>
                  <a:gd name="connsiteX8" fmla="*/ 813268 w 868048"/>
                  <a:gd name="connsiteY8" fmla="*/ 269685 h 447324"/>
                  <a:gd name="connsiteX9" fmla="*/ 678426 w 868048"/>
                  <a:gd name="connsiteY9" fmla="*/ 240188 h 447324"/>
                  <a:gd name="connsiteX10" fmla="*/ 509873 w 868048"/>
                  <a:gd name="connsiteY10" fmla="*/ 155911 h 447324"/>
                  <a:gd name="connsiteX11" fmla="*/ 375030 w 868048"/>
                  <a:gd name="connsiteY11" fmla="*/ 50566 h 447324"/>
                  <a:gd name="connsiteX12" fmla="*/ 332892 w 868048"/>
                  <a:gd name="connsiteY12" fmla="*/ 0 h 447324"/>
                  <a:gd name="connsiteX13" fmla="*/ 0 w 868048"/>
                  <a:gd name="connsiteY13" fmla="*/ 155911 h 447324"/>
                  <a:gd name="connsiteX0" fmla="*/ 0 w 868048"/>
                  <a:gd name="connsiteY0" fmla="*/ 155911 h 447323"/>
                  <a:gd name="connsiteX1" fmla="*/ 71635 w 868048"/>
                  <a:gd name="connsiteY1" fmla="*/ 227546 h 447323"/>
                  <a:gd name="connsiteX2" fmla="*/ 168553 w 868048"/>
                  <a:gd name="connsiteY2" fmla="*/ 307609 h 447323"/>
                  <a:gd name="connsiteX3" fmla="*/ 311823 w 868048"/>
                  <a:gd name="connsiteY3" fmla="*/ 391885 h 447323"/>
                  <a:gd name="connsiteX4" fmla="*/ 425597 w 868048"/>
                  <a:gd name="connsiteY4" fmla="*/ 429810 h 447323"/>
                  <a:gd name="connsiteX5" fmla="*/ 530942 w 868048"/>
                  <a:gd name="connsiteY5" fmla="*/ 446665 h 447323"/>
                  <a:gd name="connsiteX6" fmla="*/ 648929 w 868048"/>
                  <a:gd name="connsiteY6" fmla="*/ 408741 h 447323"/>
                  <a:gd name="connsiteX7" fmla="*/ 868048 w 868048"/>
                  <a:gd name="connsiteY7" fmla="*/ 278112 h 447323"/>
                  <a:gd name="connsiteX8" fmla="*/ 813268 w 868048"/>
                  <a:gd name="connsiteY8" fmla="*/ 269685 h 447323"/>
                  <a:gd name="connsiteX9" fmla="*/ 678426 w 868048"/>
                  <a:gd name="connsiteY9" fmla="*/ 240188 h 447323"/>
                  <a:gd name="connsiteX10" fmla="*/ 509873 w 868048"/>
                  <a:gd name="connsiteY10" fmla="*/ 155911 h 447323"/>
                  <a:gd name="connsiteX11" fmla="*/ 375030 w 868048"/>
                  <a:gd name="connsiteY11" fmla="*/ 50566 h 447323"/>
                  <a:gd name="connsiteX12" fmla="*/ 332892 w 868048"/>
                  <a:gd name="connsiteY12" fmla="*/ 0 h 447323"/>
                  <a:gd name="connsiteX13" fmla="*/ 0 w 868048"/>
                  <a:gd name="connsiteY13" fmla="*/ 155911 h 447323"/>
                  <a:gd name="connsiteX0" fmla="*/ 0 w 868048"/>
                  <a:gd name="connsiteY0" fmla="*/ 155911 h 447323"/>
                  <a:gd name="connsiteX1" fmla="*/ 71635 w 868048"/>
                  <a:gd name="connsiteY1" fmla="*/ 227546 h 447323"/>
                  <a:gd name="connsiteX2" fmla="*/ 168553 w 868048"/>
                  <a:gd name="connsiteY2" fmla="*/ 307609 h 447323"/>
                  <a:gd name="connsiteX3" fmla="*/ 311823 w 868048"/>
                  <a:gd name="connsiteY3" fmla="*/ 391885 h 447323"/>
                  <a:gd name="connsiteX4" fmla="*/ 425597 w 868048"/>
                  <a:gd name="connsiteY4" fmla="*/ 429810 h 447323"/>
                  <a:gd name="connsiteX5" fmla="*/ 530942 w 868048"/>
                  <a:gd name="connsiteY5" fmla="*/ 446665 h 447323"/>
                  <a:gd name="connsiteX6" fmla="*/ 648929 w 868048"/>
                  <a:gd name="connsiteY6" fmla="*/ 408741 h 447323"/>
                  <a:gd name="connsiteX7" fmla="*/ 868048 w 868048"/>
                  <a:gd name="connsiteY7" fmla="*/ 278112 h 447323"/>
                  <a:gd name="connsiteX8" fmla="*/ 813268 w 868048"/>
                  <a:gd name="connsiteY8" fmla="*/ 269685 h 447323"/>
                  <a:gd name="connsiteX9" fmla="*/ 678426 w 868048"/>
                  <a:gd name="connsiteY9" fmla="*/ 240188 h 447323"/>
                  <a:gd name="connsiteX10" fmla="*/ 509873 w 868048"/>
                  <a:gd name="connsiteY10" fmla="*/ 155911 h 447323"/>
                  <a:gd name="connsiteX11" fmla="*/ 375030 w 868048"/>
                  <a:gd name="connsiteY11" fmla="*/ 50566 h 447323"/>
                  <a:gd name="connsiteX12" fmla="*/ 325795 w 868048"/>
                  <a:gd name="connsiteY12" fmla="*/ 0 h 447323"/>
                  <a:gd name="connsiteX13" fmla="*/ 0 w 868048"/>
                  <a:gd name="connsiteY13" fmla="*/ 155911 h 447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68048" h="447323">
                    <a:moveTo>
                      <a:pt x="0" y="155911"/>
                    </a:moveTo>
                    <a:cubicBezTo>
                      <a:pt x="21771" y="179087"/>
                      <a:pt x="43543" y="202263"/>
                      <a:pt x="71635" y="227546"/>
                    </a:cubicBezTo>
                    <a:cubicBezTo>
                      <a:pt x="99727" y="252829"/>
                      <a:pt x="128522" y="280219"/>
                      <a:pt x="168553" y="307609"/>
                    </a:cubicBezTo>
                    <a:cubicBezTo>
                      <a:pt x="208584" y="334999"/>
                      <a:pt x="268982" y="371518"/>
                      <a:pt x="311823" y="391885"/>
                    </a:cubicBezTo>
                    <a:cubicBezTo>
                      <a:pt x="354664" y="412252"/>
                      <a:pt x="389077" y="420680"/>
                      <a:pt x="425597" y="429810"/>
                    </a:cubicBezTo>
                    <a:cubicBezTo>
                      <a:pt x="462117" y="438940"/>
                      <a:pt x="493720" y="450176"/>
                      <a:pt x="530942" y="446665"/>
                    </a:cubicBezTo>
                    <a:cubicBezTo>
                      <a:pt x="568164" y="443154"/>
                      <a:pt x="600470" y="433322"/>
                      <a:pt x="648929" y="408741"/>
                    </a:cubicBezTo>
                    <a:lnTo>
                      <a:pt x="868048" y="278112"/>
                    </a:lnTo>
                    <a:cubicBezTo>
                      <a:pt x="849788" y="275303"/>
                      <a:pt x="844872" y="276006"/>
                      <a:pt x="813268" y="269685"/>
                    </a:cubicBezTo>
                    <a:cubicBezTo>
                      <a:pt x="781664" y="263364"/>
                      <a:pt x="728992" y="259150"/>
                      <a:pt x="678426" y="240188"/>
                    </a:cubicBezTo>
                    <a:cubicBezTo>
                      <a:pt x="627860" y="221226"/>
                      <a:pt x="560439" y="187515"/>
                      <a:pt x="509873" y="155911"/>
                    </a:cubicBezTo>
                    <a:cubicBezTo>
                      <a:pt x="459307" y="124307"/>
                      <a:pt x="404527" y="76551"/>
                      <a:pt x="375030" y="50566"/>
                    </a:cubicBezTo>
                    <a:cubicBezTo>
                      <a:pt x="345533" y="24581"/>
                      <a:pt x="332115" y="12290"/>
                      <a:pt x="325795" y="0"/>
                    </a:cubicBezTo>
                    <a:lnTo>
                      <a:pt x="0" y="155911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33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>
                <a:off x="4443219" y="4095838"/>
                <a:ext cx="537522" cy="379244"/>
              </a:xfrm>
              <a:custGeom>
                <a:avLst/>
                <a:gdLst>
                  <a:gd name="connsiteX0" fmla="*/ 535156 w 535156"/>
                  <a:gd name="connsiteY0" fmla="*/ 379244 h 379244"/>
                  <a:gd name="connsiteX1" fmla="*/ 501445 w 535156"/>
                  <a:gd name="connsiteY1" fmla="*/ 261257 h 379244"/>
                  <a:gd name="connsiteX2" fmla="*/ 442452 w 535156"/>
                  <a:gd name="connsiteY2" fmla="*/ 257043 h 379244"/>
                  <a:gd name="connsiteX3" fmla="*/ 337106 w 535156"/>
                  <a:gd name="connsiteY3" fmla="*/ 223333 h 379244"/>
                  <a:gd name="connsiteX4" fmla="*/ 193836 w 535156"/>
                  <a:gd name="connsiteY4" fmla="*/ 143270 h 379244"/>
                  <a:gd name="connsiteX5" fmla="*/ 75849 w 535156"/>
                  <a:gd name="connsiteY5" fmla="*/ 42138 h 379244"/>
                  <a:gd name="connsiteX6" fmla="*/ 42139 w 535156"/>
                  <a:gd name="connsiteY6" fmla="*/ 0 h 379244"/>
                  <a:gd name="connsiteX7" fmla="*/ 0 w 535156"/>
                  <a:gd name="connsiteY7" fmla="*/ 92704 h 379244"/>
                  <a:gd name="connsiteX8" fmla="*/ 75849 w 535156"/>
                  <a:gd name="connsiteY8" fmla="*/ 176980 h 379244"/>
                  <a:gd name="connsiteX9" fmla="*/ 193836 w 535156"/>
                  <a:gd name="connsiteY9" fmla="*/ 261257 h 379244"/>
                  <a:gd name="connsiteX10" fmla="*/ 337106 w 535156"/>
                  <a:gd name="connsiteY10" fmla="*/ 332892 h 379244"/>
                  <a:gd name="connsiteX11" fmla="*/ 480376 w 535156"/>
                  <a:gd name="connsiteY11" fmla="*/ 366603 h 379244"/>
                  <a:gd name="connsiteX12" fmla="*/ 535156 w 535156"/>
                  <a:gd name="connsiteY12" fmla="*/ 379244 h 379244"/>
                  <a:gd name="connsiteX0" fmla="*/ 537522 w 537522"/>
                  <a:gd name="connsiteY0" fmla="*/ 379244 h 379244"/>
                  <a:gd name="connsiteX1" fmla="*/ 503811 w 537522"/>
                  <a:gd name="connsiteY1" fmla="*/ 261257 h 379244"/>
                  <a:gd name="connsiteX2" fmla="*/ 444818 w 537522"/>
                  <a:gd name="connsiteY2" fmla="*/ 257043 h 379244"/>
                  <a:gd name="connsiteX3" fmla="*/ 339472 w 537522"/>
                  <a:gd name="connsiteY3" fmla="*/ 223333 h 379244"/>
                  <a:gd name="connsiteX4" fmla="*/ 196202 w 537522"/>
                  <a:gd name="connsiteY4" fmla="*/ 143270 h 379244"/>
                  <a:gd name="connsiteX5" fmla="*/ 78215 w 537522"/>
                  <a:gd name="connsiteY5" fmla="*/ 42138 h 379244"/>
                  <a:gd name="connsiteX6" fmla="*/ 44505 w 537522"/>
                  <a:gd name="connsiteY6" fmla="*/ 0 h 379244"/>
                  <a:gd name="connsiteX7" fmla="*/ 0 w 537522"/>
                  <a:gd name="connsiteY7" fmla="*/ 97435 h 379244"/>
                  <a:gd name="connsiteX8" fmla="*/ 78215 w 537522"/>
                  <a:gd name="connsiteY8" fmla="*/ 176980 h 379244"/>
                  <a:gd name="connsiteX9" fmla="*/ 196202 w 537522"/>
                  <a:gd name="connsiteY9" fmla="*/ 261257 h 379244"/>
                  <a:gd name="connsiteX10" fmla="*/ 339472 w 537522"/>
                  <a:gd name="connsiteY10" fmla="*/ 332892 h 379244"/>
                  <a:gd name="connsiteX11" fmla="*/ 482742 w 537522"/>
                  <a:gd name="connsiteY11" fmla="*/ 366603 h 379244"/>
                  <a:gd name="connsiteX12" fmla="*/ 537522 w 537522"/>
                  <a:gd name="connsiteY12" fmla="*/ 379244 h 379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37522" h="379244">
                    <a:moveTo>
                      <a:pt x="537522" y="379244"/>
                    </a:moveTo>
                    <a:cubicBezTo>
                      <a:pt x="523475" y="329731"/>
                      <a:pt x="509429" y="280219"/>
                      <a:pt x="503811" y="261257"/>
                    </a:cubicBezTo>
                    <a:lnTo>
                      <a:pt x="444818" y="257043"/>
                    </a:lnTo>
                    <a:cubicBezTo>
                      <a:pt x="417428" y="250722"/>
                      <a:pt x="380908" y="242295"/>
                      <a:pt x="339472" y="223333"/>
                    </a:cubicBezTo>
                    <a:cubicBezTo>
                      <a:pt x="298036" y="204371"/>
                      <a:pt x="239745" y="173469"/>
                      <a:pt x="196202" y="143270"/>
                    </a:cubicBezTo>
                    <a:cubicBezTo>
                      <a:pt x="152659" y="113071"/>
                      <a:pt x="103498" y="66016"/>
                      <a:pt x="78215" y="42138"/>
                    </a:cubicBezTo>
                    <a:cubicBezTo>
                      <a:pt x="52932" y="18260"/>
                      <a:pt x="48718" y="9130"/>
                      <a:pt x="44505" y="0"/>
                    </a:cubicBezTo>
                    <a:lnTo>
                      <a:pt x="0" y="97435"/>
                    </a:lnTo>
                    <a:cubicBezTo>
                      <a:pt x="25283" y="125527"/>
                      <a:pt x="45515" y="149676"/>
                      <a:pt x="78215" y="176980"/>
                    </a:cubicBezTo>
                    <a:cubicBezTo>
                      <a:pt x="110915" y="204284"/>
                      <a:pt x="152659" y="235272"/>
                      <a:pt x="196202" y="261257"/>
                    </a:cubicBezTo>
                    <a:cubicBezTo>
                      <a:pt x="239745" y="287242"/>
                      <a:pt x="291715" y="315334"/>
                      <a:pt x="339472" y="332892"/>
                    </a:cubicBezTo>
                    <a:cubicBezTo>
                      <a:pt x="387229" y="350450"/>
                      <a:pt x="450436" y="360282"/>
                      <a:pt x="482742" y="366603"/>
                    </a:cubicBezTo>
                    <a:lnTo>
                      <a:pt x="537522" y="379244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33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27" name="组合 10"/>
            <p:cNvGrpSpPr/>
            <p:nvPr/>
          </p:nvGrpSpPr>
          <p:grpSpPr>
            <a:xfrm>
              <a:off x="4365811" y="2647886"/>
              <a:ext cx="1072956" cy="1176375"/>
              <a:chOff x="4677346" y="2865401"/>
              <a:chExt cx="699495" cy="766916"/>
            </a:xfrm>
          </p:grpSpPr>
          <p:sp>
            <p:nvSpPr>
              <p:cNvPr id="51" name="任意多边形 50"/>
              <p:cNvSpPr/>
              <p:nvPr/>
            </p:nvSpPr>
            <p:spPr>
              <a:xfrm>
                <a:off x="4677347" y="2959942"/>
                <a:ext cx="615218" cy="663947"/>
              </a:xfrm>
              <a:custGeom>
                <a:avLst/>
                <a:gdLst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84589 w 615218"/>
                  <a:gd name="connsiteY2" fmla="*/ 227546 h 661570"/>
                  <a:gd name="connsiteX3" fmla="*/ 556225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98782 w 615218"/>
                  <a:gd name="connsiteY2" fmla="*/ 244105 h 661570"/>
                  <a:gd name="connsiteX3" fmla="*/ 556225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98782 w 615218"/>
                  <a:gd name="connsiteY2" fmla="*/ 244105 h 661570"/>
                  <a:gd name="connsiteX3" fmla="*/ 565688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  <a:gd name="connsiteX0" fmla="*/ 324464 w 615218"/>
                  <a:gd name="connsiteY0" fmla="*/ 0 h 661570"/>
                  <a:gd name="connsiteX1" fmla="*/ 397936 w 615218"/>
                  <a:gd name="connsiteY1" fmla="*/ 88047 h 661570"/>
                  <a:gd name="connsiteX2" fmla="*/ 498782 w 615218"/>
                  <a:gd name="connsiteY2" fmla="*/ 244105 h 661570"/>
                  <a:gd name="connsiteX3" fmla="*/ 565688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  <a:gd name="connsiteX0" fmla="*/ 329122 w 615218"/>
                  <a:gd name="connsiteY0" fmla="*/ 0 h 663947"/>
                  <a:gd name="connsiteX1" fmla="*/ 397936 w 615218"/>
                  <a:gd name="connsiteY1" fmla="*/ 90424 h 663947"/>
                  <a:gd name="connsiteX2" fmla="*/ 498782 w 615218"/>
                  <a:gd name="connsiteY2" fmla="*/ 246482 h 663947"/>
                  <a:gd name="connsiteX3" fmla="*/ 565688 w 615218"/>
                  <a:gd name="connsiteY3" fmla="*/ 368980 h 663947"/>
                  <a:gd name="connsiteX4" fmla="*/ 615218 w 615218"/>
                  <a:gd name="connsiteY4" fmla="*/ 516464 h 663947"/>
                  <a:gd name="connsiteX5" fmla="*/ 261257 w 615218"/>
                  <a:gd name="connsiteY5" fmla="*/ 663947 h 663947"/>
                  <a:gd name="connsiteX6" fmla="*/ 219119 w 615218"/>
                  <a:gd name="connsiteY6" fmla="*/ 558602 h 663947"/>
                  <a:gd name="connsiteX7" fmla="*/ 151697 w 615218"/>
                  <a:gd name="connsiteY7" fmla="*/ 398476 h 663947"/>
                  <a:gd name="connsiteX8" fmla="*/ 54779 w 615218"/>
                  <a:gd name="connsiteY8" fmla="*/ 238351 h 663947"/>
                  <a:gd name="connsiteX9" fmla="*/ 0 w 615218"/>
                  <a:gd name="connsiteY9" fmla="*/ 154075 h 663947"/>
                  <a:gd name="connsiteX10" fmla="*/ 329122 w 615218"/>
                  <a:gd name="connsiteY10" fmla="*/ 0 h 663947"/>
                  <a:gd name="connsiteX0" fmla="*/ 329122 w 615218"/>
                  <a:gd name="connsiteY0" fmla="*/ 0 h 663947"/>
                  <a:gd name="connsiteX1" fmla="*/ 397936 w 615218"/>
                  <a:gd name="connsiteY1" fmla="*/ 90424 h 663947"/>
                  <a:gd name="connsiteX2" fmla="*/ 498782 w 615218"/>
                  <a:gd name="connsiteY2" fmla="*/ 246482 h 663947"/>
                  <a:gd name="connsiteX3" fmla="*/ 565688 w 615218"/>
                  <a:gd name="connsiteY3" fmla="*/ 368980 h 663947"/>
                  <a:gd name="connsiteX4" fmla="*/ 615218 w 615218"/>
                  <a:gd name="connsiteY4" fmla="*/ 516464 h 663947"/>
                  <a:gd name="connsiteX5" fmla="*/ 261257 w 615218"/>
                  <a:gd name="connsiteY5" fmla="*/ 663947 h 663947"/>
                  <a:gd name="connsiteX6" fmla="*/ 213591 w 615218"/>
                  <a:gd name="connsiteY6" fmla="*/ 534653 h 663947"/>
                  <a:gd name="connsiteX7" fmla="*/ 151697 w 615218"/>
                  <a:gd name="connsiteY7" fmla="*/ 398476 h 663947"/>
                  <a:gd name="connsiteX8" fmla="*/ 54779 w 615218"/>
                  <a:gd name="connsiteY8" fmla="*/ 238351 h 663947"/>
                  <a:gd name="connsiteX9" fmla="*/ 0 w 615218"/>
                  <a:gd name="connsiteY9" fmla="*/ 154075 h 663947"/>
                  <a:gd name="connsiteX10" fmla="*/ 329122 w 615218"/>
                  <a:gd name="connsiteY10" fmla="*/ 0 h 663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15218" h="663947">
                    <a:moveTo>
                      <a:pt x="329122" y="0"/>
                    </a:moveTo>
                    <a:cubicBezTo>
                      <a:pt x="353703" y="27390"/>
                      <a:pt x="369659" y="49344"/>
                      <a:pt x="397936" y="90424"/>
                    </a:cubicBezTo>
                    <a:cubicBezTo>
                      <a:pt x="426213" y="131504"/>
                      <a:pt x="470823" y="200056"/>
                      <a:pt x="498782" y="246482"/>
                    </a:cubicBezTo>
                    <a:cubicBezTo>
                      <a:pt x="526741" y="292908"/>
                      <a:pt x="546282" y="323983"/>
                      <a:pt x="565688" y="368980"/>
                    </a:cubicBezTo>
                    <a:cubicBezTo>
                      <a:pt x="585094" y="413977"/>
                      <a:pt x="610302" y="483456"/>
                      <a:pt x="615218" y="516464"/>
                    </a:cubicBezTo>
                    <a:lnTo>
                      <a:pt x="261257" y="663947"/>
                    </a:lnTo>
                    <a:cubicBezTo>
                      <a:pt x="247211" y="628832"/>
                      <a:pt x="231851" y="578898"/>
                      <a:pt x="213591" y="534653"/>
                    </a:cubicBezTo>
                    <a:cubicBezTo>
                      <a:pt x="195331" y="490408"/>
                      <a:pt x="178166" y="447860"/>
                      <a:pt x="151697" y="398476"/>
                    </a:cubicBezTo>
                    <a:cubicBezTo>
                      <a:pt x="125228" y="349092"/>
                      <a:pt x="80062" y="279084"/>
                      <a:pt x="54779" y="238351"/>
                    </a:cubicBezTo>
                    <a:cubicBezTo>
                      <a:pt x="29496" y="197618"/>
                      <a:pt x="14748" y="175846"/>
                      <a:pt x="0" y="154075"/>
                    </a:cubicBezTo>
                    <a:lnTo>
                      <a:pt x="329122" y="0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33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>
                <a:off x="4677346" y="2869615"/>
                <a:ext cx="353961" cy="244402"/>
              </a:xfrm>
              <a:custGeom>
                <a:avLst/>
                <a:gdLst>
                  <a:gd name="connsiteX0" fmla="*/ 320250 w 353961"/>
                  <a:gd name="connsiteY0" fmla="*/ 96918 h 244402"/>
                  <a:gd name="connsiteX1" fmla="*/ 353961 w 353961"/>
                  <a:gd name="connsiteY1" fmla="*/ 0 h 244402"/>
                  <a:gd name="connsiteX2" fmla="*/ 21069 w 353961"/>
                  <a:gd name="connsiteY2" fmla="*/ 164339 h 244402"/>
                  <a:gd name="connsiteX3" fmla="*/ 0 w 353961"/>
                  <a:gd name="connsiteY3" fmla="*/ 244402 h 244402"/>
                  <a:gd name="connsiteX4" fmla="*/ 320250 w 353961"/>
                  <a:gd name="connsiteY4" fmla="*/ 96918 h 244402"/>
                  <a:gd name="connsiteX0" fmla="*/ 324981 w 353961"/>
                  <a:gd name="connsiteY0" fmla="*/ 96918 h 244402"/>
                  <a:gd name="connsiteX1" fmla="*/ 353961 w 353961"/>
                  <a:gd name="connsiteY1" fmla="*/ 0 h 244402"/>
                  <a:gd name="connsiteX2" fmla="*/ 21069 w 353961"/>
                  <a:gd name="connsiteY2" fmla="*/ 164339 h 244402"/>
                  <a:gd name="connsiteX3" fmla="*/ 0 w 353961"/>
                  <a:gd name="connsiteY3" fmla="*/ 244402 h 244402"/>
                  <a:gd name="connsiteX4" fmla="*/ 324981 w 353961"/>
                  <a:gd name="connsiteY4" fmla="*/ 96918 h 24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3961" h="244402">
                    <a:moveTo>
                      <a:pt x="324981" y="96918"/>
                    </a:moveTo>
                    <a:cubicBezTo>
                      <a:pt x="335164" y="66368"/>
                      <a:pt x="340617" y="35818"/>
                      <a:pt x="353961" y="0"/>
                    </a:cubicBezTo>
                    <a:lnTo>
                      <a:pt x="21069" y="164339"/>
                    </a:lnTo>
                    <a:lnTo>
                      <a:pt x="0" y="244402"/>
                    </a:lnTo>
                    <a:lnTo>
                      <a:pt x="324981" y="96918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33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>
                <a:off x="4938603" y="3467978"/>
                <a:ext cx="438238" cy="164339"/>
              </a:xfrm>
              <a:custGeom>
                <a:avLst/>
                <a:gdLst>
                  <a:gd name="connsiteX0" fmla="*/ 349747 w 438238"/>
                  <a:gd name="connsiteY0" fmla="*/ 0 h 164339"/>
                  <a:gd name="connsiteX1" fmla="*/ 438238 w 438238"/>
                  <a:gd name="connsiteY1" fmla="*/ 4214 h 164339"/>
                  <a:gd name="connsiteX2" fmla="*/ 71635 w 438238"/>
                  <a:gd name="connsiteY2" fmla="*/ 164339 h 164339"/>
                  <a:gd name="connsiteX3" fmla="*/ 0 w 438238"/>
                  <a:gd name="connsiteY3" fmla="*/ 151698 h 164339"/>
                  <a:gd name="connsiteX4" fmla="*/ 349747 w 438238"/>
                  <a:gd name="connsiteY4" fmla="*/ 0 h 164339"/>
                  <a:gd name="connsiteX0" fmla="*/ 349747 w 438238"/>
                  <a:gd name="connsiteY0" fmla="*/ 0 h 164339"/>
                  <a:gd name="connsiteX1" fmla="*/ 438238 w 438238"/>
                  <a:gd name="connsiteY1" fmla="*/ 4214 h 164339"/>
                  <a:gd name="connsiteX2" fmla="*/ 71635 w 438238"/>
                  <a:gd name="connsiteY2" fmla="*/ 164339 h 164339"/>
                  <a:gd name="connsiteX3" fmla="*/ 0 w 438238"/>
                  <a:gd name="connsiteY3" fmla="*/ 156429 h 164339"/>
                  <a:gd name="connsiteX4" fmla="*/ 349747 w 438238"/>
                  <a:gd name="connsiteY4" fmla="*/ 0 h 164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238" h="164339">
                    <a:moveTo>
                      <a:pt x="349747" y="0"/>
                    </a:moveTo>
                    <a:lnTo>
                      <a:pt x="438238" y="4214"/>
                    </a:lnTo>
                    <a:lnTo>
                      <a:pt x="71635" y="164339"/>
                    </a:lnTo>
                    <a:lnTo>
                      <a:pt x="0" y="156429"/>
                    </a:lnTo>
                    <a:lnTo>
                      <a:pt x="349747" y="0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33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>
                <a:off x="5001810" y="2865401"/>
                <a:ext cx="375031" cy="610190"/>
              </a:xfrm>
              <a:custGeom>
                <a:avLst/>
                <a:gdLst>
                  <a:gd name="connsiteX0" fmla="*/ 290754 w 375031"/>
                  <a:gd name="connsiteY0" fmla="*/ 598363 h 606791"/>
                  <a:gd name="connsiteX1" fmla="*/ 252830 w 375031"/>
                  <a:gd name="connsiteY1" fmla="*/ 497231 h 606791"/>
                  <a:gd name="connsiteX2" fmla="*/ 176981 w 375031"/>
                  <a:gd name="connsiteY2" fmla="*/ 345534 h 606791"/>
                  <a:gd name="connsiteX3" fmla="*/ 88490 w 375031"/>
                  <a:gd name="connsiteY3" fmla="*/ 210691 h 606791"/>
                  <a:gd name="connsiteX4" fmla="*/ 25283 w 375031"/>
                  <a:gd name="connsiteY4" fmla="*/ 122201 h 606791"/>
                  <a:gd name="connsiteX5" fmla="*/ 0 w 375031"/>
                  <a:gd name="connsiteY5" fmla="*/ 101132 h 606791"/>
                  <a:gd name="connsiteX6" fmla="*/ 29497 w 375031"/>
                  <a:gd name="connsiteY6" fmla="*/ 0 h 606791"/>
                  <a:gd name="connsiteX7" fmla="*/ 105346 w 375031"/>
                  <a:gd name="connsiteY7" fmla="*/ 101132 h 606791"/>
                  <a:gd name="connsiteX8" fmla="*/ 198050 w 375031"/>
                  <a:gd name="connsiteY8" fmla="*/ 231760 h 606791"/>
                  <a:gd name="connsiteX9" fmla="*/ 282326 w 375031"/>
                  <a:gd name="connsiteY9" fmla="*/ 383458 h 606791"/>
                  <a:gd name="connsiteX10" fmla="*/ 345534 w 375031"/>
                  <a:gd name="connsiteY10" fmla="*/ 518300 h 606791"/>
                  <a:gd name="connsiteX11" fmla="*/ 375031 w 375031"/>
                  <a:gd name="connsiteY11" fmla="*/ 606791 h 606791"/>
                  <a:gd name="connsiteX12" fmla="*/ 290754 w 375031"/>
                  <a:gd name="connsiteY12" fmla="*/ 598363 h 606791"/>
                  <a:gd name="connsiteX0" fmla="*/ 290754 w 375031"/>
                  <a:gd name="connsiteY0" fmla="*/ 610190 h 610190"/>
                  <a:gd name="connsiteX1" fmla="*/ 252830 w 375031"/>
                  <a:gd name="connsiteY1" fmla="*/ 497231 h 610190"/>
                  <a:gd name="connsiteX2" fmla="*/ 176981 w 375031"/>
                  <a:gd name="connsiteY2" fmla="*/ 345534 h 610190"/>
                  <a:gd name="connsiteX3" fmla="*/ 88490 w 375031"/>
                  <a:gd name="connsiteY3" fmla="*/ 210691 h 610190"/>
                  <a:gd name="connsiteX4" fmla="*/ 25283 w 375031"/>
                  <a:gd name="connsiteY4" fmla="*/ 122201 h 610190"/>
                  <a:gd name="connsiteX5" fmla="*/ 0 w 375031"/>
                  <a:gd name="connsiteY5" fmla="*/ 101132 h 610190"/>
                  <a:gd name="connsiteX6" fmla="*/ 29497 w 375031"/>
                  <a:gd name="connsiteY6" fmla="*/ 0 h 610190"/>
                  <a:gd name="connsiteX7" fmla="*/ 105346 w 375031"/>
                  <a:gd name="connsiteY7" fmla="*/ 101132 h 610190"/>
                  <a:gd name="connsiteX8" fmla="*/ 198050 w 375031"/>
                  <a:gd name="connsiteY8" fmla="*/ 231760 h 610190"/>
                  <a:gd name="connsiteX9" fmla="*/ 282326 w 375031"/>
                  <a:gd name="connsiteY9" fmla="*/ 383458 h 610190"/>
                  <a:gd name="connsiteX10" fmla="*/ 345534 w 375031"/>
                  <a:gd name="connsiteY10" fmla="*/ 518300 h 610190"/>
                  <a:gd name="connsiteX11" fmla="*/ 375031 w 375031"/>
                  <a:gd name="connsiteY11" fmla="*/ 606791 h 610190"/>
                  <a:gd name="connsiteX12" fmla="*/ 290754 w 375031"/>
                  <a:gd name="connsiteY12" fmla="*/ 610190 h 610190"/>
                  <a:gd name="connsiteX0" fmla="*/ 290754 w 375031"/>
                  <a:gd name="connsiteY0" fmla="*/ 610190 h 610190"/>
                  <a:gd name="connsiteX1" fmla="*/ 252830 w 375031"/>
                  <a:gd name="connsiteY1" fmla="*/ 497231 h 610190"/>
                  <a:gd name="connsiteX2" fmla="*/ 176981 w 375031"/>
                  <a:gd name="connsiteY2" fmla="*/ 345534 h 610190"/>
                  <a:gd name="connsiteX3" fmla="*/ 88490 w 375031"/>
                  <a:gd name="connsiteY3" fmla="*/ 210691 h 610190"/>
                  <a:gd name="connsiteX4" fmla="*/ 25283 w 375031"/>
                  <a:gd name="connsiteY4" fmla="*/ 122201 h 610190"/>
                  <a:gd name="connsiteX5" fmla="*/ 0 w 375031"/>
                  <a:gd name="connsiteY5" fmla="*/ 101132 h 610190"/>
                  <a:gd name="connsiteX6" fmla="*/ 29497 w 375031"/>
                  <a:gd name="connsiteY6" fmla="*/ 0 h 610190"/>
                  <a:gd name="connsiteX7" fmla="*/ 105346 w 375031"/>
                  <a:gd name="connsiteY7" fmla="*/ 101132 h 610190"/>
                  <a:gd name="connsiteX8" fmla="*/ 198050 w 375031"/>
                  <a:gd name="connsiteY8" fmla="*/ 231760 h 610190"/>
                  <a:gd name="connsiteX9" fmla="*/ 287690 w 375031"/>
                  <a:gd name="connsiteY9" fmla="*/ 387413 h 610190"/>
                  <a:gd name="connsiteX10" fmla="*/ 345534 w 375031"/>
                  <a:gd name="connsiteY10" fmla="*/ 518300 h 610190"/>
                  <a:gd name="connsiteX11" fmla="*/ 375031 w 375031"/>
                  <a:gd name="connsiteY11" fmla="*/ 606791 h 610190"/>
                  <a:gd name="connsiteX12" fmla="*/ 290754 w 375031"/>
                  <a:gd name="connsiteY12" fmla="*/ 610190 h 610190"/>
                  <a:gd name="connsiteX0" fmla="*/ 290754 w 375031"/>
                  <a:gd name="connsiteY0" fmla="*/ 610190 h 610190"/>
                  <a:gd name="connsiteX1" fmla="*/ 252830 w 375031"/>
                  <a:gd name="connsiteY1" fmla="*/ 497231 h 610190"/>
                  <a:gd name="connsiteX2" fmla="*/ 176981 w 375031"/>
                  <a:gd name="connsiteY2" fmla="*/ 345534 h 610190"/>
                  <a:gd name="connsiteX3" fmla="*/ 88490 w 375031"/>
                  <a:gd name="connsiteY3" fmla="*/ 210691 h 610190"/>
                  <a:gd name="connsiteX4" fmla="*/ 25283 w 375031"/>
                  <a:gd name="connsiteY4" fmla="*/ 122201 h 610190"/>
                  <a:gd name="connsiteX5" fmla="*/ 0 w 375031"/>
                  <a:gd name="connsiteY5" fmla="*/ 101132 h 610190"/>
                  <a:gd name="connsiteX6" fmla="*/ 29497 w 375031"/>
                  <a:gd name="connsiteY6" fmla="*/ 0 h 610190"/>
                  <a:gd name="connsiteX7" fmla="*/ 105346 w 375031"/>
                  <a:gd name="connsiteY7" fmla="*/ 101132 h 610190"/>
                  <a:gd name="connsiteX8" fmla="*/ 198050 w 375031"/>
                  <a:gd name="connsiteY8" fmla="*/ 231760 h 610190"/>
                  <a:gd name="connsiteX9" fmla="*/ 287690 w 375031"/>
                  <a:gd name="connsiteY9" fmla="*/ 387413 h 610190"/>
                  <a:gd name="connsiteX10" fmla="*/ 337351 w 375031"/>
                  <a:gd name="connsiteY10" fmla="*/ 495706 h 610190"/>
                  <a:gd name="connsiteX11" fmla="*/ 375031 w 375031"/>
                  <a:gd name="connsiteY11" fmla="*/ 606791 h 610190"/>
                  <a:gd name="connsiteX12" fmla="*/ 290754 w 375031"/>
                  <a:gd name="connsiteY12" fmla="*/ 610190 h 610190"/>
                  <a:gd name="connsiteX0" fmla="*/ 290754 w 375031"/>
                  <a:gd name="connsiteY0" fmla="*/ 610190 h 610190"/>
                  <a:gd name="connsiteX1" fmla="*/ 252830 w 375031"/>
                  <a:gd name="connsiteY1" fmla="*/ 497231 h 610190"/>
                  <a:gd name="connsiteX2" fmla="*/ 176981 w 375031"/>
                  <a:gd name="connsiteY2" fmla="*/ 345534 h 610190"/>
                  <a:gd name="connsiteX3" fmla="*/ 88490 w 375031"/>
                  <a:gd name="connsiteY3" fmla="*/ 210691 h 610190"/>
                  <a:gd name="connsiteX4" fmla="*/ 25283 w 375031"/>
                  <a:gd name="connsiteY4" fmla="*/ 122201 h 610190"/>
                  <a:gd name="connsiteX5" fmla="*/ 0 w 375031"/>
                  <a:gd name="connsiteY5" fmla="*/ 101132 h 610190"/>
                  <a:gd name="connsiteX6" fmla="*/ 29497 w 375031"/>
                  <a:gd name="connsiteY6" fmla="*/ 0 h 610190"/>
                  <a:gd name="connsiteX7" fmla="*/ 112738 w 375031"/>
                  <a:gd name="connsiteY7" fmla="*/ 103528 h 610190"/>
                  <a:gd name="connsiteX8" fmla="*/ 198050 w 375031"/>
                  <a:gd name="connsiteY8" fmla="*/ 231760 h 610190"/>
                  <a:gd name="connsiteX9" fmla="*/ 287690 w 375031"/>
                  <a:gd name="connsiteY9" fmla="*/ 387413 h 610190"/>
                  <a:gd name="connsiteX10" fmla="*/ 337351 w 375031"/>
                  <a:gd name="connsiteY10" fmla="*/ 495706 h 610190"/>
                  <a:gd name="connsiteX11" fmla="*/ 375031 w 375031"/>
                  <a:gd name="connsiteY11" fmla="*/ 606791 h 610190"/>
                  <a:gd name="connsiteX12" fmla="*/ 290754 w 375031"/>
                  <a:gd name="connsiteY12" fmla="*/ 610190 h 610190"/>
                  <a:gd name="connsiteX0" fmla="*/ 290754 w 375031"/>
                  <a:gd name="connsiteY0" fmla="*/ 610190 h 610190"/>
                  <a:gd name="connsiteX1" fmla="*/ 252830 w 375031"/>
                  <a:gd name="connsiteY1" fmla="*/ 497231 h 610190"/>
                  <a:gd name="connsiteX2" fmla="*/ 176981 w 375031"/>
                  <a:gd name="connsiteY2" fmla="*/ 345534 h 610190"/>
                  <a:gd name="connsiteX3" fmla="*/ 88490 w 375031"/>
                  <a:gd name="connsiteY3" fmla="*/ 210691 h 610190"/>
                  <a:gd name="connsiteX4" fmla="*/ 25283 w 375031"/>
                  <a:gd name="connsiteY4" fmla="*/ 122201 h 610190"/>
                  <a:gd name="connsiteX5" fmla="*/ 0 w 375031"/>
                  <a:gd name="connsiteY5" fmla="*/ 101132 h 610190"/>
                  <a:gd name="connsiteX6" fmla="*/ 29497 w 375031"/>
                  <a:gd name="connsiteY6" fmla="*/ 0 h 610190"/>
                  <a:gd name="connsiteX7" fmla="*/ 112738 w 375031"/>
                  <a:gd name="connsiteY7" fmla="*/ 103528 h 610190"/>
                  <a:gd name="connsiteX8" fmla="*/ 201746 w 375031"/>
                  <a:gd name="connsiteY8" fmla="*/ 232958 h 610190"/>
                  <a:gd name="connsiteX9" fmla="*/ 287690 w 375031"/>
                  <a:gd name="connsiteY9" fmla="*/ 387413 h 610190"/>
                  <a:gd name="connsiteX10" fmla="*/ 337351 w 375031"/>
                  <a:gd name="connsiteY10" fmla="*/ 495706 h 610190"/>
                  <a:gd name="connsiteX11" fmla="*/ 375031 w 375031"/>
                  <a:gd name="connsiteY11" fmla="*/ 606791 h 610190"/>
                  <a:gd name="connsiteX12" fmla="*/ 290754 w 375031"/>
                  <a:gd name="connsiteY12" fmla="*/ 610190 h 610190"/>
                  <a:gd name="connsiteX0" fmla="*/ 290754 w 375031"/>
                  <a:gd name="connsiteY0" fmla="*/ 610190 h 610190"/>
                  <a:gd name="connsiteX1" fmla="*/ 252830 w 375031"/>
                  <a:gd name="connsiteY1" fmla="*/ 497231 h 610190"/>
                  <a:gd name="connsiteX2" fmla="*/ 176981 w 375031"/>
                  <a:gd name="connsiteY2" fmla="*/ 345534 h 610190"/>
                  <a:gd name="connsiteX3" fmla="*/ 88490 w 375031"/>
                  <a:gd name="connsiteY3" fmla="*/ 210691 h 610190"/>
                  <a:gd name="connsiteX4" fmla="*/ 25283 w 375031"/>
                  <a:gd name="connsiteY4" fmla="*/ 122201 h 610190"/>
                  <a:gd name="connsiteX5" fmla="*/ 0 w 375031"/>
                  <a:gd name="connsiteY5" fmla="*/ 101132 h 610190"/>
                  <a:gd name="connsiteX6" fmla="*/ 29497 w 375031"/>
                  <a:gd name="connsiteY6" fmla="*/ 0 h 610190"/>
                  <a:gd name="connsiteX7" fmla="*/ 112738 w 375031"/>
                  <a:gd name="connsiteY7" fmla="*/ 103528 h 610190"/>
                  <a:gd name="connsiteX8" fmla="*/ 201746 w 375031"/>
                  <a:gd name="connsiteY8" fmla="*/ 232958 h 610190"/>
                  <a:gd name="connsiteX9" fmla="*/ 276452 w 375031"/>
                  <a:gd name="connsiteY9" fmla="*/ 365391 h 610190"/>
                  <a:gd name="connsiteX10" fmla="*/ 337351 w 375031"/>
                  <a:gd name="connsiteY10" fmla="*/ 495706 h 610190"/>
                  <a:gd name="connsiteX11" fmla="*/ 375031 w 375031"/>
                  <a:gd name="connsiteY11" fmla="*/ 606791 h 610190"/>
                  <a:gd name="connsiteX12" fmla="*/ 290754 w 375031"/>
                  <a:gd name="connsiteY12" fmla="*/ 610190 h 610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75031" h="610190">
                    <a:moveTo>
                      <a:pt x="290754" y="610190"/>
                    </a:moveTo>
                    <a:cubicBezTo>
                      <a:pt x="281273" y="580693"/>
                      <a:pt x="271792" y="541340"/>
                      <a:pt x="252830" y="497231"/>
                    </a:cubicBezTo>
                    <a:cubicBezTo>
                      <a:pt x="233868" y="453122"/>
                      <a:pt x="204371" y="393291"/>
                      <a:pt x="176981" y="345534"/>
                    </a:cubicBezTo>
                    <a:cubicBezTo>
                      <a:pt x="149591" y="297777"/>
                      <a:pt x="113773" y="247913"/>
                      <a:pt x="88490" y="210691"/>
                    </a:cubicBezTo>
                    <a:cubicBezTo>
                      <a:pt x="63207" y="173469"/>
                      <a:pt x="40031" y="140461"/>
                      <a:pt x="25283" y="122201"/>
                    </a:cubicBezTo>
                    <a:cubicBezTo>
                      <a:pt x="10535" y="103941"/>
                      <a:pt x="5267" y="102536"/>
                      <a:pt x="0" y="101132"/>
                    </a:cubicBezTo>
                    <a:lnTo>
                      <a:pt x="29497" y="0"/>
                    </a:lnTo>
                    <a:cubicBezTo>
                      <a:pt x="54780" y="33711"/>
                      <a:pt x="84030" y="64702"/>
                      <a:pt x="112738" y="103528"/>
                    </a:cubicBezTo>
                    <a:cubicBezTo>
                      <a:pt x="141446" y="142354"/>
                      <a:pt x="174460" y="189314"/>
                      <a:pt x="201746" y="232958"/>
                    </a:cubicBezTo>
                    <a:cubicBezTo>
                      <a:pt x="229032" y="276602"/>
                      <a:pt x="253851" y="321600"/>
                      <a:pt x="276452" y="365391"/>
                    </a:cubicBezTo>
                    <a:cubicBezTo>
                      <a:pt x="299053" y="409182"/>
                      <a:pt x="321900" y="458484"/>
                      <a:pt x="337351" y="495706"/>
                    </a:cubicBezTo>
                    <a:cubicBezTo>
                      <a:pt x="352802" y="532928"/>
                      <a:pt x="368008" y="581156"/>
                      <a:pt x="375031" y="606791"/>
                    </a:cubicBezTo>
                    <a:lnTo>
                      <a:pt x="290754" y="610190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33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28" name="组合 11"/>
            <p:cNvGrpSpPr/>
            <p:nvPr/>
          </p:nvGrpSpPr>
          <p:grpSpPr>
            <a:xfrm>
              <a:off x="3628968" y="2137248"/>
              <a:ext cx="1176374" cy="743312"/>
              <a:chOff x="4090901" y="3221485"/>
              <a:chExt cx="766916" cy="484590"/>
            </a:xfrm>
          </p:grpSpPr>
          <p:sp>
            <p:nvSpPr>
              <p:cNvPr id="42" name="任意多边形 41"/>
              <p:cNvSpPr/>
              <p:nvPr/>
            </p:nvSpPr>
            <p:spPr>
              <a:xfrm>
                <a:off x="4090901" y="3221485"/>
                <a:ext cx="324464" cy="261257"/>
              </a:xfrm>
              <a:custGeom>
                <a:avLst/>
                <a:gdLst>
                  <a:gd name="connsiteX0" fmla="*/ 324464 w 324464"/>
                  <a:gd name="connsiteY0" fmla="*/ 101132 h 261257"/>
                  <a:gd name="connsiteX1" fmla="*/ 8427 w 324464"/>
                  <a:gd name="connsiteY1" fmla="*/ 261257 h 261257"/>
                  <a:gd name="connsiteX2" fmla="*/ 0 w 324464"/>
                  <a:gd name="connsiteY2" fmla="*/ 160125 h 261257"/>
                  <a:gd name="connsiteX3" fmla="*/ 299181 w 324464"/>
                  <a:gd name="connsiteY3" fmla="*/ 0 h 261257"/>
                  <a:gd name="connsiteX4" fmla="*/ 324464 w 324464"/>
                  <a:gd name="connsiteY4" fmla="*/ 101132 h 261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4464" h="261257">
                    <a:moveTo>
                      <a:pt x="324464" y="101132"/>
                    </a:moveTo>
                    <a:lnTo>
                      <a:pt x="8427" y="261257"/>
                    </a:lnTo>
                    <a:lnTo>
                      <a:pt x="0" y="160125"/>
                    </a:lnTo>
                    <a:lnTo>
                      <a:pt x="299181" y="0"/>
                    </a:lnTo>
                    <a:lnTo>
                      <a:pt x="324464" y="101132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3" name="任意多边形 42"/>
              <p:cNvSpPr/>
              <p:nvPr/>
            </p:nvSpPr>
            <p:spPr>
              <a:xfrm>
                <a:off x="4095114" y="3326830"/>
                <a:ext cx="728992" cy="379245"/>
              </a:xfrm>
              <a:custGeom>
                <a:avLst/>
                <a:gdLst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53143 w 728992"/>
                  <a:gd name="connsiteY5" fmla="*/ 181195 h 379245"/>
                  <a:gd name="connsiteX6" fmla="*/ 602577 w 728992"/>
                  <a:gd name="connsiteY6" fmla="*/ 126415 h 379245"/>
                  <a:gd name="connsiteX7" fmla="*/ 471949 w 728992"/>
                  <a:gd name="connsiteY7" fmla="*/ 50566 h 379245"/>
                  <a:gd name="connsiteX8" fmla="*/ 370817 w 728992"/>
                  <a:gd name="connsiteY8" fmla="*/ 12642 h 379245"/>
                  <a:gd name="connsiteX9" fmla="*/ 320251 w 728992"/>
                  <a:gd name="connsiteY9" fmla="*/ 0 h 379245"/>
                  <a:gd name="connsiteX10" fmla="*/ 0 w 728992"/>
                  <a:gd name="connsiteY10" fmla="*/ 155912 h 379245"/>
                  <a:gd name="connsiteX0" fmla="*/ 0 w 734997"/>
                  <a:gd name="connsiteY0" fmla="*/ 155912 h 379245"/>
                  <a:gd name="connsiteX1" fmla="*/ 134843 w 734997"/>
                  <a:gd name="connsiteY1" fmla="*/ 185409 h 379245"/>
                  <a:gd name="connsiteX2" fmla="*/ 303396 w 734997"/>
                  <a:gd name="connsiteY2" fmla="*/ 286540 h 379245"/>
                  <a:gd name="connsiteX3" fmla="*/ 400314 w 734997"/>
                  <a:gd name="connsiteY3" fmla="*/ 379245 h 379245"/>
                  <a:gd name="connsiteX4" fmla="*/ 728992 w 734997"/>
                  <a:gd name="connsiteY4" fmla="*/ 240188 h 379245"/>
                  <a:gd name="connsiteX5" fmla="*/ 602577 w 734997"/>
                  <a:gd name="connsiteY5" fmla="*/ 126415 h 379245"/>
                  <a:gd name="connsiteX6" fmla="*/ 471949 w 734997"/>
                  <a:gd name="connsiteY6" fmla="*/ 50566 h 379245"/>
                  <a:gd name="connsiteX7" fmla="*/ 370817 w 734997"/>
                  <a:gd name="connsiteY7" fmla="*/ 12642 h 379245"/>
                  <a:gd name="connsiteX8" fmla="*/ 320251 w 734997"/>
                  <a:gd name="connsiteY8" fmla="*/ 0 h 379245"/>
                  <a:gd name="connsiteX9" fmla="*/ 0 w 734997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70817 w 728992"/>
                  <a:gd name="connsiteY7" fmla="*/ 12642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70817 w 728992"/>
                  <a:gd name="connsiteY7" fmla="*/ 12642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80280 w 728992"/>
                  <a:gd name="connsiteY7" fmla="*/ 10277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298665 w 728992"/>
                  <a:gd name="connsiteY2" fmla="*/ 277078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80280 w 728992"/>
                  <a:gd name="connsiteY7" fmla="*/ 10277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8992" h="379245">
                    <a:moveTo>
                      <a:pt x="0" y="155912"/>
                    </a:moveTo>
                    <a:cubicBezTo>
                      <a:pt x="42138" y="159775"/>
                      <a:pt x="85066" y="165215"/>
                      <a:pt x="134843" y="185409"/>
                    </a:cubicBezTo>
                    <a:cubicBezTo>
                      <a:pt x="184620" y="205603"/>
                      <a:pt x="254420" y="244772"/>
                      <a:pt x="298665" y="277078"/>
                    </a:cubicBezTo>
                    <a:cubicBezTo>
                      <a:pt x="342910" y="309384"/>
                      <a:pt x="373977" y="349045"/>
                      <a:pt x="400314" y="379245"/>
                    </a:cubicBezTo>
                    <a:cubicBezTo>
                      <a:pt x="509873" y="332893"/>
                      <a:pt x="669999" y="278112"/>
                      <a:pt x="728992" y="240188"/>
                    </a:cubicBezTo>
                    <a:cubicBezTo>
                      <a:pt x="712136" y="219119"/>
                      <a:pt x="645418" y="158019"/>
                      <a:pt x="602577" y="126415"/>
                    </a:cubicBezTo>
                    <a:cubicBezTo>
                      <a:pt x="559736" y="94811"/>
                      <a:pt x="508999" y="69922"/>
                      <a:pt x="471949" y="50566"/>
                    </a:cubicBezTo>
                    <a:cubicBezTo>
                      <a:pt x="434899" y="31210"/>
                      <a:pt x="405563" y="18705"/>
                      <a:pt x="380280" y="10277"/>
                    </a:cubicBezTo>
                    <a:cubicBezTo>
                      <a:pt x="354997" y="1849"/>
                      <a:pt x="332892" y="2107"/>
                      <a:pt x="320251" y="0"/>
                    </a:cubicBezTo>
                    <a:lnTo>
                      <a:pt x="0" y="155912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33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7" name="任意多边形 46"/>
              <p:cNvSpPr/>
              <p:nvPr/>
            </p:nvSpPr>
            <p:spPr>
              <a:xfrm>
                <a:off x="4390082" y="3225699"/>
                <a:ext cx="467735" cy="347898"/>
              </a:xfrm>
              <a:custGeom>
                <a:avLst/>
                <a:gdLst>
                  <a:gd name="connsiteX0" fmla="*/ 425596 w 467735"/>
                  <a:gd name="connsiteY0" fmla="*/ 345533 h 345533"/>
                  <a:gd name="connsiteX1" fmla="*/ 467735 w 467735"/>
                  <a:gd name="connsiteY1" fmla="*/ 265471 h 345533"/>
                  <a:gd name="connsiteX2" fmla="*/ 425596 w 467735"/>
                  <a:gd name="connsiteY2" fmla="*/ 223332 h 345533"/>
                  <a:gd name="connsiteX3" fmla="*/ 337106 w 467735"/>
                  <a:gd name="connsiteY3" fmla="*/ 155911 h 345533"/>
                  <a:gd name="connsiteX4" fmla="*/ 252830 w 467735"/>
                  <a:gd name="connsiteY4" fmla="*/ 96918 h 345533"/>
                  <a:gd name="connsiteX5" fmla="*/ 143270 w 467735"/>
                  <a:gd name="connsiteY5" fmla="*/ 42138 h 345533"/>
                  <a:gd name="connsiteX6" fmla="*/ 67421 w 467735"/>
                  <a:gd name="connsiteY6" fmla="*/ 12641 h 345533"/>
                  <a:gd name="connsiteX7" fmla="*/ 0 w 467735"/>
                  <a:gd name="connsiteY7" fmla="*/ 0 h 345533"/>
                  <a:gd name="connsiteX8" fmla="*/ 25283 w 467735"/>
                  <a:gd name="connsiteY8" fmla="*/ 101131 h 345533"/>
                  <a:gd name="connsiteX9" fmla="*/ 101132 w 467735"/>
                  <a:gd name="connsiteY9" fmla="*/ 117987 h 345533"/>
                  <a:gd name="connsiteX10" fmla="*/ 227547 w 467735"/>
                  <a:gd name="connsiteY10" fmla="*/ 176980 h 345533"/>
                  <a:gd name="connsiteX11" fmla="*/ 328678 w 467735"/>
                  <a:gd name="connsiteY11" fmla="*/ 244401 h 345533"/>
                  <a:gd name="connsiteX12" fmla="*/ 387672 w 467735"/>
                  <a:gd name="connsiteY12" fmla="*/ 294967 h 345533"/>
                  <a:gd name="connsiteX13" fmla="*/ 425596 w 467735"/>
                  <a:gd name="connsiteY13" fmla="*/ 345533 h 345533"/>
                  <a:gd name="connsiteX0" fmla="*/ 425596 w 467735"/>
                  <a:gd name="connsiteY0" fmla="*/ 345533 h 345533"/>
                  <a:gd name="connsiteX1" fmla="*/ 467735 w 467735"/>
                  <a:gd name="connsiteY1" fmla="*/ 265471 h 345533"/>
                  <a:gd name="connsiteX2" fmla="*/ 425596 w 467735"/>
                  <a:gd name="connsiteY2" fmla="*/ 223332 h 345533"/>
                  <a:gd name="connsiteX3" fmla="*/ 337106 w 467735"/>
                  <a:gd name="connsiteY3" fmla="*/ 155911 h 345533"/>
                  <a:gd name="connsiteX4" fmla="*/ 252830 w 467735"/>
                  <a:gd name="connsiteY4" fmla="*/ 96918 h 345533"/>
                  <a:gd name="connsiteX5" fmla="*/ 143270 w 467735"/>
                  <a:gd name="connsiteY5" fmla="*/ 42138 h 345533"/>
                  <a:gd name="connsiteX6" fmla="*/ 67421 w 467735"/>
                  <a:gd name="connsiteY6" fmla="*/ 12641 h 345533"/>
                  <a:gd name="connsiteX7" fmla="*/ 0 w 467735"/>
                  <a:gd name="connsiteY7" fmla="*/ 0 h 345533"/>
                  <a:gd name="connsiteX8" fmla="*/ 25283 w 467735"/>
                  <a:gd name="connsiteY8" fmla="*/ 101131 h 345533"/>
                  <a:gd name="connsiteX9" fmla="*/ 101132 w 467735"/>
                  <a:gd name="connsiteY9" fmla="*/ 117987 h 345533"/>
                  <a:gd name="connsiteX10" fmla="*/ 220450 w 467735"/>
                  <a:gd name="connsiteY10" fmla="*/ 174614 h 345533"/>
                  <a:gd name="connsiteX11" fmla="*/ 328678 w 467735"/>
                  <a:gd name="connsiteY11" fmla="*/ 244401 h 345533"/>
                  <a:gd name="connsiteX12" fmla="*/ 387672 w 467735"/>
                  <a:gd name="connsiteY12" fmla="*/ 294967 h 345533"/>
                  <a:gd name="connsiteX13" fmla="*/ 425596 w 467735"/>
                  <a:gd name="connsiteY13" fmla="*/ 345533 h 345533"/>
                  <a:gd name="connsiteX0" fmla="*/ 430328 w 467735"/>
                  <a:gd name="connsiteY0" fmla="*/ 347898 h 347898"/>
                  <a:gd name="connsiteX1" fmla="*/ 467735 w 467735"/>
                  <a:gd name="connsiteY1" fmla="*/ 265471 h 347898"/>
                  <a:gd name="connsiteX2" fmla="*/ 425596 w 467735"/>
                  <a:gd name="connsiteY2" fmla="*/ 223332 h 347898"/>
                  <a:gd name="connsiteX3" fmla="*/ 337106 w 467735"/>
                  <a:gd name="connsiteY3" fmla="*/ 155911 h 347898"/>
                  <a:gd name="connsiteX4" fmla="*/ 252830 w 467735"/>
                  <a:gd name="connsiteY4" fmla="*/ 96918 h 347898"/>
                  <a:gd name="connsiteX5" fmla="*/ 143270 w 467735"/>
                  <a:gd name="connsiteY5" fmla="*/ 42138 h 347898"/>
                  <a:gd name="connsiteX6" fmla="*/ 67421 w 467735"/>
                  <a:gd name="connsiteY6" fmla="*/ 12641 h 347898"/>
                  <a:gd name="connsiteX7" fmla="*/ 0 w 467735"/>
                  <a:gd name="connsiteY7" fmla="*/ 0 h 347898"/>
                  <a:gd name="connsiteX8" fmla="*/ 25283 w 467735"/>
                  <a:gd name="connsiteY8" fmla="*/ 101131 h 347898"/>
                  <a:gd name="connsiteX9" fmla="*/ 101132 w 467735"/>
                  <a:gd name="connsiteY9" fmla="*/ 117987 h 347898"/>
                  <a:gd name="connsiteX10" fmla="*/ 220450 w 467735"/>
                  <a:gd name="connsiteY10" fmla="*/ 174614 h 347898"/>
                  <a:gd name="connsiteX11" fmla="*/ 328678 w 467735"/>
                  <a:gd name="connsiteY11" fmla="*/ 244401 h 347898"/>
                  <a:gd name="connsiteX12" fmla="*/ 387672 w 467735"/>
                  <a:gd name="connsiteY12" fmla="*/ 294967 h 347898"/>
                  <a:gd name="connsiteX13" fmla="*/ 430328 w 467735"/>
                  <a:gd name="connsiteY13" fmla="*/ 347898 h 347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67735" h="347898">
                    <a:moveTo>
                      <a:pt x="430328" y="347898"/>
                    </a:moveTo>
                    <a:cubicBezTo>
                      <a:pt x="447183" y="315241"/>
                      <a:pt x="459307" y="280219"/>
                      <a:pt x="467735" y="265471"/>
                    </a:cubicBezTo>
                    <a:cubicBezTo>
                      <a:pt x="453689" y="251425"/>
                      <a:pt x="447368" y="241592"/>
                      <a:pt x="425596" y="223332"/>
                    </a:cubicBezTo>
                    <a:cubicBezTo>
                      <a:pt x="403824" y="205072"/>
                      <a:pt x="365900" y="176980"/>
                      <a:pt x="337106" y="155911"/>
                    </a:cubicBezTo>
                    <a:cubicBezTo>
                      <a:pt x="308312" y="134842"/>
                      <a:pt x="285136" y="115880"/>
                      <a:pt x="252830" y="96918"/>
                    </a:cubicBezTo>
                    <a:cubicBezTo>
                      <a:pt x="220524" y="77956"/>
                      <a:pt x="174171" y="56184"/>
                      <a:pt x="143270" y="42138"/>
                    </a:cubicBezTo>
                    <a:cubicBezTo>
                      <a:pt x="112369" y="28092"/>
                      <a:pt x="91299" y="19664"/>
                      <a:pt x="67421" y="12641"/>
                    </a:cubicBezTo>
                    <a:cubicBezTo>
                      <a:pt x="43543" y="5618"/>
                      <a:pt x="21771" y="2809"/>
                      <a:pt x="0" y="0"/>
                    </a:cubicBezTo>
                    <a:lnTo>
                      <a:pt x="25283" y="101131"/>
                    </a:lnTo>
                    <a:cubicBezTo>
                      <a:pt x="50566" y="106750"/>
                      <a:pt x="68604" y="105740"/>
                      <a:pt x="101132" y="117987"/>
                    </a:cubicBezTo>
                    <a:cubicBezTo>
                      <a:pt x="133660" y="130234"/>
                      <a:pt x="182526" y="153545"/>
                      <a:pt x="220450" y="174614"/>
                    </a:cubicBezTo>
                    <a:cubicBezTo>
                      <a:pt x="258374" y="195683"/>
                      <a:pt x="301991" y="224737"/>
                      <a:pt x="328678" y="244401"/>
                    </a:cubicBezTo>
                    <a:cubicBezTo>
                      <a:pt x="355365" y="264065"/>
                      <a:pt x="371518" y="279516"/>
                      <a:pt x="387672" y="294967"/>
                    </a:cubicBezTo>
                    <a:lnTo>
                      <a:pt x="430328" y="347898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29" name="组合 12"/>
            <p:cNvGrpSpPr/>
            <p:nvPr/>
          </p:nvGrpSpPr>
          <p:grpSpPr>
            <a:xfrm>
              <a:off x="2902203" y="2123365"/>
              <a:ext cx="1159819" cy="744269"/>
              <a:chOff x="3723172" y="2523457"/>
              <a:chExt cx="756124" cy="485214"/>
            </a:xfrm>
          </p:grpSpPr>
          <p:sp>
            <p:nvSpPr>
              <p:cNvPr id="37" name="任意多边形 36"/>
              <p:cNvSpPr/>
              <p:nvPr/>
            </p:nvSpPr>
            <p:spPr>
              <a:xfrm>
                <a:off x="3725021" y="2717917"/>
                <a:ext cx="412955" cy="290754"/>
              </a:xfrm>
              <a:custGeom>
                <a:avLst/>
                <a:gdLst>
                  <a:gd name="connsiteX0" fmla="*/ 337106 w 412955"/>
                  <a:gd name="connsiteY0" fmla="*/ 0 h 290754"/>
                  <a:gd name="connsiteX1" fmla="*/ 0 w 412955"/>
                  <a:gd name="connsiteY1" fmla="*/ 210691 h 290754"/>
                  <a:gd name="connsiteX2" fmla="*/ 109560 w 412955"/>
                  <a:gd name="connsiteY2" fmla="*/ 290754 h 290754"/>
                  <a:gd name="connsiteX3" fmla="*/ 412955 w 412955"/>
                  <a:gd name="connsiteY3" fmla="*/ 96918 h 290754"/>
                  <a:gd name="connsiteX4" fmla="*/ 337106 w 412955"/>
                  <a:gd name="connsiteY4" fmla="*/ 0 h 290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2955" h="290754">
                    <a:moveTo>
                      <a:pt x="337106" y="0"/>
                    </a:moveTo>
                    <a:lnTo>
                      <a:pt x="0" y="210691"/>
                    </a:lnTo>
                    <a:lnTo>
                      <a:pt x="109560" y="290754"/>
                    </a:lnTo>
                    <a:lnTo>
                      <a:pt x="412955" y="96918"/>
                    </a:lnTo>
                    <a:lnTo>
                      <a:pt x="337106" y="0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3723172" y="2523457"/>
                <a:ext cx="756124" cy="481000"/>
                <a:chOff x="3723172" y="2523457"/>
                <a:chExt cx="756124" cy="481000"/>
              </a:xfrm>
            </p:grpSpPr>
            <p:sp>
              <p:nvSpPr>
                <p:cNvPr id="39" name="任意多边形 38"/>
                <p:cNvSpPr/>
                <p:nvPr/>
              </p:nvSpPr>
              <p:spPr>
                <a:xfrm>
                  <a:off x="3723172" y="2559519"/>
                  <a:ext cx="510908" cy="374339"/>
                </a:xfrm>
                <a:custGeom>
                  <a:avLst/>
                  <a:gdLst>
                    <a:gd name="connsiteX0" fmla="*/ 0 w 501446"/>
                    <a:gd name="connsiteY0" fmla="*/ 366602 h 366602"/>
                    <a:gd name="connsiteX1" fmla="*/ 63208 w 501446"/>
                    <a:gd name="connsiteY1" fmla="*/ 265471 h 366602"/>
                    <a:gd name="connsiteX2" fmla="*/ 143270 w 501446"/>
                    <a:gd name="connsiteY2" fmla="*/ 193836 h 366602"/>
                    <a:gd name="connsiteX3" fmla="*/ 273899 w 501446"/>
                    <a:gd name="connsiteY3" fmla="*/ 117987 h 366602"/>
                    <a:gd name="connsiteX4" fmla="*/ 501446 w 501446"/>
                    <a:gd name="connsiteY4" fmla="*/ 0 h 366602"/>
                    <a:gd name="connsiteX5" fmla="*/ 429811 w 501446"/>
                    <a:gd name="connsiteY5" fmla="*/ 46352 h 366602"/>
                    <a:gd name="connsiteX6" fmla="*/ 383458 w 501446"/>
                    <a:gd name="connsiteY6" fmla="*/ 96918 h 366602"/>
                    <a:gd name="connsiteX7" fmla="*/ 362389 w 501446"/>
                    <a:gd name="connsiteY7" fmla="*/ 130628 h 366602"/>
                    <a:gd name="connsiteX8" fmla="*/ 345534 w 501446"/>
                    <a:gd name="connsiteY8" fmla="*/ 160125 h 366602"/>
                    <a:gd name="connsiteX9" fmla="*/ 0 w 501446"/>
                    <a:gd name="connsiteY9" fmla="*/ 366602 h 366602"/>
                    <a:gd name="connsiteX0" fmla="*/ 0 w 513274"/>
                    <a:gd name="connsiteY0" fmla="*/ 364237 h 364237"/>
                    <a:gd name="connsiteX1" fmla="*/ 63208 w 513274"/>
                    <a:gd name="connsiteY1" fmla="*/ 263106 h 364237"/>
                    <a:gd name="connsiteX2" fmla="*/ 143270 w 513274"/>
                    <a:gd name="connsiteY2" fmla="*/ 191471 h 364237"/>
                    <a:gd name="connsiteX3" fmla="*/ 273899 w 513274"/>
                    <a:gd name="connsiteY3" fmla="*/ 115622 h 364237"/>
                    <a:gd name="connsiteX4" fmla="*/ 513274 w 513274"/>
                    <a:gd name="connsiteY4" fmla="*/ 0 h 364237"/>
                    <a:gd name="connsiteX5" fmla="*/ 429811 w 513274"/>
                    <a:gd name="connsiteY5" fmla="*/ 43987 h 364237"/>
                    <a:gd name="connsiteX6" fmla="*/ 383458 w 513274"/>
                    <a:gd name="connsiteY6" fmla="*/ 94553 h 364237"/>
                    <a:gd name="connsiteX7" fmla="*/ 362389 w 513274"/>
                    <a:gd name="connsiteY7" fmla="*/ 128263 h 364237"/>
                    <a:gd name="connsiteX8" fmla="*/ 345534 w 513274"/>
                    <a:gd name="connsiteY8" fmla="*/ 157760 h 364237"/>
                    <a:gd name="connsiteX9" fmla="*/ 0 w 513274"/>
                    <a:gd name="connsiteY9" fmla="*/ 364237 h 364237"/>
                    <a:gd name="connsiteX0" fmla="*/ 0 w 513274"/>
                    <a:gd name="connsiteY0" fmla="*/ 364237 h 364237"/>
                    <a:gd name="connsiteX1" fmla="*/ 63208 w 513274"/>
                    <a:gd name="connsiteY1" fmla="*/ 263106 h 364237"/>
                    <a:gd name="connsiteX2" fmla="*/ 143270 w 513274"/>
                    <a:gd name="connsiteY2" fmla="*/ 191471 h 364237"/>
                    <a:gd name="connsiteX3" fmla="*/ 273899 w 513274"/>
                    <a:gd name="connsiteY3" fmla="*/ 115622 h 364237"/>
                    <a:gd name="connsiteX4" fmla="*/ 513274 w 513274"/>
                    <a:gd name="connsiteY4" fmla="*/ 0 h 364237"/>
                    <a:gd name="connsiteX5" fmla="*/ 422714 w 513274"/>
                    <a:gd name="connsiteY5" fmla="*/ 55815 h 364237"/>
                    <a:gd name="connsiteX6" fmla="*/ 383458 w 513274"/>
                    <a:gd name="connsiteY6" fmla="*/ 94553 h 364237"/>
                    <a:gd name="connsiteX7" fmla="*/ 362389 w 513274"/>
                    <a:gd name="connsiteY7" fmla="*/ 128263 h 364237"/>
                    <a:gd name="connsiteX8" fmla="*/ 345534 w 513274"/>
                    <a:gd name="connsiteY8" fmla="*/ 157760 h 364237"/>
                    <a:gd name="connsiteX9" fmla="*/ 0 w 513274"/>
                    <a:gd name="connsiteY9" fmla="*/ 364237 h 364237"/>
                    <a:gd name="connsiteX0" fmla="*/ 0 w 510909"/>
                    <a:gd name="connsiteY0" fmla="*/ 373700 h 373700"/>
                    <a:gd name="connsiteX1" fmla="*/ 60843 w 510909"/>
                    <a:gd name="connsiteY1" fmla="*/ 263106 h 373700"/>
                    <a:gd name="connsiteX2" fmla="*/ 140905 w 510909"/>
                    <a:gd name="connsiteY2" fmla="*/ 191471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40905 w 510909"/>
                    <a:gd name="connsiteY2" fmla="*/ 191471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9358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4339 h 374339"/>
                    <a:gd name="connsiteX1" fmla="*/ 55349 w 510909"/>
                    <a:gd name="connsiteY1" fmla="*/ 288470 h 374339"/>
                    <a:gd name="connsiteX2" fmla="*/ 135411 w 510909"/>
                    <a:gd name="connsiteY2" fmla="*/ 208593 h 374339"/>
                    <a:gd name="connsiteX3" fmla="*/ 263293 w 510909"/>
                    <a:gd name="connsiteY3" fmla="*/ 121755 h 374339"/>
                    <a:gd name="connsiteX4" fmla="*/ 510909 w 510909"/>
                    <a:gd name="connsiteY4" fmla="*/ 639 h 374339"/>
                    <a:gd name="connsiteX5" fmla="*/ 420349 w 510909"/>
                    <a:gd name="connsiteY5" fmla="*/ 56454 h 374339"/>
                    <a:gd name="connsiteX6" fmla="*/ 381093 w 510909"/>
                    <a:gd name="connsiteY6" fmla="*/ 95192 h 374339"/>
                    <a:gd name="connsiteX7" fmla="*/ 360024 w 510909"/>
                    <a:gd name="connsiteY7" fmla="*/ 128902 h 374339"/>
                    <a:gd name="connsiteX8" fmla="*/ 343169 w 510909"/>
                    <a:gd name="connsiteY8" fmla="*/ 158399 h 374339"/>
                    <a:gd name="connsiteX9" fmla="*/ 0 w 510909"/>
                    <a:gd name="connsiteY9" fmla="*/ 374339 h 374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10909" h="374339">
                      <a:moveTo>
                        <a:pt x="0" y="374339"/>
                      </a:moveTo>
                      <a:cubicBezTo>
                        <a:pt x="19665" y="338170"/>
                        <a:pt x="32781" y="316094"/>
                        <a:pt x="55349" y="288470"/>
                      </a:cubicBezTo>
                      <a:cubicBezTo>
                        <a:pt x="77917" y="260846"/>
                        <a:pt x="100754" y="236379"/>
                        <a:pt x="135411" y="208593"/>
                      </a:cubicBezTo>
                      <a:cubicBezTo>
                        <a:pt x="170068" y="180807"/>
                        <a:pt x="200710" y="156414"/>
                        <a:pt x="263293" y="121755"/>
                      </a:cubicBezTo>
                      <a:cubicBezTo>
                        <a:pt x="325876" y="87096"/>
                        <a:pt x="503903" y="-8716"/>
                        <a:pt x="510909" y="639"/>
                      </a:cubicBezTo>
                      <a:cubicBezTo>
                        <a:pt x="487031" y="16090"/>
                        <a:pt x="441985" y="40695"/>
                        <a:pt x="420349" y="56454"/>
                      </a:cubicBezTo>
                      <a:cubicBezTo>
                        <a:pt x="398713" y="72213"/>
                        <a:pt x="391147" y="83117"/>
                        <a:pt x="381093" y="95192"/>
                      </a:cubicBezTo>
                      <a:cubicBezTo>
                        <a:pt x="371039" y="107267"/>
                        <a:pt x="366345" y="118367"/>
                        <a:pt x="360024" y="128902"/>
                      </a:cubicBezTo>
                      <a:cubicBezTo>
                        <a:pt x="353703" y="139436"/>
                        <a:pt x="348436" y="148917"/>
                        <a:pt x="343169" y="158399"/>
                      </a:cubicBezTo>
                      <a:lnTo>
                        <a:pt x="0" y="374339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40" name="任意多边形 39"/>
                <p:cNvSpPr/>
                <p:nvPr/>
              </p:nvSpPr>
              <p:spPr>
                <a:xfrm>
                  <a:off x="3834581" y="2618339"/>
                  <a:ext cx="644715" cy="386118"/>
                </a:xfrm>
                <a:custGeom>
                  <a:avLst/>
                  <a:gdLst>
                    <a:gd name="connsiteX0" fmla="*/ 644715 w 644715"/>
                    <a:gd name="connsiteY0" fmla="*/ 2660 h 386118"/>
                    <a:gd name="connsiteX1" fmla="*/ 341319 w 644715"/>
                    <a:gd name="connsiteY1" fmla="*/ 166999 h 386118"/>
                    <a:gd name="connsiteX2" fmla="*/ 299181 w 644715"/>
                    <a:gd name="connsiteY2" fmla="*/ 196496 h 386118"/>
                    <a:gd name="connsiteX3" fmla="*/ 0 w 644715"/>
                    <a:gd name="connsiteY3" fmla="*/ 386118 h 386118"/>
                    <a:gd name="connsiteX4" fmla="*/ 37924 w 644715"/>
                    <a:gd name="connsiteY4" fmla="*/ 306055 h 386118"/>
                    <a:gd name="connsiteX5" fmla="*/ 227546 w 644715"/>
                    <a:gd name="connsiteY5" fmla="*/ 137502 h 386118"/>
                    <a:gd name="connsiteX6" fmla="*/ 400313 w 644715"/>
                    <a:gd name="connsiteY6" fmla="*/ 40585 h 386118"/>
                    <a:gd name="connsiteX7" fmla="*/ 564652 w 644715"/>
                    <a:gd name="connsiteY7" fmla="*/ 2660 h 386118"/>
                    <a:gd name="connsiteX8" fmla="*/ 644715 w 644715"/>
                    <a:gd name="connsiteY8" fmla="*/ 2660 h 386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44715" h="386118">
                      <a:moveTo>
                        <a:pt x="644715" y="2660"/>
                      </a:moveTo>
                      <a:lnTo>
                        <a:pt x="341319" y="166999"/>
                      </a:lnTo>
                      <a:lnTo>
                        <a:pt x="299181" y="196496"/>
                      </a:lnTo>
                      <a:lnTo>
                        <a:pt x="0" y="386118"/>
                      </a:lnTo>
                      <a:cubicBezTo>
                        <a:pt x="12641" y="359430"/>
                        <a:pt x="0" y="347491"/>
                        <a:pt x="37924" y="306055"/>
                      </a:cubicBezTo>
                      <a:cubicBezTo>
                        <a:pt x="75848" y="264619"/>
                        <a:pt x="167148" y="181747"/>
                        <a:pt x="227546" y="137502"/>
                      </a:cubicBezTo>
                      <a:cubicBezTo>
                        <a:pt x="287944" y="93257"/>
                        <a:pt x="344129" y="63059"/>
                        <a:pt x="400313" y="40585"/>
                      </a:cubicBezTo>
                      <a:cubicBezTo>
                        <a:pt x="456497" y="18111"/>
                        <a:pt x="523216" y="8278"/>
                        <a:pt x="564652" y="2660"/>
                      </a:cubicBezTo>
                      <a:cubicBezTo>
                        <a:pt x="606088" y="-2958"/>
                        <a:pt x="627508" y="1958"/>
                        <a:pt x="644715" y="266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41" name="任意多边形 40"/>
                <p:cNvSpPr/>
                <p:nvPr/>
              </p:nvSpPr>
              <p:spPr>
                <a:xfrm>
                  <a:off x="4057668" y="2523457"/>
                  <a:ext cx="421628" cy="295592"/>
                </a:xfrm>
                <a:custGeom>
                  <a:avLst/>
                  <a:gdLst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45 w 421628"/>
                    <a:gd name="connsiteY0" fmla="*/ 202888 h 295592"/>
                    <a:gd name="connsiteX1" fmla="*/ 76094 w 421628"/>
                    <a:gd name="connsiteY1" fmla="*/ 295592 h 295592"/>
                    <a:gd name="connsiteX2" fmla="*/ 114019 w 421628"/>
                    <a:gd name="connsiteY2" fmla="*/ 228171 h 295592"/>
                    <a:gd name="connsiteX3" fmla="*/ 198295 w 421628"/>
                    <a:gd name="connsiteY3" fmla="*/ 148108 h 295592"/>
                    <a:gd name="connsiteX4" fmla="*/ 303641 w 421628"/>
                    <a:gd name="connsiteY4" fmla="*/ 110184 h 295592"/>
                    <a:gd name="connsiteX5" fmla="*/ 421628 w 421628"/>
                    <a:gd name="connsiteY5" fmla="*/ 105970 h 295592"/>
                    <a:gd name="connsiteX6" fmla="*/ 392131 w 421628"/>
                    <a:gd name="connsiteY6" fmla="*/ 624 h 295592"/>
                    <a:gd name="connsiteX7" fmla="*/ 324710 w 421628"/>
                    <a:gd name="connsiteY7" fmla="*/ 624 h 295592"/>
                    <a:gd name="connsiteX8" fmla="*/ 244647 w 421628"/>
                    <a:gd name="connsiteY8" fmla="*/ 9052 h 295592"/>
                    <a:gd name="connsiteX9" fmla="*/ 140395 w 421628"/>
                    <a:gd name="connsiteY9" fmla="*/ 45882 h 295592"/>
                    <a:gd name="connsiteX10" fmla="*/ 55025 w 421628"/>
                    <a:gd name="connsiteY10" fmla="*/ 118611 h 295592"/>
                    <a:gd name="connsiteX11" fmla="*/ 245 w 421628"/>
                    <a:gd name="connsiteY11" fmla="*/ 202888 h 295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21628" h="295592">
                      <a:moveTo>
                        <a:pt x="245" y="202888"/>
                      </a:moveTo>
                      <a:cubicBezTo>
                        <a:pt x="16397" y="228172"/>
                        <a:pt x="50811" y="264690"/>
                        <a:pt x="76094" y="295592"/>
                      </a:cubicBezTo>
                      <a:cubicBezTo>
                        <a:pt x="88736" y="273118"/>
                        <a:pt x="93652" y="252752"/>
                        <a:pt x="114019" y="228171"/>
                      </a:cubicBezTo>
                      <a:cubicBezTo>
                        <a:pt x="134386" y="203590"/>
                        <a:pt x="166691" y="167772"/>
                        <a:pt x="198295" y="148108"/>
                      </a:cubicBezTo>
                      <a:cubicBezTo>
                        <a:pt x="229899" y="128443"/>
                        <a:pt x="266419" y="117207"/>
                        <a:pt x="303641" y="110184"/>
                      </a:cubicBezTo>
                      <a:cubicBezTo>
                        <a:pt x="340863" y="103161"/>
                        <a:pt x="381245" y="104565"/>
                        <a:pt x="421628" y="105970"/>
                      </a:cubicBezTo>
                      <a:lnTo>
                        <a:pt x="392131" y="624"/>
                      </a:lnTo>
                      <a:cubicBezTo>
                        <a:pt x="369657" y="624"/>
                        <a:pt x="349290" y="-781"/>
                        <a:pt x="324710" y="624"/>
                      </a:cubicBezTo>
                      <a:cubicBezTo>
                        <a:pt x="300130" y="2029"/>
                        <a:pt x="275366" y="1509"/>
                        <a:pt x="244647" y="9052"/>
                      </a:cubicBezTo>
                      <a:cubicBezTo>
                        <a:pt x="213928" y="16595"/>
                        <a:pt x="171999" y="27622"/>
                        <a:pt x="140395" y="45882"/>
                      </a:cubicBezTo>
                      <a:cubicBezTo>
                        <a:pt x="108791" y="64142"/>
                        <a:pt x="78383" y="92443"/>
                        <a:pt x="55025" y="118611"/>
                      </a:cubicBezTo>
                      <a:cubicBezTo>
                        <a:pt x="31667" y="144779"/>
                        <a:pt x="-3266" y="190246"/>
                        <a:pt x="245" y="20288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</p:grpSp>
        <p:grpSp>
          <p:nvGrpSpPr>
            <p:cNvPr id="30" name="组合 13"/>
            <p:cNvGrpSpPr/>
            <p:nvPr/>
          </p:nvGrpSpPr>
          <p:grpSpPr>
            <a:xfrm>
              <a:off x="2826801" y="2479817"/>
              <a:ext cx="679353" cy="1260398"/>
              <a:chOff x="3674015" y="2755841"/>
              <a:chExt cx="442892" cy="821696"/>
            </a:xfrm>
          </p:grpSpPr>
          <p:sp>
            <p:nvSpPr>
              <p:cNvPr id="34" name="任意多边形 33"/>
              <p:cNvSpPr/>
              <p:nvPr/>
            </p:nvSpPr>
            <p:spPr>
              <a:xfrm>
                <a:off x="3703952" y="3392129"/>
                <a:ext cx="408741" cy="185408"/>
              </a:xfrm>
              <a:custGeom>
                <a:avLst/>
                <a:gdLst>
                  <a:gd name="connsiteX0" fmla="*/ 408741 w 408741"/>
                  <a:gd name="connsiteY0" fmla="*/ 8428 h 185408"/>
                  <a:gd name="connsiteX1" fmla="*/ 75849 w 408741"/>
                  <a:gd name="connsiteY1" fmla="*/ 185408 h 185408"/>
                  <a:gd name="connsiteX2" fmla="*/ 0 w 408741"/>
                  <a:gd name="connsiteY2" fmla="*/ 164339 h 185408"/>
                  <a:gd name="connsiteX3" fmla="*/ 307609 w 408741"/>
                  <a:gd name="connsiteY3" fmla="*/ 0 h 185408"/>
                  <a:gd name="connsiteX4" fmla="*/ 408741 w 408741"/>
                  <a:gd name="connsiteY4" fmla="*/ 8428 h 185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741" h="185408">
                    <a:moveTo>
                      <a:pt x="408741" y="8428"/>
                    </a:moveTo>
                    <a:lnTo>
                      <a:pt x="75849" y="185408"/>
                    </a:lnTo>
                    <a:lnTo>
                      <a:pt x="0" y="164339"/>
                    </a:lnTo>
                    <a:lnTo>
                      <a:pt x="307609" y="0"/>
                    </a:lnTo>
                    <a:lnTo>
                      <a:pt x="408741" y="8428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33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3965579" y="2760055"/>
                <a:ext cx="151328" cy="644716"/>
              </a:xfrm>
              <a:custGeom>
                <a:avLst/>
                <a:gdLst>
                  <a:gd name="connsiteX0" fmla="*/ 37765 w 151538"/>
                  <a:gd name="connsiteY0" fmla="*/ 632074 h 644716"/>
                  <a:gd name="connsiteX1" fmla="*/ 25123 w 151538"/>
                  <a:gd name="connsiteY1" fmla="*/ 552011 h 644716"/>
                  <a:gd name="connsiteX2" fmla="*/ 4054 w 151538"/>
                  <a:gd name="connsiteY2" fmla="*/ 429810 h 644716"/>
                  <a:gd name="connsiteX3" fmla="*/ 4054 w 151538"/>
                  <a:gd name="connsiteY3" fmla="*/ 248616 h 644716"/>
                  <a:gd name="connsiteX4" fmla="*/ 46192 w 151538"/>
                  <a:gd name="connsiteY4" fmla="*/ 63208 h 644716"/>
                  <a:gd name="connsiteX5" fmla="*/ 79903 w 151538"/>
                  <a:gd name="connsiteY5" fmla="*/ 0 h 644716"/>
                  <a:gd name="connsiteX6" fmla="*/ 151538 w 151538"/>
                  <a:gd name="connsiteY6" fmla="*/ 96918 h 644716"/>
                  <a:gd name="connsiteX7" fmla="*/ 134683 w 151538"/>
                  <a:gd name="connsiteY7" fmla="*/ 155912 h 644716"/>
                  <a:gd name="connsiteX8" fmla="*/ 117827 w 151538"/>
                  <a:gd name="connsiteY8" fmla="*/ 235974 h 644716"/>
                  <a:gd name="connsiteX9" fmla="*/ 113613 w 151538"/>
                  <a:gd name="connsiteY9" fmla="*/ 375031 h 644716"/>
                  <a:gd name="connsiteX10" fmla="*/ 122041 w 151538"/>
                  <a:gd name="connsiteY10" fmla="*/ 501445 h 644716"/>
                  <a:gd name="connsiteX11" fmla="*/ 147324 w 151538"/>
                  <a:gd name="connsiteY11" fmla="*/ 644716 h 644716"/>
                  <a:gd name="connsiteX12" fmla="*/ 37765 w 151538"/>
                  <a:gd name="connsiteY12" fmla="*/ 632074 h 644716"/>
                  <a:gd name="connsiteX0" fmla="*/ 37555 w 151328"/>
                  <a:gd name="connsiteY0" fmla="*/ 632074 h 644716"/>
                  <a:gd name="connsiteX1" fmla="*/ 20699 w 151328"/>
                  <a:gd name="connsiteY1" fmla="*/ 560439 h 644716"/>
                  <a:gd name="connsiteX2" fmla="*/ 3844 w 151328"/>
                  <a:gd name="connsiteY2" fmla="*/ 429810 h 644716"/>
                  <a:gd name="connsiteX3" fmla="*/ 3844 w 151328"/>
                  <a:gd name="connsiteY3" fmla="*/ 248616 h 644716"/>
                  <a:gd name="connsiteX4" fmla="*/ 45982 w 151328"/>
                  <a:gd name="connsiteY4" fmla="*/ 63208 h 644716"/>
                  <a:gd name="connsiteX5" fmla="*/ 79693 w 151328"/>
                  <a:gd name="connsiteY5" fmla="*/ 0 h 644716"/>
                  <a:gd name="connsiteX6" fmla="*/ 151328 w 151328"/>
                  <a:gd name="connsiteY6" fmla="*/ 96918 h 644716"/>
                  <a:gd name="connsiteX7" fmla="*/ 134473 w 151328"/>
                  <a:gd name="connsiteY7" fmla="*/ 155912 h 644716"/>
                  <a:gd name="connsiteX8" fmla="*/ 117617 w 151328"/>
                  <a:gd name="connsiteY8" fmla="*/ 235974 h 644716"/>
                  <a:gd name="connsiteX9" fmla="*/ 113403 w 151328"/>
                  <a:gd name="connsiteY9" fmla="*/ 375031 h 644716"/>
                  <a:gd name="connsiteX10" fmla="*/ 121831 w 151328"/>
                  <a:gd name="connsiteY10" fmla="*/ 501445 h 644716"/>
                  <a:gd name="connsiteX11" fmla="*/ 147114 w 151328"/>
                  <a:gd name="connsiteY11" fmla="*/ 644716 h 644716"/>
                  <a:gd name="connsiteX12" fmla="*/ 37555 w 151328"/>
                  <a:gd name="connsiteY12" fmla="*/ 632074 h 644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1328" h="644716">
                    <a:moveTo>
                      <a:pt x="37555" y="632074"/>
                    </a:moveTo>
                    <a:cubicBezTo>
                      <a:pt x="34043" y="608898"/>
                      <a:pt x="26317" y="594150"/>
                      <a:pt x="20699" y="560439"/>
                    </a:cubicBezTo>
                    <a:cubicBezTo>
                      <a:pt x="15081" y="526728"/>
                      <a:pt x="6653" y="481781"/>
                      <a:pt x="3844" y="429810"/>
                    </a:cubicBezTo>
                    <a:cubicBezTo>
                      <a:pt x="1035" y="377839"/>
                      <a:pt x="-3179" y="309716"/>
                      <a:pt x="3844" y="248616"/>
                    </a:cubicBezTo>
                    <a:cubicBezTo>
                      <a:pt x="10867" y="187516"/>
                      <a:pt x="33341" y="104644"/>
                      <a:pt x="45982" y="63208"/>
                    </a:cubicBezTo>
                    <a:cubicBezTo>
                      <a:pt x="58623" y="21772"/>
                      <a:pt x="69158" y="10886"/>
                      <a:pt x="79693" y="0"/>
                    </a:cubicBezTo>
                    <a:lnTo>
                      <a:pt x="151328" y="96918"/>
                    </a:lnTo>
                    <a:cubicBezTo>
                      <a:pt x="145710" y="116583"/>
                      <a:pt x="140091" y="132736"/>
                      <a:pt x="134473" y="155912"/>
                    </a:cubicBezTo>
                    <a:cubicBezTo>
                      <a:pt x="128855" y="179088"/>
                      <a:pt x="121129" y="199454"/>
                      <a:pt x="117617" y="235974"/>
                    </a:cubicBezTo>
                    <a:cubicBezTo>
                      <a:pt x="114105" y="272494"/>
                      <a:pt x="112701" y="330786"/>
                      <a:pt x="113403" y="375031"/>
                    </a:cubicBezTo>
                    <a:cubicBezTo>
                      <a:pt x="114105" y="419276"/>
                      <a:pt x="116213" y="456498"/>
                      <a:pt x="121831" y="501445"/>
                    </a:cubicBezTo>
                    <a:cubicBezTo>
                      <a:pt x="127449" y="546392"/>
                      <a:pt x="137281" y="595554"/>
                      <a:pt x="147114" y="644716"/>
                    </a:cubicBezTo>
                    <a:lnTo>
                      <a:pt x="37555" y="632074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33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3674015" y="2755841"/>
                <a:ext cx="371257" cy="796413"/>
              </a:xfrm>
              <a:custGeom>
                <a:avLst/>
                <a:gdLst>
                  <a:gd name="connsiteX0" fmla="*/ 29937 w 371257"/>
                  <a:gd name="connsiteY0" fmla="*/ 796413 h 796413"/>
                  <a:gd name="connsiteX1" fmla="*/ 329119 w 371257"/>
                  <a:gd name="connsiteY1" fmla="*/ 636288 h 796413"/>
                  <a:gd name="connsiteX2" fmla="*/ 308050 w 371257"/>
                  <a:gd name="connsiteY2" fmla="*/ 556225 h 796413"/>
                  <a:gd name="connsiteX3" fmla="*/ 295408 w 371257"/>
                  <a:gd name="connsiteY3" fmla="*/ 429811 h 796413"/>
                  <a:gd name="connsiteX4" fmla="*/ 291194 w 371257"/>
                  <a:gd name="connsiteY4" fmla="*/ 324465 h 796413"/>
                  <a:gd name="connsiteX5" fmla="*/ 303836 w 371257"/>
                  <a:gd name="connsiteY5" fmla="*/ 189623 h 796413"/>
                  <a:gd name="connsiteX6" fmla="*/ 333332 w 371257"/>
                  <a:gd name="connsiteY6" fmla="*/ 84277 h 796413"/>
                  <a:gd name="connsiteX7" fmla="*/ 371257 w 371257"/>
                  <a:gd name="connsiteY7" fmla="*/ 0 h 796413"/>
                  <a:gd name="connsiteX8" fmla="*/ 29937 w 371257"/>
                  <a:gd name="connsiteY8" fmla="*/ 219119 h 796413"/>
                  <a:gd name="connsiteX9" fmla="*/ 13082 w 371257"/>
                  <a:gd name="connsiteY9" fmla="*/ 303396 h 796413"/>
                  <a:gd name="connsiteX10" fmla="*/ 440 w 371257"/>
                  <a:gd name="connsiteY10" fmla="*/ 434024 h 796413"/>
                  <a:gd name="connsiteX11" fmla="*/ 4654 w 371257"/>
                  <a:gd name="connsiteY11" fmla="*/ 598364 h 796413"/>
                  <a:gd name="connsiteX12" fmla="*/ 21509 w 371257"/>
                  <a:gd name="connsiteY12" fmla="*/ 733206 h 796413"/>
                  <a:gd name="connsiteX13" fmla="*/ 29937 w 371257"/>
                  <a:gd name="connsiteY13" fmla="*/ 796413 h 796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1257" h="796413">
                    <a:moveTo>
                      <a:pt x="29937" y="796413"/>
                    </a:moveTo>
                    <a:lnTo>
                      <a:pt x="329119" y="636288"/>
                    </a:lnTo>
                    <a:cubicBezTo>
                      <a:pt x="322096" y="609600"/>
                      <a:pt x="313669" y="590638"/>
                      <a:pt x="308050" y="556225"/>
                    </a:cubicBezTo>
                    <a:cubicBezTo>
                      <a:pt x="302431" y="521812"/>
                      <a:pt x="298217" y="468438"/>
                      <a:pt x="295408" y="429811"/>
                    </a:cubicBezTo>
                    <a:cubicBezTo>
                      <a:pt x="292599" y="391184"/>
                      <a:pt x="289789" y="364496"/>
                      <a:pt x="291194" y="324465"/>
                    </a:cubicBezTo>
                    <a:cubicBezTo>
                      <a:pt x="292599" y="284434"/>
                      <a:pt x="296813" y="229654"/>
                      <a:pt x="303836" y="189623"/>
                    </a:cubicBezTo>
                    <a:cubicBezTo>
                      <a:pt x="310859" y="149592"/>
                      <a:pt x="322095" y="115881"/>
                      <a:pt x="333332" y="84277"/>
                    </a:cubicBezTo>
                    <a:cubicBezTo>
                      <a:pt x="344569" y="52673"/>
                      <a:pt x="357913" y="26336"/>
                      <a:pt x="371257" y="0"/>
                    </a:cubicBezTo>
                    <a:lnTo>
                      <a:pt x="29937" y="219119"/>
                    </a:lnTo>
                    <a:cubicBezTo>
                      <a:pt x="24319" y="247211"/>
                      <a:pt x="17998" y="267579"/>
                      <a:pt x="13082" y="303396"/>
                    </a:cubicBezTo>
                    <a:cubicBezTo>
                      <a:pt x="8166" y="339213"/>
                      <a:pt x="1845" y="384863"/>
                      <a:pt x="440" y="434024"/>
                    </a:cubicBezTo>
                    <a:cubicBezTo>
                      <a:pt x="-965" y="483185"/>
                      <a:pt x="1142" y="548500"/>
                      <a:pt x="4654" y="598364"/>
                    </a:cubicBezTo>
                    <a:cubicBezTo>
                      <a:pt x="8166" y="648228"/>
                      <a:pt x="17295" y="699495"/>
                      <a:pt x="21509" y="733206"/>
                    </a:cubicBezTo>
                    <a:lnTo>
                      <a:pt x="29937" y="796413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33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31" name="组合 14"/>
            <p:cNvGrpSpPr/>
            <p:nvPr/>
          </p:nvGrpSpPr>
          <p:grpSpPr>
            <a:xfrm>
              <a:off x="2917966" y="3630343"/>
              <a:ext cx="1079420" cy="1176373"/>
              <a:chOff x="3733449" y="3505902"/>
              <a:chExt cx="703709" cy="766916"/>
            </a:xfrm>
          </p:grpSpPr>
          <p:sp>
            <p:nvSpPr>
              <p:cNvPr id="32" name="任意多边形 31"/>
              <p:cNvSpPr/>
              <p:nvPr/>
            </p:nvSpPr>
            <p:spPr>
              <a:xfrm>
                <a:off x="4032630" y="3505902"/>
                <a:ext cx="404528" cy="611005"/>
              </a:xfrm>
              <a:custGeom>
                <a:avLst/>
                <a:gdLst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26415 w 404528"/>
                  <a:gd name="connsiteY3" fmla="*/ 290754 h 611005"/>
                  <a:gd name="connsiteX4" fmla="*/ 75849 w 404528"/>
                  <a:gd name="connsiteY4" fmla="*/ 193836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75849 w 404528"/>
                  <a:gd name="connsiteY4" fmla="*/ 193836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196499 w 404528"/>
                  <a:gd name="connsiteY2" fmla="*/ 424044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196499 w 404528"/>
                  <a:gd name="connsiteY2" fmla="*/ 424044 h 611005"/>
                  <a:gd name="connsiteX3" fmla="*/ 112223 w 404528"/>
                  <a:gd name="connsiteY3" fmla="*/ 274195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04528" h="611005">
                    <a:moveTo>
                      <a:pt x="345534" y="611005"/>
                    </a:moveTo>
                    <a:cubicBezTo>
                      <a:pt x="323060" y="583263"/>
                      <a:pt x="302952" y="564985"/>
                      <a:pt x="278113" y="533825"/>
                    </a:cubicBezTo>
                    <a:cubicBezTo>
                      <a:pt x="253274" y="502665"/>
                      <a:pt x="224147" y="467316"/>
                      <a:pt x="196499" y="424044"/>
                    </a:cubicBezTo>
                    <a:cubicBezTo>
                      <a:pt x="168851" y="380772"/>
                      <a:pt x="133514" y="314140"/>
                      <a:pt x="112223" y="274195"/>
                    </a:cubicBezTo>
                    <a:cubicBezTo>
                      <a:pt x="90932" y="234250"/>
                      <a:pt x="83945" y="219539"/>
                      <a:pt x="68753" y="184374"/>
                    </a:cubicBezTo>
                    <a:cubicBezTo>
                      <a:pt x="53561" y="149209"/>
                      <a:pt x="32529" y="93937"/>
                      <a:pt x="21070" y="63208"/>
                    </a:cubicBezTo>
                    <a:cubicBezTo>
                      <a:pt x="9611" y="32479"/>
                      <a:pt x="4214" y="15451"/>
                      <a:pt x="0" y="0"/>
                    </a:cubicBezTo>
                    <a:lnTo>
                      <a:pt x="105346" y="4214"/>
                    </a:lnTo>
                    <a:cubicBezTo>
                      <a:pt x="116583" y="33711"/>
                      <a:pt x="125713" y="59696"/>
                      <a:pt x="139057" y="92704"/>
                    </a:cubicBezTo>
                    <a:cubicBezTo>
                      <a:pt x="152401" y="125712"/>
                      <a:pt x="165042" y="161530"/>
                      <a:pt x="185409" y="202264"/>
                    </a:cubicBezTo>
                    <a:cubicBezTo>
                      <a:pt x="205776" y="242998"/>
                      <a:pt x="235975" y="295670"/>
                      <a:pt x="261258" y="337106"/>
                    </a:cubicBezTo>
                    <a:cubicBezTo>
                      <a:pt x="286541" y="378542"/>
                      <a:pt x="313228" y="417872"/>
                      <a:pt x="337106" y="450880"/>
                    </a:cubicBezTo>
                    <a:cubicBezTo>
                      <a:pt x="360984" y="483888"/>
                      <a:pt x="382756" y="509522"/>
                      <a:pt x="404528" y="535156"/>
                    </a:cubicBezTo>
                    <a:lnTo>
                      <a:pt x="345534" y="611005"/>
                    </a:lnTo>
                    <a:close/>
                  </a:path>
                </a:pathLst>
              </a:custGeom>
              <a:gradFill flip="none" rotWithShape="1">
                <a:gsLst>
                  <a:gs pos="23000">
                    <a:srgbClr val="DF8045">
                      <a:lumMod val="50000"/>
                      <a:alpha val="70000"/>
                    </a:srgbClr>
                  </a:gs>
                  <a:gs pos="48000">
                    <a:srgbClr val="DF8045">
                      <a:lumMod val="75000"/>
                      <a:alpha val="93000"/>
                    </a:srgbClr>
                  </a:gs>
                  <a:gs pos="72000">
                    <a:srgbClr val="DF8045">
                      <a:lumMod val="60000"/>
                      <a:lumOff val="40000"/>
                    </a:srgbClr>
                  </a:gs>
                </a:gsLst>
                <a:lin ang="18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080808"/>
                  </a:solidFill>
                  <a:latin typeface="Segoe"/>
                </a:endParaRPr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3733449" y="3505902"/>
                <a:ext cx="648929" cy="766916"/>
              </a:xfrm>
              <a:custGeom>
                <a:avLst/>
                <a:gdLst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63521 h 766916"/>
                  <a:gd name="connsiteX5" fmla="*/ 75849 w 648929"/>
                  <a:gd name="connsiteY5" fmla="*/ 358175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63521 h 766916"/>
                  <a:gd name="connsiteX5" fmla="*/ 75849 w 648929"/>
                  <a:gd name="connsiteY5" fmla="*/ 370003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606604 w 648929"/>
                  <a:gd name="connsiteY13" fmla="*/ 557692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43397 w 648929"/>
                  <a:gd name="connsiteY12" fmla="*/ 473416 h 766916"/>
                  <a:gd name="connsiteX13" fmla="*/ 606604 w 648929"/>
                  <a:gd name="connsiteY13" fmla="*/ 557692 h 766916"/>
                  <a:gd name="connsiteX14" fmla="*/ 648929 w 648929"/>
                  <a:gd name="connsiteY14" fmla="*/ 606791 h 766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48929" h="766916">
                    <a:moveTo>
                      <a:pt x="648929" y="606791"/>
                    </a:moveTo>
                    <a:lnTo>
                      <a:pt x="324464" y="766916"/>
                    </a:lnTo>
                    <a:cubicBezTo>
                      <a:pt x="304800" y="743038"/>
                      <a:pt x="286540" y="723373"/>
                      <a:pt x="265471" y="695281"/>
                    </a:cubicBezTo>
                    <a:cubicBezTo>
                      <a:pt x="244402" y="667189"/>
                      <a:pt x="221226" y="635413"/>
                      <a:pt x="198050" y="598363"/>
                    </a:cubicBezTo>
                    <a:cubicBezTo>
                      <a:pt x="174874" y="561313"/>
                      <a:pt x="146782" y="511043"/>
                      <a:pt x="126415" y="472983"/>
                    </a:cubicBezTo>
                    <a:cubicBezTo>
                      <a:pt x="106048" y="434923"/>
                      <a:pt x="93012" y="409110"/>
                      <a:pt x="75849" y="370003"/>
                    </a:cubicBezTo>
                    <a:cubicBezTo>
                      <a:pt x="58686" y="330896"/>
                      <a:pt x="36075" y="276129"/>
                      <a:pt x="23434" y="238340"/>
                    </a:cubicBezTo>
                    <a:cubicBezTo>
                      <a:pt x="10793" y="200551"/>
                      <a:pt x="4214" y="171713"/>
                      <a:pt x="0" y="143270"/>
                    </a:cubicBezTo>
                    <a:lnTo>
                      <a:pt x="299181" y="0"/>
                    </a:lnTo>
                    <a:cubicBezTo>
                      <a:pt x="309013" y="30901"/>
                      <a:pt x="322385" y="62288"/>
                      <a:pt x="339667" y="103693"/>
                    </a:cubicBezTo>
                    <a:cubicBezTo>
                      <a:pt x="356949" y="145098"/>
                      <a:pt x="381530" y="203909"/>
                      <a:pt x="402874" y="248430"/>
                    </a:cubicBezTo>
                    <a:cubicBezTo>
                      <a:pt x="424218" y="292951"/>
                      <a:pt x="444314" y="333319"/>
                      <a:pt x="467734" y="370817"/>
                    </a:cubicBezTo>
                    <a:cubicBezTo>
                      <a:pt x="491154" y="408315"/>
                      <a:pt x="521626" y="441812"/>
                      <a:pt x="543397" y="473416"/>
                    </a:cubicBezTo>
                    <a:cubicBezTo>
                      <a:pt x="565168" y="505020"/>
                      <a:pt x="594665" y="541539"/>
                      <a:pt x="606604" y="557692"/>
                    </a:cubicBezTo>
                    <a:lnTo>
                      <a:pt x="648929" y="606791"/>
                    </a:lnTo>
                    <a:close/>
                  </a:path>
                </a:pathLst>
              </a:custGeom>
              <a:gradFill flip="none" rotWithShape="1">
                <a:gsLst>
                  <a:gs pos="23000">
                    <a:srgbClr val="DF8045">
                      <a:lumMod val="50000"/>
                      <a:alpha val="70000"/>
                    </a:srgbClr>
                  </a:gs>
                  <a:gs pos="48000">
                    <a:srgbClr val="DF8045">
                      <a:lumMod val="75000"/>
                      <a:alpha val="93000"/>
                    </a:srgbClr>
                  </a:gs>
                  <a:gs pos="72000">
                    <a:srgbClr val="DF8045">
                      <a:lumMod val="60000"/>
                      <a:lumOff val="40000"/>
                    </a:srgbClr>
                  </a:gs>
                </a:gsLst>
                <a:lin ang="18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080808"/>
                  </a:solidFill>
                  <a:latin typeface="Segoe"/>
                </a:endParaRPr>
              </a:p>
            </p:txBody>
          </p:sp>
        </p:grpSp>
      </p:grpSp>
      <p:sp>
        <p:nvSpPr>
          <p:cNvPr id="71" name="TextBox 70"/>
          <p:cNvSpPr txBox="1"/>
          <p:nvPr/>
        </p:nvSpPr>
        <p:spPr>
          <a:xfrm>
            <a:off x="3414660" y="2885062"/>
            <a:ext cx="1281120" cy="748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2133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3414660" y="3549017"/>
            <a:ext cx="1281120" cy="748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2133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2074123" y="2885062"/>
            <a:ext cx="1281120" cy="748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2133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2074123" y="3549017"/>
            <a:ext cx="1281120" cy="748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2133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5325988" y="3097470"/>
            <a:ext cx="526106" cy="913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7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</a:t>
            </a:r>
            <a:endParaRPr lang="en-US" altLang="zh-CN" sz="2667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7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题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8595217" y="3165553"/>
            <a:ext cx="1281120" cy="748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2133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8595217" y="3829508"/>
            <a:ext cx="1281120" cy="748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2133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8754249" y="2381008"/>
            <a:ext cx="86754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7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2182152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>
            <a:grpSpLocks/>
          </p:cNvGrpSpPr>
          <p:nvPr/>
        </p:nvGrpSpPr>
        <p:grpSpPr bwMode="auto">
          <a:xfrm>
            <a:off x="1" y="323354"/>
            <a:ext cx="640327" cy="751077"/>
            <a:chOff x="0" y="242094"/>
            <a:chExt cx="480244" cy="564356"/>
          </a:xfrm>
        </p:grpSpPr>
        <p:sp>
          <p:nvSpPr>
            <p:cNvPr id="44" name="矩形 43"/>
            <p:cNvSpPr/>
            <p:nvPr/>
          </p:nvSpPr>
          <p:spPr>
            <a:xfrm>
              <a:off x="0" y="242468"/>
              <a:ext cx="425449" cy="564610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481012" y="242468"/>
              <a:ext cx="0" cy="56461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235" y="213784"/>
            <a:ext cx="4648200" cy="1007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9"/>
          <p:cNvGrpSpPr>
            <a:grpSpLocks/>
          </p:cNvGrpSpPr>
          <p:nvPr/>
        </p:nvGrpSpPr>
        <p:grpSpPr bwMode="auto">
          <a:xfrm flipH="1">
            <a:off x="12080834" y="323354"/>
            <a:ext cx="136567" cy="751077"/>
            <a:chOff x="7668348" y="242094"/>
            <a:chExt cx="98744" cy="564356"/>
          </a:xfrm>
        </p:grpSpPr>
        <p:sp>
          <p:nvSpPr>
            <p:cNvPr id="48" name="矩形 47"/>
            <p:cNvSpPr/>
            <p:nvPr/>
          </p:nvSpPr>
          <p:spPr>
            <a:xfrm>
              <a:off x="7668348" y="242468"/>
              <a:ext cx="62748" cy="564610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7767827" y="242468"/>
              <a:ext cx="0" cy="56461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Box 4"/>
          <p:cNvSpPr txBox="1">
            <a:spLocks noChangeArrowheads="1"/>
          </p:cNvSpPr>
          <p:nvPr/>
        </p:nvSpPr>
        <p:spPr bwMode="auto">
          <a:xfrm>
            <a:off x="9905984" y="476230"/>
            <a:ext cx="2286016" cy="42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prstClr val="black"/>
                </a:solidFill>
                <a:ea typeface="方正综艺简体" pitchFamily="65" charset="-122"/>
              </a:rPr>
              <a:t>并列关系图表</a:t>
            </a:r>
            <a:r>
              <a:rPr lang="en-US" altLang="zh-CN" sz="2133" dirty="0">
                <a:solidFill>
                  <a:prstClr val="black"/>
                </a:solidFill>
                <a:ea typeface="方正综艺简体" pitchFamily="65" charset="-122"/>
              </a:rPr>
              <a:t>(7)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9121311" y="1378860"/>
            <a:ext cx="1281120" cy="748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2133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3731094" y="1523987"/>
            <a:ext cx="86754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7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996823" y="2311247"/>
            <a:ext cx="2732861" cy="3254695"/>
            <a:chOff x="2820576" y="2123370"/>
            <a:chExt cx="2726138" cy="324668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18" name="组合 4"/>
            <p:cNvGrpSpPr/>
            <p:nvPr/>
          </p:nvGrpSpPr>
          <p:grpSpPr>
            <a:xfrm>
              <a:off x="4798880" y="3682062"/>
              <a:ext cx="747844" cy="1202229"/>
              <a:chOff x="4959672" y="3539613"/>
              <a:chExt cx="487543" cy="783771"/>
            </a:xfrm>
          </p:grpSpPr>
          <p:sp>
            <p:nvSpPr>
              <p:cNvPr id="63" name="任意多边形 62"/>
              <p:cNvSpPr/>
              <p:nvPr/>
            </p:nvSpPr>
            <p:spPr>
              <a:xfrm>
                <a:off x="5001810" y="4119832"/>
                <a:ext cx="380575" cy="203552"/>
              </a:xfrm>
              <a:custGeom>
                <a:avLst/>
                <a:gdLst>
                  <a:gd name="connsiteX0" fmla="*/ 387672 w 387672"/>
                  <a:gd name="connsiteY0" fmla="*/ 84276 h 202263"/>
                  <a:gd name="connsiteX1" fmla="*/ 311823 w 387672"/>
                  <a:gd name="connsiteY1" fmla="*/ 0 h 202263"/>
                  <a:gd name="connsiteX2" fmla="*/ 0 w 387672"/>
                  <a:gd name="connsiteY2" fmla="*/ 143270 h 202263"/>
                  <a:gd name="connsiteX3" fmla="*/ 80063 w 387672"/>
                  <a:gd name="connsiteY3" fmla="*/ 202263 h 202263"/>
                  <a:gd name="connsiteX4" fmla="*/ 387672 w 387672"/>
                  <a:gd name="connsiteY4" fmla="*/ 84276 h 202263"/>
                  <a:gd name="connsiteX0" fmla="*/ 380575 w 380575"/>
                  <a:gd name="connsiteY0" fmla="*/ 78468 h 203552"/>
                  <a:gd name="connsiteX1" fmla="*/ 311823 w 380575"/>
                  <a:gd name="connsiteY1" fmla="*/ 1289 h 203552"/>
                  <a:gd name="connsiteX2" fmla="*/ 0 w 380575"/>
                  <a:gd name="connsiteY2" fmla="*/ 144559 h 203552"/>
                  <a:gd name="connsiteX3" fmla="*/ 80063 w 380575"/>
                  <a:gd name="connsiteY3" fmla="*/ 203552 h 203552"/>
                  <a:gd name="connsiteX4" fmla="*/ 380575 w 380575"/>
                  <a:gd name="connsiteY4" fmla="*/ 78468 h 203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575" h="203552">
                    <a:moveTo>
                      <a:pt x="380575" y="78468"/>
                    </a:moveTo>
                    <a:cubicBezTo>
                      <a:pt x="357658" y="52742"/>
                      <a:pt x="375252" y="-9726"/>
                      <a:pt x="311823" y="1289"/>
                    </a:cubicBezTo>
                    <a:cubicBezTo>
                      <a:pt x="248394" y="12304"/>
                      <a:pt x="103941" y="96802"/>
                      <a:pt x="0" y="144559"/>
                    </a:cubicBezTo>
                    <a:lnTo>
                      <a:pt x="80063" y="203552"/>
                    </a:lnTo>
                    <a:lnTo>
                      <a:pt x="380575" y="78468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33" u="sng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4" name="任意多边形 63"/>
              <p:cNvSpPr/>
              <p:nvPr/>
            </p:nvSpPr>
            <p:spPr>
              <a:xfrm>
                <a:off x="4959672" y="3551736"/>
                <a:ext cx="404995" cy="716868"/>
              </a:xfrm>
              <a:custGeom>
                <a:avLst/>
                <a:gdLst>
                  <a:gd name="connsiteX0" fmla="*/ 349747 w 405274"/>
                  <a:gd name="connsiteY0" fmla="*/ 568867 h 712137"/>
                  <a:gd name="connsiteX1" fmla="*/ 379244 w 405274"/>
                  <a:gd name="connsiteY1" fmla="*/ 497232 h 712137"/>
                  <a:gd name="connsiteX2" fmla="*/ 404527 w 405274"/>
                  <a:gd name="connsiteY2" fmla="*/ 345534 h 712137"/>
                  <a:gd name="connsiteX3" fmla="*/ 396099 w 405274"/>
                  <a:gd name="connsiteY3" fmla="*/ 198050 h 712137"/>
                  <a:gd name="connsiteX4" fmla="*/ 370816 w 405274"/>
                  <a:gd name="connsiteY4" fmla="*/ 58994 h 712137"/>
                  <a:gd name="connsiteX5" fmla="*/ 358175 w 405274"/>
                  <a:gd name="connsiteY5" fmla="*/ 0 h 712137"/>
                  <a:gd name="connsiteX6" fmla="*/ 0 w 405274"/>
                  <a:gd name="connsiteY6" fmla="*/ 151698 h 712137"/>
                  <a:gd name="connsiteX7" fmla="*/ 21069 w 405274"/>
                  <a:gd name="connsiteY7" fmla="*/ 227547 h 712137"/>
                  <a:gd name="connsiteX8" fmla="*/ 46352 w 405274"/>
                  <a:gd name="connsiteY8" fmla="*/ 349748 h 712137"/>
                  <a:gd name="connsiteX9" fmla="*/ 58993 w 405274"/>
                  <a:gd name="connsiteY9" fmla="*/ 530942 h 712137"/>
                  <a:gd name="connsiteX10" fmla="*/ 46352 w 405274"/>
                  <a:gd name="connsiteY10" fmla="*/ 661571 h 712137"/>
                  <a:gd name="connsiteX11" fmla="*/ 37924 w 405274"/>
                  <a:gd name="connsiteY11" fmla="*/ 712137 h 712137"/>
                  <a:gd name="connsiteX12" fmla="*/ 349747 w 405274"/>
                  <a:gd name="connsiteY12" fmla="*/ 568867 h 712137"/>
                  <a:gd name="connsiteX0" fmla="*/ 349747 w 405274"/>
                  <a:gd name="connsiteY0" fmla="*/ 573598 h 716868"/>
                  <a:gd name="connsiteX1" fmla="*/ 379244 w 405274"/>
                  <a:gd name="connsiteY1" fmla="*/ 501963 h 716868"/>
                  <a:gd name="connsiteX2" fmla="*/ 404527 w 405274"/>
                  <a:gd name="connsiteY2" fmla="*/ 350265 h 716868"/>
                  <a:gd name="connsiteX3" fmla="*/ 396099 w 405274"/>
                  <a:gd name="connsiteY3" fmla="*/ 202781 h 716868"/>
                  <a:gd name="connsiteX4" fmla="*/ 370816 w 405274"/>
                  <a:gd name="connsiteY4" fmla="*/ 63725 h 716868"/>
                  <a:gd name="connsiteX5" fmla="*/ 358175 w 405274"/>
                  <a:gd name="connsiteY5" fmla="*/ 0 h 716868"/>
                  <a:gd name="connsiteX6" fmla="*/ 0 w 405274"/>
                  <a:gd name="connsiteY6" fmla="*/ 156429 h 716868"/>
                  <a:gd name="connsiteX7" fmla="*/ 21069 w 405274"/>
                  <a:gd name="connsiteY7" fmla="*/ 232278 h 716868"/>
                  <a:gd name="connsiteX8" fmla="*/ 46352 w 405274"/>
                  <a:gd name="connsiteY8" fmla="*/ 354479 h 716868"/>
                  <a:gd name="connsiteX9" fmla="*/ 58993 w 405274"/>
                  <a:gd name="connsiteY9" fmla="*/ 535673 h 716868"/>
                  <a:gd name="connsiteX10" fmla="*/ 46352 w 405274"/>
                  <a:gd name="connsiteY10" fmla="*/ 666302 h 716868"/>
                  <a:gd name="connsiteX11" fmla="*/ 37924 w 405274"/>
                  <a:gd name="connsiteY11" fmla="*/ 716868 h 716868"/>
                  <a:gd name="connsiteX12" fmla="*/ 349747 w 405274"/>
                  <a:gd name="connsiteY12" fmla="*/ 573598 h 716868"/>
                  <a:gd name="connsiteX0" fmla="*/ 356844 w 405274"/>
                  <a:gd name="connsiteY0" fmla="*/ 571232 h 716868"/>
                  <a:gd name="connsiteX1" fmla="*/ 379244 w 405274"/>
                  <a:gd name="connsiteY1" fmla="*/ 501963 h 716868"/>
                  <a:gd name="connsiteX2" fmla="*/ 404527 w 405274"/>
                  <a:gd name="connsiteY2" fmla="*/ 350265 h 716868"/>
                  <a:gd name="connsiteX3" fmla="*/ 396099 w 405274"/>
                  <a:gd name="connsiteY3" fmla="*/ 202781 h 716868"/>
                  <a:gd name="connsiteX4" fmla="*/ 370816 w 405274"/>
                  <a:gd name="connsiteY4" fmla="*/ 63725 h 716868"/>
                  <a:gd name="connsiteX5" fmla="*/ 358175 w 405274"/>
                  <a:gd name="connsiteY5" fmla="*/ 0 h 716868"/>
                  <a:gd name="connsiteX6" fmla="*/ 0 w 405274"/>
                  <a:gd name="connsiteY6" fmla="*/ 156429 h 716868"/>
                  <a:gd name="connsiteX7" fmla="*/ 21069 w 405274"/>
                  <a:gd name="connsiteY7" fmla="*/ 232278 h 716868"/>
                  <a:gd name="connsiteX8" fmla="*/ 46352 w 405274"/>
                  <a:gd name="connsiteY8" fmla="*/ 354479 h 716868"/>
                  <a:gd name="connsiteX9" fmla="*/ 58993 w 405274"/>
                  <a:gd name="connsiteY9" fmla="*/ 535673 h 716868"/>
                  <a:gd name="connsiteX10" fmla="*/ 46352 w 405274"/>
                  <a:gd name="connsiteY10" fmla="*/ 666302 h 716868"/>
                  <a:gd name="connsiteX11" fmla="*/ 37924 w 405274"/>
                  <a:gd name="connsiteY11" fmla="*/ 716868 h 716868"/>
                  <a:gd name="connsiteX12" fmla="*/ 356844 w 405274"/>
                  <a:gd name="connsiteY12" fmla="*/ 571232 h 716868"/>
                  <a:gd name="connsiteX0" fmla="*/ 356844 w 404995"/>
                  <a:gd name="connsiteY0" fmla="*/ 571232 h 716868"/>
                  <a:gd name="connsiteX1" fmla="*/ 383976 w 404995"/>
                  <a:gd name="connsiteY1" fmla="*/ 485404 h 716868"/>
                  <a:gd name="connsiteX2" fmla="*/ 404527 w 404995"/>
                  <a:gd name="connsiteY2" fmla="*/ 350265 h 716868"/>
                  <a:gd name="connsiteX3" fmla="*/ 396099 w 404995"/>
                  <a:gd name="connsiteY3" fmla="*/ 202781 h 716868"/>
                  <a:gd name="connsiteX4" fmla="*/ 370816 w 404995"/>
                  <a:gd name="connsiteY4" fmla="*/ 63725 h 716868"/>
                  <a:gd name="connsiteX5" fmla="*/ 358175 w 404995"/>
                  <a:gd name="connsiteY5" fmla="*/ 0 h 716868"/>
                  <a:gd name="connsiteX6" fmla="*/ 0 w 404995"/>
                  <a:gd name="connsiteY6" fmla="*/ 156429 h 716868"/>
                  <a:gd name="connsiteX7" fmla="*/ 21069 w 404995"/>
                  <a:gd name="connsiteY7" fmla="*/ 232278 h 716868"/>
                  <a:gd name="connsiteX8" fmla="*/ 46352 w 404995"/>
                  <a:gd name="connsiteY8" fmla="*/ 354479 h 716868"/>
                  <a:gd name="connsiteX9" fmla="*/ 58993 w 404995"/>
                  <a:gd name="connsiteY9" fmla="*/ 535673 h 716868"/>
                  <a:gd name="connsiteX10" fmla="*/ 46352 w 404995"/>
                  <a:gd name="connsiteY10" fmla="*/ 666302 h 716868"/>
                  <a:gd name="connsiteX11" fmla="*/ 37924 w 404995"/>
                  <a:gd name="connsiteY11" fmla="*/ 716868 h 716868"/>
                  <a:gd name="connsiteX12" fmla="*/ 356844 w 404995"/>
                  <a:gd name="connsiteY12" fmla="*/ 571232 h 716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4995" h="716868">
                    <a:moveTo>
                      <a:pt x="356844" y="571232"/>
                    </a:moveTo>
                    <a:cubicBezTo>
                      <a:pt x="367027" y="554025"/>
                      <a:pt x="376029" y="522232"/>
                      <a:pt x="383976" y="485404"/>
                    </a:cubicBezTo>
                    <a:cubicBezTo>
                      <a:pt x="391923" y="448576"/>
                      <a:pt x="402507" y="397369"/>
                      <a:pt x="404527" y="350265"/>
                    </a:cubicBezTo>
                    <a:cubicBezTo>
                      <a:pt x="406547" y="303161"/>
                      <a:pt x="401717" y="250538"/>
                      <a:pt x="396099" y="202781"/>
                    </a:cubicBezTo>
                    <a:cubicBezTo>
                      <a:pt x="390481" y="155024"/>
                      <a:pt x="375030" y="95329"/>
                      <a:pt x="370816" y="63725"/>
                    </a:cubicBezTo>
                    <a:lnTo>
                      <a:pt x="358175" y="0"/>
                    </a:lnTo>
                    <a:lnTo>
                      <a:pt x="0" y="156429"/>
                    </a:lnTo>
                    <a:cubicBezTo>
                      <a:pt x="7023" y="181712"/>
                      <a:pt x="13344" y="199270"/>
                      <a:pt x="21069" y="232278"/>
                    </a:cubicBezTo>
                    <a:cubicBezTo>
                      <a:pt x="28794" y="265286"/>
                      <a:pt x="40031" y="303913"/>
                      <a:pt x="46352" y="354479"/>
                    </a:cubicBezTo>
                    <a:cubicBezTo>
                      <a:pt x="52673" y="405045"/>
                      <a:pt x="58993" y="483703"/>
                      <a:pt x="58993" y="535673"/>
                    </a:cubicBezTo>
                    <a:cubicBezTo>
                      <a:pt x="58993" y="587643"/>
                      <a:pt x="49863" y="636103"/>
                      <a:pt x="46352" y="666302"/>
                    </a:cubicBezTo>
                    <a:cubicBezTo>
                      <a:pt x="42841" y="696501"/>
                      <a:pt x="40382" y="706684"/>
                      <a:pt x="37924" y="716868"/>
                    </a:cubicBezTo>
                    <a:lnTo>
                      <a:pt x="356844" y="571232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33" u="sng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5" name="任意多边形 64"/>
              <p:cNvSpPr/>
              <p:nvPr/>
            </p:nvSpPr>
            <p:spPr>
              <a:xfrm>
                <a:off x="5314394" y="3539613"/>
                <a:ext cx="132821" cy="657357"/>
              </a:xfrm>
              <a:custGeom>
                <a:avLst/>
                <a:gdLst>
                  <a:gd name="connsiteX0" fmla="*/ 2893 w 137736"/>
                  <a:gd name="connsiteY0" fmla="*/ 12641 h 657357"/>
                  <a:gd name="connsiteX1" fmla="*/ 91384 w 137736"/>
                  <a:gd name="connsiteY1" fmla="*/ 0 h 657357"/>
                  <a:gd name="connsiteX2" fmla="*/ 112453 w 137736"/>
                  <a:gd name="connsiteY2" fmla="*/ 105346 h 657357"/>
                  <a:gd name="connsiteX3" fmla="*/ 137736 w 137736"/>
                  <a:gd name="connsiteY3" fmla="*/ 252829 h 657357"/>
                  <a:gd name="connsiteX4" fmla="*/ 137736 w 137736"/>
                  <a:gd name="connsiteY4" fmla="*/ 408741 h 657357"/>
                  <a:gd name="connsiteX5" fmla="*/ 112453 w 137736"/>
                  <a:gd name="connsiteY5" fmla="*/ 556225 h 657357"/>
                  <a:gd name="connsiteX6" fmla="*/ 78742 w 137736"/>
                  <a:gd name="connsiteY6" fmla="*/ 657357 h 657357"/>
                  <a:gd name="connsiteX7" fmla="*/ 11321 w 137736"/>
                  <a:gd name="connsiteY7" fmla="*/ 581508 h 657357"/>
                  <a:gd name="connsiteX8" fmla="*/ 32390 w 137736"/>
                  <a:gd name="connsiteY8" fmla="*/ 518300 h 657357"/>
                  <a:gd name="connsiteX9" fmla="*/ 53459 w 137736"/>
                  <a:gd name="connsiteY9" fmla="*/ 387672 h 657357"/>
                  <a:gd name="connsiteX10" fmla="*/ 53459 w 137736"/>
                  <a:gd name="connsiteY10" fmla="*/ 240188 h 657357"/>
                  <a:gd name="connsiteX11" fmla="*/ 23962 w 137736"/>
                  <a:gd name="connsiteY11" fmla="*/ 88490 h 657357"/>
                  <a:gd name="connsiteX12" fmla="*/ 2893 w 137736"/>
                  <a:gd name="connsiteY12" fmla="*/ 12641 h 657357"/>
                  <a:gd name="connsiteX0" fmla="*/ 345 w 135188"/>
                  <a:gd name="connsiteY0" fmla="*/ 12641 h 657357"/>
                  <a:gd name="connsiteX1" fmla="*/ 88836 w 135188"/>
                  <a:gd name="connsiteY1" fmla="*/ 0 h 657357"/>
                  <a:gd name="connsiteX2" fmla="*/ 109905 w 135188"/>
                  <a:gd name="connsiteY2" fmla="*/ 105346 h 657357"/>
                  <a:gd name="connsiteX3" fmla="*/ 135188 w 135188"/>
                  <a:gd name="connsiteY3" fmla="*/ 252829 h 657357"/>
                  <a:gd name="connsiteX4" fmla="*/ 135188 w 135188"/>
                  <a:gd name="connsiteY4" fmla="*/ 408741 h 657357"/>
                  <a:gd name="connsiteX5" fmla="*/ 109905 w 135188"/>
                  <a:gd name="connsiteY5" fmla="*/ 556225 h 657357"/>
                  <a:gd name="connsiteX6" fmla="*/ 76194 w 135188"/>
                  <a:gd name="connsiteY6" fmla="*/ 657357 h 657357"/>
                  <a:gd name="connsiteX7" fmla="*/ 8773 w 135188"/>
                  <a:gd name="connsiteY7" fmla="*/ 581508 h 657357"/>
                  <a:gd name="connsiteX8" fmla="*/ 29842 w 135188"/>
                  <a:gd name="connsiteY8" fmla="*/ 518300 h 657357"/>
                  <a:gd name="connsiteX9" fmla="*/ 50911 w 135188"/>
                  <a:gd name="connsiteY9" fmla="*/ 387672 h 657357"/>
                  <a:gd name="connsiteX10" fmla="*/ 50911 w 135188"/>
                  <a:gd name="connsiteY10" fmla="*/ 240188 h 657357"/>
                  <a:gd name="connsiteX11" fmla="*/ 21414 w 135188"/>
                  <a:gd name="connsiteY11" fmla="*/ 88490 h 657357"/>
                  <a:gd name="connsiteX12" fmla="*/ 345 w 135188"/>
                  <a:gd name="connsiteY12" fmla="*/ 12641 h 657357"/>
                  <a:gd name="connsiteX0" fmla="*/ 345 w 138141"/>
                  <a:gd name="connsiteY0" fmla="*/ 12641 h 657357"/>
                  <a:gd name="connsiteX1" fmla="*/ 88836 w 138141"/>
                  <a:gd name="connsiteY1" fmla="*/ 0 h 657357"/>
                  <a:gd name="connsiteX2" fmla="*/ 113273 w 138141"/>
                  <a:gd name="connsiteY2" fmla="*/ 95242 h 657357"/>
                  <a:gd name="connsiteX3" fmla="*/ 135188 w 138141"/>
                  <a:gd name="connsiteY3" fmla="*/ 252829 h 657357"/>
                  <a:gd name="connsiteX4" fmla="*/ 135188 w 138141"/>
                  <a:gd name="connsiteY4" fmla="*/ 408741 h 657357"/>
                  <a:gd name="connsiteX5" fmla="*/ 109905 w 138141"/>
                  <a:gd name="connsiteY5" fmla="*/ 556225 h 657357"/>
                  <a:gd name="connsiteX6" fmla="*/ 76194 w 138141"/>
                  <a:gd name="connsiteY6" fmla="*/ 657357 h 657357"/>
                  <a:gd name="connsiteX7" fmla="*/ 8773 w 138141"/>
                  <a:gd name="connsiteY7" fmla="*/ 581508 h 657357"/>
                  <a:gd name="connsiteX8" fmla="*/ 29842 w 138141"/>
                  <a:gd name="connsiteY8" fmla="*/ 518300 h 657357"/>
                  <a:gd name="connsiteX9" fmla="*/ 50911 w 138141"/>
                  <a:gd name="connsiteY9" fmla="*/ 387672 h 657357"/>
                  <a:gd name="connsiteX10" fmla="*/ 50911 w 138141"/>
                  <a:gd name="connsiteY10" fmla="*/ 240188 h 657357"/>
                  <a:gd name="connsiteX11" fmla="*/ 21414 w 138141"/>
                  <a:gd name="connsiteY11" fmla="*/ 88490 h 657357"/>
                  <a:gd name="connsiteX12" fmla="*/ 345 w 138141"/>
                  <a:gd name="connsiteY12" fmla="*/ 12641 h 657357"/>
                  <a:gd name="connsiteX0" fmla="*/ 390 w 130166"/>
                  <a:gd name="connsiteY0" fmla="*/ 23334 h 657357"/>
                  <a:gd name="connsiteX1" fmla="*/ 80861 w 130166"/>
                  <a:gd name="connsiteY1" fmla="*/ 0 h 657357"/>
                  <a:gd name="connsiteX2" fmla="*/ 105298 w 130166"/>
                  <a:gd name="connsiteY2" fmla="*/ 95242 h 657357"/>
                  <a:gd name="connsiteX3" fmla="*/ 127213 w 130166"/>
                  <a:gd name="connsiteY3" fmla="*/ 252829 h 657357"/>
                  <a:gd name="connsiteX4" fmla="*/ 127213 w 130166"/>
                  <a:gd name="connsiteY4" fmla="*/ 408741 h 657357"/>
                  <a:gd name="connsiteX5" fmla="*/ 101930 w 130166"/>
                  <a:gd name="connsiteY5" fmla="*/ 556225 h 657357"/>
                  <a:gd name="connsiteX6" fmla="*/ 68219 w 130166"/>
                  <a:gd name="connsiteY6" fmla="*/ 657357 h 657357"/>
                  <a:gd name="connsiteX7" fmla="*/ 798 w 130166"/>
                  <a:gd name="connsiteY7" fmla="*/ 581508 h 657357"/>
                  <a:gd name="connsiteX8" fmla="*/ 21867 w 130166"/>
                  <a:gd name="connsiteY8" fmla="*/ 518300 h 657357"/>
                  <a:gd name="connsiteX9" fmla="*/ 42936 w 130166"/>
                  <a:gd name="connsiteY9" fmla="*/ 387672 h 657357"/>
                  <a:gd name="connsiteX10" fmla="*/ 42936 w 130166"/>
                  <a:gd name="connsiteY10" fmla="*/ 240188 h 657357"/>
                  <a:gd name="connsiteX11" fmla="*/ 13439 w 130166"/>
                  <a:gd name="connsiteY11" fmla="*/ 88490 h 657357"/>
                  <a:gd name="connsiteX12" fmla="*/ 390 w 130166"/>
                  <a:gd name="connsiteY12" fmla="*/ 23334 h 657357"/>
                  <a:gd name="connsiteX0" fmla="*/ 372 w 132821"/>
                  <a:gd name="connsiteY0" fmla="*/ 20661 h 657357"/>
                  <a:gd name="connsiteX1" fmla="*/ 83516 w 132821"/>
                  <a:gd name="connsiteY1" fmla="*/ 0 h 657357"/>
                  <a:gd name="connsiteX2" fmla="*/ 107953 w 132821"/>
                  <a:gd name="connsiteY2" fmla="*/ 95242 h 657357"/>
                  <a:gd name="connsiteX3" fmla="*/ 129868 w 132821"/>
                  <a:gd name="connsiteY3" fmla="*/ 252829 h 657357"/>
                  <a:gd name="connsiteX4" fmla="*/ 129868 w 132821"/>
                  <a:gd name="connsiteY4" fmla="*/ 408741 h 657357"/>
                  <a:gd name="connsiteX5" fmla="*/ 104585 w 132821"/>
                  <a:gd name="connsiteY5" fmla="*/ 556225 h 657357"/>
                  <a:gd name="connsiteX6" fmla="*/ 70874 w 132821"/>
                  <a:gd name="connsiteY6" fmla="*/ 657357 h 657357"/>
                  <a:gd name="connsiteX7" fmla="*/ 3453 w 132821"/>
                  <a:gd name="connsiteY7" fmla="*/ 581508 h 657357"/>
                  <a:gd name="connsiteX8" fmla="*/ 24522 w 132821"/>
                  <a:gd name="connsiteY8" fmla="*/ 518300 h 657357"/>
                  <a:gd name="connsiteX9" fmla="*/ 45591 w 132821"/>
                  <a:gd name="connsiteY9" fmla="*/ 387672 h 657357"/>
                  <a:gd name="connsiteX10" fmla="*/ 45591 w 132821"/>
                  <a:gd name="connsiteY10" fmla="*/ 240188 h 657357"/>
                  <a:gd name="connsiteX11" fmla="*/ 16094 w 132821"/>
                  <a:gd name="connsiteY11" fmla="*/ 88490 h 657357"/>
                  <a:gd name="connsiteX12" fmla="*/ 372 w 132821"/>
                  <a:gd name="connsiteY12" fmla="*/ 20661 h 657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2821" h="657357">
                    <a:moveTo>
                      <a:pt x="372" y="20661"/>
                    </a:moveTo>
                    <a:cubicBezTo>
                      <a:pt x="-5246" y="14340"/>
                      <a:pt x="54019" y="4213"/>
                      <a:pt x="83516" y="0"/>
                    </a:cubicBezTo>
                    <a:cubicBezTo>
                      <a:pt x="90539" y="35115"/>
                      <a:pt x="100228" y="53104"/>
                      <a:pt x="107953" y="95242"/>
                    </a:cubicBezTo>
                    <a:cubicBezTo>
                      <a:pt x="115678" y="137380"/>
                      <a:pt x="126216" y="200579"/>
                      <a:pt x="129868" y="252829"/>
                    </a:cubicBezTo>
                    <a:cubicBezTo>
                      <a:pt x="133521" y="305079"/>
                      <a:pt x="134082" y="358175"/>
                      <a:pt x="129868" y="408741"/>
                    </a:cubicBezTo>
                    <a:cubicBezTo>
                      <a:pt x="125654" y="459307"/>
                      <a:pt x="114417" y="514789"/>
                      <a:pt x="104585" y="556225"/>
                    </a:cubicBezTo>
                    <a:cubicBezTo>
                      <a:pt x="94753" y="597661"/>
                      <a:pt x="82813" y="627509"/>
                      <a:pt x="70874" y="657357"/>
                    </a:cubicBezTo>
                    <a:lnTo>
                      <a:pt x="3453" y="581508"/>
                    </a:lnTo>
                    <a:cubicBezTo>
                      <a:pt x="10476" y="560439"/>
                      <a:pt x="17499" y="550606"/>
                      <a:pt x="24522" y="518300"/>
                    </a:cubicBezTo>
                    <a:cubicBezTo>
                      <a:pt x="31545" y="485994"/>
                      <a:pt x="42079" y="434024"/>
                      <a:pt x="45591" y="387672"/>
                    </a:cubicBezTo>
                    <a:cubicBezTo>
                      <a:pt x="49103" y="341320"/>
                      <a:pt x="50507" y="290052"/>
                      <a:pt x="45591" y="240188"/>
                    </a:cubicBezTo>
                    <a:cubicBezTo>
                      <a:pt x="40675" y="190324"/>
                      <a:pt x="23630" y="125078"/>
                      <a:pt x="16094" y="88490"/>
                    </a:cubicBezTo>
                    <a:cubicBezTo>
                      <a:pt x="8558" y="51902"/>
                      <a:pt x="5990" y="26982"/>
                      <a:pt x="372" y="20661"/>
                    </a:cubicBez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33" u="sng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19" name="组合 5"/>
            <p:cNvGrpSpPr/>
            <p:nvPr/>
          </p:nvGrpSpPr>
          <p:grpSpPr>
            <a:xfrm>
              <a:off x="4456301" y="4677435"/>
              <a:ext cx="943685" cy="687975"/>
              <a:chOff x="4456301" y="4677435"/>
              <a:chExt cx="943685" cy="687975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4456301" y="4677435"/>
                <a:ext cx="943685" cy="687975"/>
                <a:chOff x="4736339" y="4188542"/>
                <a:chExt cx="615219" cy="448514"/>
              </a:xfrm>
            </p:grpSpPr>
            <p:sp>
              <p:nvSpPr>
                <p:cNvPr id="60" name="任意多边形 59"/>
                <p:cNvSpPr/>
                <p:nvPr/>
              </p:nvSpPr>
              <p:spPr>
                <a:xfrm>
                  <a:off x="4736339" y="4357095"/>
                  <a:ext cx="286540" cy="279961"/>
                </a:xfrm>
                <a:custGeom>
                  <a:avLst/>
                  <a:gdLst>
                    <a:gd name="connsiteX0" fmla="*/ 248616 w 286540"/>
                    <a:gd name="connsiteY0" fmla="*/ 0 h 282326"/>
                    <a:gd name="connsiteX1" fmla="*/ 286540 w 286540"/>
                    <a:gd name="connsiteY1" fmla="*/ 117987 h 282326"/>
                    <a:gd name="connsiteX2" fmla="*/ 12642 w 286540"/>
                    <a:gd name="connsiteY2" fmla="*/ 282326 h 282326"/>
                    <a:gd name="connsiteX3" fmla="*/ 0 w 286540"/>
                    <a:gd name="connsiteY3" fmla="*/ 181194 h 282326"/>
                    <a:gd name="connsiteX4" fmla="*/ 248616 w 286540"/>
                    <a:gd name="connsiteY4" fmla="*/ 0 h 282326"/>
                    <a:gd name="connsiteX0" fmla="*/ 248616 w 286540"/>
                    <a:gd name="connsiteY0" fmla="*/ 0 h 279961"/>
                    <a:gd name="connsiteX1" fmla="*/ 286540 w 286540"/>
                    <a:gd name="connsiteY1" fmla="*/ 117987 h 279961"/>
                    <a:gd name="connsiteX2" fmla="*/ 10277 w 286540"/>
                    <a:gd name="connsiteY2" fmla="*/ 279961 h 279961"/>
                    <a:gd name="connsiteX3" fmla="*/ 0 w 286540"/>
                    <a:gd name="connsiteY3" fmla="*/ 181194 h 279961"/>
                    <a:gd name="connsiteX4" fmla="*/ 248616 w 286540"/>
                    <a:gd name="connsiteY4" fmla="*/ 0 h 2799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6540" h="279961">
                      <a:moveTo>
                        <a:pt x="248616" y="0"/>
                      </a:moveTo>
                      <a:lnTo>
                        <a:pt x="286540" y="117987"/>
                      </a:lnTo>
                      <a:lnTo>
                        <a:pt x="10277" y="279961"/>
                      </a:lnTo>
                      <a:lnTo>
                        <a:pt x="0" y="181194"/>
                      </a:lnTo>
                      <a:lnTo>
                        <a:pt x="248616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u="sng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61" name="任意多边形 60"/>
                <p:cNvSpPr/>
                <p:nvPr/>
              </p:nvSpPr>
              <p:spPr>
                <a:xfrm>
                  <a:off x="4976527" y="4188542"/>
                  <a:ext cx="375031" cy="284758"/>
                </a:xfrm>
                <a:custGeom>
                  <a:avLst/>
                  <a:gdLst>
                    <a:gd name="connsiteX0" fmla="*/ 0 w 375031"/>
                    <a:gd name="connsiteY0" fmla="*/ 168553 h 284758"/>
                    <a:gd name="connsiteX1" fmla="*/ 80063 w 375031"/>
                    <a:gd name="connsiteY1" fmla="*/ 168553 h 284758"/>
                    <a:gd name="connsiteX2" fmla="*/ 193836 w 375031"/>
                    <a:gd name="connsiteY2" fmla="*/ 122201 h 284758"/>
                    <a:gd name="connsiteX3" fmla="*/ 278113 w 375031"/>
                    <a:gd name="connsiteY3" fmla="*/ 50566 h 284758"/>
                    <a:gd name="connsiteX4" fmla="*/ 303396 w 375031"/>
                    <a:gd name="connsiteY4" fmla="*/ 0 h 284758"/>
                    <a:gd name="connsiteX5" fmla="*/ 375031 w 375031"/>
                    <a:gd name="connsiteY5" fmla="*/ 88490 h 284758"/>
                    <a:gd name="connsiteX6" fmla="*/ 328679 w 375031"/>
                    <a:gd name="connsiteY6" fmla="*/ 151698 h 284758"/>
                    <a:gd name="connsiteX7" fmla="*/ 248616 w 375031"/>
                    <a:gd name="connsiteY7" fmla="*/ 214905 h 284758"/>
                    <a:gd name="connsiteX8" fmla="*/ 172767 w 375031"/>
                    <a:gd name="connsiteY8" fmla="*/ 257043 h 284758"/>
                    <a:gd name="connsiteX9" fmla="*/ 71635 w 375031"/>
                    <a:gd name="connsiteY9" fmla="*/ 282326 h 284758"/>
                    <a:gd name="connsiteX10" fmla="*/ 42138 w 375031"/>
                    <a:gd name="connsiteY10" fmla="*/ 282326 h 284758"/>
                    <a:gd name="connsiteX11" fmla="*/ 0 w 375031"/>
                    <a:gd name="connsiteY11" fmla="*/ 168553 h 284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75031" h="284758">
                      <a:moveTo>
                        <a:pt x="0" y="168553"/>
                      </a:moveTo>
                      <a:cubicBezTo>
                        <a:pt x="23878" y="172415"/>
                        <a:pt x="47757" y="176278"/>
                        <a:pt x="80063" y="168553"/>
                      </a:cubicBezTo>
                      <a:cubicBezTo>
                        <a:pt x="112369" y="160828"/>
                        <a:pt x="160828" y="141865"/>
                        <a:pt x="193836" y="122201"/>
                      </a:cubicBezTo>
                      <a:cubicBezTo>
                        <a:pt x="226844" y="102536"/>
                        <a:pt x="259853" y="70933"/>
                        <a:pt x="278113" y="50566"/>
                      </a:cubicBezTo>
                      <a:cubicBezTo>
                        <a:pt x="296373" y="30199"/>
                        <a:pt x="299884" y="15099"/>
                        <a:pt x="303396" y="0"/>
                      </a:cubicBezTo>
                      <a:lnTo>
                        <a:pt x="375031" y="88490"/>
                      </a:lnTo>
                      <a:cubicBezTo>
                        <a:pt x="359580" y="109559"/>
                        <a:pt x="349748" y="130629"/>
                        <a:pt x="328679" y="151698"/>
                      </a:cubicBezTo>
                      <a:cubicBezTo>
                        <a:pt x="307610" y="172767"/>
                        <a:pt x="274601" y="197348"/>
                        <a:pt x="248616" y="214905"/>
                      </a:cubicBezTo>
                      <a:cubicBezTo>
                        <a:pt x="222631" y="232462"/>
                        <a:pt x="202264" y="245806"/>
                        <a:pt x="172767" y="257043"/>
                      </a:cubicBezTo>
                      <a:cubicBezTo>
                        <a:pt x="143270" y="268280"/>
                        <a:pt x="93407" y="278112"/>
                        <a:pt x="71635" y="282326"/>
                      </a:cubicBezTo>
                      <a:cubicBezTo>
                        <a:pt x="49863" y="286540"/>
                        <a:pt x="46000" y="284433"/>
                        <a:pt x="42138" y="282326"/>
                      </a:cubicBezTo>
                      <a:lnTo>
                        <a:pt x="0" y="168553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u="sng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62" name="任意多边形 61"/>
                <p:cNvSpPr/>
                <p:nvPr/>
              </p:nvSpPr>
              <p:spPr>
                <a:xfrm>
                  <a:off x="4980741" y="4201183"/>
                  <a:ext cx="303395" cy="168553"/>
                </a:xfrm>
                <a:custGeom>
                  <a:avLst/>
                  <a:gdLst>
                    <a:gd name="connsiteX0" fmla="*/ 303395 w 303395"/>
                    <a:gd name="connsiteY0" fmla="*/ 0 h 168553"/>
                    <a:gd name="connsiteX1" fmla="*/ 37924 w 303395"/>
                    <a:gd name="connsiteY1" fmla="*/ 122201 h 168553"/>
                    <a:gd name="connsiteX2" fmla="*/ 0 w 303395"/>
                    <a:gd name="connsiteY2" fmla="*/ 168553 h 168553"/>
                    <a:gd name="connsiteX3" fmla="*/ 71635 w 303395"/>
                    <a:gd name="connsiteY3" fmla="*/ 160126 h 168553"/>
                    <a:gd name="connsiteX4" fmla="*/ 164339 w 303395"/>
                    <a:gd name="connsiteY4" fmla="*/ 126415 h 168553"/>
                    <a:gd name="connsiteX5" fmla="*/ 248616 w 303395"/>
                    <a:gd name="connsiteY5" fmla="*/ 67422 h 168553"/>
                    <a:gd name="connsiteX6" fmla="*/ 303395 w 303395"/>
                    <a:gd name="connsiteY6" fmla="*/ 0 h 168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03395" h="168553">
                      <a:moveTo>
                        <a:pt x="303395" y="0"/>
                      </a:moveTo>
                      <a:lnTo>
                        <a:pt x="37924" y="122201"/>
                      </a:lnTo>
                      <a:lnTo>
                        <a:pt x="0" y="168553"/>
                      </a:lnTo>
                      <a:cubicBezTo>
                        <a:pt x="23878" y="165744"/>
                        <a:pt x="44245" y="167149"/>
                        <a:pt x="71635" y="160126"/>
                      </a:cubicBezTo>
                      <a:cubicBezTo>
                        <a:pt x="99025" y="153103"/>
                        <a:pt x="134842" y="141866"/>
                        <a:pt x="164339" y="126415"/>
                      </a:cubicBezTo>
                      <a:cubicBezTo>
                        <a:pt x="193836" y="110964"/>
                        <a:pt x="225440" y="87789"/>
                        <a:pt x="248616" y="67422"/>
                      </a:cubicBezTo>
                      <a:cubicBezTo>
                        <a:pt x="271792" y="47055"/>
                        <a:pt x="287593" y="25634"/>
                        <a:pt x="303395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u="sng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  <p:sp>
            <p:nvSpPr>
              <p:cNvPr id="59" name="任意多边形 58"/>
              <p:cNvSpPr/>
              <p:nvPr/>
            </p:nvSpPr>
            <p:spPr>
              <a:xfrm>
                <a:off x="4473844" y="4959458"/>
                <a:ext cx="805912" cy="402956"/>
              </a:xfrm>
              <a:custGeom>
                <a:avLst/>
                <a:gdLst>
                  <a:gd name="connsiteX0" fmla="*/ 0 w 805912"/>
                  <a:gd name="connsiteY0" fmla="*/ 402956 h 402956"/>
                  <a:gd name="connsiteX1" fmla="*/ 526942 w 805912"/>
                  <a:gd name="connsiteY1" fmla="*/ 180813 h 402956"/>
                  <a:gd name="connsiteX2" fmla="*/ 676759 w 805912"/>
                  <a:gd name="connsiteY2" fmla="*/ 98156 h 402956"/>
                  <a:gd name="connsiteX3" fmla="*/ 805912 w 805912"/>
                  <a:gd name="connsiteY3" fmla="*/ 0 h 402956"/>
                  <a:gd name="connsiteX4" fmla="*/ 692258 w 805912"/>
                  <a:gd name="connsiteY4" fmla="*/ 72325 h 402956"/>
                  <a:gd name="connsiteX5" fmla="*/ 568271 w 805912"/>
                  <a:gd name="connsiteY5" fmla="*/ 123986 h 402956"/>
                  <a:gd name="connsiteX6" fmla="*/ 433953 w 805912"/>
                  <a:gd name="connsiteY6" fmla="*/ 149817 h 402956"/>
                  <a:gd name="connsiteX7" fmla="*/ 0 w 805912"/>
                  <a:gd name="connsiteY7" fmla="*/ 402956 h 402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05912" h="402956">
                    <a:moveTo>
                      <a:pt x="0" y="402956"/>
                    </a:moveTo>
                    <a:cubicBezTo>
                      <a:pt x="195881" y="325464"/>
                      <a:pt x="391762" y="247972"/>
                      <a:pt x="526942" y="180813"/>
                    </a:cubicBezTo>
                    <a:cubicBezTo>
                      <a:pt x="576881" y="153261"/>
                      <a:pt x="631986" y="127430"/>
                      <a:pt x="676759" y="98156"/>
                    </a:cubicBezTo>
                    <a:lnTo>
                      <a:pt x="805912" y="0"/>
                    </a:lnTo>
                    <a:cubicBezTo>
                      <a:pt x="768027" y="24108"/>
                      <a:pt x="731865" y="51661"/>
                      <a:pt x="692258" y="72325"/>
                    </a:cubicBezTo>
                    <a:cubicBezTo>
                      <a:pt x="652651" y="92989"/>
                      <a:pt x="611322" y="111071"/>
                      <a:pt x="568271" y="123986"/>
                    </a:cubicBezTo>
                    <a:cubicBezTo>
                      <a:pt x="525220" y="136901"/>
                      <a:pt x="479586" y="143359"/>
                      <a:pt x="433953" y="149817"/>
                    </a:cubicBezTo>
                    <a:lnTo>
                      <a:pt x="0" y="402956"/>
                    </a:lnTo>
                    <a:close/>
                  </a:path>
                </a:pathLst>
              </a:custGeom>
              <a:gradFill flip="none" rotWithShape="1">
                <a:gsLst>
                  <a:gs pos="23000">
                    <a:srgbClr val="DF8045">
                      <a:lumMod val="50000"/>
                      <a:alpha val="70000"/>
                    </a:srgbClr>
                  </a:gs>
                  <a:gs pos="48000">
                    <a:srgbClr val="DF8045">
                      <a:lumMod val="75000"/>
                      <a:alpha val="93000"/>
                    </a:srgbClr>
                  </a:gs>
                  <a:gs pos="72000">
                    <a:srgbClr val="DF8045">
                      <a:lumMod val="60000"/>
                      <a:lumOff val="40000"/>
                    </a:srgbClr>
                  </a:gs>
                </a:gsLst>
                <a:lin ang="18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u="sng" kern="0">
                  <a:solidFill>
                    <a:srgbClr val="080808"/>
                  </a:solidFill>
                  <a:latin typeface="Segoe"/>
                </a:endParaRPr>
              </a:p>
            </p:txBody>
          </p:sp>
        </p:grpSp>
        <p:sp>
          <p:nvSpPr>
            <p:cNvPr id="20" name="任意多边形 19"/>
            <p:cNvSpPr/>
            <p:nvPr/>
          </p:nvSpPr>
          <p:spPr>
            <a:xfrm>
              <a:off x="2820576" y="2479388"/>
              <a:ext cx="682345" cy="1222536"/>
            </a:xfrm>
            <a:custGeom>
              <a:avLst/>
              <a:gdLst>
                <a:gd name="connsiteX0" fmla="*/ 37070 w 444843"/>
                <a:gd name="connsiteY0" fmla="*/ 216243 h 797011"/>
                <a:gd name="connsiteX1" fmla="*/ 370702 w 444843"/>
                <a:gd name="connsiteY1" fmla="*/ 0 h 797011"/>
                <a:gd name="connsiteX2" fmla="*/ 444843 w 444843"/>
                <a:gd name="connsiteY2" fmla="*/ 98854 h 797011"/>
                <a:gd name="connsiteX3" fmla="*/ 426308 w 444843"/>
                <a:gd name="connsiteY3" fmla="*/ 160638 h 797011"/>
                <a:gd name="connsiteX4" fmla="*/ 407773 w 444843"/>
                <a:gd name="connsiteY4" fmla="*/ 284205 h 797011"/>
                <a:gd name="connsiteX5" fmla="*/ 407773 w 444843"/>
                <a:gd name="connsiteY5" fmla="*/ 438665 h 797011"/>
                <a:gd name="connsiteX6" fmla="*/ 438665 w 444843"/>
                <a:gd name="connsiteY6" fmla="*/ 648729 h 797011"/>
                <a:gd name="connsiteX7" fmla="*/ 339811 w 444843"/>
                <a:gd name="connsiteY7" fmla="*/ 636373 h 797011"/>
                <a:gd name="connsiteX8" fmla="*/ 37070 w 444843"/>
                <a:gd name="connsiteY8" fmla="*/ 797011 h 797011"/>
                <a:gd name="connsiteX9" fmla="*/ 18535 w 444843"/>
                <a:gd name="connsiteY9" fmla="*/ 698157 h 797011"/>
                <a:gd name="connsiteX10" fmla="*/ 0 w 444843"/>
                <a:gd name="connsiteY10" fmla="*/ 512805 h 797011"/>
                <a:gd name="connsiteX11" fmla="*/ 18535 w 444843"/>
                <a:gd name="connsiteY11" fmla="*/ 308919 h 797011"/>
                <a:gd name="connsiteX12" fmla="*/ 37070 w 444843"/>
                <a:gd name="connsiteY12" fmla="*/ 216243 h 797011"/>
                <a:gd name="connsiteX0" fmla="*/ 37070 w 444843"/>
                <a:gd name="connsiteY0" fmla="*/ 216243 h 797011"/>
                <a:gd name="connsiteX1" fmla="*/ 370702 w 444843"/>
                <a:gd name="connsiteY1" fmla="*/ 0 h 797011"/>
                <a:gd name="connsiteX2" fmla="*/ 444843 w 444843"/>
                <a:gd name="connsiteY2" fmla="*/ 98854 h 797011"/>
                <a:gd name="connsiteX3" fmla="*/ 426308 w 444843"/>
                <a:gd name="connsiteY3" fmla="*/ 160638 h 797011"/>
                <a:gd name="connsiteX4" fmla="*/ 407773 w 444843"/>
                <a:gd name="connsiteY4" fmla="*/ 284205 h 797011"/>
                <a:gd name="connsiteX5" fmla="*/ 407773 w 444843"/>
                <a:gd name="connsiteY5" fmla="*/ 438665 h 797011"/>
                <a:gd name="connsiteX6" fmla="*/ 438665 w 444843"/>
                <a:gd name="connsiteY6" fmla="*/ 648729 h 797011"/>
                <a:gd name="connsiteX7" fmla="*/ 339811 w 444843"/>
                <a:gd name="connsiteY7" fmla="*/ 636373 h 797011"/>
                <a:gd name="connsiteX8" fmla="*/ 37070 w 444843"/>
                <a:gd name="connsiteY8" fmla="*/ 797011 h 797011"/>
                <a:gd name="connsiteX9" fmla="*/ 18535 w 444843"/>
                <a:gd name="connsiteY9" fmla="*/ 698157 h 797011"/>
                <a:gd name="connsiteX10" fmla="*/ 0 w 444843"/>
                <a:gd name="connsiteY10" fmla="*/ 512805 h 797011"/>
                <a:gd name="connsiteX11" fmla="*/ 10107 w 444843"/>
                <a:gd name="connsiteY11" fmla="*/ 342629 h 797011"/>
                <a:gd name="connsiteX12" fmla="*/ 37070 w 444843"/>
                <a:gd name="connsiteY12" fmla="*/ 216243 h 797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4843" h="797011">
                  <a:moveTo>
                    <a:pt x="37070" y="216243"/>
                  </a:moveTo>
                  <a:cubicBezTo>
                    <a:pt x="164241" y="131290"/>
                    <a:pt x="291413" y="46338"/>
                    <a:pt x="370702" y="0"/>
                  </a:cubicBezTo>
                  <a:lnTo>
                    <a:pt x="444843" y="98854"/>
                  </a:lnTo>
                  <a:cubicBezTo>
                    <a:pt x="438665" y="119449"/>
                    <a:pt x="432486" y="129746"/>
                    <a:pt x="426308" y="160638"/>
                  </a:cubicBezTo>
                  <a:cubicBezTo>
                    <a:pt x="420130" y="191530"/>
                    <a:pt x="410862" y="237867"/>
                    <a:pt x="407773" y="284205"/>
                  </a:cubicBezTo>
                  <a:cubicBezTo>
                    <a:pt x="404684" y="330543"/>
                    <a:pt x="402624" y="377911"/>
                    <a:pt x="407773" y="438665"/>
                  </a:cubicBezTo>
                  <a:cubicBezTo>
                    <a:pt x="412922" y="499419"/>
                    <a:pt x="425793" y="574074"/>
                    <a:pt x="438665" y="648729"/>
                  </a:cubicBezTo>
                  <a:lnTo>
                    <a:pt x="339811" y="636373"/>
                  </a:lnTo>
                  <a:lnTo>
                    <a:pt x="37070" y="797011"/>
                  </a:lnTo>
                  <a:cubicBezTo>
                    <a:pt x="30892" y="764060"/>
                    <a:pt x="24713" y="745525"/>
                    <a:pt x="18535" y="698157"/>
                  </a:cubicBezTo>
                  <a:cubicBezTo>
                    <a:pt x="12357" y="650789"/>
                    <a:pt x="0" y="577678"/>
                    <a:pt x="0" y="512805"/>
                  </a:cubicBezTo>
                  <a:cubicBezTo>
                    <a:pt x="0" y="447932"/>
                    <a:pt x="2899" y="393086"/>
                    <a:pt x="10107" y="342629"/>
                  </a:cubicBezTo>
                  <a:cubicBezTo>
                    <a:pt x="17315" y="292172"/>
                    <a:pt x="34495" y="234263"/>
                    <a:pt x="37070" y="21624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u="sng" kern="0" dirty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grpSp>
          <p:nvGrpSpPr>
            <p:cNvPr id="21" name="组合 7"/>
            <p:cNvGrpSpPr/>
            <p:nvPr/>
          </p:nvGrpSpPr>
          <p:grpSpPr>
            <a:xfrm>
              <a:off x="3512622" y="4535247"/>
              <a:ext cx="1331501" cy="834810"/>
              <a:chOff x="4121121" y="4095838"/>
              <a:chExt cx="868048" cy="544240"/>
            </a:xfrm>
          </p:grpSpPr>
          <p:sp>
            <p:nvSpPr>
              <p:cNvPr id="47" name="任意多边形 46"/>
              <p:cNvSpPr/>
              <p:nvPr/>
            </p:nvSpPr>
            <p:spPr>
              <a:xfrm>
                <a:off x="4122452" y="4095838"/>
                <a:ext cx="369485" cy="257561"/>
              </a:xfrm>
              <a:custGeom>
                <a:avLst/>
                <a:gdLst>
                  <a:gd name="connsiteX0" fmla="*/ 362389 w 362389"/>
                  <a:gd name="connsiteY0" fmla="*/ 0 h 252829"/>
                  <a:gd name="connsiteX1" fmla="*/ 316037 w 362389"/>
                  <a:gd name="connsiteY1" fmla="*/ 96918 h 252829"/>
                  <a:gd name="connsiteX2" fmla="*/ 0 w 362389"/>
                  <a:gd name="connsiteY2" fmla="*/ 252829 h 252829"/>
                  <a:gd name="connsiteX3" fmla="*/ 33711 w 362389"/>
                  <a:gd name="connsiteY3" fmla="*/ 172767 h 252829"/>
                  <a:gd name="connsiteX4" fmla="*/ 362389 w 362389"/>
                  <a:gd name="connsiteY4" fmla="*/ 0 h 252829"/>
                  <a:gd name="connsiteX0" fmla="*/ 367120 w 367120"/>
                  <a:gd name="connsiteY0" fmla="*/ 0 h 259926"/>
                  <a:gd name="connsiteX1" fmla="*/ 320768 w 367120"/>
                  <a:gd name="connsiteY1" fmla="*/ 96918 h 259926"/>
                  <a:gd name="connsiteX2" fmla="*/ 0 w 367120"/>
                  <a:gd name="connsiteY2" fmla="*/ 259926 h 259926"/>
                  <a:gd name="connsiteX3" fmla="*/ 38442 w 367120"/>
                  <a:gd name="connsiteY3" fmla="*/ 172767 h 259926"/>
                  <a:gd name="connsiteX4" fmla="*/ 367120 w 367120"/>
                  <a:gd name="connsiteY4" fmla="*/ 0 h 259926"/>
                  <a:gd name="connsiteX0" fmla="*/ 369485 w 369485"/>
                  <a:gd name="connsiteY0" fmla="*/ 0 h 257561"/>
                  <a:gd name="connsiteX1" fmla="*/ 323133 w 369485"/>
                  <a:gd name="connsiteY1" fmla="*/ 96918 h 257561"/>
                  <a:gd name="connsiteX2" fmla="*/ 0 w 369485"/>
                  <a:gd name="connsiteY2" fmla="*/ 257561 h 257561"/>
                  <a:gd name="connsiteX3" fmla="*/ 40807 w 369485"/>
                  <a:gd name="connsiteY3" fmla="*/ 172767 h 257561"/>
                  <a:gd name="connsiteX4" fmla="*/ 369485 w 369485"/>
                  <a:gd name="connsiteY4" fmla="*/ 0 h 257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9485" h="257561">
                    <a:moveTo>
                      <a:pt x="369485" y="0"/>
                    </a:moveTo>
                    <a:cubicBezTo>
                      <a:pt x="351927" y="37573"/>
                      <a:pt x="334370" y="75147"/>
                      <a:pt x="323133" y="96918"/>
                    </a:cubicBezTo>
                    <a:lnTo>
                      <a:pt x="0" y="257561"/>
                    </a:lnTo>
                    <a:lnTo>
                      <a:pt x="40807" y="172767"/>
                    </a:lnTo>
                    <a:lnTo>
                      <a:pt x="369485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u="sng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4121121" y="4192755"/>
                <a:ext cx="868048" cy="447323"/>
              </a:xfrm>
              <a:custGeom>
                <a:avLst/>
                <a:gdLst>
                  <a:gd name="connsiteX0" fmla="*/ 0 w 868048"/>
                  <a:gd name="connsiteY0" fmla="*/ 155911 h 436086"/>
                  <a:gd name="connsiteX1" fmla="*/ 71635 w 868048"/>
                  <a:gd name="connsiteY1" fmla="*/ 227546 h 436086"/>
                  <a:gd name="connsiteX2" fmla="*/ 168553 w 868048"/>
                  <a:gd name="connsiteY2" fmla="*/ 307609 h 436086"/>
                  <a:gd name="connsiteX3" fmla="*/ 311823 w 868048"/>
                  <a:gd name="connsiteY3" fmla="*/ 391885 h 436086"/>
                  <a:gd name="connsiteX4" fmla="*/ 459307 w 868048"/>
                  <a:gd name="connsiteY4" fmla="*/ 429810 h 436086"/>
                  <a:gd name="connsiteX5" fmla="*/ 530942 w 868048"/>
                  <a:gd name="connsiteY5" fmla="*/ 434024 h 436086"/>
                  <a:gd name="connsiteX6" fmla="*/ 648929 w 868048"/>
                  <a:gd name="connsiteY6" fmla="*/ 408741 h 436086"/>
                  <a:gd name="connsiteX7" fmla="*/ 868048 w 868048"/>
                  <a:gd name="connsiteY7" fmla="*/ 278112 h 436086"/>
                  <a:gd name="connsiteX8" fmla="*/ 813268 w 868048"/>
                  <a:gd name="connsiteY8" fmla="*/ 269685 h 436086"/>
                  <a:gd name="connsiteX9" fmla="*/ 678426 w 868048"/>
                  <a:gd name="connsiteY9" fmla="*/ 240188 h 436086"/>
                  <a:gd name="connsiteX10" fmla="*/ 509873 w 868048"/>
                  <a:gd name="connsiteY10" fmla="*/ 155911 h 436086"/>
                  <a:gd name="connsiteX11" fmla="*/ 375030 w 868048"/>
                  <a:gd name="connsiteY11" fmla="*/ 50566 h 436086"/>
                  <a:gd name="connsiteX12" fmla="*/ 332892 w 868048"/>
                  <a:gd name="connsiteY12" fmla="*/ 0 h 436086"/>
                  <a:gd name="connsiteX13" fmla="*/ 0 w 868048"/>
                  <a:gd name="connsiteY13" fmla="*/ 155911 h 436086"/>
                  <a:gd name="connsiteX0" fmla="*/ 0 w 868048"/>
                  <a:gd name="connsiteY0" fmla="*/ 155911 h 436086"/>
                  <a:gd name="connsiteX1" fmla="*/ 71635 w 868048"/>
                  <a:gd name="connsiteY1" fmla="*/ 227546 h 436086"/>
                  <a:gd name="connsiteX2" fmla="*/ 168553 w 868048"/>
                  <a:gd name="connsiteY2" fmla="*/ 307609 h 436086"/>
                  <a:gd name="connsiteX3" fmla="*/ 311823 w 868048"/>
                  <a:gd name="connsiteY3" fmla="*/ 391885 h 436086"/>
                  <a:gd name="connsiteX4" fmla="*/ 434025 w 868048"/>
                  <a:gd name="connsiteY4" fmla="*/ 429810 h 436086"/>
                  <a:gd name="connsiteX5" fmla="*/ 530942 w 868048"/>
                  <a:gd name="connsiteY5" fmla="*/ 434024 h 436086"/>
                  <a:gd name="connsiteX6" fmla="*/ 648929 w 868048"/>
                  <a:gd name="connsiteY6" fmla="*/ 408741 h 436086"/>
                  <a:gd name="connsiteX7" fmla="*/ 868048 w 868048"/>
                  <a:gd name="connsiteY7" fmla="*/ 278112 h 436086"/>
                  <a:gd name="connsiteX8" fmla="*/ 813268 w 868048"/>
                  <a:gd name="connsiteY8" fmla="*/ 269685 h 436086"/>
                  <a:gd name="connsiteX9" fmla="*/ 678426 w 868048"/>
                  <a:gd name="connsiteY9" fmla="*/ 240188 h 436086"/>
                  <a:gd name="connsiteX10" fmla="*/ 509873 w 868048"/>
                  <a:gd name="connsiteY10" fmla="*/ 155911 h 436086"/>
                  <a:gd name="connsiteX11" fmla="*/ 375030 w 868048"/>
                  <a:gd name="connsiteY11" fmla="*/ 50566 h 436086"/>
                  <a:gd name="connsiteX12" fmla="*/ 332892 w 868048"/>
                  <a:gd name="connsiteY12" fmla="*/ 0 h 436086"/>
                  <a:gd name="connsiteX13" fmla="*/ 0 w 868048"/>
                  <a:gd name="connsiteY13" fmla="*/ 155911 h 436086"/>
                  <a:gd name="connsiteX0" fmla="*/ 0 w 868048"/>
                  <a:gd name="connsiteY0" fmla="*/ 155911 h 447324"/>
                  <a:gd name="connsiteX1" fmla="*/ 71635 w 868048"/>
                  <a:gd name="connsiteY1" fmla="*/ 227546 h 447324"/>
                  <a:gd name="connsiteX2" fmla="*/ 168553 w 868048"/>
                  <a:gd name="connsiteY2" fmla="*/ 307609 h 447324"/>
                  <a:gd name="connsiteX3" fmla="*/ 311823 w 868048"/>
                  <a:gd name="connsiteY3" fmla="*/ 391885 h 447324"/>
                  <a:gd name="connsiteX4" fmla="*/ 434025 w 868048"/>
                  <a:gd name="connsiteY4" fmla="*/ 429810 h 447324"/>
                  <a:gd name="connsiteX5" fmla="*/ 530942 w 868048"/>
                  <a:gd name="connsiteY5" fmla="*/ 446665 h 447324"/>
                  <a:gd name="connsiteX6" fmla="*/ 648929 w 868048"/>
                  <a:gd name="connsiteY6" fmla="*/ 408741 h 447324"/>
                  <a:gd name="connsiteX7" fmla="*/ 868048 w 868048"/>
                  <a:gd name="connsiteY7" fmla="*/ 278112 h 447324"/>
                  <a:gd name="connsiteX8" fmla="*/ 813268 w 868048"/>
                  <a:gd name="connsiteY8" fmla="*/ 269685 h 447324"/>
                  <a:gd name="connsiteX9" fmla="*/ 678426 w 868048"/>
                  <a:gd name="connsiteY9" fmla="*/ 240188 h 447324"/>
                  <a:gd name="connsiteX10" fmla="*/ 509873 w 868048"/>
                  <a:gd name="connsiteY10" fmla="*/ 155911 h 447324"/>
                  <a:gd name="connsiteX11" fmla="*/ 375030 w 868048"/>
                  <a:gd name="connsiteY11" fmla="*/ 50566 h 447324"/>
                  <a:gd name="connsiteX12" fmla="*/ 332892 w 868048"/>
                  <a:gd name="connsiteY12" fmla="*/ 0 h 447324"/>
                  <a:gd name="connsiteX13" fmla="*/ 0 w 868048"/>
                  <a:gd name="connsiteY13" fmla="*/ 155911 h 447324"/>
                  <a:gd name="connsiteX0" fmla="*/ 0 w 868048"/>
                  <a:gd name="connsiteY0" fmla="*/ 155911 h 447323"/>
                  <a:gd name="connsiteX1" fmla="*/ 71635 w 868048"/>
                  <a:gd name="connsiteY1" fmla="*/ 227546 h 447323"/>
                  <a:gd name="connsiteX2" fmla="*/ 168553 w 868048"/>
                  <a:gd name="connsiteY2" fmla="*/ 307609 h 447323"/>
                  <a:gd name="connsiteX3" fmla="*/ 311823 w 868048"/>
                  <a:gd name="connsiteY3" fmla="*/ 391885 h 447323"/>
                  <a:gd name="connsiteX4" fmla="*/ 425597 w 868048"/>
                  <a:gd name="connsiteY4" fmla="*/ 429810 h 447323"/>
                  <a:gd name="connsiteX5" fmla="*/ 530942 w 868048"/>
                  <a:gd name="connsiteY5" fmla="*/ 446665 h 447323"/>
                  <a:gd name="connsiteX6" fmla="*/ 648929 w 868048"/>
                  <a:gd name="connsiteY6" fmla="*/ 408741 h 447323"/>
                  <a:gd name="connsiteX7" fmla="*/ 868048 w 868048"/>
                  <a:gd name="connsiteY7" fmla="*/ 278112 h 447323"/>
                  <a:gd name="connsiteX8" fmla="*/ 813268 w 868048"/>
                  <a:gd name="connsiteY8" fmla="*/ 269685 h 447323"/>
                  <a:gd name="connsiteX9" fmla="*/ 678426 w 868048"/>
                  <a:gd name="connsiteY9" fmla="*/ 240188 h 447323"/>
                  <a:gd name="connsiteX10" fmla="*/ 509873 w 868048"/>
                  <a:gd name="connsiteY10" fmla="*/ 155911 h 447323"/>
                  <a:gd name="connsiteX11" fmla="*/ 375030 w 868048"/>
                  <a:gd name="connsiteY11" fmla="*/ 50566 h 447323"/>
                  <a:gd name="connsiteX12" fmla="*/ 332892 w 868048"/>
                  <a:gd name="connsiteY12" fmla="*/ 0 h 447323"/>
                  <a:gd name="connsiteX13" fmla="*/ 0 w 868048"/>
                  <a:gd name="connsiteY13" fmla="*/ 155911 h 447323"/>
                  <a:gd name="connsiteX0" fmla="*/ 0 w 868048"/>
                  <a:gd name="connsiteY0" fmla="*/ 155911 h 447323"/>
                  <a:gd name="connsiteX1" fmla="*/ 71635 w 868048"/>
                  <a:gd name="connsiteY1" fmla="*/ 227546 h 447323"/>
                  <a:gd name="connsiteX2" fmla="*/ 168553 w 868048"/>
                  <a:gd name="connsiteY2" fmla="*/ 307609 h 447323"/>
                  <a:gd name="connsiteX3" fmla="*/ 311823 w 868048"/>
                  <a:gd name="connsiteY3" fmla="*/ 391885 h 447323"/>
                  <a:gd name="connsiteX4" fmla="*/ 425597 w 868048"/>
                  <a:gd name="connsiteY4" fmla="*/ 429810 h 447323"/>
                  <a:gd name="connsiteX5" fmla="*/ 530942 w 868048"/>
                  <a:gd name="connsiteY5" fmla="*/ 446665 h 447323"/>
                  <a:gd name="connsiteX6" fmla="*/ 648929 w 868048"/>
                  <a:gd name="connsiteY6" fmla="*/ 408741 h 447323"/>
                  <a:gd name="connsiteX7" fmla="*/ 868048 w 868048"/>
                  <a:gd name="connsiteY7" fmla="*/ 278112 h 447323"/>
                  <a:gd name="connsiteX8" fmla="*/ 813268 w 868048"/>
                  <a:gd name="connsiteY8" fmla="*/ 269685 h 447323"/>
                  <a:gd name="connsiteX9" fmla="*/ 678426 w 868048"/>
                  <a:gd name="connsiteY9" fmla="*/ 240188 h 447323"/>
                  <a:gd name="connsiteX10" fmla="*/ 509873 w 868048"/>
                  <a:gd name="connsiteY10" fmla="*/ 155911 h 447323"/>
                  <a:gd name="connsiteX11" fmla="*/ 375030 w 868048"/>
                  <a:gd name="connsiteY11" fmla="*/ 50566 h 447323"/>
                  <a:gd name="connsiteX12" fmla="*/ 325795 w 868048"/>
                  <a:gd name="connsiteY12" fmla="*/ 0 h 447323"/>
                  <a:gd name="connsiteX13" fmla="*/ 0 w 868048"/>
                  <a:gd name="connsiteY13" fmla="*/ 155911 h 447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68048" h="447323">
                    <a:moveTo>
                      <a:pt x="0" y="155911"/>
                    </a:moveTo>
                    <a:cubicBezTo>
                      <a:pt x="21771" y="179087"/>
                      <a:pt x="43543" y="202263"/>
                      <a:pt x="71635" y="227546"/>
                    </a:cubicBezTo>
                    <a:cubicBezTo>
                      <a:pt x="99727" y="252829"/>
                      <a:pt x="128522" y="280219"/>
                      <a:pt x="168553" y="307609"/>
                    </a:cubicBezTo>
                    <a:cubicBezTo>
                      <a:pt x="208584" y="334999"/>
                      <a:pt x="268982" y="371518"/>
                      <a:pt x="311823" y="391885"/>
                    </a:cubicBezTo>
                    <a:cubicBezTo>
                      <a:pt x="354664" y="412252"/>
                      <a:pt x="389077" y="420680"/>
                      <a:pt x="425597" y="429810"/>
                    </a:cubicBezTo>
                    <a:cubicBezTo>
                      <a:pt x="462117" y="438940"/>
                      <a:pt x="493720" y="450176"/>
                      <a:pt x="530942" y="446665"/>
                    </a:cubicBezTo>
                    <a:cubicBezTo>
                      <a:pt x="568164" y="443154"/>
                      <a:pt x="600470" y="433322"/>
                      <a:pt x="648929" y="408741"/>
                    </a:cubicBezTo>
                    <a:lnTo>
                      <a:pt x="868048" y="278112"/>
                    </a:lnTo>
                    <a:cubicBezTo>
                      <a:pt x="849788" y="275303"/>
                      <a:pt x="844872" y="276006"/>
                      <a:pt x="813268" y="269685"/>
                    </a:cubicBezTo>
                    <a:cubicBezTo>
                      <a:pt x="781664" y="263364"/>
                      <a:pt x="728992" y="259150"/>
                      <a:pt x="678426" y="240188"/>
                    </a:cubicBezTo>
                    <a:cubicBezTo>
                      <a:pt x="627860" y="221226"/>
                      <a:pt x="560439" y="187515"/>
                      <a:pt x="509873" y="155911"/>
                    </a:cubicBezTo>
                    <a:cubicBezTo>
                      <a:pt x="459307" y="124307"/>
                      <a:pt x="404527" y="76551"/>
                      <a:pt x="375030" y="50566"/>
                    </a:cubicBezTo>
                    <a:cubicBezTo>
                      <a:pt x="345533" y="24581"/>
                      <a:pt x="332115" y="12290"/>
                      <a:pt x="325795" y="0"/>
                    </a:cubicBezTo>
                    <a:lnTo>
                      <a:pt x="0" y="15591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u="sng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>
                <a:off x="4443219" y="4095838"/>
                <a:ext cx="537522" cy="379244"/>
              </a:xfrm>
              <a:custGeom>
                <a:avLst/>
                <a:gdLst>
                  <a:gd name="connsiteX0" fmla="*/ 535156 w 535156"/>
                  <a:gd name="connsiteY0" fmla="*/ 379244 h 379244"/>
                  <a:gd name="connsiteX1" fmla="*/ 501445 w 535156"/>
                  <a:gd name="connsiteY1" fmla="*/ 261257 h 379244"/>
                  <a:gd name="connsiteX2" fmla="*/ 442452 w 535156"/>
                  <a:gd name="connsiteY2" fmla="*/ 257043 h 379244"/>
                  <a:gd name="connsiteX3" fmla="*/ 337106 w 535156"/>
                  <a:gd name="connsiteY3" fmla="*/ 223333 h 379244"/>
                  <a:gd name="connsiteX4" fmla="*/ 193836 w 535156"/>
                  <a:gd name="connsiteY4" fmla="*/ 143270 h 379244"/>
                  <a:gd name="connsiteX5" fmla="*/ 75849 w 535156"/>
                  <a:gd name="connsiteY5" fmla="*/ 42138 h 379244"/>
                  <a:gd name="connsiteX6" fmla="*/ 42139 w 535156"/>
                  <a:gd name="connsiteY6" fmla="*/ 0 h 379244"/>
                  <a:gd name="connsiteX7" fmla="*/ 0 w 535156"/>
                  <a:gd name="connsiteY7" fmla="*/ 92704 h 379244"/>
                  <a:gd name="connsiteX8" fmla="*/ 75849 w 535156"/>
                  <a:gd name="connsiteY8" fmla="*/ 176980 h 379244"/>
                  <a:gd name="connsiteX9" fmla="*/ 193836 w 535156"/>
                  <a:gd name="connsiteY9" fmla="*/ 261257 h 379244"/>
                  <a:gd name="connsiteX10" fmla="*/ 337106 w 535156"/>
                  <a:gd name="connsiteY10" fmla="*/ 332892 h 379244"/>
                  <a:gd name="connsiteX11" fmla="*/ 480376 w 535156"/>
                  <a:gd name="connsiteY11" fmla="*/ 366603 h 379244"/>
                  <a:gd name="connsiteX12" fmla="*/ 535156 w 535156"/>
                  <a:gd name="connsiteY12" fmla="*/ 379244 h 379244"/>
                  <a:gd name="connsiteX0" fmla="*/ 537522 w 537522"/>
                  <a:gd name="connsiteY0" fmla="*/ 379244 h 379244"/>
                  <a:gd name="connsiteX1" fmla="*/ 503811 w 537522"/>
                  <a:gd name="connsiteY1" fmla="*/ 261257 h 379244"/>
                  <a:gd name="connsiteX2" fmla="*/ 444818 w 537522"/>
                  <a:gd name="connsiteY2" fmla="*/ 257043 h 379244"/>
                  <a:gd name="connsiteX3" fmla="*/ 339472 w 537522"/>
                  <a:gd name="connsiteY3" fmla="*/ 223333 h 379244"/>
                  <a:gd name="connsiteX4" fmla="*/ 196202 w 537522"/>
                  <a:gd name="connsiteY4" fmla="*/ 143270 h 379244"/>
                  <a:gd name="connsiteX5" fmla="*/ 78215 w 537522"/>
                  <a:gd name="connsiteY5" fmla="*/ 42138 h 379244"/>
                  <a:gd name="connsiteX6" fmla="*/ 44505 w 537522"/>
                  <a:gd name="connsiteY6" fmla="*/ 0 h 379244"/>
                  <a:gd name="connsiteX7" fmla="*/ 0 w 537522"/>
                  <a:gd name="connsiteY7" fmla="*/ 97435 h 379244"/>
                  <a:gd name="connsiteX8" fmla="*/ 78215 w 537522"/>
                  <a:gd name="connsiteY8" fmla="*/ 176980 h 379244"/>
                  <a:gd name="connsiteX9" fmla="*/ 196202 w 537522"/>
                  <a:gd name="connsiteY9" fmla="*/ 261257 h 379244"/>
                  <a:gd name="connsiteX10" fmla="*/ 339472 w 537522"/>
                  <a:gd name="connsiteY10" fmla="*/ 332892 h 379244"/>
                  <a:gd name="connsiteX11" fmla="*/ 482742 w 537522"/>
                  <a:gd name="connsiteY11" fmla="*/ 366603 h 379244"/>
                  <a:gd name="connsiteX12" fmla="*/ 537522 w 537522"/>
                  <a:gd name="connsiteY12" fmla="*/ 379244 h 379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37522" h="379244">
                    <a:moveTo>
                      <a:pt x="537522" y="379244"/>
                    </a:moveTo>
                    <a:cubicBezTo>
                      <a:pt x="523475" y="329731"/>
                      <a:pt x="509429" y="280219"/>
                      <a:pt x="503811" y="261257"/>
                    </a:cubicBezTo>
                    <a:lnTo>
                      <a:pt x="444818" y="257043"/>
                    </a:lnTo>
                    <a:cubicBezTo>
                      <a:pt x="417428" y="250722"/>
                      <a:pt x="380908" y="242295"/>
                      <a:pt x="339472" y="223333"/>
                    </a:cubicBezTo>
                    <a:cubicBezTo>
                      <a:pt x="298036" y="204371"/>
                      <a:pt x="239745" y="173469"/>
                      <a:pt x="196202" y="143270"/>
                    </a:cubicBezTo>
                    <a:cubicBezTo>
                      <a:pt x="152659" y="113071"/>
                      <a:pt x="103498" y="66016"/>
                      <a:pt x="78215" y="42138"/>
                    </a:cubicBezTo>
                    <a:cubicBezTo>
                      <a:pt x="52932" y="18260"/>
                      <a:pt x="48718" y="9130"/>
                      <a:pt x="44505" y="0"/>
                    </a:cubicBezTo>
                    <a:lnTo>
                      <a:pt x="0" y="97435"/>
                    </a:lnTo>
                    <a:cubicBezTo>
                      <a:pt x="25283" y="125527"/>
                      <a:pt x="45515" y="149676"/>
                      <a:pt x="78215" y="176980"/>
                    </a:cubicBezTo>
                    <a:cubicBezTo>
                      <a:pt x="110915" y="204284"/>
                      <a:pt x="152659" y="235272"/>
                      <a:pt x="196202" y="261257"/>
                    </a:cubicBezTo>
                    <a:cubicBezTo>
                      <a:pt x="239745" y="287242"/>
                      <a:pt x="291715" y="315334"/>
                      <a:pt x="339472" y="332892"/>
                    </a:cubicBezTo>
                    <a:cubicBezTo>
                      <a:pt x="387229" y="350450"/>
                      <a:pt x="450436" y="360282"/>
                      <a:pt x="482742" y="366603"/>
                    </a:cubicBezTo>
                    <a:lnTo>
                      <a:pt x="537522" y="3792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u="sng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22" name="组合 8"/>
            <p:cNvGrpSpPr/>
            <p:nvPr/>
          </p:nvGrpSpPr>
          <p:grpSpPr>
            <a:xfrm>
              <a:off x="4365811" y="2647886"/>
              <a:ext cx="1072956" cy="1176375"/>
              <a:chOff x="4677346" y="2865401"/>
              <a:chExt cx="699495" cy="766916"/>
            </a:xfrm>
          </p:grpSpPr>
          <p:sp>
            <p:nvSpPr>
              <p:cNvPr id="40" name="任意多边形 39"/>
              <p:cNvSpPr/>
              <p:nvPr/>
            </p:nvSpPr>
            <p:spPr>
              <a:xfrm>
                <a:off x="4677346" y="2962319"/>
                <a:ext cx="615218" cy="661570"/>
              </a:xfrm>
              <a:custGeom>
                <a:avLst/>
                <a:gdLst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84589 w 615218"/>
                  <a:gd name="connsiteY2" fmla="*/ 227546 h 661570"/>
                  <a:gd name="connsiteX3" fmla="*/ 556225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98782 w 615218"/>
                  <a:gd name="connsiteY2" fmla="*/ 244105 h 661570"/>
                  <a:gd name="connsiteX3" fmla="*/ 556225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98782 w 615218"/>
                  <a:gd name="connsiteY2" fmla="*/ 244105 h 661570"/>
                  <a:gd name="connsiteX3" fmla="*/ 565688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15218" h="661570">
                    <a:moveTo>
                      <a:pt x="324464" y="0"/>
                    </a:moveTo>
                    <a:cubicBezTo>
                      <a:pt x="349045" y="27390"/>
                      <a:pt x="371260" y="52020"/>
                      <a:pt x="400313" y="92704"/>
                    </a:cubicBezTo>
                    <a:cubicBezTo>
                      <a:pt x="429366" y="133388"/>
                      <a:pt x="471220" y="198455"/>
                      <a:pt x="498782" y="244105"/>
                    </a:cubicBezTo>
                    <a:cubicBezTo>
                      <a:pt x="526344" y="289755"/>
                      <a:pt x="546282" y="321606"/>
                      <a:pt x="565688" y="366603"/>
                    </a:cubicBezTo>
                    <a:cubicBezTo>
                      <a:pt x="585094" y="411600"/>
                      <a:pt x="610302" y="481079"/>
                      <a:pt x="615218" y="514087"/>
                    </a:cubicBezTo>
                    <a:lnTo>
                      <a:pt x="261257" y="661570"/>
                    </a:lnTo>
                    <a:cubicBezTo>
                      <a:pt x="247211" y="626455"/>
                      <a:pt x="237379" y="600470"/>
                      <a:pt x="219119" y="556225"/>
                    </a:cubicBezTo>
                    <a:cubicBezTo>
                      <a:pt x="200859" y="511980"/>
                      <a:pt x="179087" y="449474"/>
                      <a:pt x="151697" y="396099"/>
                    </a:cubicBezTo>
                    <a:cubicBezTo>
                      <a:pt x="124307" y="342724"/>
                      <a:pt x="80062" y="276707"/>
                      <a:pt x="54779" y="235974"/>
                    </a:cubicBezTo>
                    <a:cubicBezTo>
                      <a:pt x="29496" y="195241"/>
                      <a:pt x="14748" y="173469"/>
                      <a:pt x="0" y="151698"/>
                    </a:cubicBezTo>
                    <a:lnTo>
                      <a:pt x="3244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u="sng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4677346" y="2869615"/>
                <a:ext cx="353961" cy="244402"/>
              </a:xfrm>
              <a:custGeom>
                <a:avLst/>
                <a:gdLst>
                  <a:gd name="connsiteX0" fmla="*/ 320250 w 353961"/>
                  <a:gd name="connsiteY0" fmla="*/ 96918 h 244402"/>
                  <a:gd name="connsiteX1" fmla="*/ 353961 w 353961"/>
                  <a:gd name="connsiteY1" fmla="*/ 0 h 244402"/>
                  <a:gd name="connsiteX2" fmla="*/ 21069 w 353961"/>
                  <a:gd name="connsiteY2" fmla="*/ 164339 h 244402"/>
                  <a:gd name="connsiteX3" fmla="*/ 0 w 353961"/>
                  <a:gd name="connsiteY3" fmla="*/ 244402 h 244402"/>
                  <a:gd name="connsiteX4" fmla="*/ 320250 w 353961"/>
                  <a:gd name="connsiteY4" fmla="*/ 96918 h 244402"/>
                  <a:gd name="connsiteX0" fmla="*/ 324981 w 353961"/>
                  <a:gd name="connsiteY0" fmla="*/ 96918 h 244402"/>
                  <a:gd name="connsiteX1" fmla="*/ 353961 w 353961"/>
                  <a:gd name="connsiteY1" fmla="*/ 0 h 244402"/>
                  <a:gd name="connsiteX2" fmla="*/ 21069 w 353961"/>
                  <a:gd name="connsiteY2" fmla="*/ 164339 h 244402"/>
                  <a:gd name="connsiteX3" fmla="*/ 0 w 353961"/>
                  <a:gd name="connsiteY3" fmla="*/ 244402 h 244402"/>
                  <a:gd name="connsiteX4" fmla="*/ 324981 w 353961"/>
                  <a:gd name="connsiteY4" fmla="*/ 96918 h 24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3961" h="244402">
                    <a:moveTo>
                      <a:pt x="324981" y="96918"/>
                    </a:moveTo>
                    <a:cubicBezTo>
                      <a:pt x="335164" y="66368"/>
                      <a:pt x="340617" y="35818"/>
                      <a:pt x="353961" y="0"/>
                    </a:cubicBezTo>
                    <a:lnTo>
                      <a:pt x="21069" y="164339"/>
                    </a:lnTo>
                    <a:lnTo>
                      <a:pt x="0" y="244402"/>
                    </a:lnTo>
                    <a:lnTo>
                      <a:pt x="324981" y="969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u="sng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4938603" y="3467978"/>
                <a:ext cx="438238" cy="164339"/>
              </a:xfrm>
              <a:custGeom>
                <a:avLst/>
                <a:gdLst>
                  <a:gd name="connsiteX0" fmla="*/ 349747 w 438238"/>
                  <a:gd name="connsiteY0" fmla="*/ 0 h 164339"/>
                  <a:gd name="connsiteX1" fmla="*/ 438238 w 438238"/>
                  <a:gd name="connsiteY1" fmla="*/ 4214 h 164339"/>
                  <a:gd name="connsiteX2" fmla="*/ 71635 w 438238"/>
                  <a:gd name="connsiteY2" fmla="*/ 164339 h 164339"/>
                  <a:gd name="connsiteX3" fmla="*/ 0 w 438238"/>
                  <a:gd name="connsiteY3" fmla="*/ 151698 h 164339"/>
                  <a:gd name="connsiteX4" fmla="*/ 349747 w 438238"/>
                  <a:gd name="connsiteY4" fmla="*/ 0 h 164339"/>
                  <a:gd name="connsiteX0" fmla="*/ 349747 w 438238"/>
                  <a:gd name="connsiteY0" fmla="*/ 0 h 164339"/>
                  <a:gd name="connsiteX1" fmla="*/ 438238 w 438238"/>
                  <a:gd name="connsiteY1" fmla="*/ 4214 h 164339"/>
                  <a:gd name="connsiteX2" fmla="*/ 71635 w 438238"/>
                  <a:gd name="connsiteY2" fmla="*/ 164339 h 164339"/>
                  <a:gd name="connsiteX3" fmla="*/ 0 w 438238"/>
                  <a:gd name="connsiteY3" fmla="*/ 156429 h 164339"/>
                  <a:gd name="connsiteX4" fmla="*/ 349747 w 438238"/>
                  <a:gd name="connsiteY4" fmla="*/ 0 h 164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238" h="164339">
                    <a:moveTo>
                      <a:pt x="349747" y="0"/>
                    </a:moveTo>
                    <a:lnTo>
                      <a:pt x="438238" y="4214"/>
                    </a:lnTo>
                    <a:lnTo>
                      <a:pt x="71635" y="164339"/>
                    </a:lnTo>
                    <a:lnTo>
                      <a:pt x="0" y="156429"/>
                    </a:lnTo>
                    <a:lnTo>
                      <a:pt x="349747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u="sng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3" name="任意多边形 42"/>
              <p:cNvSpPr/>
              <p:nvPr/>
            </p:nvSpPr>
            <p:spPr>
              <a:xfrm>
                <a:off x="5001810" y="2865401"/>
                <a:ext cx="375031" cy="610190"/>
              </a:xfrm>
              <a:custGeom>
                <a:avLst/>
                <a:gdLst>
                  <a:gd name="connsiteX0" fmla="*/ 290754 w 375031"/>
                  <a:gd name="connsiteY0" fmla="*/ 598363 h 606791"/>
                  <a:gd name="connsiteX1" fmla="*/ 252830 w 375031"/>
                  <a:gd name="connsiteY1" fmla="*/ 497231 h 606791"/>
                  <a:gd name="connsiteX2" fmla="*/ 176981 w 375031"/>
                  <a:gd name="connsiteY2" fmla="*/ 345534 h 606791"/>
                  <a:gd name="connsiteX3" fmla="*/ 88490 w 375031"/>
                  <a:gd name="connsiteY3" fmla="*/ 210691 h 606791"/>
                  <a:gd name="connsiteX4" fmla="*/ 25283 w 375031"/>
                  <a:gd name="connsiteY4" fmla="*/ 122201 h 606791"/>
                  <a:gd name="connsiteX5" fmla="*/ 0 w 375031"/>
                  <a:gd name="connsiteY5" fmla="*/ 101132 h 606791"/>
                  <a:gd name="connsiteX6" fmla="*/ 29497 w 375031"/>
                  <a:gd name="connsiteY6" fmla="*/ 0 h 606791"/>
                  <a:gd name="connsiteX7" fmla="*/ 105346 w 375031"/>
                  <a:gd name="connsiteY7" fmla="*/ 101132 h 606791"/>
                  <a:gd name="connsiteX8" fmla="*/ 198050 w 375031"/>
                  <a:gd name="connsiteY8" fmla="*/ 231760 h 606791"/>
                  <a:gd name="connsiteX9" fmla="*/ 282326 w 375031"/>
                  <a:gd name="connsiteY9" fmla="*/ 383458 h 606791"/>
                  <a:gd name="connsiteX10" fmla="*/ 345534 w 375031"/>
                  <a:gd name="connsiteY10" fmla="*/ 518300 h 606791"/>
                  <a:gd name="connsiteX11" fmla="*/ 375031 w 375031"/>
                  <a:gd name="connsiteY11" fmla="*/ 606791 h 606791"/>
                  <a:gd name="connsiteX12" fmla="*/ 290754 w 375031"/>
                  <a:gd name="connsiteY12" fmla="*/ 598363 h 606791"/>
                  <a:gd name="connsiteX0" fmla="*/ 290754 w 375031"/>
                  <a:gd name="connsiteY0" fmla="*/ 610190 h 610190"/>
                  <a:gd name="connsiteX1" fmla="*/ 252830 w 375031"/>
                  <a:gd name="connsiteY1" fmla="*/ 497231 h 610190"/>
                  <a:gd name="connsiteX2" fmla="*/ 176981 w 375031"/>
                  <a:gd name="connsiteY2" fmla="*/ 345534 h 610190"/>
                  <a:gd name="connsiteX3" fmla="*/ 88490 w 375031"/>
                  <a:gd name="connsiteY3" fmla="*/ 210691 h 610190"/>
                  <a:gd name="connsiteX4" fmla="*/ 25283 w 375031"/>
                  <a:gd name="connsiteY4" fmla="*/ 122201 h 610190"/>
                  <a:gd name="connsiteX5" fmla="*/ 0 w 375031"/>
                  <a:gd name="connsiteY5" fmla="*/ 101132 h 610190"/>
                  <a:gd name="connsiteX6" fmla="*/ 29497 w 375031"/>
                  <a:gd name="connsiteY6" fmla="*/ 0 h 610190"/>
                  <a:gd name="connsiteX7" fmla="*/ 105346 w 375031"/>
                  <a:gd name="connsiteY7" fmla="*/ 101132 h 610190"/>
                  <a:gd name="connsiteX8" fmla="*/ 198050 w 375031"/>
                  <a:gd name="connsiteY8" fmla="*/ 231760 h 610190"/>
                  <a:gd name="connsiteX9" fmla="*/ 282326 w 375031"/>
                  <a:gd name="connsiteY9" fmla="*/ 383458 h 610190"/>
                  <a:gd name="connsiteX10" fmla="*/ 345534 w 375031"/>
                  <a:gd name="connsiteY10" fmla="*/ 518300 h 610190"/>
                  <a:gd name="connsiteX11" fmla="*/ 375031 w 375031"/>
                  <a:gd name="connsiteY11" fmla="*/ 606791 h 610190"/>
                  <a:gd name="connsiteX12" fmla="*/ 290754 w 375031"/>
                  <a:gd name="connsiteY12" fmla="*/ 610190 h 610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75031" h="610190">
                    <a:moveTo>
                      <a:pt x="290754" y="610190"/>
                    </a:moveTo>
                    <a:cubicBezTo>
                      <a:pt x="281273" y="580693"/>
                      <a:pt x="271792" y="541340"/>
                      <a:pt x="252830" y="497231"/>
                    </a:cubicBezTo>
                    <a:cubicBezTo>
                      <a:pt x="233868" y="453122"/>
                      <a:pt x="204371" y="393291"/>
                      <a:pt x="176981" y="345534"/>
                    </a:cubicBezTo>
                    <a:cubicBezTo>
                      <a:pt x="149591" y="297777"/>
                      <a:pt x="113773" y="247913"/>
                      <a:pt x="88490" y="210691"/>
                    </a:cubicBezTo>
                    <a:cubicBezTo>
                      <a:pt x="63207" y="173469"/>
                      <a:pt x="40031" y="140461"/>
                      <a:pt x="25283" y="122201"/>
                    </a:cubicBezTo>
                    <a:cubicBezTo>
                      <a:pt x="10535" y="103941"/>
                      <a:pt x="5267" y="102536"/>
                      <a:pt x="0" y="101132"/>
                    </a:cubicBezTo>
                    <a:lnTo>
                      <a:pt x="29497" y="0"/>
                    </a:lnTo>
                    <a:cubicBezTo>
                      <a:pt x="54780" y="33711"/>
                      <a:pt x="77254" y="62505"/>
                      <a:pt x="105346" y="101132"/>
                    </a:cubicBezTo>
                    <a:cubicBezTo>
                      <a:pt x="133438" y="139759"/>
                      <a:pt x="168553" y="184706"/>
                      <a:pt x="198050" y="231760"/>
                    </a:cubicBezTo>
                    <a:cubicBezTo>
                      <a:pt x="227547" y="278814"/>
                      <a:pt x="257745" y="335701"/>
                      <a:pt x="282326" y="383458"/>
                    </a:cubicBezTo>
                    <a:cubicBezTo>
                      <a:pt x="306907" y="431215"/>
                      <a:pt x="330083" y="481078"/>
                      <a:pt x="345534" y="518300"/>
                    </a:cubicBezTo>
                    <a:cubicBezTo>
                      <a:pt x="360985" y="555522"/>
                      <a:pt x="368008" y="581156"/>
                      <a:pt x="375031" y="606791"/>
                    </a:cubicBezTo>
                    <a:lnTo>
                      <a:pt x="290754" y="61019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u="sng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23" name="组合 9"/>
            <p:cNvGrpSpPr/>
            <p:nvPr/>
          </p:nvGrpSpPr>
          <p:grpSpPr>
            <a:xfrm>
              <a:off x="3628968" y="2137248"/>
              <a:ext cx="1176374" cy="743312"/>
              <a:chOff x="4090901" y="3221485"/>
              <a:chExt cx="766916" cy="484590"/>
            </a:xfrm>
          </p:grpSpPr>
          <p:sp>
            <p:nvSpPr>
              <p:cNvPr id="37" name="任意多边形 36"/>
              <p:cNvSpPr/>
              <p:nvPr/>
            </p:nvSpPr>
            <p:spPr>
              <a:xfrm>
                <a:off x="4090901" y="3221485"/>
                <a:ext cx="324464" cy="261257"/>
              </a:xfrm>
              <a:custGeom>
                <a:avLst/>
                <a:gdLst>
                  <a:gd name="connsiteX0" fmla="*/ 324464 w 324464"/>
                  <a:gd name="connsiteY0" fmla="*/ 101132 h 261257"/>
                  <a:gd name="connsiteX1" fmla="*/ 8427 w 324464"/>
                  <a:gd name="connsiteY1" fmla="*/ 261257 h 261257"/>
                  <a:gd name="connsiteX2" fmla="*/ 0 w 324464"/>
                  <a:gd name="connsiteY2" fmla="*/ 160125 h 261257"/>
                  <a:gd name="connsiteX3" fmla="*/ 299181 w 324464"/>
                  <a:gd name="connsiteY3" fmla="*/ 0 h 261257"/>
                  <a:gd name="connsiteX4" fmla="*/ 324464 w 324464"/>
                  <a:gd name="connsiteY4" fmla="*/ 101132 h 261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4464" h="261257">
                    <a:moveTo>
                      <a:pt x="324464" y="101132"/>
                    </a:moveTo>
                    <a:lnTo>
                      <a:pt x="8427" y="261257"/>
                    </a:lnTo>
                    <a:lnTo>
                      <a:pt x="0" y="160125"/>
                    </a:lnTo>
                    <a:lnTo>
                      <a:pt x="299181" y="0"/>
                    </a:lnTo>
                    <a:lnTo>
                      <a:pt x="324464" y="10113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u="sng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4095114" y="3326830"/>
                <a:ext cx="728992" cy="379245"/>
              </a:xfrm>
              <a:custGeom>
                <a:avLst/>
                <a:gdLst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53143 w 728992"/>
                  <a:gd name="connsiteY5" fmla="*/ 181195 h 379245"/>
                  <a:gd name="connsiteX6" fmla="*/ 602577 w 728992"/>
                  <a:gd name="connsiteY6" fmla="*/ 126415 h 379245"/>
                  <a:gd name="connsiteX7" fmla="*/ 471949 w 728992"/>
                  <a:gd name="connsiteY7" fmla="*/ 50566 h 379245"/>
                  <a:gd name="connsiteX8" fmla="*/ 370817 w 728992"/>
                  <a:gd name="connsiteY8" fmla="*/ 12642 h 379245"/>
                  <a:gd name="connsiteX9" fmla="*/ 320251 w 728992"/>
                  <a:gd name="connsiteY9" fmla="*/ 0 h 379245"/>
                  <a:gd name="connsiteX10" fmla="*/ 0 w 728992"/>
                  <a:gd name="connsiteY10" fmla="*/ 155912 h 379245"/>
                  <a:gd name="connsiteX0" fmla="*/ 0 w 734997"/>
                  <a:gd name="connsiteY0" fmla="*/ 155912 h 379245"/>
                  <a:gd name="connsiteX1" fmla="*/ 134843 w 734997"/>
                  <a:gd name="connsiteY1" fmla="*/ 185409 h 379245"/>
                  <a:gd name="connsiteX2" fmla="*/ 303396 w 734997"/>
                  <a:gd name="connsiteY2" fmla="*/ 286540 h 379245"/>
                  <a:gd name="connsiteX3" fmla="*/ 400314 w 734997"/>
                  <a:gd name="connsiteY3" fmla="*/ 379245 h 379245"/>
                  <a:gd name="connsiteX4" fmla="*/ 728992 w 734997"/>
                  <a:gd name="connsiteY4" fmla="*/ 240188 h 379245"/>
                  <a:gd name="connsiteX5" fmla="*/ 602577 w 734997"/>
                  <a:gd name="connsiteY5" fmla="*/ 126415 h 379245"/>
                  <a:gd name="connsiteX6" fmla="*/ 471949 w 734997"/>
                  <a:gd name="connsiteY6" fmla="*/ 50566 h 379245"/>
                  <a:gd name="connsiteX7" fmla="*/ 370817 w 734997"/>
                  <a:gd name="connsiteY7" fmla="*/ 12642 h 379245"/>
                  <a:gd name="connsiteX8" fmla="*/ 320251 w 734997"/>
                  <a:gd name="connsiteY8" fmla="*/ 0 h 379245"/>
                  <a:gd name="connsiteX9" fmla="*/ 0 w 734997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70817 w 728992"/>
                  <a:gd name="connsiteY7" fmla="*/ 12642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70817 w 728992"/>
                  <a:gd name="connsiteY7" fmla="*/ 12642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80280 w 728992"/>
                  <a:gd name="connsiteY7" fmla="*/ 10277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298665 w 728992"/>
                  <a:gd name="connsiteY2" fmla="*/ 277078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80280 w 728992"/>
                  <a:gd name="connsiteY7" fmla="*/ 10277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8992" h="379245">
                    <a:moveTo>
                      <a:pt x="0" y="155912"/>
                    </a:moveTo>
                    <a:cubicBezTo>
                      <a:pt x="42138" y="159775"/>
                      <a:pt x="85066" y="165215"/>
                      <a:pt x="134843" y="185409"/>
                    </a:cubicBezTo>
                    <a:cubicBezTo>
                      <a:pt x="184620" y="205603"/>
                      <a:pt x="254420" y="244772"/>
                      <a:pt x="298665" y="277078"/>
                    </a:cubicBezTo>
                    <a:cubicBezTo>
                      <a:pt x="342910" y="309384"/>
                      <a:pt x="373977" y="349045"/>
                      <a:pt x="400314" y="379245"/>
                    </a:cubicBezTo>
                    <a:cubicBezTo>
                      <a:pt x="509873" y="332893"/>
                      <a:pt x="669999" y="278112"/>
                      <a:pt x="728992" y="240188"/>
                    </a:cubicBezTo>
                    <a:cubicBezTo>
                      <a:pt x="712136" y="219119"/>
                      <a:pt x="645418" y="158019"/>
                      <a:pt x="602577" y="126415"/>
                    </a:cubicBezTo>
                    <a:cubicBezTo>
                      <a:pt x="559736" y="94811"/>
                      <a:pt x="508999" y="69922"/>
                      <a:pt x="471949" y="50566"/>
                    </a:cubicBezTo>
                    <a:cubicBezTo>
                      <a:pt x="434899" y="31210"/>
                      <a:pt x="405563" y="18705"/>
                      <a:pt x="380280" y="10277"/>
                    </a:cubicBezTo>
                    <a:cubicBezTo>
                      <a:pt x="354997" y="1849"/>
                      <a:pt x="332892" y="2107"/>
                      <a:pt x="320251" y="0"/>
                    </a:cubicBezTo>
                    <a:lnTo>
                      <a:pt x="0" y="15591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u="sng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4390082" y="3225699"/>
                <a:ext cx="467735" cy="347898"/>
              </a:xfrm>
              <a:custGeom>
                <a:avLst/>
                <a:gdLst>
                  <a:gd name="connsiteX0" fmla="*/ 425596 w 467735"/>
                  <a:gd name="connsiteY0" fmla="*/ 345533 h 345533"/>
                  <a:gd name="connsiteX1" fmla="*/ 467735 w 467735"/>
                  <a:gd name="connsiteY1" fmla="*/ 265471 h 345533"/>
                  <a:gd name="connsiteX2" fmla="*/ 425596 w 467735"/>
                  <a:gd name="connsiteY2" fmla="*/ 223332 h 345533"/>
                  <a:gd name="connsiteX3" fmla="*/ 337106 w 467735"/>
                  <a:gd name="connsiteY3" fmla="*/ 155911 h 345533"/>
                  <a:gd name="connsiteX4" fmla="*/ 252830 w 467735"/>
                  <a:gd name="connsiteY4" fmla="*/ 96918 h 345533"/>
                  <a:gd name="connsiteX5" fmla="*/ 143270 w 467735"/>
                  <a:gd name="connsiteY5" fmla="*/ 42138 h 345533"/>
                  <a:gd name="connsiteX6" fmla="*/ 67421 w 467735"/>
                  <a:gd name="connsiteY6" fmla="*/ 12641 h 345533"/>
                  <a:gd name="connsiteX7" fmla="*/ 0 w 467735"/>
                  <a:gd name="connsiteY7" fmla="*/ 0 h 345533"/>
                  <a:gd name="connsiteX8" fmla="*/ 25283 w 467735"/>
                  <a:gd name="connsiteY8" fmla="*/ 101131 h 345533"/>
                  <a:gd name="connsiteX9" fmla="*/ 101132 w 467735"/>
                  <a:gd name="connsiteY9" fmla="*/ 117987 h 345533"/>
                  <a:gd name="connsiteX10" fmla="*/ 227547 w 467735"/>
                  <a:gd name="connsiteY10" fmla="*/ 176980 h 345533"/>
                  <a:gd name="connsiteX11" fmla="*/ 328678 w 467735"/>
                  <a:gd name="connsiteY11" fmla="*/ 244401 h 345533"/>
                  <a:gd name="connsiteX12" fmla="*/ 387672 w 467735"/>
                  <a:gd name="connsiteY12" fmla="*/ 294967 h 345533"/>
                  <a:gd name="connsiteX13" fmla="*/ 425596 w 467735"/>
                  <a:gd name="connsiteY13" fmla="*/ 345533 h 345533"/>
                  <a:gd name="connsiteX0" fmla="*/ 425596 w 467735"/>
                  <a:gd name="connsiteY0" fmla="*/ 345533 h 345533"/>
                  <a:gd name="connsiteX1" fmla="*/ 467735 w 467735"/>
                  <a:gd name="connsiteY1" fmla="*/ 265471 h 345533"/>
                  <a:gd name="connsiteX2" fmla="*/ 425596 w 467735"/>
                  <a:gd name="connsiteY2" fmla="*/ 223332 h 345533"/>
                  <a:gd name="connsiteX3" fmla="*/ 337106 w 467735"/>
                  <a:gd name="connsiteY3" fmla="*/ 155911 h 345533"/>
                  <a:gd name="connsiteX4" fmla="*/ 252830 w 467735"/>
                  <a:gd name="connsiteY4" fmla="*/ 96918 h 345533"/>
                  <a:gd name="connsiteX5" fmla="*/ 143270 w 467735"/>
                  <a:gd name="connsiteY5" fmla="*/ 42138 h 345533"/>
                  <a:gd name="connsiteX6" fmla="*/ 67421 w 467735"/>
                  <a:gd name="connsiteY6" fmla="*/ 12641 h 345533"/>
                  <a:gd name="connsiteX7" fmla="*/ 0 w 467735"/>
                  <a:gd name="connsiteY7" fmla="*/ 0 h 345533"/>
                  <a:gd name="connsiteX8" fmla="*/ 25283 w 467735"/>
                  <a:gd name="connsiteY8" fmla="*/ 101131 h 345533"/>
                  <a:gd name="connsiteX9" fmla="*/ 101132 w 467735"/>
                  <a:gd name="connsiteY9" fmla="*/ 117987 h 345533"/>
                  <a:gd name="connsiteX10" fmla="*/ 220450 w 467735"/>
                  <a:gd name="connsiteY10" fmla="*/ 174614 h 345533"/>
                  <a:gd name="connsiteX11" fmla="*/ 328678 w 467735"/>
                  <a:gd name="connsiteY11" fmla="*/ 244401 h 345533"/>
                  <a:gd name="connsiteX12" fmla="*/ 387672 w 467735"/>
                  <a:gd name="connsiteY12" fmla="*/ 294967 h 345533"/>
                  <a:gd name="connsiteX13" fmla="*/ 425596 w 467735"/>
                  <a:gd name="connsiteY13" fmla="*/ 345533 h 345533"/>
                  <a:gd name="connsiteX0" fmla="*/ 430328 w 467735"/>
                  <a:gd name="connsiteY0" fmla="*/ 347898 h 347898"/>
                  <a:gd name="connsiteX1" fmla="*/ 467735 w 467735"/>
                  <a:gd name="connsiteY1" fmla="*/ 265471 h 347898"/>
                  <a:gd name="connsiteX2" fmla="*/ 425596 w 467735"/>
                  <a:gd name="connsiteY2" fmla="*/ 223332 h 347898"/>
                  <a:gd name="connsiteX3" fmla="*/ 337106 w 467735"/>
                  <a:gd name="connsiteY3" fmla="*/ 155911 h 347898"/>
                  <a:gd name="connsiteX4" fmla="*/ 252830 w 467735"/>
                  <a:gd name="connsiteY4" fmla="*/ 96918 h 347898"/>
                  <a:gd name="connsiteX5" fmla="*/ 143270 w 467735"/>
                  <a:gd name="connsiteY5" fmla="*/ 42138 h 347898"/>
                  <a:gd name="connsiteX6" fmla="*/ 67421 w 467735"/>
                  <a:gd name="connsiteY6" fmla="*/ 12641 h 347898"/>
                  <a:gd name="connsiteX7" fmla="*/ 0 w 467735"/>
                  <a:gd name="connsiteY7" fmla="*/ 0 h 347898"/>
                  <a:gd name="connsiteX8" fmla="*/ 25283 w 467735"/>
                  <a:gd name="connsiteY8" fmla="*/ 101131 h 347898"/>
                  <a:gd name="connsiteX9" fmla="*/ 101132 w 467735"/>
                  <a:gd name="connsiteY9" fmla="*/ 117987 h 347898"/>
                  <a:gd name="connsiteX10" fmla="*/ 220450 w 467735"/>
                  <a:gd name="connsiteY10" fmla="*/ 174614 h 347898"/>
                  <a:gd name="connsiteX11" fmla="*/ 328678 w 467735"/>
                  <a:gd name="connsiteY11" fmla="*/ 244401 h 347898"/>
                  <a:gd name="connsiteX12" fmla="*/ 387672 w 467735"/>
                  <a:gd name="connsiteY12" fmla="*/ 294967 h 347898"/>
                  <a:gd name="connsiteX13" fmla="*/ 430328 w 467735"/>
                  <a:gd name="connsiteY13" fmla="*/ 347898 h 347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67735" h="347898">
                    <a:moveTo>
                      <a:pt x="430328" y="347898"/>
                    </a:moveTo>
                    <a:cubicBezTo>
                      <a:pt x="447183" y="315241"/>
                      <a:pt x="459307" y="280219"/>
                      <a:pt x="467735" y="265471"/>
                    </a:cubicBezTo>
                    <a:cubicBezTo>
                      <a:pt x="453689" y="251425"/>
                      <a:pt x="447368" y="241592"/>
                      <a:pt x="425596" y="223332"/>
                    </a:cubicBezTo>
                    <a:cubicBezTo>
                      <a:pt x="403824" y="205072"/>
                      <a:pt x="365900" y="176980"/>
                      <a:pt x="337106" y="155911"/>
                    </a:cubicBezTo>
                    <a:cubicBezTo>
                      <a:pt x="308312" y="134842"/>
                      <a:pt x="285136" y="115880"/>
                      <a:pt x="252830" y="96918"/>
                    </a:cubicBezTo>
                    <a:cubicBezTo>
                      <a:pt x="220524" y="77956"/>
                      <a:pt x="174171" y="56184"/>
                      <a:pt x="143270" y="42138"/>
                    </a:cubicBezTo>
                    <a:cubicBezTo>
                      <a:pt x="112369" y="28092"/>
                      <a:pt x="91299" y="19664"/>
                      <a:pt x="67421" y="12641"/>
                    </a:cubicBezTo>
                    <a:cubicBezTo>
                      <a:pt x="43543" y="5618"/>
                      <a:pt x="21771" y="2809"/>
                      <a:pt x="0" y="0"/>
                    </a:cubicBezTo>
                    <a:lnTo>
                      <a:pt x="25283" y="101131"/>
                    </a:lnTo>
                    <a:cubicBezTo>
                      <a:pt x="50566" y="106750"/>
                      <a:pt x="68604" y="105740"/>
                      <a:pt x="101132" y="117987"/>
                    </a:cubicBezTo>
                    <a:cubicBezTo>
                      <a:pt x="133660" y="130234"/>
                      <a:pt x="182526" y="153545"/>
                      <a:pt x="220450" y="174614"/>
                    </a:cubicBezTo>
                    <a:cubicBezTo>
                      <a:pt x="258374" y="195683"/>
                      <a:pt x="301991" y="224737"/>
                      <a:pt x="328678" y="244401"/>
                    </a:cubicBezTo>
                    <a:cubicBezTo>
                      <a:pt x="355365" y="264065"/>
                      <a:pt x="371518" y="279516"/>
                      <a:pt x="387672" y="294967"/>
                    </a:cubicBezTo>
                    <a:lnTo>
                      <a:pt x="430328" y="34789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u="sng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24" name="组合 10"/>
            <p:cNvGrpSpPr/>
            <p:nvPr/>
          </p:nvGrpSpPr>
          <p:grpSpPr>
            <a:xfrm>
              <a:off x="2902203" y="2123365"/>
              <a:ext cx="1159819" cy="744269"/>
              <a:chOff x="3723172" y="2523457"/>
              <a:chExt cx="756124" cy="485214"/>
            </a:xfrm>
          </p:grpSpPr>
          <p:sp>
            <p:nvSpPr>
              <p:cNvPr id="32" name="任意多边形 31"/>
              <p:cNvSpPr/>
              <p:nvPr/>
            </p:nvSpPr>
            <p:spPr>
              <a:xfrm>
                <a:off x="3725021" y="2717917"/>
                <a:ext cx="412955" cy="290754"/>
              </a:xfrm>
              <a:custGeom>
                <a:avLst/>
                <a:gdLst>
                  <a:gd name="connsiteX0" fmla="*/ 337106 w 412955"/>
                  <a:gd name="connsiteY0" fmla="*/ 0 h 290754"/>
                  <a:gd name="connsiteX1" fmla="*/ 0 w 412955"/>
                  <a:gd name="connsiteY1" fmla="*/ 210691 h 290754"/>
                  <a:gd name="connsiteX2" fmla="*/ 109560 w 412955"/>
                  <a:gd name="connsiteY2" fmla="*/ 290754 h 290754"/>
                  <a:gd name="connsiteX3" fmla="*/ 412955 w 412955"/>
                  <a:gd name="connsiteY3" fmla="*/ 96918 h 290754"/>
                  <a:gd name="connsiteX4" fmla="*/ 337106 w 412955"/>
                  <a:gd name="connsiteY4" fmla="*/ 0 h 290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2955" h="290754">
                    <a:moveTo>
                      <a:pt x="337106" y="0"/>
                    </a:moveTo>
                    <a:lnTo>
                      <a:pt x="0" y="210691"/>
                    </a:lnTo>
                    <a:lnTo>
                      <a:pt x="109560" y="290754"/>
                    </a:lnTo>
                    <a:lnTo>
                      <a:pt x="412955" y="96918"/>
                    </a:lnTo>
                    <a:lnTo>
                      <a:pt x="337106" y="0"/>
                    </a:lnTo>
                    <a:close/>
                  </a:path>
                </a:pathLst>
              </a:custGeom>
              <a:gradFill flip="none" rotWithShape="1">
                <a:gsLst>
                  <a:gs pos="23000">
                    <a:srgbClr val="DF8045">
                      <a:lumMod val="50000"/>
                      <a:alpha val="70000"/>
                    </a:srgbClr>
                  </a:gs>
                  <a:gs pos="48000">
                    <a:srgbClr val="DF8045">
                      <a:lumMod val="75000"/>
                      <a:alpha val="93000"/>
                    </a:srgbClr>
                  </a:gs>
                  <a:gs pos="72000">
                    <a:srgbClr val="DF8045">
                      <a:lumMod val="60000"/>
                      <a:lumOff val="40000"/>
                    </a:srgbClr>
                  </a:gs>
                </a:gsLst>
                <a:lin ang="18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u="sng" kern="0">
                  <a:solidFill>
                    <a:srgbClr val="080808"/>
                  </a:solidFill>
                  <a:latin typeface="Segoe"/>
                </a:endParaRPr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3723172" y="2523457"/>
                <a:ext cx="756124" cy="481000"/>
                <a:chOff x="3723172" y="2523457"/>
                <a:chExt cx="756124" cy="481000"/>
              </a:xfrm>
            </p:grpSpPr>
            <p:sp>
              <p:nvSpPr>
                <p:cNvPr id="34" name="任意多边形 33"/>
                <p:cNvSpPr/>
                <p:nvPr/>
              </p:nvSpPr>
              <p:spPr>
                <a:xfrm>
                  <a:off x="3723172" y="2559519"/>
                  <a:ext cx="510908" cy="374339"/>
                </a:xfrm>
                <a:custGeom>
                  <a:avLst/>
                  <a:gdLst>
                    <a:gd name="connsiteX0" fmla="*/ 0 w 501446"/>
                    <a:gd name="connsiteY0" fmla="*/ 366602 h 366602"/>
                    <a:gd name="connsiteX1" fmla="*/ 63208 w 501446"/>
                    <a:gd name="connsiteY1" fmla="*/ 265471 h 366602"/>
                    <a:gd name="connsiteX2" fmla="*/ 143270 w 501446"/>
                    <a:gd name="connsiteY2" fmla="*/ 193836 h 366602"/>
                    <a:gd name="connsiteX3" fmla="*/ 273899 w 501446"/>
                    <a:gd name="connsiteY3" fmla="*/ 117987 h 366602"/>
                    <a:gd name="connsiteX4" fmla="*/ 501446 w 501446"/>
                    <a:gd name="connsiteY4" fmla="*/ 0 h 366602"/>
                    <a:gd name="connsiteX5" fmla="*/ 429811 w 501446"/>
                    <a:gd name="connsiteY5" fmla="*/ 46352 h 366602"/>
                    <a:gd name="connsiteX6" fmla="*/ 383458 w 501446"/>
                    <a:gd name="connsiteY6" fmla="*/ 96918 h 366602"/>
                    <a:gd name="connsiteX7" fmla="*/ 362389 w 501446"/>
                    <a:gd name="connsiteY7" fmla="*/ 130628 h 366602"/>
                    <a:gd name="connsiteX8" fmla="*/ 345534 w 501446"/>
                    <a:gd name="connsiteY8" fmla="*/ 160125 h 366602"/>
                    <a:gd name="connsiteX9" fmla="*/ 0 w 501446"/>
                    <a:gd name="connsiteY9" fmla="*/ 366602 h 366602"/>
                    <a:gd name="connsiteX0" fmla="*/ 0 w 513274"/>
                    <a:gd name="connsiteY0" fmla="*/ 364237 h 364237"/>
                    <a:gd name="connsiteX1" fmla="*/ 63208 w 513274"/>
                    <a:gd name="connsiteY1" fmla="*/ 263106 h 364237"/>
                    <a:gd name="connsiteX2" fmla="*/ 143270 w 513274"/>
                    <a:gd name="connsiteY2" fmla="*/ 191471 h 364237"/>
                    <a:gd name="connsiteX3" fmla="*/ 273899 w 513274"/>
                    <a:gd name="connsiteY3" fmla="*/ 115622 h 364237"/>
                    <a:gd name="connsiteX4" fmla="*/ 513274 w 513274"/>
                    <a:gd name="connsiteY4" fmla="*/ 0 h 364237"/>
                    <a:gd name="connsiteX5" fmla="*/ 429811 w 513274"/>
                    <a:gd name="connsiteY5" fmla="*/ 43987 h 364237"/>
                    <a:gd name="connsiteX6" fmla="*/ 383458 w 513274"/>
                    <a:gd name="connsiteY6" fmla="*/ 94553 h 364237"/>
                    <a:gd name="connsiteX7" fmla="*/ 362389 w 513274"/>
                    <a:gd name="connsiteY7" fmla="*/ 128263 h 364237"/>
                    <a:gd name="connsiteX8" fmla="*/ 345534 w 513274"/>
                    <a:gd name="connsiteY8" fmla="*/ 157760 h 364237"/>
                    <a:gd name="connsiteX9" fmla="*/ 0 w 513274"/>
                    <a:gd name="connsiteY9" fmla="*/ 364237 h 364237"/>
                    <a:gd name="connsiteX0" fmla="*/ 0 w 513274"/>
                    <a:gd name="connsiteY0" fmla="*/ 364237 h 364237"/>
                    <a:gd name="connsiteX1" fmla="*/ 63208 w 513274"/>
                    <a:gd name="connsiteY1" fmla="*/ 263106 h 364237"/>
                    <a:gd name="connsiteX2" fmla="*/ 143270 w 513274"/>
                    <a:gd name="connsiteY2" fmla="*/ 191471 h 364237"/>
                    <a:gd name="connsiteX3" fmla="*/ 273899 w 513274"/>
                    <a:gd name="connsiteY3" fmla="*/ 115622 h 364237"/>
                    <a:gd name="connsiteX4" fmla="*/ 513274 w 513274"/>
                    <a:gd name="connsiteY4" fmla="*/ 0 h 364237"/>
                    <a:gd name="connsiteX5" fmla="*/ 422714 w 513274"/>
                    <a:gd name="connsiteY5" fmla="*/ 55815 h 364237"/>
                    <a:gd name="connsiteX6" fmla="*/ 383458 w 513274"/>
                    <a:gd name="connsiteY6" fmla="*/ 94553 h 364237"/>
                    <a:gd name="connsiteX7" fmla="*/ 362389 w 513274"/>
                    <a:gd name="connsiteY7" fmla="*/ 128263 h 364237"/>
                    <a:gd name="connsiteX8" fmla="*/ 345534 w 513274"/>
                    <a:gd name="connsiteY8" fmla="*/ 157760 h 364237"/>
                    <a:gd name="connsiteX9" fmla="*/ 0 w 513274"/>
                    <a:gd name="connsiteY9" fmla="*/ 364237 h 364237"/>
                    <a:gd name="connsiteX0" fmla="*/ 0 w 510909"/>
                    <a:gd name="connsiteY0" fmla="*/ 373700 h 373700"/>
                    <a:gd name="connsiteX1" fmla="*/ 60843 w 510909"/>
                    <a:gd name="connsiteY1" fmla="*/ 263106 h 373700"/>
                    <a:gd name="connsiteX2" fmla="*/ 140905 w 510909"/>
                    <a:gd name="connsiteY2" fmla="*/ 191471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40905 w 510909"/>
                    <a:gd name="connsiteY2" fmla="*/ 191471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9358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4339 h 374339"/>
                    <a:gd name="connsiteX1" fmla="*/ 55349 w 510909"/>
                    <a:gd name="connsiteY1" fmla="*/ 288470 h 374339"/>
                    <a:gd name="connsiteX2" fmla="*/ 135411 w 510909"/>
                    <a:gd name="connsiteY2" fmla="*/ 208593 h 374339"/>
                    <a:gd name="connsiteX3" fmla="*/ 263293 w 510909"/>
                    <a:gd name="connsiteY3" fmla="*/ 121755 h 374339"/>
                    <a:gd name="connsiteX4" fmla="*/ 510909 w 510909"/>
                    <a:gd name="connsiteY4" fmla="*/ 639 h 374339"/>
                    <a:gd name="connsiteX5" fmla="*/ 420349 w 510909"/>
                    <a:gd name="connsiteY5" fmla="*/ 56454 h 374339"/>
                    <a:gd name="connsiteX6" fmla="*/ 381093 w 510909"/>
                    <a:gd name="connsiteY6" fmla="*/ 95192 h 374339"/>
                    <a:gd name="connsiteX7" fmla="*/ 360024 w 510909"/>
                    <a:gd name="connsiteY7" fmla="*/ 128902 h 374339"/>
                    <a:gd name="connsiteX8" fmla="*/ 343169 w 510909"/>
                    <a:gd name="connsiteY8" fmla="*/ 158399 h 374339"/>
                    <a:gd name="connsiteX9" fmla="*/ 0 w 510909"/>
                    <a:gd name="connsiteY9" fmla="*/ 374339 h 374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10909" h="374339">
                      <a:moveTo>
                        <a:pt x="0" y="374339"/>
                      </a:moveTo>
                      <a:cubicBezTo>
                        <a:pt x="19665" y="338170"/>
                        <a:pt x="32781" y="316094"/>
                        <a:pt x="55349" y="288470"/>
                      </a:cubicBezTo>
                      <a:cubicBezTo>
                        <a:pt x="77917" y="260846"/>
                        <a:pt x="100754" y="236379"/>
                        <a:pt x="135411" y="208593"/>
                      </a:cubicBezTo>
                      <a:cubicBezTo>
                        <a:pt x="170068" y="180807"/>
                        <a:pt x="200710" y="156414"/>
                        <a:pt x="263293" y="121755"/>
                      </a:cubicBezTo>
                      <a:cubicBezTo>
                        <a:pt x="325876" y="87096"/>
                        <a:pt x="503903" y="-8716"/>
                        <a:pt x="510909" y="639"/>
                      </a:cubicBezTo>
                      <a:cubicBezTo>
                        <a:pt x="487031" y="16090"/>
                        <a:pt x="441985" y="40695"/>
                        <a:pt x="420349" y="56454"/>
                      </a:cubicBezTo>
                      <a:cubicBezTo>
                        <a:pt x="398713" y="72213"/>
                        <a:pt x="391147" y="83117"/>
                        <a:pt x="381093" y="95192"/>
                      </a:cubicBezTo>
                      <a:cubicBezTo>
                        <a:pt x="371039" y="107267"/>
                        <a:pt x="366345" y="118367"/>
                        <a:pt x="360024" y="128902"/>
                      </a:cubicBezTo>
                      <a:cubicBezTo>
                        <a:pt x="353703" y="139436"/>
                        <a:pt x="348436" y="148917"/>
                        <a:pt x="343169" y="158399"/>
                      </a:cubicBezTo>
                      <a:lnTo>
                        <a:pt x="0" y="374339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u="sng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35" name="任意多边形 34"/>
                <p:cNvSpPr/>
                <p:nvPr/>
              </p:nvSpPr>
              <p:spPr>
                <a:xfrm>
                  <a:off x="3834581" y="2618339"/>
                  <a:ext cx="644715" cy="386118"/>
                </a:xfrm>
                <a:custGeom>
                  <a:avLst/>
                  <a:gdLst>
                    <a:gd name="connsiteX0" fmla="*/ 644715 w 644715"/>
                    <a:gd name="connsiteY0" fmla="*/ 2660 h 386118"/>
                    <a:gd name="connsiteX1" fmla="*/ 341319 w 644715"/>
                    <a:gd name="connsiteY1" fmla="*/ 166999 h 386118"/>
                    <a:gd name="connsiteX2" fmla="*/ 299181 w 644715"/>
                    <a:gd name="connsiteY2" fmla="*/ 196496 h 386118"/>
                    <a:gd name="connsiteX3" fmla="*/ 0 w 644715"/>
                    <a:gd name="connsiteY3" fmla="*/ 386118 h 386118"/>
                    <a:gd name="connsiteX4" fmla="*/ 37924 w 644715"/>
                    <a:gd name="connsiteY4" fmla="*/ 306055 h 386118"/>
                    <a:gd name="connsiteX5" fmla="*/ 227546 w 644715"/>
                    <a:gd name="connsiteY5" fmla="*/ 137502 h 386118"/>
                    <a:gd name="connsiteX6" fmla="*/ 400313 w 644715"/>
                    <a:gd name="connsiteY6" fmla="*/ 40585 h 386118"/>
                    <a:gd name="connsiteX7" fmla="*/ 564652 w 644715"/>
                    <a:gd name="connsiteY7" fmla="*/ 2660 h 386118"/>
                    <a:gd name="connsiteX8" fmla="*/ 644715 w 644715"/>
                    <a:gd name="connsiteY8" fmla="*/ 2660 h 386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44715" h="386118">
                      <a:moveTo>
                        <a:pt x="644715" y="2660"/>
                      </a:moveTo>
                      <a:lnTo>
                        <a:pt x="341319" y="166999"/>
                      </a:lnTo>
                      <a:lnTo>
                        <a:pt x="299181" y="196496"/>
                      </a:lnTo>
                      <a:lnTo>
                        <a:pt x="0" y="386118"/>
                      </a:lnTo>
                      <a:cubicBezTo>
                        <a:pt x="12641" y="359430"/>
                        <a:pt x="0" y="347491"/>
                        <a:pt x="37924" y="306055"/>
                      </a:cubicBezTo>
                      <a:cubicBezTo>
                        <a:pt x="75848" y="264619"/>
                        <a:pt x="167148" y="181747"/>
                        <a:pt x="227546" y="137502"/>
                      </a:cubicBezTo>
                      <a:cubicBezTo>
                        <a:pt x="287944" y="93257"/>
                        <a:pt x="344129" y="63059"/>
                        <a:pt x="400313" y="40585"/>
                      </a:cubicBezTo>
                      <a:cubicBezTo>
                        <a:pt x="456497" y="18111"/>
                        <a:pt x="523216" y="8278"/>
                        <a:pt x="564652" y="2660"/>
                      </a:cubicBezTo>
                      <a:cubicBezTo>
                        <a:pt x="606088" y="-2958"/>
                        <a:pt x="627508" y="1958"/>
                        <a:pt x="644715" y="266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u="sng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36" name="任意多边形 35"/>
                <p:cNvSpPr/>
                <p:nvPr/>
              </p:nvSpPr>
              <p:spPr>
                <a:xfrm>
                  <a:off x="4057668" y="2523457"/>
                  <a:ext cx="421628" cy="295592"/>
                </a:xfrm>
                <a:custGeom>
                  <a:avLst/>
                  <a:gdLst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45 w 421628"/>
                    <a:gd name="connsiteY0" fmla="*/ 202888 h 295592"/>
                    <a:gd name="connsiteX1" fmla="*/ 76094 w 421628"/>
                    <a:gd name="connsiteY1" fmla="*/ 295592 h 295592"/>
                    <a:gd name="connsiteX2" fmla="*/ 114019 w 421628"/>
                    <a:gd name="connsiteY2" fmla="*/ 228171 h 295592"/>
                    <a:gd name="connsiteX3" fmla="*/ 198295 w 421628"/>
                    <a:gd name="connsiteY3" fmla="*/ 148108 h 295592"/>
                    <a:gd name="connsiteX4" fmla="*/ 303641 w 421628"/>
                    <a:gd name="connsiteY4" fmla="*/ 110184 h 295592"/>
                    <a:gd name="connsiteX5" fmla="*/ 421628 w 421628"/>
                    <a:gd name="connsiteY5" fmla="*/ 105970 h 295592"/>
                    <a:gd name="connsiteX6" fmla="*/ 392131 w 421628"/>
                    <a:gd name="connsiteY6" fmla="*/ 624 h 295592"/>
                    <a:gd name="connsiteX7" fmla="*/ 324710 w 421628"/>
                    <a:gd name="connsiteY7" fmla="*/ 624 h 295592"/>
                    <a:gd name="connsiteX8" fmla="*/ 244647 w 421628"/>
                    <a:gd name="connsiteY8" fmla="*/ 9052 h 295592"/>
                    <a:gd name="connsiteX9" fmla="*/ 140395 w 421628"/>
                    <a:gd name="connsiteY9" fmla="*/ 45882 h 295592"/>
                    <a:gd name="connsiteX10" fmla="*/ 55025 w 421628"/>
                    <a:gd name="connsiteY10" fmla="*/ 118611 h 295592"/>
                    <a:gd name="connsiteX11" fmla="*/ 245 w 421628"/>
                    <a:gd name="connsiteY11" fmla="*/ 202888 h 295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21628" h="295592">
                      <a:moveTo>
                        <a:pt x="245" y="202888"/>
                      </a:moveTo>
                      <a:cubicBezTo>
                        <a:pt x="16397" y="228172"/>
                        <a:pt x="50811" y="264690"/>
                        <a:pt x="76094" y="295592"/>
                      </a:cubicBezTo>
                      <a:cubicBezTo>
                        <a:pt x="88736" y="273118"/>
                        <a:pt x="93652" y="252752"/>
                        <a:pt x="114019" y="228171"/>
                      </a:cubicBezTo>
                      <a:cubicBezTo>
                        <a:pt x="134386" y="203590"/>
                        <a:pt x="166691" y="167772"/>
                        <a:pt x="198295" y="148108"/>
                      </a:cubicBezTo>
                      <a:cubicBezTo>
                        <a:pt x="229899" y="128443"/>
                        <a:pt x="266419" y="117207"/>
                        <a:pt x="303641" y="110184"/>
                      </a:cubicBezTo>
                      <a:cubicBezTo>
                        <a:pt x="340863" y="103161"/>
                        <a:pt x="381245" y="104565"/>
                        <a:pt x="421628" y="105970"/>
                      </a:cubicBezTo>
                      <a:lnTo>
                        <a:pt x="392131" y="624"/>
                      </a:lnTo>
                      <a:cubicBezTo>
                        <a:pt x="369657" y="624"/>
                        <a:pt x="349290" y="-781"/>
                        <a:pt x="324710" y="624"/>
                      </a:cubicBezTo>
                      <a:cubicBezTo>
                        <a:pt x="300130" y="2029"/>
                        <a:pt x="275366" y="1509"/>
                        <a:pt x="244647" y="9052"/>
                      </a:cubicBezTo>
                      <a:cubicBezTo>
                        <a:pt x="213928" y="16595"/>
                        <a:pt x="171999" y="27622"/>
                        <a:pt x="140395" y="45882"/>
                      </a:cubicBezTo>
                      <a:cubicBezTo>
                        <a:pt x="108791" y="64142"/>
                        <a:pt x="78383" y="92443"/>
                        <a:pt x="55025" y="118611"/>
                      </a:cubicBezTo>
                      <a:cubicBezTo>
                        <a:pt x="31667" y="144779"/>
                        <a:pt x="-3266" y="190246"/>
                        <a:pt x="245" y="20288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u="sng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</p:grpSp>
        <p:grpSp>
          <p:nvGrpSpPr>
            <p:cNvPr id="25" name="组合 11"/>
            <p:cNvGrpSpPr/>
            <p:nvPr/>
          </p:nvGrpSpPr>
          <p:grpSpPr>
            <a:xfrm>
              <a:off x="2826801" y="2479817"/>
              <a:ext cx="679353" cy="1260398"/>
              <a:chOff x="3674015" y="2755841"/>
              <a:chExt cx="442892" cy="821696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703952" y="3392129"/>
                <a:ext cx="408741" cy="185408"/>
              </a:xfrm>
              <a:custGeom>
                <a:avLst/>
                <a:gdLst>
                  <a:gd name="connsiteX0" fmla="*/ 408741 w 408741"/>
                  <a:gd name="connsiteY0" fmla="*/ 8428 h 185408"/>
                  <a:gd name="connsiteX1" fmla="*/ 75849 w 408741"/>
                  <a:gd name="connsiteY1" fmla="*/ 185408 h 185408"/>
                  <a:gd name="connsiteX2" fmla="*/ 0 w 408741"/>
                  <a:gd name="connsiteY2" fmla="*/ 164339 h 185408"/>
                  <a:gd name="connsiteX3" fmla="*/ 307609 w 408741"/>
                  <a:gd name="connsiteY3" fmla="*/ 0 h 185408"/>
                  <a:gd name="connsiteX4" fmla="*/ 408741 w 408741"/>
                  <a:gd name="connsiteY4" fmla="*/ 8428 h 185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741" h="185408">
                    <a:moveTo>
                      <a:pt x="408741" y="8428"/>
                    </a:moveTo>
                    <a:lnTo>
                      <a:pt x="75849" y="185408"/>
                    </a:lnTo>
                    <a:lnTo>
                      <a:pt x="0" y="164339"/>
                    </a:lnTo>
                    <a:lnTo>
                      <a:pt x="307609" y="0"/>
                    </a:lnTo>
                    <a:lnTo>
                      <a:pt x="408741" y="8428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33" u="sng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>
                <a:off x="3965579" y="2760055"/>
                <a:ext cx="151328" cy="644716"/>
              </a:xfrm>
              <a:custGeom>
                <a:avLst/>
                <a:gdLst>
                  <a:gd name="connsiteX0" fmla="*/ 37765 w 151538"/>
                  <a:gd name="connsiteY0" fmla="*/ 632074 h 644716"/>
                  <a:gd name="connsiteX1" fmla="*/ 25123 w 151538"/>
                  <a:gd name="connsiteY1" fmla="*/ 552011 h 644716"/>
                  <a:gd name="connsiteX2" fmla="*/ 4054 w 151538"/>
                  <a:gd name="connsiteY2" fmla="*/ 429810 h 644716"/>
                  <a:gd name="connsiteX3" fmla="*/ 4054 w 151538"/>
                  <a:gd name="connsiteY3" fmla="*/ 248616 h 644716"/>
                  <a:gd name="connsiteX4" fmla="*/ 46192 w 151538"/>
                  <a:gd name="connsiteY4" fmla="*/ 63208 h 644716"/>
                  <a:gd name="connsiteX5" fmla="*/ 79903 w 151538"/>
                  <a:gd name="connsiteY5" fmla="*/ 0 h 644716"/>
                  <a:gd name="connsiteX6" fmla="*/ 151538 w 151538"/>
                  <a:gd name="connsiteY6" fmla="*/ 96918 h 644716"/>
                  <a:gd name="connsiteX7" fmla="*/ 134683 w 151538"/>
                  <a:gd name="connsiteY7" fmla="*/ 155912 h 644716"/>
                  <a:gd name="connsiteX8" fmla="*/ 117827 w 151538"/>
                  <a:gd name="connsiteY8" fmla="*/ 235974 h 644716"/>
                  <a:gd name="connsiteX9" fmla="*/ 113613 w 151538"/>
                  <a:gd name="connsiteY9" fmla="*/ 375031 h 644716"/>
                  <a:gd name="connsiteX10" fmla="*/ 122041 w 151538"/>
                  <a:gd name="connsiteY10" fmla="*/ 501445 h 644716"/>
                  <a:gd name="connsiteX11" fmla="*/ 147324 w 151538"/>
                  <a:gd name="connsiteY11" fmla="*/ 644716 h 644716"/>
                  <a:gd name="connsiteX12" fmla="*/ 37765 w 151538"/>
                  <a:gd name="connsiteY12" fmla="*/ 632074 h 644716"/>
                  <a:gd name="connsiteX0" fmla="*/ 37555 w 151328"/>
                  <a:gd name="connsiteY0" fmla="*/ 632074 h 644716"/>
                  <a:gd name="connsiteX1" fmla="*/ 20699 w 151328"/>
                  <a:gd name="connsiteY1" fmla="*/ 560439 h 644716"/>
                  <a:gd name="connsiteX2" fmla="*/ 3844 w 151328"/>
                  <a:gd name="connsiteY2" fmla="*/ 429810 h 644716"/>
                  <a:gd name="connsiteX3" fmla="*/ 3844 w 151328"/>
                  <a:gd name="connsiteY3" fmla="*/ 248616 h 644716"/>
                  <a:gd name="connsiteX4" fmla="*/ 45982 w 151328"/>
                  <a:gd name="connsiteY4" fmla="*/ 63208 h 644716"/>
                  <a:gd name="connsiteX5" fmla="*/ 79693 w 151328"/>
                  <a:gd name="connsiteY5" fmla="*/ 0 h 644716"/>
                  <a:gd name="connsiteX6" fmla="*/ 151328 w 151328"/>
                  <a:gd name="connsiteY6" fmla="*/ 96918 h 644716"/>
                  <a:gd name="connsiteX7" fmla="*/ 134473 w 151328"/>
                  <a:gd name="connsiteY7" fmla="*/ 155912 h 644716"/>
                  <a:gd name="connsiteX8" fmla="*/ 117617 w 151328"/>
                  <a:gd name="connsiteY8" fmla="*/ 235974 h 644716"/>
                  <a:gd name="connsiteX9" fmla="*/ 113403 w 151328"/>
                  <a:gd name="connsiteY9" fmla="*/ 375031 h 644716"/>
                  <a:gd name="connsiteX10" fmla="*/ 121831 w 151328"/>
                  <a:gd name="connsiteY10" fmla="*/ 501445 h 644716"/>
                  <a:gd name="connsiteX11" fmla="*/ 147114 w 151328"/>
                  <a:gd name="connsiteY11" fmla="*/ 644716 h 644716"/>
                  <a:gd name="connsiteX12" fmla="*/ 37555 w 151328"/>
                  <a:gd name="connsiteY12" fmla="*/ 632074 h 644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1328" h="644716">
                    <a:moveTo>
                      <a:pt x="37555" y="632074"/>
                    </a:moveTo>
                    <a:cubicBezTo>
                      <a:pt x="34043" y="608898"/>
                      <a:pt x="26317" y="594150"/>
                      <a:pt x="20699" y="560439"/>
                    </a:cubicBezTo>
                    <a:cubicBezTo>
                      <a:pt x="15081" y="526728"/>
                      <a:pt x="6653" y="481781"/>
                      <a:pt x="3844" y="429810"/>
                    </a:cubicBezTo>
                    <a:cubicBezTo>
                      <a:pt x="1035" y="377839"/>
                      <a:pt x="-3179" y="309716"/>
                      <a:pt x="3844" y="248616"/>
                    </a:cubicBezTo>
                    <a:cubicBezTo>
                      <a:pt x="10867" y="187516"/>
                      <a:pt x="33341" y="104644"/>
                      <a:pt x="45982" y="63208"/>
                    </a:cubicBezTo>
                    <a:cubicBezTo>
                      <a:pt x="58623" y="21772"/>
                      <a:pt x="69158" y="10886"/>
                      <a:pt x="79693" y="0"/>
                    </a:cubicBezTo>
                    <a:lnTo>
                      <a:pt x="151328" y="96918"/>
                    </a:lnTo>
                    <a:cubicBezTo>
                      <a:pt x="145710" y="116583"/>
                      <a:pt x="140091" y="132736"/>
                      <a:pt x="134473" y="155912"/>
                    </a:cubicBezTo>
                    <a:cubicBezTo>
                      <a:pt x="128855" y="179088"/>
                      <a:pt x="121129" y="199454"/>
                      <a:pt x="117617" y="235974"/>
                    </a:cubicBezTo>
                    <a:cubicBezTo>
                      <a:pt x="114105" y="272494"/>
                      <a:pt x="112701" y="330786"/>
                      <a:pt x="113403" y="375031"/>
                    </a:cubicBezTo>
                    <a:cubicBezTo>
                      <a:pt x="114105" y="419276"/>
                      <a:pt x="116213" y="456498"/>
                      <a:pt x="121831" y="501445"/>
                    </a:cubicBezTo>
                    <a:cubicBezTo>
                      <a:pt x="127449" y="546392"/>
                      <a:pt x="137281" y="595554"/>
                      <a:pt x="147114" y="644716"/>
                    </a:cubicBezTo>
                    <a:lnTo>
                      <a:pt x="37555" y="632074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33" u="sng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>
                <a:off x="3674015" y="2755841"/>
                <a:ext cx="371257" cy="796413"/>
              </a:xfrm>
              <a:custGeom>
                <a:avLst/>
                <a:gdLst>
                  <a:gd name="connsiteX0" fmla="*/ 29937 w 371257"/>
                  <a:gd name="connsiteY0" fmla="*/ 796413 h 796413"/>
                  <a:gd name="connsiteX1" fmla="*/ 329119 w 371257"/>
                  <a:gd name="connsiteY1" fmla="*/ 636288 h 796413"/>
                  <a:gd name="connsiteX2" fmla="*/ 308050 w 371257"/>
                  <a:gd name="connsiteY2" fmla="*/ 556225 h 796413"/>
                  <a:gd name="connsiteX3" fmla="*/ 295408 w 371257"/>
                  <a:gd name="connsiteY3" fmla="*/ 429811 h 796413"/>
                  <a:gd name="connsiteX4" fmla="*/ 291194 w 371257"/>
                  <a:gd name="connsiteY4" fmla="*/ 324465 h 796413"/>
                  <a:gd name="connsiteX5" fmla="*/ 303836 w 371257"/>
                  <a:gd name="connsiteY5" fmla="*/ 189623 h 796413"/>
                  <a:gd name="connsiteX6" fmla="*/ 333332 w 371257"/>
                  <a:gd name="connsiteY6" fmla="*/ 84277 h 796413"/>
                  <a:gd name="connsiteX7" fmla="*/ 371257 w 371257"/>
                  <a:gd name="connsiteY7" fmla="*/ 0 h 796413"/>
                  <a:gd name="connsiteX8" fmla="*/ 29937 w 371257"/>
                  <a:gd name="connsiteY8" fmla="*/ 219119 h 796413"/>
                  <a:gd name="connsiteX9" fmla="*/ 13082 w 371257"/>
                  <a:gd name="connsiteY9" fmla="*/ 303396 h 796413"/>
                  <a:gd name="connsiteX10" fmla="*/ 440 w 371257"/>
                  <a:gd name="connsiteY10" fmla="*/ 434024 h 796413"/>
                  <a:gd name="connsiteX11" fmla="*/ 4654 w 371257"/>
                  <a:gd name="connsiteY11" fmla="*/ 598364 h 796413"/>
                  <a:gd name="connsiteX12" fmla="*/ 21509 w 371257"/>
                  <a:gd name="connsiteY12" fmla="*/ 733206 h 796413"/>
                  <a:gd name="connsiteX13" fmla="*/ 29937 w 371257"/>
                  <a:gd name="connsiteY13" fmla="*/ 796413 h 796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1257" h="796413">
                    <a:moveTo>
                      <a:pt x="29937" y="796413"/>
                    </a:moveTo>
                    <a:lnTo>
                      <a:pt x="329119" y="636288"/>
                    </a:lnTo>
                    <a:cubicBezTo>
                      <a:pt x="322096" y="609600"/>
                      <a:pt x="313669" y="590638"/>
                      <a:pt x="308050" y="556225"/>
                    </a:cubicBezTo>
                    <a:cubicBezTo>
                      <a:pt x="302431" y="521812"/>
                      <a:pt x="298217" y="468438"/>
                      <a:pt x="295408" y="429811"/>
                    </a:cubicBezTo>
                    <a:cubicBezTo>
                      <a:pt x="292599" y="391184"/>
                      <a:pt x="289789" y="364496"/>
                      <a:pt x="291194" y="324465"/>
                    </a:cubicBezTo>
                    <a:cubicBezTo>
                      <a:pt x="292599" y="284434"/>
                      <a:pt x="296813" y="229654"/>
                      <a:pt x="303836" y="189623"/>
                    </a:cubicBezTo>
                    <a:cubicBezTo>
                      <a:pt x="310859" y="149592"/>
                      <a:pt x="322095" y="115881"/>
                      <a:pt x="333332" y="84277"/>
                    </a:cubicBezTo>
                    <a:cubicBezTo>
                      <a:pt x="344569" y="52673"/>
                      <a:pt x="357913" y="26336"/>
                      <a:pt x="371257" y="0"/>
                    </a:cubicBezTo>
                    <a:lnTo>
                      <a:pt x="29937" y="219119"/>
                    </a:lnTo>
                    <a:cubicBezTo>
                      <a:pt x="24319" y="247211"/>
                      <a:pt x="17998" y="267579"/>
                      <a:pt x="13082" y="303396"/>
                    </a:cubicBezTo>
                    <a:cubicBezTo>
                      <a:pt x="8166" y="339213"/>
                      <a:pt x="1845" y="384863"/>
                      <a:pt x="440" y="434024"/>
                    </a:cubicBezTo>
                    <a:cubicBezTo>
                      <a:pt x="-965" y="483185"/>
                      <a:pt x="1142" y="548500"/>
                      <a:pt x="4654" y="598364"/>
                    </a:cubicBezTo>
                    <a:cubicBezTo>
                      <a:pt x="8166" y="648228"/>
                      <a:pt x="17295" y="699495"/>
                      <a:pt x="21509" y="733206"/>
                    </a:cubicBezTo>
                    <a:lnTo>
                      <a:pt x="29937" y="796413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33" u="sng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26" name="组合 12"/>
            <p:cNvGrpSpPr/>
            <p:nvPr/>
          </p:nvGrpSpPr>
          <p:grpSpPr>
            <a:xfrm>
              <a:off x="2917966" y="3630343"/>
              <a:ext cx="1079420" cy="1176373"/>
              <a:chOff x="3733449" y="3505902"/>
              <a:chExt cx="703709" cy="766916"/>
            </a:xfrm>
          </p:grpSpPr>
          <p:sp>
            <p:nvSpPr>
              <p:cNvPr id="27" name="任意多边形 26"/>
              <p:cNvSpPr/>
              <p:nvPr/>
            </p:nvSpPr>
            <p:spPr>
              <a:xfrm>
                <a:off x="4032630" y="3505902"/>
                <a:ext cx="404528" cy="611005"/>
              </a:xfrm>
              <a:custGeom>
                <a:avLst/>
                <a:gdLst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26415 w 404528"/>
                  <a:gd name="connsiteY3" fmla="*/ 290754 h 611005"/>
                  <a:gd name="connsiteX4" fmla="*/ 75849 w 404528"/>
                  <a:gd name="connsiteY4" fmla="*/ 193836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75849 w 404528"/>
                  <a:gd name="connsiteY4" fmla="*/ 193836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196499 w 404528"/>
                  <a:gd name="connsiteY2" fmla="*/ 424044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196499 w 404528"/>
                  <a:gd name="connsiteY2" fmla="*/ 424044 h 611005"/>
                  <a:gd name="connsiteX3" fmla="*/ 112223 w 404528"/>
                  <a:gd name="connsiteY3" fmla="*/ 274195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04528" h="611005">
                    <a:moveTo>
                      <a:pt x="345534" y="611005"/>
                    </a:moveTo>
                    <a:cubicBezTo>
                      <a:pt x="323060" y="583263"/>
                      <a:pt x="302952" y="564985"/>
                      <a:pt x="278113" y="533825"/>
                    </a:cubicBezTo>
                    <a:cubicBezTo>
                      <a:pt x="253274" y="502665"/>
                      <a:pt x="224147" y="467316"/>
                      <a:pt x="196499" y="424044"/>
                    </a:cubicBezTo>
                    <a:cubicBezTo>
                      <a:pt x="168851" y="380772"/>
                      <a:pt x="133514" y="314140"/>
                      <a:pt x="112223" y="274195"/>
                    </a:cubicBezTo>
                    <a:cubicBezTo>
                      <a:pt x="90932" y="234250"/>
                      <a:pt x="83945" y="219539"/>
                      <a:pt x="68753" y="184374"/>
                    </a:cubicBezTo>
                    <a:cubicBezTo>
                      <a:pt x="53561" y="149209"/>
                      <a:pt x="32529" y="93937"/>
                      <a:pt x="21070" y="63208"/>
                    </a:cubicBezTo>
                    <a:cubicBezTo>
                      <a:pt x="9611" y="32479"/>
                      <a:pt x="4214" y="15451"/>
                      <a:pt x="0" y="0"/>
                    </a:cubicBezTo>
                    <a:lnTo>
                      <a:pt x="105346" y="4214"/>
                    </a:lnTo>
                    <a:cubicBezTo>
                      <a:pt x="116583" y="33711"/>
                      <a:pt x="125713" y="59696"/>
                      <a:pt x="139057" y="92704"/>
                    </a:cubicBezTo>
                    <a:cubicBezTo>
                      <a:pt x="152401" y="125712"/>
                      <a:pt x="165042" y="161530"/>
                      <a:pt x="185409" y="202264"/>
                    </a:cubicBezTo>
                    <a:cubicBezTo>
                      <a:pt x="205776" y="242998"/>
                      <a:pt x="235975" y="295670"/>
                      <a:pt x="261258" y="337106"/>
                    </a:cubicBezTo>
                    <a:cubicBezTo>
                      <a:pt x="286541" y="378542"/>
                      <a:pt x="313228" y="417872"/>
                      <a:pt x="337106" y="450880"/>
                    </a:cubicBezTo>
                    <a:cubicBezTo>
                      <a:pt x="360984" y="483888"/>
                      <a:pt x="382756" y="509522"/>
                      <a:pt x="404528" y="535156"/>
                    </a:cubicBezTo>
                    <a:lnTo>
                      <a:pt x="345534" y="61100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60000">
                    <a:srgbClr val="FFC000">
                      <a:lumMod val="60000"/>
                      <a:lumOff val="40000"/>
                    </a:srgbClr>
                  </a:gs>
                </a:gsLst>
                <a:lin ang="72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u="sng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3733449" y="3505902"/>
                <a:ext cx="648929" cy="766916"/>
              </a:xfrm>
              <a:custGeom>
                <a:avLst/>
                <a:gdLst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63521 h 766916"/>
                  <a:gd name="connsiteX5" fmla="*/ 75849 w 648929"/>
                  <a:gd name="connsiteY5" fmla="*/ 358175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63521 h 766916"/>
                  <a:gd name="connsiteX5" fmla="*/ 75849 w 648929"/>
                  <a:gd name="connsiteY5" fmla="*/ 370003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606604 w 648929"/>
                  <a:gd name="connsiteY13" fmla="*/ 557692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43397 w 648929"/>
                  <a:gd name="connsiteY12" fmla="*/ 473416 h 766916"/>
                  <a:gd name="connsiteX13" fmla="*/ 606604 w 648929"/>
                  <a:gd name="connsiteY13" fmla="*/ 557692 h 766916"/>
                  <a:gd name="connsiteX14" fmla="*/ 648929 w 648929"/>
                  <a:gd name="connsiteY14" fmla="*/ 606791 h 766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48929" h="766916">
                    <a:moveTo>
                      <a:pt x="648929" y="606791"/>
                    </a:moveTo>
                    <a:lnTo>
                      <a:pt x="324464" y="766916"/>
                    </a:lnTo>
                    <a:cubicBezTo>
                      <a:pt x="304800" y="743038"/>
                      <a:pt x="286540" y="723373"/>
                      <a:pt x="265471" y="695281"/>
                    </a:cubicBezTo>
                    <a:cubicBezTo>
                      <a:pt x="244402" y="667189"/>
                      <a:pt x="221226" y="635413"/>
                      <a:pt x="198050" y="598363"/>
                    </a:cubicBezTo>
                    <a:cubicBezTo>
                      <a:pt x="174874" y="561313"/>
                      <a:pt x="146782" y="511043"/>
                      <a:pt x="126415" y="472983"/>
                    </a:cubicBezTo>
                    <a:cubicBezTo>
                      <a:pt x="106048" y="434923"/>
                      <a:pt x="93012" y="409110"/>
                      <a:pt x="75849" y="370003"/>
                    </a:cubicBezTo>
                    <a:cubicBezTo>
                      <a:pt x="58686" y="330896"/>
                      <a:pt x="36075" y="276129"/>
                      <a:pt x="23434" y="238340"/>
                    </a:cubicBezTo>
                    <a:cubicBezTo>
                      <a:pt x="10793" y="200551"/>
                      <a:pt x="4214" y="171713"/>
                      <a:pt x="0" y="143270"/>
                    </a:cubicBezTo>
                    <a:lnTo>
                      <a:pt x="299181" y="0"/>
                    </a:lnTo>
                    <a:cubicBezTo>
                      <a:pt x="309013" y="30901"/>
                      <a:pt x="322385" y="62288"/>
                      <a:pt x="339667" y="103693"/>
                    </a:cubicBezTo>
                    <a:cubicBezTo>
                      <a:pt x="356949" y="145098"/>
                      <a:pt x="381530" y="203909"/>
                      <a:pt x="402874" y="248430"/>
                    </a:cubicBezTo>
                    <a:cubicBezTo>
                      <a:pt x="424218" y="292951"/>
                      <a:pt x="444314" y="333319"/>
                      <a:pt x="467734" y="370817"/>
                    </a:cubicBezTo>
                    <a:cubicBezTo>
                      <a:pt x="491154" y="408315"/>
                      <a:pt x="521626" y="441812"/>
                      <a:pt x="543397" y="473416"/>
                    </a:cubicBezTo>
                    <a:cubicBezTo>
                      <a:pt x="565168" y="505020"/>
                      <a:pt x="594665" y="541539"/>
                      <a:pt x="606604" y="557692"/>
                    </a:cubicBezTo>
                    <a:lnTo>
                      <a:pt x="648929" y="60679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u="sng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</p:grpSp>
      <p:sp>
        <p:nvSpPr>
          <p:cNvPr id="66" name="任意多边形 65"/>
          <p:cNvSpPr/>
          <p:nvPr/>
        </p:nvSpPr>
        <p:spPr>
          <a:xfrm>
            <a:off x="6613512" y="1741978"/>
            <a:ext cx="2420381" cy="793063"/>
          </a:xfrm>
          <a:custGeom>
            <a:avLst/>
            <a:gdLst>
              <a:gd name="connsiteX0" fmla="*/ 0 w 2486346"/>
              <a:gd name="connsiteY0" fmla="*/ 791111 h 791111"/>
              <a:gd name="connsiteX1" fmla="*/ 1366463 w 2486346"/>
              <a:gd name="connsiteY1" fmla="*/ 0 h 791111"/>
              <a:gd name="connsiteX2" fmla="*/ 2486346 w 2486346"/>
              <a:gd name="connsiteY2" fmla="*/ 0 h 791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86346" h="791111">
                <a:moveTo>
                  <a:pt x="0" y="791111"/>
                </a:moveTo>
                <a:lnTo>
                  <a:pt x="1366463" y="0"/>
                </a:lnTo>
                <a:lnTo>
                  <a:pt x="2486346" y="0"/>
                </a:lnTo>
              </a:path>
            </a:pathLst>
          </a:custGeom>
          <a:ln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u="sng">
              <a:solidFill>
                <a:prstClr val="black"/>
              </a:solidFill>
            </a:endParaRPr>
          </a:p>
        </p:txBody>
      </p:sp>
      <p:sp>
        <p:nvSpPr>
          <p:cNvPr id="67" name="任意多边形 66"/>
          <p:cNvSpPr/>
          <p:nvPr/>
        </p:nvSpPr>
        <p:spPr>
          <a:xfrm>
            <a:off x="7375675" y="2926421"/>
            <a:ext cx="1658220" cy="411980"/>
          </a:xfrm>
          <a:custGeom>
            <a:avLst/>
            <a:gdLst>
              <a:gd name="connsiteX0" fmla="*/ 0 w 1654140"/>
              <a:gd name="connsiteY0" fmla="*/ 380144 h 380144"/>
              <a:gd name="connsiteX1" fmla="*/ 678095 w 1654140"/>
              <a:gd name="connsiteY1" fmla="*/ 0 h 380144"/>
              <a:gd name="connsiteX2" fmla="*/ 1654140 w 1654140"/>
              <a:gd name="connsiteY2" fmla="*/ 0 h 380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4140" h="380144">
                <a:moveTo>
                  <a:pt x="0" y="380144"/>
                </a:moveTo>
                <a:lnTo>
                  <a:pt x="678095" y="0"/>
                </a:lnTo>
                <a:lnTo>
                  <a:pt x="1654140" y="0"/>
                </a:lnTo>
              </a:path>
            </a:pathLst>
          </a:custGeom>
          <a:ln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u="sng">
              <a:solidFill>
                <a:prstClr val="black"/>
              </a:solidFill>
            </a:endParaRPr>
          </a:p>
        </p:txBody>
      </p:sp>
      <p:sp>
        <p:nvSpPr>
          <p:cNvPr id="68" name="任意多边形 67"/>
          <p:cNvSpPr/>
          <p:nvPr/>
        </p:nvSpPr>
        <p:spPr>
          <a:xfrm>
            <a:off x="7684659" y="4121161"/>
            <a:ext cx="1349235" cy="267787"/>
          </a:xfrm>
          <a:custGeom>
            <a:avLst/>
            <a:gdLst>
              <a:gd name="connsiteX0" fmla="*/ 0 w 1294544"/>
              <a:gd name="connsiteY0" fmla="*/ 226032 h 226032"/>
              <a:gd name="connsiteX1" fmla="*/ 482885 w 1294544"/>
              <a:gd name="connsiteY1" fmla="*/ 0 h 226032"/>
              <a:gd name="connsiteX2" fmla="*/ 1294544 w 1294544"/>
              <a:gd name="connsiteY2" fmla="*/ 0 h 226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94544" h="226032">
                <a:moveTo>
                  <a:pt x="0" y="226032"/>
                </a:moveTo>
                <a:lnTo>
                  <a:pt x="482885" y="0"/>
                </a:lnTo>
                <a:lnTo>
                  <a:pt x="1294544" y="0"/>
                </a:lnTo>
              </a:path>
            </a:pathLst>
          </a:custGeom>
          <a:ln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u="sng">
              <a:solidFill>
                <a:prstClr val="black"/>
              </a:solidFill>
            </a:endParaRPr>
          </a:p>
        </p:txBody>
      </p:sp>
      <p:sp>
        <p:nvSpPr>
          <p:cNvPr id="69" name="任意多边形 68"/>
          <p:cNvSpPr/>
          <p:nvPr/>
        </p:nvSpPr>
        <p:spPr>
          <a:xfrm>
            <a:off x="7334260" y="5238763"/>
            <a:ext cx="1750913" cy="257488"/>
          </a:xfrm>
          <a:custGeom>
            <a:avLst/>
            <a:gdLst>
              <a:gd name="connsiteX0" fmla="*/ 0 w 1664413"/>
              <a:gd name="connsiteY0" fmla="*/ 0 h 256854"/>
              <a:gd name="connsiteX1" fmla="*/ 462337 w 1664413"/>
              <a:gd name="connsiteY1" fmla="*/ 256854 h 256854"/>
              <a:gd name="connsiteX2" fmla="*/ 1664413 w 1664413"/>
              <a:gd name="connsiteY2" fmla="*/ 256854 h 256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64413" h="256854">
                <a:moveTo>
                  <a:pt x="0" y="0"/>
                </a:moveTo>
                <a:lnTo>
                  <a:pt x="462337" y="256854"/>
                </a:lnTo>
                <a:lnTo>
                  <a:pt x="1664413" y="256854"/>
                </a:lnTo>
              </a:path>
            </a:pathLst>
          </a:custGeom>
          <a:ln>
            <a:solidFill>
              <a:schemeClr val="accent1"/>
            </a:solidFill>
            <a:headEnd type="oval"/>
            <a:tailEnd type="oval"/>
          </a:ln>
          <a:effectLst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u="sng">
              <a:solidFill>
                <a:prstClr val="black"/>
              </a:solidFill>
            </a:endParaRPr>
          </a:p>
        </p:txBody>
      </p:sp>
      <p:sp>
        <p:nvSpPr>
          <p:cNvPr id="70" name="任意多边形 69"/>
          <p:cNvSpPr/>
          <p:nvPr/>
        </p:nvSpPr>
        <p:spPr>
          <a:xfrm>
            <a:off x="3688456" y="1917070"/>
            <a:ext cx="1864209" cy="576772"/>
          </a:xfrm>
          <a:custGeom>
            <a:avLst/>
            <a:gdLst>
              <a:gd name="connsiteX0" fmla="*/ 1859623 w 1859623"/>
              <a:gd name="connsiteY0" fmla="*/ 575353 h 575353"/>
              <a:gd name="connsiteX1" fmla="*/ 1510301 w 1859623"/>
              <a:gd name="connsiteY1" fmla="*/ 0 h 575353"/>
              <a:gd name="connsiteX2" fmla="*/ 0 w 1859623"/>
              <a:gd name="connsiteY2" fmla="*/ 0 h 575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59623" h="575353">
                <a:moveTo>
                  <a:pt x="1859623" y="575353"/>
                </a:moveTo>
                <a:lnTo>
                  <a:pt x="1510301" y="0"/>
                </a:lnTo>
                <a:lnTo>
                  <a:pt x="0" y="0"/>
                </a:lnTo>
              </a:path>
            </a:pathLst>
          </a:custGeom>
          <a:ln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u="sng">
              <a:solidFill>
                <a:prstClr val="black"/>
              </a:solidFill>
            </a:endParaRPr>
          </a:p>
        </p:txBody>
      </p:sp>
      <p:sp>
        <p:nvSpPr>
          <p:cNvPr id="71" name="任意多边形 70"/>
          <p:cNvSpPr/>
          <p:nvPr/>
        </p:nvSpPr>
        <p:spPr>
          <a:xfrm>
            <a:off x="3667857" y="3297201"/>
            <a:ext cx="1544924" cy="0"/>
          </a:xfrm>
          <a:custGeom>
            <a:avLst/>
            <a:gdLst>
              <a:gd name="connsiteX0" fmla="*/ 1541123 w 1541123"/>
              <a:gd name="connsiteY0" fmla="*/ 0 h 0"/>
              <a:gd name="connsiteX1" fmla="*/ 0 w 1541123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41123">
                <a:moveTo>
                  <a:pt x="1541123" y="0"/>
                </a:moveTo>
                <a:lnTo>
                  <a:pt x="0" y="0"/>
                </a:lnTo>
              </a:path>
            </a:pathLst>
          </a:custGeom>
          <a:ln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u="sng">
              <a:solidFill>
                <a:prstClr val="black"/>
              </a:solidFill>
            </a:endParaRPr>
          </a:p>
        </p:txBody>
      </p:sp>
      <p:sp>
        <p:nvSpPr>
          <p:cNvPr id="72" name="任意多边形 71"/>
          <p:cNvSpPr/>
          <p:nvPr/>
        </p:nvSpPr>
        <p:spPr>
          <a:xfrm>
            <a:off x="3688455" y="4450745"/>
            <a:ext cx="1874509" cy="0"/>
          </a:xfrm>
          <a:custGeom>
            <a:avLst/>
            <a:gdLst>
              <a:gd name="connsiteX0" fmla="*/ 1869897 w 1869897"/>
              <a:gd name="connsiteY0" fmla="*/ 0 h 0"/>
              <a:gd name="connsiteX1" fmla="*/ 0 w 186989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69897">
                <a:moveTo>
                  <a:pt x="1869897" y="0"/>
                </a:moveTo>
                <a:lnTo>
                  <a:pt x="0" y="0"/>
                </a:lnTo>
              </a:path>
            </a:pathLst>
          </a:custGeom>
          <a:ln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u="sng">
              <a:solidFill>
                <a:prstClr val="black"/>
              </a:solidFill>
            </a:endParaRPr>
          </a:p>
        </p:txBody>
      </p:sp>
      <p:sp>
        <p:nvSpPr>
          <p:cNvPr id="73" name="任意多边形 72"/>
          <p:cNvSpPr/>
          <p:nvPr/>
        </p:nvSpPr>
        <p:spPr>
          <a:xfrm>
            <a:off x="3678156" y="5305605"/>
            <a:ext cx="2646971" cy="226588"/>
          </a:xfrm>
          <a:custGeom>
            <a:avLst/>
            <a:gdLst>
              <a:gd name="connsiteX0" fmla="*/ 2640458 w 2640458"/>
              <a:gd name="connsiteY0" fmla="*/ 0 h 226031"/>
              <a:gd name="connsiteX1" fmla="*/ 2219218 w 2640458"/>
              <a:gd name="connsiteY1" fmla="*/ 226031 h 226031"/>
              <a:gd name="connsiteX2" fmla="*/ 0 w 2640458"/>
              <a:gd name="connsiteY2" fmla="*/ 226031 h 226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40458" h="226031">
                <a:moveTo>
                  <a:pt x="2640458" y="0"/>
                </a:moveTo>
                <a:lnTo>
                  <a:pt x="2219218" y="226031"/>
                </a:lnTo>
                <a:lnTo>
                  <a:pt x="0" y="226031"/>
                </a:lnTo>
              </a:path>
            </a:pathLst>
          </a:custGeom>
          <a:ln>
            <a:solidFill>
              <a:schemeClr val="accent1"/>
            </a:solidFill>
            <a:headEnd type="oval"/>
            <a:tailEnd type="oval"/>
          </a:ln>
          <a:effectLst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u="sng">
              <a:solidFill>
                <a:prstClr val="black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367183" y="1553029"/>
            <a:ext cx="1281120" cy="748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u="sng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2133" u="sng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u="sng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2367183" y="2954780"/>
            <a:ext cx="1281120" cy="748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u="sng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2133" u="sng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u="sng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2367183" y="4093457"/>
            <a:ext cx="1281120" cy="748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u="sng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2133" u="sng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u="sng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2367183" y="5189514"/>
            <a:ext cx="1281120" cy="748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u="sng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2133" u="sng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u="sng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9121311" y="2556674"/>
            <a:ext cx="1281120" cy="748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u="sng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2133" u="sng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u="sng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9121311" y="3758080"/>
            <a:ext cx="1281120" cy="748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u="sng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2133" u="sng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u="sng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9121311" y="5139081"/>
            <a:ext cx="1281120" cy="748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u="sng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2133" u="sng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u="sng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3731094" y="2901245"/>
            <a:ext cx="86754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7" b="1" u="sng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3731094" y="4054507"/>
            <a:ext cx="86754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7" b="1" u="sng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3731094" y="5135953"/>
            <a:ext cx="86754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7" b="1" u="sng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8193310" y="1667404"/>
            <a:ext cx="86754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7" b="1" u="sng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8193310" y="2851263"/>
            <a:ext cx="86754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7" b="1" u="sng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8193310" y="4050451"/>
            <a:ext cx="86754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7" b="1" u="sng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8193310" y="5502679"/>
            <a:ext cx="86754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7" b="1" u="sng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4070581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>
            <a:grpSpLocks/>
          </p:cNvGrpSpPr>
          <p:nvPr/>
        </p:nvGrpSpPr>
        <p:grpSpPr bwMode="auto">
          <a:xfrm>
            <a:off x="1" y="323354"/>
            <a:ext cx="640327" cy="751077"/>
            <a:chOff x="0" y="242094"/>
            <a:chExt cx="480244" cy="564356"/>
          </a:xfrm>
        </p:grpSpPr>
        <p:sp>
          <p:nvSpPr>
            <p:cNvPr id="44" name="矩形 43"/>
            <p:cNvSpPr/>
            <p:nvPr/>
          </p:nvSpPr>
          <p:spPr>
            <a:xfrm>
              <a:off x="0" y="242468"/>
              <a:ext cx="425449" cy="564610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481012" y="242468"/>
              <a:ext cx="0" cy="56461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235" y="213784"/>
            <a:ext cx="4648200" cy="1007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9"/>
          <p:cNvGrpSpPr>
            <a:grpSpLocks/>
          </p:cNvGrpSpPr>
          <p:nvPr/>
        </p:nvGrpSpPr>
        <p:grpSpPr bwMode="auto">
          <a:xfrm flipH="1">
            <a:off x="12080834" y="323354"/>
            <a:ext cx="136567" cy="751077"/>
            <a:chOff x="7668348" y="242094"/>
            <a:chExt cx="98744" cy="564356"/>
          </a:xfrm>
        </p:grpSpPr>
        <p:sp>
          <p:nvSpPr>
            <p:cNvPr id="48" name="矩形 47"/>
            <p:cNvSpPr/>
            <p:nvPr/>
          </p:nvSpPr>
          <p:spPr>
            <a:xfrm>
              <a:off x="7668348" y="242468"/>
              <a:ext cx="62748" cy="564610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7767827" y="242468"/>
              <a:ext cx="0" cy="56461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Box 4"/>
          <p:cNvSpPr txBox="1">
            <a:spLocks noChangeArrowheads="1"/>
          </p:cNvSpPr>
          <p:nvPr/>
        </p:nvSpPr>
        <p:spPr bwMode="auto">
          <a:xfrm>
            <a:off x="9048771" y="476230"/>
            <a:ext cx="3143229" cy="42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prstClr val="black"/>
                </a:solidFill>
                <a:ea typeface="方正综艺简体" pitchFamily="65" charset="-122"/>
              </a:rPr>
              <a:t>突出、并列关系图表</a:t>
            </a:r>
            <a:r>
              <a:rPr lang="en-US" altLang="zh-CN" sz="2133" dirty="0">
                <a:solidFill>
                  <a:prstClr val="black"/>
                </a:solidFill>
                <a:ea typeface="方正综艺简体" pitchFamily="65" charset="-122"/>
              </a:rPr>
              <a:t>(3)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788432" y="1319479"/>
            <a:ext cx="3634851" cy="4328916"/>
            <a:chOff x="2820576" y="2123370"/>
            <a:chExt cx="2726138" cy="324668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18" name="组合 6"/>
            <p:cNvGrpSpPr/>
            <p:nvPr/>
          </p:nvGrpSpPr>
          <p:grpSpPr>
            <a:xfrm>
              <a:off x="4798880" y="3682062"/>
              <a:ext cx="747844" cy="1202229"/>
              <a:chOff x="4959672" y="3539613"/>
              <a:chExt cx="487543" cy="783771"/>
            </a:xfrm>
          </p:grpSpPr>
          <p:sp>
            <p:nvSpPr>
              <p:cNvPr id="63" name="任意多边形 62"/>
              <p:cNvSpPr/>
              <p:nvPr/>
            </p:nvSpPr>
            <p:spPr>
              <a:xfrm>
                <a:off x="5001810" y="4119832"/>
                <a:ext cx="380575" cy="203552"/>
              </a:xfrm>
              <a:custGeom>
                <a:avLst/>
                <a:gdLst>
                  <a:gd name="connsiteX0" fmla="*/ 387672 w 387672"/>
                  <a:gd name="connsiteY0" fmla="*/ 84276 h 202263"/>
                  <a:gd name="connsiteX1" fmla="*/ 311823 w 387672"/>
                  <a:gd name="connsiteY1" fmla="*/ 0 h 202263"/>
                  <a:gd name="connsiteX2" fmla="*/ 0 w 387672"/>
                  <a:gd name="connsiteY2" fmla="*/ 143270 h 202263"/>
                  <a:gd name="connsiteX3" fmla="*/ 80063 w 387672"/>
                  <a:gd name="connsiteY3" fmla="*/ 202263 h 202263"/>
                  <a:gd name="connsiteX4" fmla="*/ 387672 w 387672"/>
                  <a:gd name="connsiteY4" fmla="*/ 84276 h 202263"/>
                  <a:gd name="connsiteX0" fmla="*/ 380575 w 380575"/>
                  <a:gd name="connsiteY0" fmla="*/ 78468 h 203552"/>
                  <a:gd name="connsiteX1" fmla="*/ 311823 w 380575"/>
                  <a:gd name="connsiteY1" fmla="*/ 1289 h 203552"/>
                  <a:gd name="connsiteX2" fmla="*/ 0 w 380575"/>
                  <a:gd name="connsiteY2" fmla="*/ 144559 h 203552"/>
                  <a:gd name="connsiteX3" fmla="*/ 80063 w 380575"/>
                  <a:gd name="connsiteY3" fmla="*/ 203552 h 203552"/>
                  <a:gd name="connsiteX4" fmla="*/ 380575 w 380575"/>
                  <a:gd name="connsiteY4" fmla="*/ 78468 h 203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575" h="203552">
                    <a:moveTo>
                      <a:pt x="380575" y="78468"/>
                    </a:moveTo>
                    <a:cubicBezTo>
                      <a:pt x="357658" y="52742"/>
                      <a:pt x="375252" y="-9726"/>
                      <a:pt x="311823" y="1289"/>
                    </a:cubicBezTo>
                    <a:cubicBezTo>
                      <a:pt x="248394" y="12304"/>
                      <a:pt x="103941" y="96802"/>
                      <a:pt x="0" y="144559"/>
                    </a:cubicBezTo>
                    <a:lnTo>
                      <a:pt x="80063" y="203552"/>
                    </a:lnTo>
                    <a:lnTo>
                      <a:pt x="380575" y="7846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4" name="任意多边形 63"/>
              <p:cNvSpPr/>
              <p:nvPr/>
            </p:nvSpPr>
            <p:spPr>
              <a:xfrm>
                <a:off x="4959672" y="3551736"/>
                <a:ext cx="404995" cy="716868"/>
              </a:xfrm>
              <a:custGeom>
                <a:avLst/>
                <a:gdLst>
                  <a:gd name="connsiteX0" fmla="*/ 349747 w 405274"/>
                  <a:gd name="connsiteY0" fmla="*/ 568867 h 712137"/>
                  <a:gd name="connsiteX1" fmla="*/ 379244 w 405274"/>
                  <a:gd name="connsiteY1" fmla="*/ 497232 h 712137"/>
                  <a:gd name="connsiteX2" fmla="*/ 404527 w 405274"/>
                  <a:gd name="connsiteY2" fmla="*/ 345534 h 712137"/>
                  <a:gd name="connsiteX3" fmla="*/ 396099 w 405274"/>
                  <a:gd name="connsiteY3" fmla="*/ 198050 h 712137"/>
                  <a:gd name="connsiteX4" fmla="*/ 370816 w 405274"/>
                  <a:gd name="connsiteY4" fmla="*/ 58994 h 712137"/>
                  <a:gd name="connsiteX5" fmla="*/ 358175 w 405274"/>
                  <a:gd name="connsiteY5" fmla="*/ 0 h 712137"/>
                  <a:gd name="connsiteX6" fmla="*/ 0 w 405274"/>
                  <a:gd name="connsiteY6" fmla="*/ 151698 h 712137"/>
                  <a:gd name="connsiteX7" fmla="*/ 21069 w 405274"/>
                  <a:gd name="connsiteY7" fmla="*/ 227547 h 712137"/>
                  <a:gd name="connsiteX8" fmla="*/ 46352 w 405274"/>
                  <a:gd name="connsiteY8" fmla="*/ 349748 h 712137"/>
                  <a:gd name="connsiteX9" fmla="*/ 58993 w 405274"/>
                  <a:gd name="connsiteY9" fmla="*/ 530942 h 712137"/>
                  <a:gd name="connsiteX10" fmla="*/ 46352 w 405274"/>
                  <a:gd name="connsiteY10" fmla="*/ 661571 h 712137"/>
                  <a:gd name="connsiteX11" fmla="*/ 37924 w 405274"/>
                  <a:gd name="connsiteY11" fmla="*/ 712137 h 712137"/>
                  <a:gd name="connsiteX12" fmla="*/ 349747 w 405274"/>
                  <a:gd name="connsiteY12" fmla="*/ 568867 h 712137"/>
                  <a:gd name="connsiteX0" fmla="*/ 349747 w 405274"/>
                  <a:gd name="connsiteY0" fmla="*/ 573598 h 716868"/>
                  <a:gd name="connsiteX1" fmla="*/ 379244 w 405274"/>
                  <a:gd name="connsiteY1" fmla="*/ 501963 h 716868"/>
                  <a:gd name="connsiteX2" fmla="*/ 404527 w 405274"/>
                  <a:gd name="connsiteY2" fmla="*/ 350265 h 716868"/>
                  <a:gd name="connsiteX3" fmla="*/ 396099 w 405274"/>
                  <a:gd name="connsiteY3" fmla="*/ 202781 h 716868"/>
                  <a:gd name="connsiteX4" fmla="*/ 370816 w 405274"/>
                  <a:gd name="connsiteY4" fmla="*/ 63725 h 716868"/>
                  <a:gd name="connsiteX5" fmla="*/ 358175 w 405274"/>
                  <a:gd name="connsiteY5" fmla="*/ 0 h 716868"/>
                  <a:gd name="connsiteX6" fmla="*/ 0 w 405274"/>
                  <a:gd name="connsiteY6" fmla="*/ 156429 h 716868"/>
                  <a:gd name="connsiteX7" fmla="*/ 21069 w 405274"/>
                  <a:gd name="connsiteY7" fmla="*/ 232278 h 716868"/>
                  <a:gd name="connsiteX8" fmla="*/ 46352 w 405274"/>
                  <a:gd name="connsiteY8" fmla="*/ 354479 h 716868"/>
                  <a:gd name="connsiteX9" fmla="*/ 58993 w 405274"/>
                  <a:gd name="connsiteY9" fmla="*/ 535673 h 716868"/>
                  <a:gd name="connsiteX10" fmla="*/ 46352 w 405274"/>
                  <a:gd name="connsiteY10" fmla="*/ 666302 h 716868"/>
                  <a:gd name="connsiteX11" fmla="*/ 37924 w 405274"/>
                  <a:gd name="connsiteY11" fmla="*/ 716868 h 716868"/>
                  <a:gd name="connsiteX12" fmla="*/ 349747 w 405274"/>
                  <a:gd name="connsiteY12" fmla="*/ 573598 h 716868"/>
                  <a:gd name="connsiteX0" fmla="*/ 356844 w 405274"/>
                  <a:gd name="connsiteY0" fmla="*/ 571232 h 716868"/>
                  <a:gd name="connsiteX1" fmla="*/ 379244 w 405274"/>
                  <a:gd name="connsiteY1" fmla="*/ 501963 h 716868"/>
                  <a:gd name="connsiteX2" fmla="*/ 404527 w 405274"/>
                  <a:gd name="connsiteY2" fmla="*/ 350265 h 716868"/>
                  <a:gd name="connsiteX3" fmla="*/ 396099 w 405274"/>
                  <a:gd name="connsiteY3" fmla="*/ 202781 h 716868"/>
                  <a:gd name="connsiteX4" fmla="*/ 370816 w 405274"/>
                  <a:gd name="connsiteY4" fmla="*/ 63725 h 716868"/>
                  <a:gd name="connsiteX5" fmla="*/ 358175 w 405274"/>
                  <a:gd name="connsiteY5" fmla="*/ 0 h 716868"/>
                  <a:gd name="connsiteX6" fmla="*/ 0 w 405274"/>
                  <a:gd name="connsiteY6" fmla="*/ 156429 h 716868"/>
                  <a:gd name="connsiteX7" fmla="*/ 21069 w 405274"/>
                  <a:gd name="connsiteY7" fmla="*/ 232278 h 716868"/>
                  <a:gd name="connsiteX8" fmla="*/ 46352 w 405274"/>
                  <a:gd name="connsiteY8" fmla="*/ 354479 h 716868"/>
                  <a:gd name="connsiteX9" fmla="*/ 58993 w 405274"/>
                  <a:gd name="connsiteY9" fmla="*/ 535673 h 716868"/>
                  <a:gd name="connsiteX10" fmla="*/ 46352 w 405274"/>
                  <a:gd name="connsiteY10" fmla="*/ 666302 h 716868"/>
                  <a:gd name="connsiteX11" fmla="*/ 37924 w 405274"/>
                  <a:gd name="connsiteY11" fmla="*/ 716868 h 716868"/>
                  <a:gd name="connsiteX12" fmla="*/ 356844 w 405274"/>
                  <a:gd name="connsiteY12" fmla="*/ 571232 h 716868"/>
                  <a:gd name="connsiteX0" fmla="*/ 356844 w 404995"/>
                  <a:gd name="connsiteY0" fmla="*/ 571232 h 716868"/>
                  <a:gd name="connsiteX1" fmla="*/ 383976 w 404995"/>
                  <a:gd name="connsiteY1" fmla="*/ 485404 h 716868"/>
                  <a:gd name="connsiteX2" fmla="*/ 404527 w 404995"/>
                  <a:gd name="connsiteY2" fmla="*/ 350265 h 716868"/>
                  <a:gd name="connsiteX3" fmla="*/ 396099 w 404995"/>
                  <a:gd name="connsiteY3" fmla="*/ 202781 h 716868"/>
                  <a:gd name="connsiteX4" fmla="*/ 370816 w 404995"/>
                  <a:gd name="connsiteY4" fmla="*/ 63725 h 716868"/>
                  <a:gd name="connsiteX5" fmla="*/ 358175 w 404995"/>
                  <a:gd name="connsiteY5" fmla="*/ 0 h 716868"/>
                  <a:gd name="connsiteX6" fmla="*/ 0 w 404995"/>
                  <a:gd name="connsiteY6" fmla="*/ 156429 h 716868"/>
                  <a:gd name="connsiteX7" fmla="*/ 21069 w 404995"/>
                  <a:gd name="connsiteY7" fmla="*/ 232278 h 716868"/>
                  <a:gd name="connsiteX8" fmla="*/ 46352 w 404995"/>
                  <a:gd name="connsiteY8" fmla="*/ 354479 h 716868"/>
                  <a:gd name="connsiteX9" fmla="*/ 58993 w 404995"/>
                  <a:gd name="connsiteY9" fmla="*/ 535673 h 716868"/>
                  <a:gd name="connsiteX10" fmla="*/ 46352 w 404995"/>
                  <a:gd name="connsiteY10" fmla="*/ 666302 h 716868"/>
                  <a:gd name="connsiteX11" fmla="*/ 37924 w 404995"/>
                  <a:gd name="connsiteY11" fmla="*/ 716868 h 716868"/>
                  <a:gd name="connsiteX12" fmla="*/ 356844 w 404995"/>
                  <a:gd name="connsiteY12" fmla="*/ 571232 h 716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4995" h="716868">
                    <a:moveTo>
                      <a:pt x="356844" y="571232"/>
                    </a:moveTo>
                    <a:cubicBezTo>
                      <a:pt x="367027" y="554025"/>
                      <a:pt x="376029" y="522232"/>
                      <a:pt x="383976" y="485404"/>
                    </a:cubicBezTo>
                    <a:cubicBezTo>
                      <a:pt x="391923" y="448576"/>
                      <a:pt x="402507" y="397369"/>
                      <a:pt x="404527" y="350265"/>
                    </a:cubicBezTo>
                    <a:cubicBezTo>
                      <a:pt x="406547" y="303161"/>
                      <a:pt x="401717" y="250538"/>
                      <a:pt x="396099" y="202781"/>
                    </a:cubicBezTo>
                    <a:cubicBezTo>
                      <a:pt x="390481" y="155024"/>
                      <a:pt x="375030" y="95329"/>
                      <a:pt x="370816" y="63725"/>
                    </a:cubicBezTo>
                    <a:lnTo>
                      <a:pt x="358175" y="0"/>
                    </a:lnTo>
                    <a:lnTo>
                      <a:pt x="0" y="156429"/>
                    </a:lnTo>
                    <a:cubicBezTo>
                      <a:pt x="7023" y="181712"/>
                      <a:pt x="13344" y="199270"/>
                      <a:pt x="21069" y="232278"/>
                    </a:cubicBezTo>
                    <a:cubicBezTo>
                      <a:pt x="28794" y="265286"/>
                      <a:pt x="40031" y="303913"/>
                      <a:pt x="46352" y="354479"/>
                    </a:cubicBezTo>
                    <a:cubicBezTo>
                      <a:pt x="52673" y="405045"/>
                      <a:pt x="58993" y="483703"/>
                      <a:pt x="58993" y="535673"/>
                    </a:cubicBezTo>
                    <a:cubicBezTo>
                      <a:pt x="58993" y="587643"/>
                      <a:pt x="49863" y="636103"/>
                      <a:pt x="46352" y="666302"/>
                    </a:cubicBezTo>
                    <a:cubicBezTo>
                      <a:pt x="42841" y="696501"/>
                      <a:pt x="40382" y="706684"/>
                      <a:pt x="37924" y="716868"/>
                    </a:cubicBezTo>
                    <a:lnTo>
                      <a:pt x="356844" y="57123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5" name="任意多边形 64"/>
              <p:cNvSpPr/>
              <p:nvPr/>
            </p:nvSpPr>
            <p:spPr>
              <a:xfrm>
                <a:off x="5309074" y="3539613"/>
                <a:ext cx="138141" cy="657357"/>
              </a:xfrm>
              <a:custGeom>
                <a:avLst/>
                <a:gdLst>
                  <a:gd name="connsiteX0" fmla="*/ 2893 w 137736"/>
                  <a:gd name="connsiteY0" fmla="*/ 12641 h 657357"/>
                  <a:gd name="connsiteX1" fmla="*/ 91384 w 137736"/>
                  <a:gd name="connsiteY1" fmla="*/ 0 h 657357"/>
                  <a:gd name="connsiteX2" fmla="*/ 112453 w 137736"/>
                  <a:gd name="connsiteY2" fmla="*/ 105346 h 657357"/>
                  <a:gd name="connsiteX3" fmla="*/ 137736 w 137736"/>
                  <a:gd name="connsiteY3" fmla="*/ 252829 h 657357"/>
                  <a:gd name="connsiteX4" fmla="*/ 137736 w 137736"/>
                  <a:gd name="connsiteY4" fmla="*/ 408741 h 657357"/>
                  <a:gd name="connsiteX5" fmla="*/ 112453 w 137736"/>
                  <a:gd name="connsiteY5" fmla="*/ 556225 h 657357"/>
                  <a:gd name="connsiteX6" fmla="*/ 78742 w 137736"/>
                  <a:gd name="connsiteY6" fmla="*/ 657357 h 657357"/>
                  <a:gd name="connsiteX7" fmla="*/ 11321 w 137736"/>
                  <a:gd name="connsiteY7" fmla="*/ 581508 h 657357"/>
                  <a:gd name="connsiteX8" fmla="*/ 32390 w 137736"/>
                  <a:gd name="connsiteY8" fmla="*/ 518300 h 657357"/>
                  <a:gd name="connsiteX9" fmla="*/ 53459 w 137736"/>
                  <a:gd name="connsiteY9" fmla="*/ 387672 h 657357"/>
                  <a:gd name="connsiteX10" fmla="*/ 53459 w 137736"/>
                  <a:gd name="connsiteY10" fmla="*/ 240188 h 657357"/>
                  <a:gd name="connsiteX11" fmla="*/ 23962 w 137736"/>
                  <a:gd name="connsiteY11" fmla="*/ 88490 h 657357"/>
                  <a:gd name="connsiteX12" fmla="*/ 2893 w 137736"/>
                  <a:gd name="connsiteY12" fmla="*/ 12641 h 657357"/>
                  <a:gd name="connsiteX0" fmla="*/ 345 w 135188"/>
                  <a:gd name="connsiteY0" fmla="*/ 12641 h 657357"/>
                  <a:gd name="connsiteX1" fmla="*/ 88836 w 135188"/>
                  <a:gd name="connsiteY1" fmla="*/ 0 h 657357"/>
                  <a:gd name="connsiteX2" fmla="*/ 109905 w 135188"/>
                  <a:gd name="connsiteY2" fmla="*/ 105346 h 657357"/>
                  <a:gd name="connsiteX3" fmla="*/ 135188 w 135188"/>
                  <a:gd name="connsiteY3" fmla="*/ 252829 h 657357"/>
                  <a:gd name="connsiteX4" fmla="*/ 135188 w 135188"/>
                  <a:gd name="connsiteY4" fmla="*/ 408741 h 657357"/>
                  <a:gd name="connsiteX5" fmla="*/ 109905 w 135188"/>
                  <a:gd name="connsiteY5" fmla="*/ 556225 h 657357"/>
                  <a:gd name="connsiteX6" fmla="*/ 76194 w 135188"/>
                  <a:gd name="connsiteY6" fmla="*/ 657357 h 657357"/>
                  <a:gd name="connsiteX7" fmla="*/ 8773 w 135188"/>
                  <a:gd name="connsiteY7" fmla="*/ 581508 h 657357"/>
                  <a:gd name="connsiteX8" fmla="*/ 29842 w 135188"/>
                  <a:gd name="connsiteY8" fmla="*/ 518300 h 657357"/>
                  <a:gd name="connsiteX9" fmla="*/ 50911 w 135188"/>
                  <a:gd name="connsiteY9" fmla="*/ 387672 h 657357"/>
                  <a:gd name="connsiteX10" fmla="*/ 50911 w 135188"/>
                  <a:gd name="connsiteY10" fmla="*/ 240188 h 657357"/>
                  <a:gd name="connsiteX11" fmla="*/ 21414 w 135188"/>
                  <a:gd name="connsiteY11" fmla="*/ 88490 h 657357"/>
                  <a:gd name="connsiteX12" fmla="*/ 345 w 135188"/>
                  <a:gd name="connsiteY12" fmla="*/ 12641 h 657357"/>
                  <a:gd name="connsiteX0" fmla="*/ 345 w 138141"/>
                  <a:gd name="connsiteY0" fmla="*/ 12641 h 657357"/>
                  <a:gd name="connsiteX1" fmla="*/ 88836 w 138141"/>
                  <a:gd name="connsiteY1" fmla="*/ 0 h 657357"/>
                  <a:gd name="connsiteX2" fmla="*/ 113273 w 138141"/>
                  <a:gd name="connsiteY2" fmla="*/ 95242 h 657357"/>
                  <a:gd name="connsiteX3" fmla="*/ 135188 w 138141"/>
                  <a:gd name="connsiteY3" fmla="*/ 252829 h 657357"/>
                  <a:gd name="connsiteX4" fmla="*/ 135188 w 138141"/>
                  <a:gd name="connsiteY4" fmla="*/ 408741 h 657357"/>
                  <a:gd name="connsiteX5" fmla="*/ 109905 w 138141"/>
                  <a:gd name="connsiteY5" fmla="*/ 556225 h 657357"/>
                  <a:gd name="connsiteX6" fmla="*/ 76194 w 138141"/>
                  <a:gd name="connsiteY6" fmla="*/ 657357 h 657357"/>
                  <a:gd name="connsiteX7" fmla="*/ 8773 w 138141"/>
                  <a:gd name="connsiteY7" fmla="*/ 581508 h 657357"/>
                  <a:gd name="connsiteX8" fmla="*/ 29842 w 138141"/>
                  <a:gd name="connsiteY8" fmla="*/ 518300 h 657357"/>
                  <a:gd name="connsiteX9" fmla="*/ 50911 w 138141"/>
                  <a:gd name="connsiteY9" fmla="*/ 387672 h 657357"/>
                  <a:gd name="connsiteX10" fmla="*/ 50911 w 138141"/>
                  <a:gd name="connsiteY10" fmla="*/ 240188 h 657357"/>
                  <a:gd name="connsiteX11" fmla="*/ 21414 w 138141"/>
                  <a:gd name="connsiteY11" fmla="*/ 88490 h 657357"/>
                  <a:gd name="connsiteX12" fmla="*/ 345 w 138141"/>
                  <a:gd name="connsiteY12" fmla="*/ 12641 h 657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8141" h="657357">
                    <a:moveTo>
                      <a:pt x="345" y="12641"/>
                    </a:moveTo>
                    <a:cubicBezTo>
                      <a:pt x="-5273" y="6320"/>
                      <a:pt x="59339" y="4213"/>
                      <a:pt x="88836" y="0"/>
                    </a:cubicBezTo>
                    <a:cubicBezTo>
                      <a:pt x="95859" y="35115"/>
                      <a:pt x="105548" y="53104"/>
                      <a:pt x="113273" y="95242"/>
                    </a:cubicBezTo>
                    <a:cubicBezTo>
                      <a:pt x="120998" y="137380"/>
                      <a:pt x="131536" y="200579"/>
                      <a:pt x="135188" y="252829"/>
                    </a:cubicBezTo>
                    <a:cubicBezTo>
                      <a:pt x="138841" y="305079"/>
                      <a:pt x="139402" y="358175"/>
                      <a:pt x="135188" y="408741"/>
                    </a:cubicBezTo>
                    <a:cubicBezTo>
                      <a:pt x="130974" y="459307"/>
                      <a:pt x="119737" y="514789"/>
                      <a:pt x="109905" y="556225"/>
                    </a:cubicBezTo>
                    <a:cubicBezTo>
                      <a:pt x="100073" y="597661"/>
                      <a:pt x="88133" y="627509"/>
                      <a:pt x="76194" y="657357"/>
                    </a:cubicBezTo>
                    <a:lnTo>
                      <a:pt x="8773" y="581508"/>
                    </a:lnTo>
                    <a:cubicBezTo>
                      <a:pt x="15796" y="560439"/>
                      <a:pt x="22819" y="550606"/>
                      <a:pt x="29842" y="518300"/>
                    </a:cubicBezTo>
                    <a:cubicBezTo>
                      <a:pt x="36865" y="485994"/>
                      <a:pt x="47399" y="434024"/>
                      <a:pt x="50911" y="387672"/>
                    </a:cubicBezTo>
                    <a:cubicBezTo>
                      <a:pt x="54423" y="341320"/>
                      <a:pt x="55827" y="290052"/>
                      <a:pt x="50911" y="240188"/>
                    </a:cubicBezTo>
                    <a:cubicBezTo>
                      <a:pt x="45995" y="190324"/>
                      <a:pt x="29139" y="126414"/>
                      <a:pt x="21414" y="88490"/>
                    </a:cubicBezTo>
                    <a:cubicBezTo>
                      <a:pt x="13689" y="50566"/>
                      <a:pt x="5963" y="18962"/>
                      <a:pt x="345" y="1264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19" name="组合 7"/>
            <p:cNvGrpSpPr/>
            <p:nvPr/>
          </p:nvGrpSpPr>
          <p:grpSpPr>
            <a:xfrm>
              <a:off x="4456301" y="4677435"/>
              <a:ext cx="943685" cy="687975"/>
              <a:chOff x="4456301" y="4677435"/>
              <a:chExt cx="943685" cy="687975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4456301" y="4677435"/>
                <a:ext cx="943685" cy="687975"/>
                <a:chOff x="4736339" y="4188542"/>
                <a:chExt cx="615219" cy="448514"/>
              </a:xfrm>
            </p:grpSpPr>
            <p:sp>
              <p:nvSpPr>
                <p:cNvPr id="60" name="任意多边形 59"/>
                <p:cNvSpPr/>
                <p:nvPr/>
              </p:nvSpPr>
              <p:spPr>
                <a:xfrm>
                  <a:off x="4736339" y="4357095"/>
                  <a:ext cx="286540" cy="279961"/>
                </a:xfrm>
                <a:custGeom>
                  <a:avLst/>
                  <a:gdLst>
                    <a:gd name="connsiteX0" fmla="*/ 248616 w 286540"/>
                    <a:gd name="connsiteY0" fmla="*/ 0 h 282326"/>
                    <a:gd name="connsiteX1" fmla="*/ 286540 w 286540"/>
                    <a:gd name="connsiteY1" fmla="*/ 117987 h 282326"/>
                    <a:gd name="connsiteX2" fmla="*/ 12642 w 286540"/>
                    <a:gd name="connsiteY2" fmla="*/ 282326 h 282326"/>
                    <a:gd name="connsiteX3" fmla="*/ 0 w 286540"/>
                    <a:gd name="connsiteY3" fmla="*/ 181194 h 282326"/>
                    <a:gd name="connsiteX4" fmla="*/ 248616 w 286540"/>
                    <a:gd name="connsiteY4" fmla="*/ 0 h 282326"/>
                    <a:gd name="connsiteX0" fmla="*/ 248616 w 286540"/>
                    <a:gd name="connsiteY0" fmla="*/ 0 h 279961"/>
                    <a:gd name="connsiteX1" fmla="*/ 286540 w 286540"/>
                    <a:gd name="connsiteY1" fmla="*/ 117987 h 279961"/>
                    <a:gd name="connsiteX2" fmla="*/ 10277 w 286540"/>
                    <a:gd name="connsiteY2" fmla="*/ 279961 h 279961"/>
                    <a:gd name="connsiteX3" fmla="*/ 0 w 286540"/>
                    <a:gd name="connsiteY3" fmla="*/ 181194 h 279961"/>
                    <a:gd name="connsiteX4" fmla="*/ 248616 w 286540"/>
                    <a:gd name="connsiteY4" fmla="*/ 0 h 2799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6540" h="279961">
                      <a:moveTo>
                        <a:pt x="248616" y="0"/>
                      </a:moveTo>
                      <a:lnTo>
                        <a:pt x="286540" y="117987"/>
                      </a:lnTo>
                      <a:lnTo>
                        <a:pt x="10277" y="279961"/>
                      </a:lnTo>
                      <a:lnTo>
                        <a:pt x="0" y="181194"/>
                      </a:lnTo>
                      <a:lnTo>
                        <a:pt x="248616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61" name="任意多边形 60"/>
                <p:cNvSpPr/>
                <p:nvPr/>
              </p:nvSpPr>
              <p:spPr>
                <a:xfrm>
                  <a:off x="4976527" y="4188542"/>
                  <a:ext cx="375031" cy="284758"/>
                </a:xfrm>
                <a:custGeom>
                  <a:avLst/>
                  <a:gdLst>
                    <a:gd name="connsiteX0" fmla="*/ 0 w 375031"/>
                    <a:gd name="connsiteY0" fmla="*/ 168553 h 284758"/>
                    <a:gd name="connsiteX1" fmla="*/ 80063 w 375031"/>
                    <a:gd name="connsiteY1" fmla="*/ 168553 h 284758"/>
                    <a:gd name="connsiteX2" fmla="*/ 193836 w 375031"/>
                    <a:gd name="connsiteY2" fmla="*/ 122201 h 284758"/>
                    <a:gd name="connsiteX3" fmla="*/ 278113 w 375031"/>
                    <a:gd name="connsiteY3" fmla="*/ 50566 h 284758"/>
                    <a:gd name="connsiteX4" fmla="*/ 303396 w 375031"/>
                    <a:gd name="connsiteY4" fmla="*/ 0 h 284758"/>
                    <a:gd name="connsiteX5" fmla="*/ 375031 w 375031"/>
                    <a:gd name="connsiteY5" fmla="*/ 88490 h 284758"/>
                    <a:gd name="connsiteX6" fmla="*/ 328679 w 375031"/>
                    <a:gd name="connsiteY6" fmla="*/ 151698 h 284758"/>
                    <a:gd name="connsiteX7" fmla="*/ 248616 w 375031"/>
                    <a:gd name="connsiteY7" fmla="*/ 214905 h 284758"/>
                    <a:gd name="connsiteX8" fmla="*/ 172767 w 375031"/>
                    <a:gd name="connsiteY8" fmla="*/ 257043 h 284758"/>
                    <a:gd name="connsiteX9" fmla="*/ 71635 w 375031"/>
                    <a:gd name="connsiteY9" fmla="*/ 282326 h 284758"/>
                    <a:gd name="connsiteX10" fmla="*/ 42138 w 375031"/>
                    <a:gd name="connsiteY10" fmla="*/ 282326 h 284758"/>
                    <a:gd name="connsiteX11" fmla="*/ 0 w 375031"/>
                    <a:gd name="connsiteY11" fmla="*/ 168553 h 284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75031" h="284758">
                      <a:moveTo>
                        <a:pt x="0" y="168553"/>
                      </a:moveTo>
                      <a:cubicBezTo>
                        <a:pt x="23878" y="172415"/>
                        <a:pt x="47757" y="176278"/>
                        <a:pt x="80063" y="168553"/>
                      </a:cubicBezTo>
                      <a:cubicBezTo>
                        <a:pt x="112369" y="160828"/>
                        <a:pt x="160828" y="141865"/>
                        <a:pt x="193836" y="122201"/>
                      </a:cubicBezTo>
                      <a:cubicBezTo>
                        <a:pt x="226844" y="102536"/>
                        <a:pt x="259853" y="70933"/>
                        <a:pt x="278113" y="50566"/>
                      </a:cubicBezTo>
                      <a:cubicBezTo>
                        <a:pt x="296373" y="30199"/>
                        <a:pt x="299884" y="15099"/>
                        <a:pt x="303396" y="0"/>
                      </a:cubicBezTo>
                      <a:lnTo>
                        <a:pt x="375031" y="88490"/>
                      </a:lnTo>
                      <a:cubicBezTo>
                        <a:pt x="359580" y="109559"/>
                        <a:pt x="349748" y="130629"/>
                        <a:pt x="328679" y="151698"/>
                      </a:cubicBezTo>
                      <a:cubicBezTo>
                        <a:pt x="307610" y="172767"/>
                        <a:pt x="274601" y="197348"/>
                        <a:pt x="248616" y="214905"/>
                      </a:cubicBezTo>
                      <a:cubicBezTo>
                        <a:pt x="222631" y="232462"/>
                        <a:pt x="202264" y="245806"/>
                        <a:pt x="172767" y="257043"/>
                      </a:cubicBezTo>
                      <a:cubicBezTo>
                        <a:pt x="143270" y="268280"/>
                        <a:pt x="93407" y="278112"/>
                        <a:pt x="71635" y="282326"/>
                      </a:cubicBezTo>
                      <a:cubicBezTo>
                        <a:pt x="49863" y="286540"/>
                        <a:pt x="46000" y="284433"/>
                        <a:pt x="42138" y="282326"/>
                      </a:cubicBezTo>
                      <a:lnTo>
                        <a:pt x="0" y="168553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33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21594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62" name="任意多边形 61"/>
                <p:cNvSpPr/>
                <p:nvPr/>
              </p:nvSpPr>
              <p:spPr>
                <a:xfrm>
                  <a:off x="4980741" y="4201183"/>
                  <a:ext cx="303395" cy="168553"/>
                </a:xfrm>
                <a:custGeom>
                  <a:avLst/>
                  <a:gdLst>
                    <a:gd name="connsiteX0" fmla="*/ 303395 w 303395"/>
                    <a:gd name="connsiteY0" fmla="*/ 0 h 168553"/>
                    <a:gd name="connsiteX1" fmla="*/ 37924 w 303395"/>
                    <a:gd name="connsiteY1" fmla="*/ 122201 h 168553"/>
                    <a:gd name="connsiteX2" fmla="*/ 0 w 303395"/>
                    <a:gd name="connsiteY2" fmla="*/ 168553 h 168553"/>
                    <a:gd name="connsiteX3" fmla="*/ 71635 w 303395"/>
                    <a:gd name="connsiteY3" fmla="*/ 160126 h 168553"/>
                    <a:gd name="connsiteX4" fmla="*/ 164339 w 303395"/>
                    <a:gd name="connsiteY4" fmla="*/ 126415 h 168553"/>
                    <a:gd name="connsiteX5" fmla="*/ 248616 w 303395"/>
                    <a:gd name="connsiteY5" fmla="*/ 67422 h 168553"/>
                    <a:gd name="connsiteX6" fmla="*/ 303395 w 303395"/>
                    <a:gd name="connsiteY6" fmla="*/ 0 h 168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03395" h="168553">
                      <a:moveTo>
                        <a:pt x="303395" y="0"/>
                      </a:moveTo>
                      <a:lnTo>
                        <a:pt x="37924" y="122201"/>
                      </a:lnTo>
                      <a:lnTo>
                        <a:pt x="0" y="168553"/>
                      </a:lnTo>
                      <a:cubicBezTo>
                        <a:pt x="23878" y="165744"/>
                        <a:pt x="44245" y="167149"/>
                        <a:pt x="71635" y="160126"/>
                      </a:cubicBezTo>
                      <a:cubicBezTo>
                        <a:pt x="99025" y="153103"/>
                        <a:pt x="134842" y="141866"/>
                        <a:pt x="164339" y="126415"/>
                      </a:cubicBezTo>
                      <a:cubicBezTo>
                        <a:pt x="193836" y="110964"/>
                        <a:pt x="225440" y="87789"/>
                        <a:pt x="248616" y="67422"/>
                      </a:cubicBezTo>
                      <a:cubicBezTo>
                        <a:pt x="271792" y="47055"/>
                        <a:pt x="287593" y="25634"/>
                        <a:pt x="303395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sp>
            <p:nvSpPr>
              <p:cNvPr id="59" name="任意多边形 58"/>
              <p:cNvSpPr/>
              <p:nvPr/>
            </p:nvSpPr>
            <p:spPr>
              <a:xfrm>
                <a:off x="4473844" y="4959458"/>
                <a:ext cx="805912" cy="402956"/>
              </a:xfrm>
              <a:custGeom>
                <a:avLst/>
                <a:gdLst>
                  <a:gd name="connsiteX0" fmla="*/ 0 w 805912"/>
                  <a:gd name="connsiteY0" fmla="*/ 402956 h 402956"/>
                  <a:gd name="connsiteX1" fmla="*/ 526942 w 805912"/>
                  <a:gd name="connsiteY1" fmla="*/ 180813 h 402956"/>
                  <a:gd name="connsiteX2" fmla="*/ 676759 w 805912"/>
                  <a:gd name="connsiteY2" fmla="*/ 98156 h 402956"/>
                  <a:gd name="connsiteX3" fmla="*/ 805912 w 805912"/>
                  <a:gd name="connsiteY3" fmla="*/ 0 h 402956"/>
                  <a:gd name="connsiteX4" fmla="*/ 692258 w 805912"/>
                  <a:gd name="connsiteY4" fmla="*/ 72325 h 402956"/>
                  <a:gd name="connsiteX5" fmla="*/ 568271 w 805912"/>
                  <a:gd name="connsiteY5" fmla="*/ 123986 h 402956"/>
                  <a:gd name="connsiteX6" fmla="*/ 433953 w 805912"/>
                  <a:gd name="connsiteY6" fmla="*/ 149817 h 402956"/>
                  <a:gd name="connsiteX7" fmla="*/ 0 w 805912"/>
                  <a:gd name="connsiteY7" fmla="*/ 402956 h 402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05912" h="402956">
                    <a:moveTo>
                      <a:pt x="0" y="402956"/>
                    </a:moveTo>
                    <a:cubicBezTo>
                      <a:pt x="195881" y="325464"/>
                      <a:pt x="391762" y="247972"/>
                      <a:pt x="526942" y="180813"/>
                    </a:cubicBezTo>
                    <a:cubicBezTo>
                      <a:pt x="576881" y="153261"/>
                      <a:pt x="631986" y="127430"/>
                      <a:pt x="676759" y="98156"/>
                    </a:cubicBezTo>
                    <a:lnTo>
                      <a:pt x="805912" y="0"/>
                    </a:lnTo>
                    <a:cubicBezTo>
                      <a:pt x="768027" y="24108"/>
                      <a:pt x="731865" y="51661"/>
                      <a:pt x="692258" y="72325"/>
                    </a:cubicBezTo>
                    <a:cubicBezTo>
                      <a:pt x="652651" y="92989"/>
                      <a:pt x="611322" y="111071"/>
                      <a:pt x="568271" y="123986"/>
                    </a:cubicBezTo>
                    <a:cubicBezTo>
                      <a:pt x="525220" y="136901"/>
                      <a:pt x="479586" y="143359"/>
                      <a:pt x="433953" y="149817"/>
                    </a:cubicBezTo>
                    <a:lnTo>
                      <a:pt x="0" y="40295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sp>
          <p:nvSpPr>
            <p:cNvPr id="20" name="任意多边形 19"/>
            <p:cNvSpPr/>
            <p:nvPr/>
          </p:nvSpPr>
          <p:spPr>
            <a:xfrm>
              <a:off x="2820576" y="2479388"/>
              <a:ext cx="682345" cy="1222536"/>
            </a:xfrm>
            <a:custGeom>
              <a:avLst/>
              <a:gdLst>
                <a:gd name="connsiteX0" fmla="*/ 37070 w 444843"/>
                <a:gd name="connsiteY0" fmla="*/ 216243 h 797011"/>
                <a:gd name="connsiteX1" fmla="*/ 370702 w 444843"/>
                <a:gd name="connsiteY1" fmla="*/ 0 h 797011"/>
                <a:gd name="connsiteX2" fmla="*/ 444843 w 444843"/>
                <a:gd name="connsiteY2" fmla="*/ 98854 h 797011"/>
                <a:gd name="connsiteX3" fmla="*/ 426308 w 444843"/>
                <a:gd name="connsiteY3" fmla="*/ 160638 h 797011"/>
                <a:gd name="connsiteX4" fmla="*/ 407773 w 444843"/>
                <a:gd name="connsiteY4" fmla="*/ 284205 h 797011"/>
                <a:gd name="connsiteX5" fmla="*/ 407773 w 444843"/>
                <a:gd name="connsiteY5" fmla="*/ 438665 h 797011"/>
                <a:gd name="connsiteX6" fmla="*/ 438665 w 444843"/>
                <a:gd name="connsiteY6" fmla="*/ 648729 h 797011"/>
                <a:gd name="connsiteX7" fmla="*/ 339811 w 444843"/>
                <a:gd name="connsiteY7" fmla="*/ 636373 h 797011"/>
                <a:gd name="connsiteX8" fmla="*/ 37070 w 444843"/>
                <a:gd name="connsiteY8" fmla="*/ 797011 h 797011"/>
                <a:gd name="connsiteX9" fmla="*/ 18535 w 444843"/>
                <a:gd name="connsiteY9" fmla="*/ 698157 h 797011"/>
                <a:gd name="connsiteX10" fmla="*/ 0 w 444843"/>
                <a:gd name="connsiteY10" fmla="*/ 512805 h 797011"/>
                <a:gd name="connsiteX11" fmla="*/ 18535 w 444843"/>
                <a:gd name="connsiteY11" fmla="*/ 308919 h 797011"/>
                <a:gd name="connsiteX12" fmla="*/ 37070 w 444843"/>
                <a:gd name="connsiteY12" fmla="*/ 216243 h 797011"/>
                <a:gd name="connsiteX0" fmla="*/ 37070 w 444843"/>
                <a:gd name="connsiteY0" fmla="*/ 216243 h 797011"/>
                <a:gd name="connsiteX1" fmla="*/ 370702 w 444843"/>
                <a:gd name="connsiteY1" fmla="*/ 0 h 797011"/>
                <a:gd name="connsiteX2" fmla="*/ 444843 w 444843"/>
                <a:gd name="connsiteY2" fmla="*/ 98854 h 797011"/>
                <a:gd name="connsiteX3" fmla="*/ 426308 w 444843"/>
                <a:gd name="connsiteY3" fmla="*/ 160638 h 797011"/>
                <a:gd name="connsiteX4" fmla="*/ 407773 w 444843"/>
                <a:gd name="connsiteY4" fmla="*/ 284205 h 797011"/>
                <a:gd name="connsiteX5" fmla="*/ 407773 w 444843"/>
                <a:gd name="connsiteY5" fmla="*/ 438665 h 797011"/>
                <a:gd name="connsiteX6" fmla="*/ 438665 w 444843"/>
                <a:gd name="connsiteY6" fmla="*/ 648729 h 797011"/>
                <a:gd name="connsiteX7" fmla="*/ 339811 w 444843"/>
                <a:gd name="connsiteY7" fmla="*/ 636373 h 797011"/>
                <a:gd name="connsiteX8" fmla="*/ 37070 w 444843"/>
                <a:gd name="connsiteY8" fmla="*/ 797011 h 797011"/>
                <a:gd name="connsiteX9" fmla="*/ 18535 w 444843"/>
                <a:gd name="connsiteY9" fmla="*/ 698157 h 797011"/>
                <a:gd name="connsiteX10" fmla="*/ 0 w 444843"/>
                <a:gd name="connsiteY10" fmla="*/ 512805 h 797011"/>
                <a:gd name="connsiteX11" fmla="*/ 10107 w 444843"/>
                <a:gd name="connsiteY11" fmla="*/ 342629 h 797011"/>
                <a:gd name="connsiteX12" fmla="*/ 37070 w 444843"/>
                <a:gd name="connsiteY12" fmla="*/ 216243 h 797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4843" h="797011">
                  <a:moveTo>
                    <a:pt x="37070" y="216243"/>
                  </a:moveTo>
                  <a:cubicBezTo>
                    <a:pt x="164241" y="131290"/>
                    <a:pt x="291413" y="46338"/>
                    <a:pt x="370702" y="0"/>
                  </a:cubicBezTo>
                  <a:lnTo>
                    <a:pt x="444843" y="98854"/>
                  </a:lnTo>
                  <a:cubicBezTo>
                    <a:pt x="438665" y="119449"/>
                    <a:pt x="432486" y="129746"/>
                    <a:pt x="426308" y="160638"/>
                  </a:cubicBezTo>
                  <a:cubicBezTo>
                    <a:pt x="420130" y="191530"/>
                    <a:pt x="410862" y="237867"/>
                    <a:pt x="407773" y="284205"/>
                  </a:cubicBezTo>
                  <a:cubicBezTo>
                    <a:pt x="404684" y="330543"/>
                    <a:pt x="402624" y="377911"/>
                    <a:pt x="407773" y="438665"/>
                  </a:cubicBezTo>
                  <a:cubicBezTo>
                    <a:pt x="412922" y="499419"/>
                    <a:pt x="425793" y="574074"/>
                    <a:pt x="438665" y="648729"/>
                  </a:cubicBezTo>
                  <a:lnTo>
                    <a:pt x="339811" y="636373"/>
                  </a:lnTo>
                  <a:lnTo>
                    <a:pt x="37070" y="797011"/>
                  </a:lnTo>
                  <a:cubicBezTo>
                    <a:pt x="30892" y="764060"/>
                    <a:pt x="24713" y="745525"/>
                    <a:pt x="18535" y="698157"/>
                  </a:cubicBezTo>
                  <a:cubicBezTo>
                    <a:pt x="12357" y="650789"/>
                    <a:pt x="0" y="577678"/>
                    <a:pt x="0" y="512805"/>
                  </a:cubicBezTo>
                  <a:cubicBezTo>
                    <a:pt x="0" y="447932"/>
                    <a:pt x="2899" y="393086"/>
                    <a:pt x="10107" y="342629"/>
                  </a:cubicBezTo>
                  <a:cubicBezTo>
                    <a:pt x="17315" y="292172"/>
                    <a:pt x="34495" y="234263"/>
                    <a:pt x="37070" y="21624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kern="0" dirty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grpSp>
          <p:nvGrpSpPr>
            <p:cNvPr id="21" name="组合 9"/>
            <p:cNvGrpSpPr/>
            <p:nvPr/>
          </p:nvGrpSpPr>
          <p:grpSpPr>
            <a:xfrm>
              <a:off x="3512622" y="4535247"/>
              <a:ext cx="1331501" cy="834810"/>
              <a:chOff x="4121121" y="4095838"/>
              <a:chExt cx="868048" cy="544240"/>
            </a:xfrm>
          </p:grpSpPr>
          <p:sp>
            <p:nvSpPr>
              <p:cNvPr id="47" name="任意多边形 46"/>
              <p:cNvSpPr/>
              <p:nvPr/>
            </p:nvSpPr>
            <p:spPr>
              <a:xfrm>
                <a:off x="4122452" y="4095838"/>
                <a:ext cx="369485" cy="257561"/>
              </a:xfrm>
              <a:custGeom>
                <a:avLst/>
                <a:gdLst>
                  <a:gd name="connsiteX0" fmla="*/ 362389 w 362389"/>
                  <a:gd name="connsiteY0" fmla="*/ 0 h 252829"/>
                  <a:gd name="connsiteX1" fmla="*/ 316037 w 362389"/>
                  <a:gd name="connsiteY1" fmla="*/ 96918 h 252829"/>
                  <a:gd name="connsiteX2" fmla="*/ 0 w 362389"/>
                  <a:gd name="connsiteY2" fmla="*/ 252829 h 252829"/>
                  <a:gd name="connsiteX3" fmla="*/ 33711 w 362389"/>
                  <a:gd name="connsiteY3" fmla="*/ 172767 h 252829"/>
                  <a:gd name="connsiteX4" fmla="*/ 362389 w 362389"/>
                  <a:gd name="connsiteY4" fmla="*/ 0 h 252829"/>
                  <a:gd name="connsiteX0" fmla="*/ 367120 w 367120"/>
                  <a:gd name="connsiteY0" fmla="*/ 0 h 259926"/>
                  <a:gd name="connsiteX1" fmla="*/ 320768 w 367120"/>
                  <a:gd name="connsiteY1" fmla="*/ 96918 h 259926"/>
                  <a:gd name="connsiteX2" fmla="*/ 0 w 367120"/>
                  <a:gd name="connsiteY2" fmla="*/ 259926 h 259926"/>
                  <a:gd name="connsiteX3" fmla="*/ 38442 w 367120"/>
                  <a:gd name="connsiteY3" fmla="*/ 172767 h 259926"/>
                  <a:gd name="connsiteX4" fmla="*/ 367120 w 367120"/>
                  <a:gd name="connsiteY4" fmla="*/ 0 h 259926"/>
                  <a:gd name="connsiteX0" fmla="*/ 369485 w 369485"/>
                  <a:gd name="connsiteY0" fmla="*/ 0 h 257561"/>
                  <a:gd name="connsiteX1" fmla="*/ 323133 w 369485"/>
                  <a:gd name="connsiteY1" fmla="*/ 96918 h 257561"/>
                  <a:gd name="connsiteX2" fmla="*/ 0 w 369485"/>
                  <a:gd name="connsiteY2" fmla="*/ 257561 h 257561"/>
                  <a:gd name="connsiteX3" fmla="*/ 40807 w 369485"/>
                  <a:gd name="connsiteY3" fmla="*/ 172767 h 257561"/>
                  <a:gd name="connsiteX4" fmla="*/ 369485 w 369485"/>
                  <a:gd name="connsiteY4" fmla="*/ 0 h 257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9485" h="257561">
                    <a:moveTo>
                      <a:pt x="369485" y="0"/>
                    </a:moveTo>
                    <a:cubicBezTo>
                      <a:pt x="351927" y="37573"/>
                      <a:pt x="334370" y="75147"/>
                      <a:pt x="323133" y="96918"/>
                    </a:cubicBezTo>
                    <a:lnTo>
                      <a:pt x="0" y="257561"/>
                    </a:lnTo>
                    <a:lnTo>
                      <a:pt x="40807" y="172767"/>
                    </a:lnTo>
                    <a:lnTo>
                      <a:pt x="369485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4121121" y="4192755"/>
                <a:ext cx="868048" cy="447323"/>
              </a:xfrm>
              <a:custGeom>
                <a:avLst/>
                <a:gdLst>
                  <a:gd name="connsiteX0" fmla="*/ 0 w 868048"/>
                  <a:gd name="connsiteY0" fmla="*/ 155911 h 436086"/>
                  <a:gd name="connsiteX1" fmla="*/ 71635 w 868048"/>
                  <a:gd name="connsiteY1" fmla="*/ 227546 h 436086"/>
                  <a:gd name="connsiteX2" fmla="*/ 168553 w 868048"/>
                  <a:gd name="connsiteY2" fmla="*/ 307609 h 436086"/>
                  <a:gd name="connsiteX3" fmla="*/ 311823 w 868048"/>
                  <a:gd name="connsiteY3" fmla="*/ 391885 h 436086"/>
                  <a:gd name="connsiteX4" fmla="*/ 459307 w 868048"/>
                  <a:gd name="connsiteY4" fmla="*/ 429810 h 436086"/>
                  <a:gd name="connsiteX5" fmla="*/ 530942 w 868048"/>
                  <a:gd name="connsiteY5" fmla="*/ 434024 h 436086"/>
                  <a:gd name="connsiteX6" fmla="*/ 648929 w 868048"/>
                  <a:gd name="connsiteY6" fmla="*/ 408741 h 436086"/>
                  <a:gd name="connsiteX7" fmla="*/ 868048 w 868048"/>
                  <a:gd name="connsiteY7" fmla="*/ 278112 h 436086"/>
                  <a:gd name="connsiteX8" fmla="*/ 813268 w 868048"/>
                  <a:gd name="connsiteY8" fmla="*/ 269685 h 436086"/>
                  <a:gd name="connsiteX9" fmla="*/ 678426 w 868048"/>
                  <a:gd name="connsiteY9" fmla="*/ 240188 h 436086"/>
                  <a:gd name="connsiteX10" fmla="*/ 509873 w 868048"/>
                  <a:gd name="connsiteY10" fmla="*/ 155911 h 436086"/>
                  <a:gd name="connsiteX11" fmla="*/ 375030 w 868048"/>
                  <a:gd name="connsiteY11" fmla="*/ 50566 h 436086"/>
                  <a:gd name="connsiteX12" fmla="*/ 332892 w 868048"/>
                  <a:gd name="connsiteY12" fmla="*/ 0 h 436086"/>
                  <a:gd name="connsiteX13" fmla="*/ 0 w 868048"/>
                  <a:gd name="connsiteY13" fmla="*/ 155911 h 436086"/>
                  <a:gd name="connsiteX0" fmla="*/ 0 w 868048"/>
                  <a:gd name="connsiteY0" fmla="*/ 155911 h 436086"/>
                  <a:gd name="connsiteX1" fmla="*/ 71635 w 868048"/>
                  <a:gd name="connsiteY1" fmla="*/ 227546 h 436086"/>
                  <a:gd name="connsiteX2" fmla="*/ 168553 w 868048"/>
                  <a:gd name="connsiteY2" fmla="*/ 307609 h 436086"/>
                  <a:gd name="connsiteX3" fmla="*/ 311823 w 868048"/>
                  <a:gd name="connsiteY3" fmla="*/ 391885 h 436086"/>
                  <a:gd name="connsiteX4" fmla="*/ 434025 w 868048"/>
                  <a:gd name="connsiteY4" fmla="*/ 429810 h 436086"/>
                  <a:gd name="connsiteX5" fmla="*/ 530942 w 868048"/>
                  <a:gd name="connsiteY5" fmla="*/ 434024 h 436086"/>
                  <a:gd name="connsiteX6" fmla="*/ 648929 w 868048"/>
                  <a:gd name="connsiteY6" fmla="*/ 408741 h 436086"/>
                  <a:gd name="connsiteX7" fmla="*/ 868048 w 868048"/>
                  <a:gd name="connsiteY7" fmla="*/ 278112 h 436086"/>
                  <a:gd name="connsiteX8" fmla="*/ 813268 w 868048"/>
                  <a:gd name="connsiteY8" fmla="*/ 269685 h 436086"/>
                  <a:gd name="connsiteX9" fmla="*/ 678426 w 868048"/>
                  <a:gd name="connsiteY9" fmla="*/ 240188 h 436086"/>
                  <a:gd name="connsiteX10" fmla="*/ 509873 w 868048"/>
                  <a:gd name="connsiteY10" fmla="*/ 155911 h 436086"/>
                  <a:gd name="connsiteX11" fmla="*/ 375030 w 868048"/>
                  <a:gd name="connsiteY11" fmla="*/ 50566 h 436086"/>
                  <a:gd name="connsiteX12" fmla="*/ 332892 w 868048"/>
                  <a:gd name="connsiteY12" fmla="*/ 0 h 436086"/>
                  <a:gd name="connsiteX13" fmla="*/ 0 w 868048"/>
                  <a:gd name="connsiteY13" fmla="*/ 155911 h 436086"/>
                  <a:gd name="connsiteX0" fmla="*/ 0 w 868048"/>
                  <a:gd name="connsiteY0" fmla="*/ 155911 h 447324"/>
                  <a:gd name="connsiteX1" fmla="*/ 71635 w 868048"/>
                  <a:gd name="connsiteY1" fmla="*/ 227546 h 447324"/>
                  <a:gd name="connsiteX2" fmla="*/ 168553 w 868048"/>
                  <a:gd name="connsiteY2" fmla="*/ 307609 h 447324"/>
                  <a:gd name="connsiteX3" fmla="*/ 311823 w 868048"/>
                  <a:gd name="connsiteY3" fmla="*/ 391885 h 447324"/>
                  <a:gd name="connsiteX4" fmla="*/ 434025 w 868048"/>
                  <a:gd name="connsiteY4" fmla="*/ 429810 h 447324"/>
                  <a:gd name="connsiteX5" fmla="*/ 530942 w 868048"/>
                  <a:gd name="connsiteY5" fmla="*/ 446665 h 447324"/>
                  <a:gd name="connsiteX6" fmla="*/ 648929 w 868048"/>
                  <a:gd name="connsiteY6" fmla="*/ 408741 h 447324"/>
                  <a:gd name="connsiteX7" fmla="*/ 868048 w 868048"/>
                  <a:gd name="connsiteY7" fmla="*/ 278112 h 447324"/>
                  <a:gd name="connsiteX8" fmla="*/ 813268 w 868048"/>
                  <a:gd name="connsiteY8" fmla="*/ 269685 h 447324"/>
                  <a:gd name="connsiteX9" fmla="*/ 678426 w 868048"/>
                  <a:gd name="connsiteY9" fmla="*/ 240188 h 447324"/>
                  <a:gd name="connsiteX10" fmla="*/ 509873 w 868048"/>
                  <a:gd name="connsiteY10" fmla="*/ 155911 h 447324"/>
                  <a:gd name="connsiteX11" fmla="*/ 375030 w 868048"/>
                  <a:gd name="connsiteY11" fmla="*/ 50566 h 447324"/>
                  <a:gd name="connsiteX12" fmla="*/ 332892 w 868048"/>
                  <a:gd name="connsiteY12" fmla="*/ 0 h 447324"/>
                  <a:gd name="connsiteX13" fmla="*/ 0 w 868048"/>
                  <a:gd name="connsiteY13" fmla="*/ 155911 h 447324"/>
                  <a:gd name="connsiteX0" fmla="*/ 0 w 868048"/>
                  <a:gd name="connsiteY0" fmla="*/ 155911 h 447323"/>
                  <a:gd name="connsiteX1" fmla="*/ 71635 w 868048"/>
                  <a:gd name="connsiteY1" fmla="*/ 227546 h 447323"/>
                  <a:gd name="connsiteX2" fmla="*/ 168553 w 868048"/>
                  <a:gd name="connsiteY2" fmla="*/ 307609 h 447323"/>
                  <a:gd name="connsiteX3" fmla="*/ 311823 w 868048"/>
                  <a:gd name="connsiteY3" fmla="*/ 391885 h 447323"/>
                  <a:gd name="connsiteX4" fmla="*/ 425597 w 868048"/>
                  <a:gd name="connsiteY4" fmla="*/ 429810 h 447323"/>
                  <a:gd name="connsiteX5" fmla="*/ 530942 w 868048"/>
                  <a:gd name="connsiteY5" fmla="*/ 446665 h 447323"/>
                  <a:gd name="connsiteX6" fmla="*/ 648929 w 868048"/>
                  <a:gd name="connsiteY6" fmla="*/ 408741 h 447323"/>
                  <a:gd name="connsiteX7" fmla="*/ 868048 w 868048"/>
                  <a:gd name="connsiteY7" fmla="*/ 278112 h 447323"/>
                  <a:gd name="connsiteX8" fmla="*/ 813268 w 868048"/>
                  <a:gd name="connsiteY8" fmla="*/ 269685 h 447323"/>
                  <a:gd name="connsiteX9" fmla="*/ 678426 w 868048"/>
                  <a:gd name="connsiteY9" fmla="*/ 240188 h 447323"/>
                  <a:gd name="connsiteX10" fmla="*/ 509873 w 868048"/>
                  <a:gd name="connsiteY10" fmla="*/ 155911 h 447323"/>
                  <a:gd name="connsiteX11" fmla="*/ 375030 w 868048"/>
                  <a:gd name="connsiteY11" fmla="*/ 50566 h 447323"/>
                  <a:gd name="connsiteX12" fmla="*/ 332892 w 868048"/>
                  <a:gd name="connsiteY12" fmla="*/ 0 h 447323"/>
                  <a:gd name="connsiteX13" fmla="*/ 0 w 868048"/>
                  <a:gd name="connsiteY13" fmla="*/ 155911 h 447323"/>
                  <a:gd name="connsiteX0" fmla="*/ 0 w 868048"/>
                  <a:gd name="connsiteY0" fmla="*/ 155911 h 447323"/>
                  <a:gd name="connsiteX1" fmla="*/ 71635 w 868048"/>
                  <a:gd name="connsiteY1" fmla="*/ 227546 h 447323"/>
                  <a:gd name="connsiteX2" fmla="*/ 168553 w 868048"/>
                  <a:gd name="connsiteY2" fmla="*/ 307609 h 447323"/>
                  <a:gd name="connsiteX3" fmla="*/ 311823 w 868048"/>
                  <a:gd name="connsiteY3" fmla="*/ 391885 h 447323"/>
                  <a:gd name="connsiteX4" fmla="*/ 425597 w 868048"/>
                  <a:gd name="connsiteY4" fmla="*/ 429810 h 447323"/>
                  <a:gd name="connsiteX5" fmla="*/ 530942 w 868048"/>
                  <a:gd name="connsiteY5" fmla="*/ 446665 h 447323"/>
                  <a:gd name="connsiteX6" fmla="*/ 648929 w 868048"/>
                  <a:gd name="connsiteY6" fmla="*/ 408741 h 447323"/>
                  <a:gd name="connsiteX7" fmla="*/ 868048 w 868048"/>
                  <a:gd name="connsiteY7" fmla="*/ 278112 h 447323"/>
                  <a:gd name="connsiteX8" fmla="*/ 813268 w 868048"/>
                  <a:gd name="connsiteY8" fmla="*/ 269685 h 447323"/>
                  <a:gd name="connsiteX9" fmla="*/ 678426 w 868048"/>
                  <a:gd name="connsiteY9" fmla="*/ 240188 h 447323"/>
                  <a:gd name="connsiteX10" fmla="*/ 509873 w 868048"/>
                  <a:gd name="connsiteY10" fmla="*/ 155911 h 447323"/>
                  <a:gd name="connsiteX11" fmla="*/ 375030 w 868048"/>
                  <a:gd name="connsiteY11" fmla="*/ 50566 h 447323"/>
                  <a:gd name="connsiteX12" fmla="*/ 325795 w 868048"/>
                  <a:gd name="connsiteY12" fmla="*/ 0 h 447323"/>
                  <a:gd name="connsiteX13" fmla="*/ 0 w 868048"/>
                  <a:gd name="connsiteY13" fmla="*/ 155911 h 447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68048" h="447323">
                    <a:moveTo>
                      <a:pt x="0" y="155911"/>
                    </a:moveTo>
                    <a:cubicBezTo>
                      <a:pt x="21771" y="179087"/>
                      <a:pt x="43543" y="202263"/>
                      <a:pt x="71635" y="227546"/>
                    </a:cubicBezTo>
                    <a:cubicBezTo>
                      <a:pt x="99727" y="252829"/>
                      <a:pt x="128522" y="280219"/>
                      <a:pt x="168553" y="307609"/>
                    </a:cubicBezTo>
                    <a:cubicBezTo>
                      <a:pt x="208584" y="334999"/>
                      <a:pt x="268982" y="371518"/>
                      <a:pt x="311823" y="391885"/>
                    </a:cubicBezTo>
                    <a:cubicBezTo>
                      <a:pt x="354664" y="412252"/>
                      <a:pt x="389077" y="420680"/>
                      <a:pt x="425597" y="429810"/>
                    </a:cubicBezTo>
                    <a:cubicBezTo>
                      <a:pt x="462117" y="438940"/>
                      <a:pt x="493720" y="450176"/>
                      <a:pt x="530942" y="446665"/>
                    </a:cubicBezTo>
                    <a:cubicBezTo>
                      <a:pt x="568164" y="443154"/>
                      <a:pt x="600470" y="433322"/>
                      <a:pt x="648929" y="408741"/>
                    </a:cubicBezTo>
                    <a:lnTo>
                      <a:pt x="868048" y="278112"/>
                    </a:lnTo>
                    <a:cubicBezTo>
                      <a:pt x="849788" y="275303"/>
                      <a:pt x="844872" y="276006"/>
                      <a:pt x="813268" y="269685"/>
                    </a:cubicBezTo>
                    <a:cubicBezTo>
                      <a:pt x="781664" y="263364"/>
                      <a:pt x="728992" y="259150"/>
                      <a:pt x="678426" y="240188"/>
                    </a:cubicBezTo>
                    <a:cubicBezTo>
                      <a:pt x="627860" y="221226"/>
                      <a:pt x="560439" y="187515"/>
                      <a:pt x="509873" y="155911"/>
                    </a:cubicBezTo>
                    <a:cubicBezTo>
                      <a:pt x="459307" y="124307"/>
                      <a:pt x="404527" y="76551"/>
                      <a:pt x="375030" y="50566"/>
                    </a:cubicBezTo>
                    <a:cubicBezTo>
                      <a:pt x="345533" y="24581"/>
                      <a:pt x="332115" y="12290"/>
                      <a:pt x="325795" y="0"/>
                    </a:cubicBezTo>
                    <a:lnTo>
                      <a:pt x="0" y="15591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>
                <a:off x="4443219" y="4095838"/>
                <a:ext cx="537522" cy="379244"/>
              </a:xfrm>
              <a:custGeom>
                <a:avLst/>
                <a:gdLst>
                  <a:gd name="connsiteX0" fmla="*/ 535156 w 535156"/>
                  <a:gd name="connsiteY0" fmla="*/ 379244 h 379244"/>
                  <a:gd name="connsiteX1" fmla="*/ 501445 w 535156"/>
                  <a:gd name="connsiteY1" fmla="*/ 261257 h 379244"/>
                  <a:gd name="connsiteX2" fmla="*/ 442452 w 535156"/>
                  <a:gd name="connsiteY2" fmla="*/ 257043 h 379244"/>
                  <a:gd name="connsiteX3" fmla="*/ 337106 w 535156"/>
                  <a:gd name="connsiteY3" fmla="*/ 223333 h 379244"/>
                  <a:gd name="connsiteX4" fmla="*/ 193836 w 535156"/>
                  <a:gd name="connsiteY4" fmla="*/ 143270 h 379244"/>
                  <a:gd name="connsiteX5" fmla="*/ 75849 w 535156"/>
                  <a:gd name="connsiteY5" fmla="*/ 42138 h 379244"/>
                  <a:gd name="connsiteX6" fmla="*/ 42139 w 535156"/>
                  <a:gd name="connsiteY6" fmla="*/ 0 h 379244"/>
                  <a:gd name="connsiteX7" fmla="*/ 0 w 535156"/>
                  <a:gd name="connsiteY7" fmla="*/ 92704 h 379244"/>
                  <a:gd name="connsiteX8" fmla="*/ 75849 w 535156"/>
                  <a:gd name="connsiteY8" fmla="*/ 176980 h 379244"/>
                  <a:gd name="connsiteX9" fmla="*/ 193836 w 535156"/>
                  <a:gd name="connsiteY9" fmla="*/ 261257 h 379244"/>
                  <a:gd name="connsiteX10" fmla="*/ 337106 w 535156"/>
                  <a:gd name="connsiteY10" fmla="*/ 332892 h 379244"/>
                  <a:gd name="connsiteX11" fmla="*/ 480376 w 535156"/>
                  <a:gd name="connsiteY11" fmla="*/ 366603 h 379244"/>
                  <a:gd name="connsiteX12" fmla="*/ 535156 w 535156"/>
                  <a:gd name="connsiteY12" fmla="*/ 379244 h 379244"/>
                  <a:gd name="connsiteX0" fmla="*/ 537522 w 537522"/>
                  <a:gd name="connsiteY0" fmla="*/ 379244 h 379244"/>
                  <a:gd name="connsiteX1" fmla="*/ 503811 w 537522"/>
                  <a:gd name="connsiteY1" fmla="*/ 261257 h 379244"/>
                  <a:gd name="connsiteX2" fmla="*/ 444818 w 537522"/>
                  <a:gd name="connsiteY2" fmla="*/ 257043 h 379244"/>
                  <a:gd name="connsiteX3" fmla="*/ 339472 w 537522"/>
                  <a:gd name="connsiteY3" fmla="*/ 223333 h 379244"/>
                  <a:gd name="connsiteX4" fmla="*/ 196202 w 537522"/>
                  <a:gd name="connsiteY4" fmla="*/ 143270 h 379244"/>
                  <a:gd name="connsiteX5" fmla="*/ 78215 w 537522"/>
                  <a:gd name="connsiteY5" fmla="*/ 42138 h 379244"/>
                  <a:gd name="connsiteX6" fmla="*/ 44505 w 537522"/>
                  <a:gd name="connsiteY6" fmla="*/ 0 h 379244"/>
                  <a:gd name="connsiteX7" fmla="*/ 0 w 537522"/>
                  <a:gd name="connsiteY7" fmla="*/ 97435 h 379244"/>
                  <a:gd name="connsiteX8" fmla="*/ 78215 w 537522"/>
                  <a:gd name="connsiteY8" fmla="*/ 176980 h 379244"/>
                  <a:gd name="connsiteX9" fmla="*/ 196202 w 537522"/>
                  <a:gd name="connsiteY9" fmla="*/ 261257 h 379244"/>
                  <a:gd name="connsiteX10" fmla="*/ 339472 w 537522"/>
                  <a:gd name="connsiteY10" fmla="*/ 332892 h 379244"/>
                  <a:gd name="connsiteX11" fmla="*/ 482742 w 537522"/>
                  <a:gd name="connsiteY11" fmla="*/ 366603 h 379244"/>
                  <a:gd name="connsiteX12" fmla="*/ 537522 w 537522"/>
                  <a:gd name="connsiteY12" fmla="*/ 379244 h 379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37522" h="379244">
                    <a:moveTo>
                      <a:pt x="537522" y="379244"/>
                    </a:moveTo>
                    <a:cubicBezTo>
                      <a:pt x="523475" y="329731"/>
                      <a:pt x="509429" y="280219"/>
                      <a:pt x="503811" y="261257"/>
                    </a:cubicBezTo>
                    <a:lnTo>
                      <a:pt x="444818" y="257043"/>
                    </a:lnTo>
                    <a:cubicBezTo>
                      <a:pt x="417428" y="250722"/>
                      <a:pt x="380908" y="242295"/>
                      <a:pt x="339472" y="223333"/>
                    </a:cubicBezTo>
                    <a:cubicBezTo>
                      <a:pt x="298036" y="204371"/>
                      <a:pt x="239745" y="173469"/>
                      <a:pt x="196202" y="143270"/>
                    </a:cubicBezTo>
                    <a:cubicBezTo>
                      <a:pt x="152659" y="113071"/>
                      <a:pt x="103498" y="66016"/>
                      <a:pt x="78215" y="42138"/>
                    </a:cubicBezTo>
                    <a:cubicBezTo>
                      <a:pt x="52932" y="18260"/>
                      <a:pt x="48718" y="9130"/>
                      <a:pt x="44505" y="0"/>
                    </a:cubicBezTo>
                    <a:lnTo>
                      <a:pt x="0" y="97435"/>
                    </a:lnTo>
                    <a:cubicBezTo>
                      <a:pt x="25283" y="125527"/>
                      <a:pt x="45515" y="149676"/>
                      <a:pt x="78215" y="176980"/>
                    </a:cubicBezTo>
                    <a:cubicBezTo>
                      <a:pt x="110915" y="204284"/>
                      <a:pt x="152659" y="235272"/>
                      <a:pt x="196202" y="261257"/>
                    </a:cubicBezTo>
                    <a:cubicBezTo>
                      <a:pt x="239745" y="287242"/>
                      <a:pt x="291715" y="315334"/>
                      <a:pt x="339472" y="332892"/>
                    </a:cubicBezTo>
                    <a:cubicBezTo>
                      <a:pt x="387229" y="350450"/>
                      <a:pt x="450436" y="360282"/>
                      <a:pt x="482742" y="366603"/>
                    </a:cubicBezTo>
                    <a:lnTo>
                      <a:pt x="537522" y="3792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22" name="组合 10"/>
            <p:cNvGrpSpPr/>
            <p:nvPr/>
          </p:nvGrpSpPr>
          <p:grpSpPr>
            <a:xfrm>
              <a:off x="4365811" y="2647886"/>
              <a:ext cx="1072956" cy="1176375"/>
              <a:chOff x="4677346" y="2865401"/>
              <a:chExt cx="699495" cy="766916"/>
            </a:xfrm>
          </p:grpSpPr>
          <p:sp>
            <p:nvSpPr>
              <p:cNvPr id="40" name="任意多边形 39"/>
              <p:cNvSpPr/>
              <p:nvPr/>
            </p:nvSpPr>
            <p:spPr>
              <a:xfrm>
                <a:off x="4677346" y="2962319"/>
                <a:ext cx="615218" cy="661570"/>
              </a:xfrm>
              <a:custGeom>
                <a:avLst/>
                <a:gdLst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84589 w 615218"/>
                  <a:gd name="connsiteY2" fmla="*/ 227546 h 661570"/>
                  <a:gd name="connsiteX3" fmla="*/ 556225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98782 w 615218"/>
                  <a:gd name="connsiteY2" fmla="*/ 244105 h 661570"/>
                  <a:gd name="connsiteX3" fmla="*/ 556225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98782 w 615218"/>
                  <a:gd name="connsiteY2" fmla="*/ 244105 h 661570"/>
                  <a:gd name="connsiteX3" fmla="*/ 565688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15218" h="661570">
                    <a:moveTo>
                      <a:pt x="324464" y="0"/>
                    </a:moveTo>
                    <a:cubicBezTo>
                      <a:pt x="349045" y="27390"/>
                      <a:pt x="371260" y="52020"/>
                      <a:pt x="400313" y="92704"/>
                    </a:cubicBezTo>
                    <a:cubicBezTo>
                      <a:pt x="429366" y="133388"/>
                      <a:pt x="471220" y="198455"/>
                      <a:pt x="498782" y="244105"/>
                    </a:cubicBezTo>
                    <a:cubicBezTo>
                      <a:pt x="526344" y="289755"/>
                      <a:pt x="546282" y="321606"/>
                      <a:pt x="565688" y="366603"/>
                    </a:cubicBezTo>
                    <a:cubicBezTo>
                      <a:pt x="585094" y="411600"/>
                      <a:pt x="610302" y="481079"/>
                      <a:pt x="615218" y="514087"/>
                    </a:cubicBezTo>
                    <a:lnTo>
                      <a:pt x="261257" y="661570"/>
                    </a:lnTo>
                    <a:cubicBezTo>
                      <a:pt x="247211" y="626455"/>
                      <a:pt x="237379" y="600470"/>
                      <a:pt x="219119" y="556225"/>
                    </a:cubicBezTo>
                    <a:cubicBezTo>
                      <a:pt x="200859" y="511980"/>
                      <a:pt x="179087" y="449474"/>
                      <a:pt x="151697" y="396099"/>
                    </a:cubicBezTo>
                    <a:cubicBezTo>
                      <a:pt x="124307" y="342724"/>
                      <a:pt x="80062" y="276707"/>
                      <a:pt x="54779" y="235974"/>
                    </a:cubicBezTo>
                    <a:cubicBezTo>
                      <a:pt x="29496" y="195241"/>
                      <a:pt x="14748" y="173469"/>
                      <a:pt x="0" y="151698"/>
                    </a:cubicBezTo>
                    <a:lnTo>
                      <a:pt x="3244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4677346" y="2869615"/>
                <a:ext cx="353961" cy="244402"/>
              </a:xfrm>
              <a:custGeom>
                <a:avLst/>
                <a:gdLst>
                  <a:gd name="connsiteX0" fmla="*/ 320250 w 353961"/>
                  <a:gd name="connsiteY0" fmla="*/ 96918 h 244402"/>
                  <a:gd name="connsiteX1" fmla="*/ 353961 w 353961"/>
                  <a:gd name="connsiteY1" fmla="*/ 0 h 244402"/>
                  <a:gd name="connsiteX2" fmla="*/ 21069 w 353961"/>
                  <a:gd name="connsiteY2" fmla="*/ 164339 h 244402"/>
                  <a:gd name="connsiteX3" fmla="*/ 0 w 353961"/>
                  <a:gd name="connsiteY3" fmla="*/ 244402 h 244402"/>
                  <a:gd name="connsiteX4" fmla="*/ 320250 w 353961"/>
                  <a:gd name="connsiteY4" fmla="*/ 96918 h 244402"/>
                  <a:gd name="connsiteX0" fmla="*/ 324981 w 353961"/>
                  <a:gd name="connsiteY0" fmla="*/ 96918 h 244402"/>
                  <a:gd name="connsiteX1" fmla="*/ 353961 w 353961"/>
                  <a:gd name="connsiteY1" fmla="*/ 0 h 244402"/>
                  <a:gd name="connsiteX2" fmla="*/ 21069 w 353961"/>
                  <a:gd name="connsiteY2" fmla="*/ 164339 h 244402"/>
                  <a:gd name="connsiteX3" fmla="*/ 0 w 353961"/>
                  <a:gd name="connsiteY3" fmla="*/ 244402 h 244402"/>
                  <a:gd name="connsiteX4" fmla="*/ 324981 w 353961"/>
                  <a:gd name="connsiteY4" fmla="*/ 96918 h 24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3961" h="244402">
                    <a:moveTo>
                      <a:pt x="324981" y="96918"/>
                    </a:moveTo>
                    <a:cubicBezTo>
                      <a:pt x="335164" y="66368"/>
                      <a:pt x="340617" y="35818"/>
                      <a:pt x="353961" y="0"/>
                    </a:cubicBezTo>
                    <a:lnTo>
                      <a:pt x="21069" y="164339"/>
                    </a:lnTo>
                    <a:lnTo>
                      <a:pt x="0" y="244402"/>
                    </a:lnTo>
                    <a:lnTo>
                      <a:pt x="324981" y="969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4938603" y="3467978"/>
                <a:ext cx="438238" cy="164339"/>
              </a:xfrm>
              <a:custGeom>
                <a:avLst/>
                <a:gdLst>
                  <a:gd name="connsiteX0" fmla="*/ 349747 w 438238"/>
                  <a:gd name="connsiteY0" fmla="*/ 0 h 164339"/>
                  <a:gd name="connsiteX1" fmla="*/ 438238 w 438238"/>
                  <a:gd name="connsiteY1" fmla="*/ 4214 h 164339"/>
                  <a:gd name="connsiteX2" fmla="*/ 71635 w 438238"/>
                  <a:gd name="connsiteY2" fmla="*/ 164339 h 164339"/>
                  <a:gd name="connsiteX3" fmla="*/ 0 w 438238"/>
                  <a:gd name="connsiteY3" fmla="*/ 151698 h 164339"/>
                  <a:gd name="connsiteX4" fmla="*/ 349747 w 438238"/>
                  <a:gd name="connsiteY4" fmla="*/ 0 h 164339"/>
                  <a:gd name="connsiteX0" fmla="*/ 349747 w 438238"/>
                  <a:gd name="connsiteY0" fmla="*/ 0 h 164339"/>
                  <a:gd name="connsiteX1" fmla="*/ 438238 w 438238"/>
                  <a:gd name="connsiteY1" fmla="*/ 4214 h 164339"/>
                  <a:gd name="connsiteX2" fmla="*/ 71635 w 438238"/>
                  <a:gd name="connsiteY2" fmla="*/ 164339 h 164339"/>
                  <a:gd name="connsiteX3" fmla="*/ 0 w 438238"/>
                  <a:gd name="connsiteY3" fmla="*/ 156429 h 164339"/>
                  <a:gd name="connsiteX4" fmla="*/ 349747 w 438238"/>
                  <a:gd name="connsiteY4" fmla="*/ 0 h 164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238" h="164339">
                    <a:moveTo>
                      <a:pt x="349747" y="0"/>
                    </a:moveTo>
                    <a:lnTo>
                      <a:pt x="438238" y="4214"/>
                    </a:lnTo>
                    <a:lnTo>
                      <a:pt x="71635" y="164339"/>
                    </a:lnTo>
                    <a:lnTo>
                      <a:pt x="0" y="156429"/>
                    </a:lnTo>
                    <a:lnTo>
                      <a:pt x="349747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3" name="任意多边形 42"/>
              <p:cNvSpPr/>
              <p:nvPr/>
            </p:nvSpPr>
            <p:spPr>
              <a:xfrm>
                <a:off x="5001810" y="2865401"/>
                <a:ext cx="375031" cy="610190"/>
              </a:xfrm>
              <a:custGeom>
                <a:avLst/>
                <a:gdLst>
                  <a:gd name="connsiteX0" fmla="*/ 290754 w 375031"/>
                  <a:gd name="connsiteY0" fmla="*/ 598363 h 606791"/>
                  <a:gd name="connsiteX1" fmla="*/ 252830 w 375031"/>
                  <a:gd name="connsiteY1" fmla="*/ 497231 h 606791"/>
                  <a:gd name="connsiteX2" fmla="*/ 176981 w 375031"/>
                  <a:gd name="connsiteY2" fmla="*/ 345534 h 606791"/>
                  <a:gd name="connsiteX3" fmla="*/ 88490 w 375031"/>
                  <a:gd name="connsiteY3" fmla="*/ 210691 h 606791"/>
                  <a:gd name="connsiteX4" fmla="*/ 25283 w 375031"/>
                  <a:gd name="connsiteY4" fmla="*/ 122201 h 606791"/>
                  <a:gd name="connsiteX5" fmla="*/ 0 w 375031"/>
                  <a:gd name="connsiteY5" fmla="*/ 101132 h 606791"/>
                  <a:gd name="connsiteX6" fmla="*/ 29497 w 375031"/>
                  <a:gd name="connsiteY6" fmla="*/ 0 h 606791"/>
                  <a:gd name="connsiteX7" fmla="*/ 105346 w 375031"/>
                  <a:gd name="connsiteY7" fmla="*/ 101132 h 606791"/>
                  <a:gd name="connsiteX8" fmla="*/ 198050 w 375031"/>
                  <a:gd name="connsiteY8" fmla="*/ 231760 h 606791"/>
                  <a:gd name="connsiteX9" fmla="*/ 282326 w 375031"/>
                  <a:gd name="connsiteY9" fmla="*/ 383458 h 606791"/>
                  <a:gd name="connsiteX10" fmla="*/ 345534 w 375031"/>
                  <a:gd name="connsiteY10" fmla="*/ 518300 h 606791"/>
                  <a:gd name="connsiteX11" fmla="*/ 375031 w 375031"/>
                  <a:gd name="connsiteY11" fmla="*/ 606791 h 606791"/>
                  <a:gd name="connsiteX12" fmla="*/ 290754 w 375031"/>
                  <a:gd name="connsiteY12" fmla="*/ 598363 h 606791"/>
                  <a:gd name="connsiteX0" fmla="*/ 290754 w 375031"/>
                  <a:gd name="connsiteY0" fmla="*/ 610190 h 610190"/>
                  <a:gd name="connsiteX1" fmla="*/ 252830 w 375031"/>
                  <a:gd name="connsiteY1" fmla="*/ 497231 h 610190"/>
                  <a:gd name="connsiteX2" fmla="*/ 176981 w 375031"/>
                  <a:gd name="connsiteY2" fmla="*/ 345534 h 610190"/>
                  <a:gd name="connsiteX3" fmla="*/ 88490 w 375031"/>
                  <a:gd name="connsiteY3" fmla="*/ 210691 h 610190"/>
                  <a:gd name="connsiteX4" fmla="*/ 25283 w 375031"/>
                  <a:gd name="connsiteY4" fmla="*/ 122201 h 610190"/>
                  <a:gd name="connsiteX5" fmla="*/ 0 w 375031"/>
                  <a:gd name="connsiteY5" fmla="*/ 101132 h 610190"/>
                  <a:gd name="connsiteX6" fmla="*/ 29497 w 375031"/>
                  <a:gd name="connsiteY6" fmla="*/ 0 h 610190"/>
                  <a:gd name="connsiteX7" fmla="*/ 105346 w 375031"/>
                  <a:gd name="connsiteY7" fmla="*/ 101132 h 610190"/>
                  <a:gd name="connsiteX8" fmla="*/ 198050 w 375031"/>
                  <a:gd name="connsiteY8" fmla="*/ 231760 h 610190"/>
                  <a:gd name="connsiteX9" fmla="*/ 282326 w 375031"/>
                  <a:gd name="connsiteY9" fmla="*/ 383458 h 610190"/>
                  <a:gd name="connsiteX10" fmla="*/ 345534 w 375031"/>
                  <a:gd name="connsiteY10" fmla="*/ 518300 h 610190"/>
                  <a:gd name="connsiteX11" fmla="*/ 375031 w 375031"/>
                  <a:gd name="connsiteY11" fmla="*/ 606791 h 610190"/>
                  <a:gd name="connsiteX12" fmla="*/ 290754 w 375031"/>
                  <a:gd name="connsiteY12" fmla="*/ 610190 h 610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75031" h="610190">
                    <a:moveTo>
                      <a:pt x="290754" y="610190"/>
                    </a:moveTo>
                    <a:cubicBezTo>
                      <a:pt x="281273" y="580693"/>
                      <a:pt x="271792" y="541340"/>
                      <a:pt x="252830" y="497231"/>
                    </a:cubicBezTo>
                    <a:cubicBezTo>
                      <a:pt x="233868" y="453122"/>
                      <a:pt x="204371" y="393291"/>
                      <a:pt x="176981" y="345534"/>
                    </a:cubicBezTo>
                    <a:cubicBezTo>
                      <a:pt x="149591" y="297777"/>
                      <a:pt x="113773" y="247913"/>
                      <a:pt x="88490" y="210691"/>
                    </a:cubicBezTo>
                    <a:cubicBezTo>
                      <a:pt x="63207" y="173469"/>
                      <a:pt x="40031" y="140461"/>
                      <a:pt x="25283" y="122201"/>
                    </a:cubicBezTo>
                    <a:cubicBezTo>
                      <a:pt x="10535" y="103941"/>
                      <a:pt x="5267" y="102536"/>
                      <a:pt x="0" y="101132"/>
                    </a:cubicBezTo>
                    <a:lnTo>
                      <a:pt x="29497" y="0"/>
                    </a:lnTo>
                    <a:cubicBezTo>
                      <a:pt x="54780" y="33711"/>
                      <a:pt x="77254" y="62505"/>
                      <a:pt x="105346" y="101132"/>
                    </a:cubicBezTo>
                    <a:cubicBezTo>
                      <a:pt x="133438" y="139759"/>
                      <a:pt x="168553" y="184706"/>
                      <a:pt x="198050" y="231760"/>
                    </a:cubicBezTo>
                    <a:cubicBezTo>
                      <a:pt x="227547" y="278814"/>
                      <a:pt x="257745" y="335701"/>
                      <a:pt x="282326" y="383458"/>
                    </a:cubicBezTo>
                    <a:cubicBezTo>
                      <a:pt x="306907" y="431215"/>
                      <a:pt x="330083" y="481078"/>
                      <a:pt x="345534" y="518300"/>
                    </a:cubicBezTo>
                    <a:cubicBezTo>
                      <a:pt x="360985" y="555522"/>
                      <a:pt x="368008" y="581156"/>
                      <a:pt x="375031" y="606791"/>
                    </a:cubicBezTo>
                    <a:lnTo>
                      <a:pt x="290754" y="61019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23" name="组合 11"/>
            <p:cNvGrpSpPr/>
            <p:nvPr/>
          </p:nvGrpSpPr>
          <p:grpSpPr>
            <a:xfrm>
              <a:off x="3628968" y="2137248"/>
              <a:ext cx="1176374" cy="743312"/>
              <a:chOff x="4090901" y="3221485"/>
              <a:chExt cx="766916" cy="484590"/>
            </a:xfrm>
          </p:grpSpPr>
          <p:sp>
            <p:nvSpPr>
              <p:cNvPr id="37" name="任意多边形 36"/>
              <p:cNvSpPr/>
              <p:nvPr/>
            </p:nvSpPr>
            <p:spPr>
              <a:xfrm>
                <a:off x="4090901" y="3221485"/>
                <a:ext cx="324464" cy="261257"/>
              </a:xfrm>
              <a:custGeom>
                <a:avLst/>
                <a:gdLst>
                  <a:gd name="connsiteX0" fmla="*/ 324464 w 324464"/>
                  <a:gd name="connsiteY0" fmla="*/ 101132 h 261257"/>
                  <a:gd name="connsiteX1" fmla="*/ 8427 w 324464"/>
                  <a:gd name="connsiteY1" fmla="*/ 261257 h 261257"/>
                  <a:gd name="connsiteX2" fmla="*/ 0 w 324464"/>
                  <a:gd name="connsiteY2" fmla="*/ 160125 h 261257"/>
                  <a:gd name="connsiteX3" fmla="*/ 299181 w 324464"/>
                  <a:gd name="connsiteY3" fmla="*/ 0 h 261257"/>
                  <a:gd name="connsiteX4" fmla="*/ 324464 w 324464"/>
                  <a:gd name="connsiteY4" fmla="*/ 101132 h 261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4464" h="261257">
                    <a:moveTo>
                      <a:pt x="324464" y="101132"/>
                    </a:moveTo>
                    <a:lnTo>
                      <a:pt x="8427" y="261257"/>
                    </a:lnTo>
                    <a:lnTo>
                      <a:pt x="0" y="160125"/>
                    </a:lnTo>
                    <a:lnTo>
                      <a:pt x="299181" y="0"/>
                    </a:lnTo>
                    <a:lnTo>
                      <a:pt x="324464" y="10113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4095114" y="3326830"/>
                <a:ext cx="728992" cy="379245"/>
              </a:xfrm>
              <a:custGeom>
                <a:avLst/>
                <a:gdLst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53143 w 728992"/>
                  <a:gd name="connsiteY5" fmla="*/ 181195 h 379245"/>
                  <a:gd name="connsiteX6" fmla="*/ 602577 w 728992"/>
                  <a:gd name="connsiteY6" fmla="*/ 126415 h 379245"/>
                  <a:gd name="connsiteX7" fmla="*/ 471949 w 728992"/>
                  <a:gd name="connsiteY7" fmla="*/ 50566 h 379245"/>
                  <a:gd name="connsiteX8" fmla="*/ 370817 w 728992"/>
                  <a:gd name="connsiteY8" fmla="*/ 12642 h 379245"/>
                  <a:gd name="connsiteX9" fmla="*/ 320251 w 728992"/>
                  <a:gd name="connsiteY9" fmla="*/ 0 h 379245"/>
                  <a:gd name="connsiteX10" fmla="*/ 0 w 728992"/>
                  <a:gd name="connsiteY10" fmla="*/ 155912 h 379245"/>
                  <a:gd name="connsiteX0" fmla="*/ 0 w 734997"/>
                  <a:gd name="connsiteY0" fmla="*/ 155912 h 379245"/>
                  <a:gd name="connsiteX1" fmla="*/ 134843 w 734997"/>
                  <a:gd name="connsiteY1" fmla="*/ 185409 h 379245"/>
                  <a:gd name="connsiteX2" fmla="*/ 303396 w 734997"/>
                  <a:gd name="connsiteY2" fmla="*/ 286540 h 379245"/>
                  <a:gd name="connsiteX3" fmla="*/ 400314 w 734997"/>
                  <a:gd name="connsiteY3" fmla="*/ 379245 h 379245"/>
                  <a:gd name="connsiteX4" fmla="*/ 728992 w 734997"/>
                  <a:gd name="connsiteY4" fmla="*/ 240188 h 379245"/>
                  <a:gd name="connsiteX5" fmla="*/ 602577 w 734997"/>
                  <a:gd name="connsiteY5" fmla="*/ 126415 h 379245"/>
                  <a:gd name="connsiteX6" fmla="*/ 471949 w 734997"/>
                  <a:gd name="connsiteY6" fmla="*/ 50566 h 379245"/>
                  <a:gd name="connsiteX7" fmla="*/ 370817 w 734997"/>
                  <a:gd name="connsiteY7" fmla="*/ 12642 h 379245"/>
                  <a:gd name="connsiteX8" fmla="*/ 320251 w 734997"/>
                  <a:gd name="connsiteY8" fmla="*/ 0 h 379245"/>
                  <a:gd name="connsiteX9" fmla="*/ 0 w 734997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70817 w 728992"/>
                  <a:gd name="connsiteY7" fmla="*/ 12642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70817 w 728992"/>
                  <a:gd name="connsiteY7" fmla="*/ 12642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80280 w 728992"/>
                  <a:gd name="connsiteY7" fmla="*/ 10277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298665 w 728992"/>
                  <a:gd name="connsiteY2" fmla="*/ 277078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80280 w 728992"/>
                  <a:gd name="connsiteY7" fmla="*/ 10277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8992" h="379245">
                    <a:moveTo>
                      <a:pt x="0" y="155912"/>
                    </a:moveTo>
                    <a:cubicBezTo>
                      <a:pt x="42138" y="159775"/>
                      <a:pt x="85066" y="165215"/>
                      <a:pt x="134843" y="185409"/>
                    </a:cubicBezTo>
                    <a:cubicBezTo>
                      <a:pt x="184620" y="205603"/>
                      <a:pt x="254420" y="244772"/>
                      <a:pt x="298665" y="277078"/>
                    </a:cubicBezTo>
                    <a:cubicBezTo>
                      <a:pt x="342910" y="309384"/>
                      <a:pt x="373977" y="349045"/>
                      <a:pt x="400314" y="379245"/>
                    </a:cubicBezTo>
                    <a:cubicBezTo>
                      <a:pt x="509873" y="332893"/>
                      <a:pt x="669999" y="278112"/>
                      <a:pt x="728992" y="240188"/>
                    </a:cubicBezTo>
                    <a:cubicBezTo>
                      <a:pt x="712136" y="219119"/>
                      <a:pt x="645418" y="158019"/>
                      <a:pt x="602577" y="126415"/>
                    </a:cubicBezTo>
                    <a:cubicBezTo>
                      <a:pt x="559736" y="94811"/>
                      <a:pt x="508999" y="69922"/>
                      <a:pt x="471949" y="50566"/>
                    </a:cubicBezTo>
                    <a:cubicBezTo>
                      <a:pt x="434899" y="31210"/>
                      <a:pt x="405563" y="18705"/>
                      <a:pt x="380280" y="10277"/>
                    </a:cubicBezTo>
                    <a:cubicBezTo>
                      <a:pt x="354997" y="1849"/>
                      <a:pt x="332892" y="2107"/>
                      <a:pt x="320251" y="0"/>
                    </a:cubicBezTo>
                    <a:lnTo>
                      <a:pt x="0" y="15591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4390082" y="3225699"/>
                <a:ext cx="467735" cy="347898"/>
              </a:xfrm>
              <a:custGeom>
                <a:avLst/>
                <a:gdLst>
                  <a:gd name="connsiteX0" fmla="*/ 425596 w 467735"/>
                  <a:gd name="connsiteY0" fmla="*/ 345533 h 345533"/>
                  <a:gd name="connsiteX1" fmla="*/ 467735 w 467735"/>
                  <a:gd name="connsiteY1" fmla="*/ 265471 h 345533"/>
                  <a:gd name="connsiteX2" fmla="*/ 425596 w 467735"/>
                  <a:gd name="connsiteY2" fmla="*/ 223332 h 345533"/>
                  <a:gd name="connsiteX3" fmla="*/ 337106 w 467735"/>
                  <a:gd name="connsiteY3" fmla="*/ 155911 h 345533"/>
                  <a:gd name="connsiteX4" fmla="*/ 252830 w 467735"/>
                  <a:gd name="connsiteY4" fmla="*/ 96918 h 345533"/>
                  <a:gd name="connsiteX5" fmla="*/ 143270 w 467735"/>
                  <a:gd name="connsiteY5" fmla="*/ 42138 h 345533"/>
                  <a:gd name="connsiteX6" fmla="*/ 67421 w 467735"/>
                  <a:gd name="connsiteY6" fmla="*/ 12641 h 345533"/>
                  <a:gd name="connsiteX7" fmla="*/ 0 w 467735"/>
                  <a:gd name="connsiteY7" fmla="*/ 0 h 345533"/>
                  <a:gd name="connsiteX8" fmla="*/ 25283 w 467735"/>
                  <a:gd name="connsiteY8" fmla="*/ 101131 h 345533"/>
                  <a:gd name="connsiteX9" fmla="*/ 101132 w 467735"/>
                  <a:gd name="connsiteY9" fmla="*/ 117987 h 345533"/>
                  <a:gd name="connsiteX10" fmla="*/ 227547 w 467735"/>
                  <a:gd name="connsiteY10" fmla="*/ 176980 h 345533"/>
                  <a:gd name="connsiteX11" fmla="*/ 328678 w 467735"/>
                  <a:gd name="connsiteY11" fmla="*/ 244401 h 345533"/>
                  <a:gd name="connsiteX12" fmla="*/ 387672 w 467735"/>
                  <a:gd name="connsiteY12" fmla="*/ 294967 h 345533"/>
                  <a:gd name="connsiteX13" fmla="*/ 425596 w 467735"/>
                  <a:gd name="connsiteY13" fmla="*/ 345533 h 345533"/>
                  <a:gd name="connsiteX0" fmla="*/ 425596 w 467735"/>
                  <a:gd name="connsiteY0" fmla="*/ 345533 h 345533"/>
                  <a:gd name="connsiteX1" fmla="*/ 467735 w 467735"/>
                  <a:gd name="connsiteY1" fmla="*/ 265471 h 345533"/>
                  <a:gd name="connsiteX2" fmla="*/ 425596 w 467735"/>
                  <a:gd name="connsiteY2" fmla="*/ 223332 h 345533"/>
                  <a:gd name="connsiteX3" fmla="*/ 337106 w 467735"/>
                  <a:gd name="connsiteY3" fmla="*/ 155911 h 345533"/>
                  <a:gd name="connsiteX4" fmla="*/ 252830 w 467735"/>
                  <a:gd name="connsiteY4" fmla="*/ 96918 h 345533"/>
                  <a:gd name="connsiteX5" fmla="*/ 143270 w 467735"/>
                  <a:gd name="connsiteY5" fmla="*/ 42138 h 345533"/>
                  <a:gd name="connsiteX6" fmla="*/ 67421 w 467735"/>
                  <a:gd name="connsiteY6" fmla="*/ 12641 h 345533"/>
                  <a:gd name="connsiteX7" fmla="*/ 0 w 467735"/>
                  <a:gd name="connsiteY7" fmla="*/ 0 h 345533"/>
                  <a:gd name="connsiteX8" fmla="*/ 25283 w 467735"/>
                  <a:gd name="connsiteY8" fmla="*/ 101131 h 345533"/>
                  <a:gd name="connsiteX9" fmla="*/ 101132 w 467735"/>
                  <a:gd name="connsiteY9" fmla="*/ 117987 h 345533"/>
                  <a:gd name="connsiteX10" fmla="*/ 220450 w 467735"/>
                  <a:gd name="connsiteY10" fmla="*/ 174614 h 345533"/>
                  <a:gd name="connsiteX11" fmla="*/ 328678 w 467735"/>
                  <a:gd name="connsiteY11" fmla="*/ 244401 h 345533"/>
                  <a:gd name="connsiteX12" fmla="*/ 387672 w 467735"/>
                  <a:gd name="connsiteY12" fmla="*/ 294967 h 345533"/>
                  <a:gd name="connsiteX13" fmla="*/ 425596 w 467735"/>
                  <a:gd name="connsiteY13" fmla="*/ 345533 h 345533"/>
                  <a:gd name="connsiteX0" fmla="*/ 430328 w 467735"/>
                  <a:gd name="connsiteY0" fmla="*/ 347898 h 347898"/>
                  <a:gd name="connsiteX1" fmla="*/ 467735 w 467735"/>
                  <a:gd name="connsiteY1" fmla="*/ 265471 h 347898"/>
                  <a:gd name="connsiteX2" fmla="*/ 425596 w 467735"/>
                  <a:gd name="connsiteY2" fmla="*/ 223332 h 347898"/>
                  <a:gd name="connsiteX3" fmla="*/ 337106 w 467735"/>
                  <a:gd name="connsiteY3" fmla="*/ 155911 h 347898"/>
                  <a:gd name="connsiteX4" fmla="*/ 252830 w 467735"/>
                  <a:gd name="connsiteY4" fmla="*/ 96918 h 347898"/>
                  <a:gd name="connsiteX5" fmla="*/ 143270 w 467735"/>
                  <a:gd name="connsiteY5" fmla="*/ 42138 h 347898"/>
                  <a:gd name="connsiteX6" fmla="*/ 67421 w 467735"/>
                  <a:gd name="connsiteY6" fmla="*/ 12641 h 347898"/>
                  <a:gd name="connsiteX7" fmla="*/ 0 w 467735"/>
                  <a:gd name="connsiteY7" fmla="*/ 0 h 347898"/>
                  <a:gd name="connsiteX8" fmla="*/ 25283 w 467735"/>
                  <a:gd name="connsiteY8" fmla="*/ 101131 h 347898"/>
                  <a:gd name="connsiteX9" fmla="*/ 101132 w 467735"/>
                  <a:gd name="connsiteY9" fmla="*/ 117987 h 347898"/>
                  <a:gd name="connsiteX10" fmla="*/ 220450 w 467735"/>
                  <a:gd name="connsiteY10" fmla="*/ 174614 h 347898"/>
                  <a:gd name="connsiteX11" fmla="*/ 328678 w 467735"/>
                  <a:gd name="connsiteY11" fmla="*/ 244401 h 347898"/>
                  <a:gd name="connsiteX12" fmla="*/ 387672 w 467735"/>
                  <a:gd name="connsiteY12" fmla="*/ 294967 h 347898"/>
                  <a:gd name="connsiteX13" fmla="*/ 430328 w 467735"/>
                  <a:gd name="connsiteY13" fmla="*/ 347898 h 347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67735" h="347898">
                    <a:moveTo>
                      <a:pt x="430328" y="347898"/>
                    </a:moveTo>
                    <a:cubicBezTo>
                      <a:pt x="447183" y="315241"/>
                      <a:pt x="459307" y="280219"/>
                      <a:pt x="467735" y="265471"/>
                    </a:cubicBezTo>
                    <a:cubicBezTo>
                      <a:pt x="453689" y="251425"/>
                      <a:pt x="447368" y="241592"/>
                      <a:pt x="425596" y="223332"/>
                    </a:cubicBezTo>
                    <a:cubicBezTo>
                      <a:pt x="403824" y="205072"/>
                      <a:pt x="365900" y="176980"/>
                      <a:pt x="337106" y="155911"/>
                    </a:cubicBezTo>
                    <a:cubicBezTo>
                      <a:pt x="308312" y="134842"/>
                      <a:pt x="285136" y="115880"/>
                      <a:pt x="252830" y="96918"/>
                    </a:cubicBezTo>
                    <a:cubicBezTo>
                      <a:pt x="220524" y="77956"/>
                      <a:pt x="174171" y="56184"/>
                      <a:pt x="143270" y="42138"/>
                    </a:cubicBezTo>
                    <a:cubicBezTo>
                      <a:pt x="112369" y="28092"/>
                      <a:pt x="91299" y="19664"/>
                      <a:pt x="67421" y="12641"/>
                    </a:cubicBezTo>
                    <a:cubicBezTo>
                      <a:pt x="43543" y="5618"/>
                      <a:pt x="21771" y="2809"/>
                      <a:pt x="0" y="0"/>
                    </a:cubicBezTo>
                    <a:lnTo>
                      <a:pt x="25283" y="101131"/>
                    </a:lnTo>
                    <a:cubicBezTo>
                      <a:pt x="50566" y="106750"/>
                      <a:pt x="68604" y="105740"/>
                      <a:pt x="101132" y="117987"/>
                    </a:cubicBezTo>
                    <a:cubicBezTo>
                      <a:pt x="133660" y="130234"/>
                      <a:pt x="182526" y="153545"/>
                      <a:pt x="220450" y="174614"/>
                    </a:cubicBezTo>
                    <a:cubicBezTo>
                      <a:pt x="258374" y="195683"/>
                      <a:pt x="301991" y="224737"/>
                      <a:pt x="328678" y="244401"/>
                    </a:cubicBezTo>
                    <a:cubicBezTo>
                      <a:pt x="355365" y="264065"/>
                      <a:pt x="371518" y="279516"/>
                      <a:pt x="387672" y="294967"/>
                    </a:cubicBezTo>
                    <a:lnTo>
                      <a:pt x="430328" y="34789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24" name="组合 12"/>
            <p:cNvGrpSpPr/>
            <p:nvPr/>
          </p:nvGrpSpPr>
          <p:grpSpPr>
            <a:xfrm>
              <a:off x="2902203" y="2123365"/>
              <a:ext cx="1159819" cy="744269"/>
              <a:chOff x="3723172" y="2523457"/>
              <a:chExt cx="756124" cy="485214"/>
            </a:xfrm>
          </p:grpSpPr>
          <p:sp>
            <p:nvSpPr>
              <p:cNvPr id="32" name="任意多边形 31"/>
              <p:cNvSpPr/>
              <p:nvPr/>
            </p:nvSpPr>
            <p:spPr>
              <a:xfrm>
                <a:off x="3725021" y="2717917"/>
                <a:ext cx="412955" cy="290754"/>
              </a:xfrm>
              <a:custGeom>
                <a:avLst/>
                <a:gdLst>
                  <a:gd name="connsiteX0" fmla="*/ 337106 w 412955"/>
                  <a:gd name="connsiteY0" fmla="*/ 0 h 290754"/>
                  <a:gd name="connsiteX1" fmla="*/ 0 w 412955"/>
                  <a:gd name="connsiteY1" fmla="*/ 210691 h 290754"/>
                  <a:gd name="connsiteX2" fmla="*/ 109560 w 412955"/>
                  <a:gd name="connsiteY2" fmla="*/ 290754 h 290754"/>
                  <a:gd name="connsiteX3" fmla="*/ 412955 w 412955"/>
                  <a:gd name="connsiteY3" fmla="*/ 96918 h 290754"/>
                  <a:gd name="connsiteX4" fmla="*/ 337106 w 412955"/>
                  <a:gd name="connsiteY4" fmla="*/ 0 h 290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2955" h="290754">
                    <a:moveTo>
                      <a:pt x="337106" y="0"/>
                    </a:moveTo>
                    <a:lnTo>
                      <a:pt x="0" y="210691"/>
                    </a:lnTo>
                    <a:lnTo>
                      <a:pt x="109560" y="290754"/>
                    </a:lnTo>
                    <a:lnTo>
                      <a:pt x="412955" y="96918"/>
                    </a:lnTo>
                    <a:lnTo>
                      <a:pt x="337106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3723172" y="2523457"/>
                <a:ext cx="756124" cy="481000"/>
                <a:chOff x="3723172" y="2523457"/>
                <a:chExt cx="756124" cy="481000"/>
              </a:xfrm>
            </p:grpSpPr>
            <p:sp>
              <p:nvSpPr>
                <p:cNvPr id="34" name="任意多边形 33"/>
                <p:cNvSpPr/>
                <p:nvPr/>
              </p:nvSpPr>
              <p:spPr>
                <a:xfrm>
                  <a:off x="3723172" y="2559519"/>
                  <a:ext cx="510908" cy="374339"/>
                </a:xfrm>
                <a:custGeom>
                  <a:avLst/>
                  <a:gdLst>
                    <a:gd name="connsiteX0" fmla="*/ 0 w 501446"/>
                    <a:gd name="connsiteY0" fmla="*/ 366602 h 366602"/>
                    <a:gd name="connsiteX1" fmla="*/ 63208 w 501446"/>
                    <a:gd name="connsiteY1" fmla="*/ 265471 h 366602"/>
                    <a:gd name="connsiteX2" fmla="*/ 143270 w 501446"/>
                    <a:gd name="connsiteY2" fmla="*/ 193836 h 366602"/>
                    <a:gd name="connsiteX3" fmla="*/ 273899 w 501446"/>
                    <a:gd name="connsiteY3" fmla="*/ 117987 h 366602"/>
                    <a:gd name="connsiteX4" fmla="*/ 501446 w 501446"/>
                    <a:gd name="connsiteY4" fmla="*/ 0 h 366602"/>
                    <a:gd name="connsiteX5" fmla="*/ 429811 w 501446"/>
                    <a:gd name="connsiteY5" fmla="*/ 46352 h 366602"/>
                    <a:gd name="connsiteX6" fmla="*/ 383458 w 501446"/>
                    <a:gd name="connsiteY6" fmla="*/ 96918 h 366602"/>
                    <a:gd name="connsiteX7" fmla="*/ 362389 w 501446"/>
                    <a:gd name="connsiteY7" fmla="*/ 130628 h 366602"/>
                    <a:gd name="connsiteX8" fmla="*/ 345534 w 501446"/>
                    <a:gd name="connsiteY8" fmla="*/ 160125 h 366602"/>
                    <a:gd name="connsiteX9" fmla="*/ 0 w 501446"/>
                    <a:gd name="connsiteY9" fmla="*/ 366602 h 366602"/>
                    <a:gd name="connsiteX0" fmla="*/ 0 w 513274"/>
                    <a:gd name="connsiteY0" fmla="*/ 364237 h 364237"/>
                    <a:gd name="connsiteX1" fmla="*/ 63208 w 513274"/>
                    <a:gd name="connsiteY1" fmla="*/ 263106 h 364237"/>
                    <a:gd name="connsiteX2" fmla="*/ 143270 w 513274"/>
                    <a:gd name="connsiteY2" fmla="*/ 191471 h 364237"/>
                    <a:gd name="connsiteX3" fmla="*/ 273899 w 513274"/>
                    <a:gd name="connsiteY3" fmla="*/ 115622 h 364237"/>
                    <a:gd name="connsiteX4" fmla="*/ 513274 w 513274"/>
                    <a:gd name="connsiteY4" fmla="*/ 0 h 364237"/>
                    <a:gd name="connsiteX5" fmla="*/ 429811 w 513274"/>
                    <a:gd name="connsiteY5" fmla="*/ 43987 h 364237"/>
                    <a:gd name="connsiteX6" fmla="*/ 383458 w 513274"/>
                    <a:gd name="connsiteY6" fmla="*/ 94553 h 364237"/>
                    <a:gd name="connsiteX7" fmla="*/ 362389 w 513274"/>
                    <a:gd name="connsiteY7" fmla="*/ 128263 h 364237"/>
                    <a:gd name="connsiteX8" fmla="*/ 345534 w 513274"/>
                    <a:gd name="connsiteY8" fmla="*/ 157760 h 364237"/>
                    <a:gd name="connsiteX9" fmla="*/ 0 w 513274"/>
                    <a:gd name="connsiteY9" fmla="*/ 364237 h 364237"/>
                    <a:gd name="connsiteX0" fmla="*/ 0 w 513274"/>
                    <a:gd name="connsiteY0" fmla="*/ 364237 h 364237"/>
                    <a:gd name="connsiteX1" fmla="*/ 63208 w 513274"/>
                    <a:gd name="connsiteY1" fmla="*/ 263106 h 364237"/>
                    <a:gd name="connsiteX2" fmla="*/ 143270 w 513274"/>
                    <a:gd name="connsiteY2" fmla="*/ 191471 h 364237"/>
                    <a:gd name="connsiteX3" fmla="*/ 273899 w 513274"/>
                    <a:gd name="connsiteY3" fmla="*/ 115622 h 364237"/>
                    <a:gd name="connsiteX4" fmla="*/ 513274 w 513274"/>
                    <a:gd name="connsiteY4" fmla="*/ 0 h 364237"/>
                    <a:gd name="connsiteX5" fmla="*/ 422714 w 513274"/>
                    <a:gd name="connsiteY5" fmla="*/ 55815 h 364237"/>
                    <a:gd name="connsiteX6" fmla="*/ 383458 w 513274"/>
                    <a:gd name="connsiteY6" fmla="*/ 94553 h 364237"/>
                    <a:gd name="connsiteX7" fmla="*/ 362389 w 513274"/>
                    <a:gd name="connsiteY7" fmla="*/ 128263 h 364237"/>
                    <a:gd name="connsiteX8" fmla="*/ 345534 w 513274"/>
                    <a:gd name="connsiteY8" fmla="*/ 157760 h 364237"/>
                    <a:gd name="connsiteX9" fmla="*/ 0 w 513274"/>
                    <a:gd name="connsiteY9" fmla="*/ 364237 h 364237"/>
                    <a:gd name="connsiteX0" fmla="*/ 0 w 510909"/>
                    <a:gd name="connsiteY0" fmla="*/ 373700 h 373700"/>
                    <a:gd name="connsiteX1" fmla="*/ 60843 w 510909"/>
                    <a:gd name="connsiteY1" fmla="*/ 263106 h 373700"/>
                    <a:gd name="connsiteX2" fmla="*/ 140905 w 510909"/>
                    <a:gd name="connsiteY2" fmla="*/ 191471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40905 w 510909"/>
                    <a:gd name="connsiteY2" fmla="*/ 191471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9358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4339 h 374339"/>
                    <a:gd name="connsiteX1" fmla="*/ 55349 w 510909"/>
                    <a:gd name="connsiteY1" fmla="*/ 288470 h 374339"/>
                    <a:gd name="connsiteX2" fmla="*/ 135411 w 510909"/>
                    <a:gd name="connsiteY2" fmla="*/ 208593 h 374339"/>
                    <a:gd name="connsiteX3" fmla="*/ 263293 w 510909"/>
                    <a:gd name="connsiteY3" fmla="*/ 121755 h 374339"/>
                    <a:gd name="connsiteX4" fmla="*/ 510909 w 510909"/>
                    <a:gd name="connsiteY4" fmla="*/ 639 h 374339"/>
                    <a:gd name="connsiteX5" fmla="*/ 420349 w 510909"/>
                    <a:gd name="connsiteY5" fmla="*/ 56454 h 374339"/>
                    <a:gd name="connsiteX6" fmla="*/ 381093 w 510909"/>
                    <a:gd name="connsiteY6" fmla="*/ 95192 h 374339"/>
                    <a:gd name="connsiteX7" fmla="*/ 360024 w 510909"/>
                    <a:gd name="connsiteY7" fmla="*/ 128902 h 374339"/>
                    <a:gd name="connsiteX8" fmla="*/ 343169 w 510909"/>
                    <a:gd name="connsiteY8" fmla="*/ 158399 h 374339"/>
                    <a:gd name="connsiteX9" fmla="*/ 0 w 510909"/>
                    <a:gd name="connsiteY9" fmla="*/ 374339 h 374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10909" h="374339">
                      <a:moveTo>
                        <a:pt x="0" y="374339"/>
                      </a:moveTo>
                      <a:cubicBezTo>
                        <a:pt x="19665" y="338170"/>
                        <a:pt x="32781" y="316094"/>
                        <a:pt x="55349" y="288470"/>
                      </a:cubicBezTo>
                      <a:cubicBezTo>
                        <a:pt x="77917" y="260846"/>
                        <a:pt x="100754" y="236379"/>
                        <a:pt x="135411" y="208593"/>
                      </a:cubicBezTo>
                      <a:cubicBezTo>
                        <a:pt x="170068" y="180807"/>
                        <a:pt x="200710" y="156414"/>
                        <a:pt x="263293" y="121755"/>
                      </a:cubicBezTo>
                      <a:cubicBezTo>
                        <a:pt x="325876" y="87096"/>
                        <a:pt x="503903" y="-8716"/>
                        <a:pt x="510909" y="639"/>
                      </a:cubicBezTo>
                      <a:cubicBezTo>
                        <a:pt x="487031" y="16090"/>
                        <a:pt x="441985" y="40695"/>
                        <a:pt x="420349" y="56454"/>
                      </a:cubicBezTo>
                      <a:cubicBezTo>
                        <a:pt x="398713" y="72213"/>
                        <a:pt x="391147" y="83117"/>
                        <a:pt x="381093" y="95192"/>
                      </a:cubicBezTo>
                      <a:cubicBezTo>
                        <a:pt x="371039" y="107267"/>
                        <a:pt x="366345" y="118367"/>
                        <a:pt x="360024" y="128902"/>
                      </a:cubicBezTo>
                      <a:cubicBezTo>
                        <a:pt x="353703" y="139436"/>
                        <a:pt x="348436" y="148917"/>
                        <a:pt x="343169" y="158399"/>
                      </a:cubicBezTo>
                      <a:lnTo>
                        <a:pt x="0" y="374339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35" name="任意多边形 34"/>
                <p:cNvSpPr/>
                <p:nvPr/>
              </p:nvSpPr>
              <p:spPr>
                <a:xfrm>
                  <a:off x="3834581" y="2618339"/>
                  <a:ext cx="644715" cy="386118"/>
                </a:xfrm>
                <a:custGeom>
                  <a:avLst/>
                  <a:gdLst>
                    <a:gd name="connsiteX0" fmla="*/ 644715 w 644715"/>
                    <a:gd name="connsiteY0" fmla="*/ 2660 h 386118"/>
                    <a:gd name="connsiteX1" fmla="*/ 341319 w 644715"/>
                    <a:gd name="connsiteY1" fmla="*/ 166999 h 386118"/>
                    <a:gd name="connsiteX2" fmla="*/ 299181 w 644715"/>
                    <a:gd name="connsiteY2" fmla="*/ 196496 h 386118"/>
                    <a:gd name="connsiteX3" fmla="*/ 0 w 644715"/>
                    <a:gd name="connsiteY3" fmla="*/ 386118 h 386118"/>
                    <a:gd name="connsiteX4" fmla="*/ 37924 w 644715"/>
                    <a:gd name="connsiteY4" fmla="*/ 306055 h 386118"/>
                    <a:gd name="connsiteX5" fmla="*/ 227546 w 644715"/>
                    <a:gd name="connsiteY5" fmla="*/ 137502 h 386118"/>
                    <a:gd name="connsiteX6" fmla="*/ 400313 w 644715"/>
                    <a:gd name="connsiteY6" fmla="*/ 40585 h 386118"/>
                    <a:gd name="connsiteX7" fmla="*/ 564652 w 644715"/>
                    <a:gd name="connsiteY7" fmla="*/ 2660 h 386118"/>
                    <a:gd name="connsiteX8" fmla="*/ 644715 w 644715"/>
                    <a:gd name="connsiteY8" fmla="*/ 2660 h 386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44715" h="386118">
                      <a:moveTo>
                        <a:pt x="644715" y="2660"/>
                      </a:moveTo>
                      <a:lnTo>
                        <a:pt x="341319" y="166999"/>
                      </a:lnTo>
                      <a:lnTo>
                        <a:pt x="299181" y="196496"/>
                      </a:lnTo>
                      <a:lnTo>
                        <a:pt x="0" y="386118"/>
                      </a:lnTo>
                      <a:cubicBezTo>
                        <a:pt x="12641" y="359430"/>
                        <a:pt x="0" y="347491"/>
                        <a:pt x="37924" y="306055"/>
                      </a:cubicBezTo>
                      <a:cubicBezTo>
                        <a:pt x="75848" y="264619"/>
                        <a:pt x="167148" y="181747"/>
                        <a:pt x="227546" y="137502"/>
                      </a:cubicBezTo>
                      <a:cubicBezTo>
                        <a:pt x="287944" y="93257"/>
                        <a:pt x="344129" y="63059"/>
                        <a:pt x="400313" y="40585"/>
                      </a:cubicBezTo>
                      <a:cubicBezTo>
                        <a:pt x="456497" y="18111"/>
                        <a:pt x="523216" y="8278"/>
                        <a:pt x="564652" y="2660"/>
                      </a:cubicBezTo>
                      <a:cubicBezTo>
                        <a:pt x="606088" y="-2958"/>
                        <a:pt x="627508" y="1958"/>
                        <a:pt x="644715" y="266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36" name="任意多边形 35"/>
                <p:cNvSpPr/>
                <p:nvPr/>
              </p:nvSpPr>
              <p:spPr>
                <a:xfrm>
                  <a:off x="4057668" y="2523457"/>
                  <a:ext cx="421628" cy="295592"/>
                </a:xfrm>
                <a:custGeom>
                  <a:avLst/>
                  <a:gdLst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45 w 421628"/>
                    <a:gd name="connsiteY0" fmla="*/ 202888 h 295592"/>
                    <a:gd name="connsiteX1" fmla="*/ 76094 w 421628"/>
                    <a:gd name="connsiteY1" fmla="*/ 295592 h 295592"/>
                    <a:gd name="connsiteX2" fmla="*/ 114019 w 421628"/>
                    <a:gd name="connsiteY2" fmla="*/ 228171 h 295592"/>
                    <a:gd name="connsiteX3" fmla="*/ 198295 w 421628"/>
                    <a:gd name="connsiteY3" fmla="*/ 148108 h 295592"/>
                    <a:gd name="connsiteX4" fmla="*/ 303641 w 421628"/>
                    <a:gd name="connsiteY4" fmla="*/ 110184 h 295592"/>
                    <a:gd name="connsiteX5" fmla="*/ 421628 w 421628"/>
                    <a:gd name="connsiteY5" fmla="*/ 105970 h 295592"/>
                    <a:gd name="connsiteX6" fmla="*/ 392131 w 421628"/>
                    <a:gd name="connsiteY6" fmla="*/ 624 h 295592"/>
                    <a:gd name="connsiteX7" fmla="*/ 324710 w 421628"/>
                    <a:gd name="connsiteY7" fmla="*/ 624 h 295592"/>
                    <a:gd name="connsiteX8" fmla="*/ 244647 w 421628"/>
                    <a:gd name="connsiteY8" fmla="*/ 9052 h 295592"/>
                    <a:gd name="connsiteX9" fmla="*/ 140395 w 421628"/>
                    <a:gd name="connsiteY9" fmla="*/ 45882 h 295592"/>
                    <a:gd name="connsiteX10" fmla="*/ 55025 w 421628"/>
                    <a:gd name="connsiteY10" fmla="*/ 118611 h 295592"/>
                    <a:gd name="connsiteX11" fmla="*/ 245 w 421628"/>
                    <a:gd name="connsiteY11" fmla="*/ 202888 h 295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21628" h="295592">
                      <a:moveTo>
                        <a:pt x="245" y="202888"/>
                      </a:moveTo>
                      <a:cubicBezTo>
                        <a:pt x="16397" y="228172"/>
                        <a:pt x="50811" y="264690"/>
                        <a:pt x="76094" y="295592"/>
                      </a:cubicBezTo>
                      <a:cubicBezTo>
                        <a:pt x="88736" y="273118"/>
                        <a:pt x="93652" y="252752"/>
                        <a:pt x="114019" y="228171"/>
                      </a:cubicBezTo>
                      <a:cubicBezTo>
                        <a:pt x="134386" y="203590"/>
                        <a:pt x="166691" y="167772"/>
                        <a:pt x="198295" y="148108"/>
                      </a:cubicBezTo>
                      <a:cubicBezTo>
                        <a:pt x="229899" y="128443"/>
                        <a:pt x="266419" y="117207"/>
                        <a:pt x="303641" y="110184"/>
                      </a:cubicBezTo>
                      <a:cubicBezTo>
                        <a:pt x="340863" y="103161"/>
                        <a:pt x="381245" y="104565"/>
                        <a:pt x="421628" y="105970"/>
                      </a:cubicBezTo>
                      <a:lnTo>
                        <a:pt x="392131" y="624"/>
                      </a:lnTo>
                      <a:cubicBezTo>
                        <a:pt x="369657" y="624"/>
                        <a:pt x="349290" y="-781"/>
                        <a:pt x="324710" y="624"/>
                      </a:cubicBezTo>
                      <a:cubicBezTo>
                        <a:pt x="300130" y="2029"/>
                        <a:pt x="275366" y="1509"/>
                        <a:pt x="244647" y="9052"/>
                      </a:cubicBezTo>
                      <a:cubicBezTo>
                        <a:pt x="213928" y="16595"/>
                        <a:pt x="171999" y="27622"/>
                        <a:pt x="140395" y="45882"/>
                      </a:cubicBezTo>
                      <a:cubicBezTo>
                        <a:pt x="108791" y="64142"/>
                        <a:pt x="78383" y="92443"/>
                        <a:pt x="55025" y="118611"/>
                      </a:cubicBezTo>
                      <a:cubicBezTo>
                        <a:pt x="31667" y="144779"/>
                        <a:pt x="-3266" y="190246"/>
                        <a:pt x="245" y="20288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</p:grpSp>
        <p:grpSp>
          <p:nvGrpSpPr>
            <p:cNvPr id="25" name="组合 13"/>
            <p:cNvGrpSpPr/>
            <p:nvPr/>
          </p:nvGrpSpPr>
          <p:grpSpPr>
            <a:xfrm>
              <a:off x="2826801" y="2479817"/>
              <a:ext cx="679353" cy="1260398"/>
              <a:chOff x="3674015" y="2755841"/>
              <a:chExt cx="442892" cy="821696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703952" y="3392129"/>
                <a:ext cx="408741" cy="185408"/>
              </a:xfrm>
              <a:custGeom>
                <a:avLst/>
                <a:gdLst>
                  <a:gd name="connsiteX0" fmla="*/ 408741 w 408741"/>
                  <a:gd name="connsiteY0" fmla="*/ 8428 h 185408"/>
                  <a:gd name="connsiteX1" fmla="*/ 75849 w 408741"/>
                  <a:gd name="connsiteY1" fmla="*/ 185408 h 185408"/>
                  <a:gd name="connsiteX2" fmla="*/ 0 w 408741"/>
                  <a:gd name="connsiteY2" fmla="*/ 164339 h 185408"/>
                  <a:gd name="connsiteX3" fmla="*/ 307609 w 408741"/>
                  <a:gd name="connsiteY3" fmla="*/ 0 h 185408"/>
                  <a:gd name="connsiteX4" fmla="*/ 408741 w 408741"/>
                  <a:gd name="connsiteY4" fmla="*/ 8428 h 185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741" h="185408">
                    <a:moveTo>
                      <a:pt x="408741" y="8428"/>
                    </a:moveTo>
                    <a:lnTo>
                      <a:pt x="75849" y="185408"/>
                    </a:lnTo>
                    <a:lnTo>
                      <a:pt x="0" y="164339"/>
                    </a:lnTo>
                    <a:lnTo>
                      <a:pt x="307609" y="0"/>
                    </a:lnTo>
                    <a:lnTo>
                      <a:pt x="408741" y="842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>
                <a:off x="3965579" y="2760055"/>
                <a:ext cx="151328" cy="644716"/>
              </a:xfrm>
              <a:custGeom>
                <a:avLst/>
                <a:gdLst>
                  <a:gd name="connsiteX0" fmla="*/ 37765 w 151538"/>
                  <a:gd name="connsiteY0" fmla="*/ 632074 h 644716"/>
                  <a:gd name="connsiteX1" fmla="*/ 25123 w 151538"/>
                  <a:gd name="connsiteY1" fmla="*/ 552011 h 644716"/>
                  <a:gd name="connsiteX2" fmla="*/ 4054 w 151538"/>
                  <a:gd name="connsiteY2" fmla="*/ 429810 h 644716"/>
                  <a:gd name="connsiteX3" fmla="*/ 4054 w 151538"/>
                  <a:gd name="connsiteY3" fmla="*/ 248616 h 644716"/>
                  <a:gd name="connsiteX4" fmla="*/ 46192 w 151538"/>
                  <a:gd name="connsiteY4" fmla="*/ 63208 h 644716"/>
                  <a:gd name="connsiteX5" fmla="*/ 79903 w 151538"/>
                  <a:gd name="connsiteY5" fmla="*/ 0 h 644716"/>
                  <a:gd name="connsiteX6" fmla="*/ 151538 w 151538"/>
                  <a:gd name="connsiteY6" fmla="*/ 96918 h 644716"/>
                  <a:gd name="connsiteX7" fmla="*/ 134683 w 151538"/>
                  <a:gd name="connsiteY7" fmla="*/ 155912 h 644716"/>
                  <a:gd name="connsiteX8" fmla="*/ 117827 w 151538"/>
                  <a:gd name="connsiteY8" fmla="*/ 235974 h 644716"/>
                  <a:gd name="connsiteX9" fmla="*/ 113613 w 151538"/>
                  <a:gd name="connsiteY9" fmla="*/ 375031 h 644716"/>
                  <a:gd name="connsiteX10" fmla="*/ 122041 w 151538"/>
                  <a:gd name="connsiteY10" fmla="*/ 501445 h 644716"/>
                  <a:gd name="connsiteX11" fmla="*/ 147324 w 151538"/>
                  <a:gd name="connsiteY11" fmla="*/ 644716 h 644716"/>
                  <a:gd name="connsiteX12" fmla="*/ 37765 w 151538"/>
                  <a:gd name="connsiteY12" fmla="*/ 632074 h 644716"/>
                  <a:gd name="connsiteX0" fmla="*/ 37555 w 151328"/>
                  <a:gd name="connsiteY0" fmla="*/ 632074 h 644716"/>
                  <a:gd name="connsiteX1" fmla="*/ 20699 w 151328"/>
                  <a:gd name="connsiteY1" fmla="*/ 560439 h 644716"/>
                  <a:gd name="connsiteX2" fmla="*/ 3844 w 151328"/>
                  <a:gd name="connsiteY2" fmla="*/ 429810 h 644716"/>
                  <a:gd name="connsiteX3" fmla="*/ 3844 w 151328"/>
                  <a:gd name="connsiteY3" fmla="*/ 248616 h 644716"/>
                  <a:gd name="connsiteX4" fmla="*/ 45982 w 151328"/>
                  <a:gd name="connsiteY4" fmla="*/ 63208 h 644716"/>
                  <a:gd name="connsiteX5" fmla="*/ 79693 w 151328"/>
                  <a:gd name="connsiteY5" fmla="*/ 0 h 644716"/>
                  <a:gd name="connsiteX6" fmla="*/ 151328 w 151328"/>
                  <a:gd name="connsiteY6" fmla="*/ 96918 h 644716"/>
                  <a:gd name="connsiteX7" fmla="*/ 134473 w 151328"/>
                  <a:gd name="connsiteY7" fmla="*/ 155912 h 644716"/>
                  <a:gd name="connsiteX8" fmla="*/ 117617 w 151328"/>
                  <a:gd name="connsiteY8" fmla="*/ 235974 h 644716"/>
                  <a:gd name="connsiteX9" fmla="*/ 113403 w 151328"/>
                  <a:gd name="connsiteY9" fmla="*/ 375031 h 644716"/>
                  <a:gd name="connsiteX10" fmla="*/ 121831 w 151328"/>
                  <a:gd name="connsiteY10" fmla="*/ 501445 h 644716"/>
                  <a:gd name="connsiteX11" fmla="*/ 147114 w 151328"/>
                  <a:gd name="connsiteY11" fmla="*/ 644716 h 644716"/>
                  <a:gd name="connsiteX12" fmla="*/ 37555 w 151328"/>
                  <a:gd name="connsiteY12" fmla="*/ 632074 h 644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1328" h="644716">
                    <a:moveTo>
                      <a:pt x="37555" y="632074"/>
                    </a:moveTo>
                    <a:cubicBezTo>
                      <a:pt x="34043" y="608898"/>
                      <a:pt x="26317" y="594150"/>
                      <a:pt x="20699" y="560439"/>
                    </a:cubicBezTo>
                    <a:cubicBezTo>
                      <a:pt x="15081" y="526728"/>
                      <a:pt x="6653" y="481781"/>
                      <a:pt x="3844" y="429810"/>
                    </a:cubicBezTo>
                    <a:cubicBezTo>
                      <a:pt x="1035" y="377839"/>
                      <a:pt x="-3179" y="309716"/>
                      <a:pt x="3844" y="248616"/>
                    </a:cubicBezTo>
                    <a:cubicBezTo>
                      <a:pt x="10867" y="187516"/>
                      <a:pt x="33341" y="104644"/>
                      <a:pt x="45982" y="63208"/>
                    </a:cubicBezTo>
                    <a:cubicBezTo>
                      <a:pt x="58623" y="21772"/>
                      <a:pt x="69158" y="10886"/>
                      <a:pt x="79693" y="0"/>
                    </a:cubicBezTo>
                    <a:lnTo>
                      <a:pt x="151328" y="96918"/>
                    </a:lnTo>
                    <a:cubicBezTo>
                      <a:pt x="145710" y="116583"/>
                      <a:pt x="140091" y="132736"/>
                      <a:pt x="134473" y="155912"/>
                    </a:cubicBezTo>
                    <a:cubicBezTo>
                      <a:pt x="128855" y="179088"/>
                      <a:pt x="121129" y="199454"/>
                      <a:pt x="117617" y="235974"/>
                    </a:cubicBezTo>
                    <a:cubicBezTo>
                      <a:pt x="114105" y="272494"/>
                      <a:pt x="112701" y="330786"/>
                      <a:pt x="113403" y="375031"/>
                    </a:cubicBezTo>
                    <a:cubicBezTo>
                      <a:pt x="114105" y="419276"/>
                      <a:pt x="116213" y="456498"/>
                      <a:pt x="121831" y="501445"/>
                    </a:cubicBezTo>
                    <a:cubicBezTo>
                      <a:pt x="127449" y="546392"/>
                      <a:pt x="137281" y="595554"/>
                      <a:pt x="147114" y="644716"/>
                    </a:cubicBezTo>
                    <a:lnTo>
                      <a:pt x="37555" y="63207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>
                <a:off x="3674015" y="2755841"/>
                <a:ext cx="371257" cy="796413"/>
              </a:xfrm>
              <a:custGeom>
                <a:avLst/>
                <a:gdLst>
                  <a:gd name="connsiteX0" fmla="*/ 29937 w 371257"/>
                  <a:gd name="connsiteY0" fmla="*/ 796413 h 796413"/>
                  <a:gd name="connsiteX1" fmla="*/ 329119 w 371257"/>
                  <a:gd name="connsiteY1" fmla="*/ 636288 h 796413"/>
                  <a:gd name="connsiteX2" fmla="*/ 308050 w 371257"/>
                  <a:gd name="connsiteY2" fmla="*/ 556225 h 796413"/>
                  <a:gd name="connsiteX3" fmla="*/ 295408 w 371257"/>
                  <a:gd name="connsiteY3" fmla="*/ 429811 h 796413"/>
                  <a:gd name="connsiteX4" fmla="*/ 291194 w 371257"/>
                  <a:gd name="connsiteY4" fmla="*/ 324465 h 796413"/>
                  <a:gd name="connsiteX5" fmla="*/ 303836 w 371257"/>
                  <a:gd name="connsiteY5" fmla="*/ 189623 h 796413"/>
                  <a:gd name="connsiteX6" fmla="*/ 333332 w 371257"/>
                  <a:gd name="connsiteY6" fmla="*/ 84277 h 796413"/>
                  <a:gd name="connsiteX7" fmla="*/ 371257 w 371257"/>
                  <a:gd name="connsiteY7" fmla="*/ 0 h 796413"/>
                  <a:gd name="connsiteX8" fmla="*/ 29937 w 371257"/>
                  <a:gd name="connsiteY8" fmla="*/ 219119 h 796413"/>
                  <a:gd name="connsiteX9" fmla="*/ 13082 w 371257"/>
                  <a:gd name="connsiteY9" fmla="*/ 303396 h 796413"/>
                  <a:gd name="connsiteX10" fmla="*/ 440 w 371257"/>
                  <a:gd name="connsiteY10" fmla="*/ 434024 h 796413"/>
                  <a:gd name="connsiteX11" fmla="*/ 4654 w 371257"/>
                  <a:gd name="connsiteY11" fmla="*/ 598364 h 796413"/>
                  <a:gd name="connsiteX12" fmla="*/ 21509 w 371257"/>
                  <a:gd name="connsiteY12" fmla="*/ 733206 h 796413"/>
                  <a:gd name="connsiteX13" fmla="*/ 29937 w 371257"/>
                  <a:gd name="connsiteY13" fmla="*/ 796413 h 796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1257" h="796413">
                    <a:moveTo>
                      <a:pt x="29937" y="796413"/>
                    </a:moveTo>
                    <a:lnTo>
                      <a:pt x="329119" y="636288"/>
                    </a:lnTo>
                    <a:cubicBezTo>
                      <a:pt x="322096" y="609600"/>
                      <a:pt x="313669" y="590638"/>
                      <a:pt x="308050" y="556225"/>
                    </a:cubicBezTo>
                    <a:cubicBezTo>
                      <a:pt x="302431" y="521812"/>
                      <a:pt x="298217" y="468438"/>
                      <a:pt x="295408" y="429811"/>
                    </a:cubicBezTo>
                    <a:cubicBezTo>
                      <a:pt x="292599" y="391184"/>
                      <a:pt x="289789" y="364496"/>
                      <a:pt x="291194" y="324465"/>
                    </a:cubicBezTo>
                    <a:cubicBezTo>
                      <a:pt x="292599" y="284434"/>
                      <a:pt x="296813" y="229654"/>
                      <a:pt x="303836" y="189623"/>
                    </a:cubicBezTo>
                    <a:cubicBezTo>
                      <a:pt x="310859" y="149592"/>
                      <a:pt x="322095" y="115881"/>
                      <a:pt x="333332" y="84277"/>
                    </a:cubicBezTo>
                    <a:cubicBezTo>
                      <a:pt x="344569" y="52673"/>
                      <a:pt x="357913" y="26336"/>
                      <a:pt x="371257" y="0"/>
                    </a:cubicBezTo>
                    <a:lnTo>
                      <a:pt x="29937" y="219119"/>
                    </a:lnTo>
                    <a:cubicBezTo>
                      <a:pt x="24319" y="247211"/>
                      <a:pt x="17998" y="267579"/>
                      <a:pt x="13082" y="303396"/>
                    </a:cubicBezTo>
                    <a:cubicBezTo>
                      <a:pt x="8166" y="339213"/>
                      <a:pt x="1845" y="384863"/>
                      <a:pt x="440" y="434024"/>
                    </a:cubicBezTo>
                    <a:cubicBezTo>
                      <a:pt x="-965" y="483185"/>
                      <a:pt x="1142" y="548500"/>
                      <a:pt x="4654" y="598364"/>
                    </a:cubicBezTo>
                    <a:cubicBezTo>
                      <a:pt x="8166" y="648228"/>
                      <a:pt x="17295" y="699495"/>
                      <a:pt x="21509" y="733206"/>
                    </a:cubicBezTo>
                    <a:lnTo>
                      <a:pt x="29937" y="79641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26" name="组合 14"/>
            <p:cNvGrpSpPr/>
            <p:nvPr/>
          </p:nvGrpSpPr>
          <p:grpSpPr>
            <a:xfrm>
              <a:off x="2917966" y="3630343"/>
              <a:ext cx="1079420" cy="1176373"/>
              <a:chOff x="3733449" y="3505902"/>
              <a:chExt cx="703709" cy="766916"/>
            </a:xfrm>
          </p:grpSpPr>
          <p:sp>
            <p:nvSpPr>
              <p:cNvPr id="27" name="任意多边形 26"/>
              <p:cNvSpPr/>
              <p:nvPr/>
            </p:nvSpPr>
            <p:spPr>
              <a:xfrm>
                <a:off x="4032630" y="3505902"/>
                <a:ext cx="404528" cy="611005"/>
              </a:xfrm>
              <a:custGeom>
                <a:avLst/>
                <a:gdLst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26415 w 404528"/>
                  <a:gd name="connsiteY3" fmla="*/ 290754 h 611005"/>
                  <a:gd name="connsiteX4" fmla="*/ 75849 w 404528"/>
                  <a:gd name="connsiteY4" fmla="*/ 193836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75849 w 404528"/>
                  <a:gd name="connsiteY4" fmla="*/ 193836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196499 w 404528"/>
                  <a:gd name="connsiteY2" fmla="*/ 424044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196499 w 404528"/>
                  <a:gd name="connsiteY2" fmla="*/ 424044 h 611005"/>
                  <a:gd name="connsiteX3" fmla="*/ 112223 w 404528"/>
                  <a:gd name="connsiteY3" fmla="*/ 274195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04528" h="611005">
                    <a:moveTo>
                      <a:pt x="345534" y="611005"/>
                    </a:moveTo>
                    <a:cubicBezTo>
                      <a:pt x="323060" y="583263"/>
                      <a:pt x="302952" y="564985"/>
                      <a:pt x="278113" y="533825"/>
                    </a:cubicBezTo>
                    <a:cubicBezTo>
                      <a:pt x="253274" y="502665"/>
                      <a:pt x="224147" y="467316"/>
                      <a:pt x="196499" y="424044"/>
                    </a:cubicBezTo>
                    <a:cubicBezTo>
                      <a:pt x="168851" y="380772"/>
                      <a:pt x="133514" y="314140"/>
                      <a:pt x="112223" y="274195"/>
                    </a:cubicBezTo>
                    <a:cubicBezTo>
                      <a:pt x="90932" y="234250"/>
                      <a:pt x="83945" y="219539"/>
                      <a:pt x="68753" y="184374"/>
                    </a:cubicBezTo>
                    <a:cubicBezTo>
                      <a:pt x="53561" y="149209"/>
                      <a:pt x="32529" y="93937"/>
                      <a:pt x="21070" y="63208"/>
                    </a:cubicBezTo>
                    <a:cubicBezTo>
                      <a:pt x="9611" y="32479"/>
                      <a:pt x="4214" y="15451"/>
                      <a:pt x="0" y="0"/>
                    </a:cubicBezTo>
                    <a:lnTo>
                      <a:pt x="105346" y="4214"/>
                    </a:lnTo>
                    <a:cubicBezTo>
                      <a:pt x="116583" y="33711"/>
                      <a:pt x="125713" y="59696"/>
                      <a:pt x="139057" y="92704"/>
                    </a:cubicBezTo>
                    <a:cubicBezTo>
                      <a:pt x="152401" y="125712"/>
                      <a:pt x="165042" y="161530"/>
                      <a:pt x="185409" y="202264"/>
                    </a:cubicBezTo>
                    <a:cubicBezTo>
                      <a:pt x="205776" y="242998"/>
                      <a:pt x="235975" y="295670"/>
                      <a:pt x="261258" y="337106"/>
                    </a:cubicBezTo>
                    <a:cubicBezTo>
                      <a:pt x="286541" y="378542"/>
                      <a:pt x="313228" y="417872"/>
                      <a:pt x="337106" y="450880"/>
                    </a:cubicBezTo>
                    <a:cubicBezTo>
                      <a:pt x="360984" y="483888"/>
                      <a:pt x="382756" y="509522"/>
                      <a:pt x="404528" y="535156"/>
                    </a:cubicBezTo>
                    <a:lnTo>
                      <a:pt x="345534" y="61100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60000">
                    <a:srgbClr val="FFC000">
                      <a:lumMod val="60000"/>
                      <a:lumOff val="40000"/>
                    </a:srgbClr>
                  </a:gs>
                </a:gsLst>
                <a:lin ang="72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3733449" y="3505902"/>
                <a:ext cx="648929" cy="766916"/>
              </a:xfrm>
              <a:custGeom>
                <a:avLst/>
                <a:gdLst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63521 h 766916"/>
                  <a:gd name="connsiteX5" fmla="*/ 75849 w 648929"/>
                  <a:gd name="connsiteY5" fmla="*/ 358175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63521 h 766916"/>
                  <a:gd name="connsiteX5" fmla="*/ 75849 w 648929"/>
                  <a:gd name="connsiteY5" fmla="*/ 370003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606604 w 648929"/>
                  <a:gd name="connsiteY13" fmla="*/ 557692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43397 w 648929"/>
                  <a:gd name="connsiteY12" fmla="*/ 473416 h 766916"/>
                  <a:gd name="connsiteX13" fmla="*/ 606604 w 648929"/>
                  <a:gd name="connsiteY13" fmla="*/ 557692 h 766916"/>
                  <a:gd name="connsiteX14" fmla="*/ 648929 w 648929"/>
                  <a:gd name="connsiteY14" fmla="*/ 606791 h 766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48929" h="766916">
                    <a:moveTo>
                      <a:pt x="648929" y="606791"/>
                    </a:moveTo>
                    <a:lnTo>
                      <a:pt x="324464" y="766916"/>
                    </a:lnTo>
                    <a:cubicBezTo>
                      <a:pt x="304800" y="743038"/>
                      <a:pt x="286540" y="723373"/>
                      <a:pt x="265471" y="695281"/>
                    </a:cubicBezTo>
                    <a:cubicBezTo>
                      <a:pt x="244402" y="667189"/>
                      <a:pt x="221226" y="635413"/>
                      <a:pt x="198050" y="598363"/>
                    </a:cubicBezTo>
                    <a:cubicBezTo>
                      <a:pt x="174874" y="561313"/>
                      <a:pt x="146782" y="511043"/>
                      <a:pt x="126415" y="472983"/>
                    </a:cubicBezTo>
                    <a:cubicBezTo>
                      <a:pt x="106048" y="434923"/>
                      <a:pt x="93012" y="409110"/>
                      <a:pt x="75849" y="370003"/>
                    </a:cubicBezTo>
                    <a:cubicBezTo>
                      <a:pt x="58686" y="330896"/>
                      <a:pt x="36075" y="276129"/>
                      <a:pt x="23434" y="238340"/>
                    </a:cubicBezTo>
                    <a:cubicBezTo>
                      <a:pt x="10793" y="200551"/>
                      <a:pt x="4214" y="171713"/>
                      <a:pt x="0" y="143270"/>
                    </a:cubicBezTo>
                    <a:lnTo>
                      <a:pt x="299181" y="0"/>
                    </a:lnTo>
                    <a:cubicBezTo>
                      <a:pt x="309013" y="30901"/>
                      <a:pt x="322385" y="62288"/>
                      <a:pt x="339667" y="103693"/>
                    </a:cubicBezTo>
                    <a:cubicBezTo>
                      <a:pt x="356949" y="145098"/>
                      <a:pt x="381530" y="203909"/>
                      <a:pt x="402874" y="248430"/>
                    </a:cubicBezTo>
                    <a:cubicBezTo>
                      <a:pt x="424218" y="292951"/>
                      <a:pt x="444314" y="333319"/>
                      <a:pt x="467734" y="370817"/>
                    </a:cubicBezTo>
                    <a:cubicBezTo>
                      <a:pt x="491154" y="408315"/>
                      <a:pt x="521626" y="441812"/>
                      <a:pt x="543397" y="473416"/>
                    </a:cubicBezTo>
                    <a:cubicBezTo>
                      <a:pt x="565168" y="505020"/>
                      <a:pt x="594665" y="541539"/>
                      <a:pt x="606604" y="557692"/>
                    </a:cubicBezTo>
                    <a:lnTo>
                      <a:pt x="648929" y="60679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</p:grpSp>
      <p:sp>
        <p:nvSpPr>
          <p:cNvPr id="66" name="任意多边形 65"/>
          <p:cNvSpPr/>
          <p:nvPr/>
        </p:nvSpPr>
        <p:spPr>
          <a:xfrm>
            <a:off x="3203874" y="4161915"/>
            <a:ext cx="1792077" cy="661012"/>
          </a:xfrm>
          <a:custGeom>
            <a:avLst/>
            <a:gdLst>
              <a:gd name="connsiteX0" fmla="*/ 1344058 w 1344058"/>
              <a:gd name="connsiteY0" fmla="*/ 0 h 495759"/>
              <a:gd name="connsiteX1" fmla="*/ 319489 w 1344058"/>
              <a:gd name="connsiteY1" fmla="*/ 495759 h 495759"/>
              <a:gd name="connsiteX2" fmla="*/ 0 w 1344058"/>
              <a:gd name="connsiteY2" fmla="*/ 495759 h 49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44058" h="495759">
                <a:moveTo>
                  <a:pt x="1344058" y="0"/>
                </a:moveTo>
                <a:lnTo>
                  <a:pt x="319489" y="495759"/>
                </a:lnTo>
                <a:lnTo>
                  <a:pt x="0" y="495759"/>
                </a:lnTo>
              </a:path>
            </a:pathLst>
          </a:custGeom>
          <a:ln>
            <a:solidFill>
              <a:schemeClr val="bg1">
                <a:lumMod val="65000"/>
              </a:schemeClr>
            </a:solidFill>
            <a:headEnd type="oval"/>
            <a:tailEnd type="oval"/>
          </a:ln>
          <a:effectLst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808572" y="4093869"/>
            <a:ext cx="1281120" cy="748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2133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808572" y="4757824"/>
            <a:ext cx="1281120" cy="748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2133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9" name="TextBox 68"/>
          <p:cNvSpPr txBox="1"/>
          <p:nvPr/>
        </p:nvSpPr>
        <p:spPr>
          <a:xfrm rot="20099786">
            <a:off x="3718589" y="4109225"/>
            <a:ext cx="86754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7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70" name="椭圆 69"/>
          <p:cNvSpPr/>
          <p:nvPr/>
        </p:nvSpPr>
        <p:spPr>
          <a:xfrm rot="20097544">
            <a:off x="5896559" y="2006619"/>
            <a:ext cx="1516023" cy="2743663"/>
          </a:xfrm>
          <a:prstGeom prst="ellipse">
            <a:avLst/>
          </a:prstGeom>
          <a:gradFill flip="none" rotWithShape="1">
            <a:gsLst>
              <a:gs pos="23000">
                <a:srgbClr val="DF8045">
                  <a:lumMod val="50000"/>
                  <a:alpha val="70000"/>
                </a:srgbClr>
              </a:gs>
              <a:gs pos="48000">
                <a:srgbClr val="DF8045">
                  <a:lumMod val="75000"/>
                  <a:alpha val="93000"/>
                </a:srgbClr>
              </a:gs>
              <a:gs pos="72000">
                <a:srgbClr val="DF8045">
                  <a:lumMod val="60000"/>
                  <a:lumOff val="40000"/>
                </a:srgbClr>
              </a:gs>
            </a:gsLst>
            <a:lin ang="1800000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T w="38100" h="38100" prst="softRound"/>
            <a:bevelB w="38100" h="38100"/>
          </a:sp3d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kern="0">
              <a:solidFill>
                <a:srgbClr val="080808"/>
              </a:solidFill>
              <a:latin typeface="Segoe"/>
            </a:endParaRPr>
          </a:p>
        </p:txBody>
      </p:sp>
      <p:sp>
        <p:nvSpPr>
          <p:cNvPr id="71" name="椭圆 70"/>
          <p:cNvSpPr/>
          <p:nvPr/>
        </p:nvSpPr>
        <p:spPr>
          <a:xfrm rot="20097544">
            <a:off x="6129657" y="1913855"/>
            <a:ext cx="1516023" cy="2743663"/>
          </a:xfrm>
          <a:prstGeom prst="ellipse">
            <a:avLst/>
          </a:prstGeom>
          <a:gradFill flip="none" rotWithShape="1">
            <a:gsLst>
              <a:gs pos="23000">
                <a:srgbClr val="DF8045">
                  <a:lumMod val="50000"/>
                  <a:alpha val="78000"/>
                </a:srgbClr>
              </a:gs>
              <a:gs pos="48000">
                <a:srgbClr val="DF8045">
                  <a:lumMod val="79000"/>
                </a:srgbClr>
              </a:gs>
              <a:gs pos="72000">
                <a:srgbClr val="DF8045">
                  <a:lumMod val="46000"/>
                  <a:lumOff val="54000"/>
                  <a:alpha val="70000"/>
                </a:srgbClr>
              </a:gs>
            </a:gsLst>
            <a:lin ang="900000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T w="38100" h="38100" prst="softRound"/>
            <a:bevelB w="38100" h="38100"/>
          </a:sp3d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kern="0">
              <a:solidFill>
                <a:srgbClr val="080808"/>
              </a:solidFill>
              <a:latin typeface="Segoe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016221" y="3044112"/>
            <a:ext cx="86754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7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73" name="任意多边形 72"/>
          <p:cNvSpPr/>
          <p:nvPr/>
        </p:nvSpPr>
        <p:spPr>
          <a:xfrm>
            <a:off x="6901087" y="2278616"/>
            <a:ext cx="2041792" cy="1013552"/>
          </a:xfrm>
          <a:custGeom>
            <a:avLst/>
            <a:gdLst>
              <a:gd name="connsiteX0" fmla="*/ 1531344 w 1531344"/>
              <a:gd name="connsiteY0" fmla="*/ 0 h 760164"/>
              <a:gd name="connsiteX1" fmla="*/ 0 w 1531344"/>
              <a:gd name="connsiteY1" fmla="*/ 760164 h 760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31344" h="760164">
                <a:moveTo>
                  <a:pt x="1531344" y="0"/>
                </a:moveTo>
                <a:lnTo>
                  <a:pt x="0" y="760164"/>
                </a:lnTo>
              </a:path>
            </a:pathLst>
          </a:custGeom>
          <a:ln w="38100">
            <a:solidFill>
              <a:schemeClr val="bg1"/>
            </a:solidFill>
            <a:headEnd type="oval"/>
            <a:tailEnd type="oval"/>
          </a:ln>
          <a:effectLst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8529987" y="1142984"/>
            <a:ext cx="1376040" cy="2231429"/>
            <a:chOff x="4684928" y="2217353"/>
            <a:chExt cx="1311840" cy="2127320"/>
          </a:xfrm>
        </p:grpSpPr>
        <p:sp>
          <p:nvSpPr>
            <p:cNvPr id="75" name="椭圆 74"/>
            <p:cNvSpPr/>
            <p:nvPr/>
          </p:nvSpPr>
          <p:spPr>
            <a:xfrm rot="20097544">
              <a:off x="4684928" y="2286926"/>
              <a:ext cx="1137017" cy="2057747"/>
            </a:xfrm>
            <a:prstGeom prst="ellipse">
              <a:avLst/>
            </a:prstGeom>
            <a:gradFill flip="none" rotWithShape="1">
              <a:gsLst>
                <a:gs pos="23000">
                  <a:srgbClr val="DF8045">
                    <a:lumMod val="50000"/>
                    <a:alpha val="70000"/>
                  </a:srgbClr>
                </a:gs>
                <a:gs pos="48000">
                  <a:srgbClr val="DF8045">
                    <a:lumMod val="75000"/>
                    <a:alpha val="93000"/>
                  </a:srgbClr>
                </a:gs>
                <a:gs pos="72000">
                  <a:srgbClr val="DF8045">
                    <a:lumMod val="60000"/>
                    <a:lumOff val="40000"/>
                  </a:srgbClr>
                </a:gs>
              </a:gsLst>
              <a:lin ang="18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kern="0">
                <a:solidFill>
                  <a:srgbClr val="080808"/>
                </a:solidFill>
                <a:latin typeface="Segoe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 rot="20097544">
              <a:off x="4859751" y="2217353"/>
              <a:ext cx="1137017" cy="2057747"/>
            </a:xfrm>
            <a:prstGeom prst="ellipse">
              <a:avLst/>
            </a:prstGeom>
            <a:gradFill flip="none" rotWithShape="1">
              <a:gsLst>
                <a:gs pos="23000">
                  <a:srgbClr val="DF8045">
                    <a:lumMod val="50000"/>
                  </a:srgbClr>
                </a:gs>
                <a:gs pos="48000">
                  <a:srgbClr val="DF8045">
                    <a:lumMod val="79000"/>
                  </a:srgbClr>
                </a:gs>
                <a:gs pos="72000">
                  <a:srgbClr val="DF8045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kern="0">
                <a:solidFill>
                  <a:srgbClr val="080808"/>
                </a:solidFill>
                <a:latin typeface="Segoe"/>
              </a:endParaRPr>
            </a:p>
          </p:txBody>
        </p:sp>
      </p:grpSp>
      <p:sp>
        <p:nvSpPr>
          <p:cNvPr id="77" name="TextBox 76"/>
          <p:cNvSpPr txBox="1"/>
          <p:nvPr/>
        </p:nvSpPr>
        <p:spPr>
          <a:xfrm rot="20195072">
            <a:off x="8874921" y="1888087"/>
            <a:ext cx="86754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7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2086177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>
            <a:grpSpLocks/>
          </p:cNvGrpSpPr>
          <p:nvPr/>
        </p:nvGrpSpPr>
        <p:grpSpPr bwMode="auto">
          <a:xfrm>
            <a:off x="1" y="323354"/>
            <a:ext cx="640327" cy="751077"/>
            <a:chOff x="0" y="242094"/>
            <a:chExt cx="480244" cy="564356"/>
          </a:xfrm>
        </p:grpSpPr>
        <p:sp>
          <p:nvSpPr>
            <p:cNvPr id="44" name="矩形 43"/>
            <p:cNvSpPr/>
            <p:nvPr/>
          </p:nvSpPr>
          <p:spPr>
            <a:xfrm>
              <a:off x="0" y="242468"/>
              <a:ext cx="425449" cy="564610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481012" y="242468"/>
              <a:ext cx="0" cy="56461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235" y="213784"/>
            <a:ext cx="4648200" cy="1007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9"/>
          <p:cNvGrpSpPr>
            <a:grpSpLocks/>
          </p:cNvGrpSpPr>
          <p:nvPr/>
        </p:nvGrpSpPr>
        <p:grpSpPr bwMode="auto">
          <a:xfrm flipH="1">
            <a:off x="12080834" y="323354"/>
            <a:ext cx="136567" cy="751077"/>
            <a:chOff x="7668348" y="242094"/>
            <a:chExt cx="98744" cy="564356"/>
          </a:xfrm>
        </p:grpSpPr>
        <p:sp>
          <p:nvSpPr>
            <p:cNvPr id="48" name="矩形 47"/>
            <p:cNvSpPr/>
            <p:nvPr/>
          </p:nvSpPr>
          <p:spPr>
            <a:xfrm>
              <a:off x="7668348" y="242468"/>
              <a:ext cx="62748" cy="564610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7767827" y="242468"/>
              <a:ext cx="0" cy="56461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Box 4"/>
          <p:cNvSpPr txBox="1">
            <a:spLocks noChangeArrowheads="1"/>
          </p:cNvSpPr>
          <p:nvPr/>
        </p:nvSpPr>
        <p:spPr bwMode="auto">
          <a:xfrm>
            <a:off x="9905984" y="476230"/>
            <a:ext cx="2286016" cy="42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prstClr val="black"/>
                </a:solidFill>
                <a:ea typeface="方正综艺简体" pitchFamily="65" charset="-122"/>
              </a:rPr>
              <a:t>交叉关系图表</a:t>
            </a:r>
            <a:r>
              <a:rPr lang="en-US" altLang="zh-CN" sz="2133" dirty="0">
                <a:solidFill>
                  <a:prstClr val="black"/>
                </a:solidFill>
                <a:ea typeface="方正综艺简体" pitchFamily="65" charset="-122"/>
              </a:rPr>
              <a:t>(1)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4005771" y="1481351"/>
            <a:ext cx="3634851" cy="4328916"/>
            <a:chOff x="2820576" y="2123370"/>
            <a:chExt cx="2726138" cy="324668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21" name="组合 2056"/>
            <p:cNvGrpSpPr/>
            <p:nvPr/>
          </p:nvGrpSpPr>
          <p:grpSpPr>
            <a:xfrm>
              <a:off x="4798880" y="3682062"/>
              <a:ext cx="747844" cy="1202229"/>
              <a:chOff x="4959672" y="3539613"/>
              <a:chExt cx="487543" cy="783771"/>
            </a:xfrm>
          </p:grpSpPr>
          <p:sp>
            <p:nvSpPr>
              <p:cNvPr id="66" name="任意多边形 16"/>
              <p:cNvSpPr/>
              <p:nvPr/>
            </p:nvSpPr>
            <p:spPr>
              <a:xfrm>
                <a:off x="5001810" y="4119832"/>
                <a:ext cx="380575" cy="203552"/>
              </a:xfrm>
              <a:custGeom>
                <a:avLst/>
                <a:gdLst>
                  <a:gd name="connsiteX0" fmla="*/ 387672 w 387672"/>
                  <a:gd name="connsiteY0" fmla="*/ 84276 h 202263"/>
                  <a:gd name="connsiteX1" fmla="*/ 311823 w 387672"/>
                  <a:gd name="connsiteY1" fmla="*/ 0 h 202263"/>
                  <a:gd name="connsiteX2" fmla="*/ 0 w 387672"/>
                  <a:gd name="connsiteY2" fmla="*/ 143270 h 202263"/>
                  <a:gd name="connsiteX3" fmla="*/ 80063 w 387672"/>
                  <a:gd name="connsiteY3" fmla="*/ 202263 h 202263"/>
                  <a:gd name="connsiteX4" fmla="*/ 387672 w 387672"/>
                  <a:gd name="connsiteY4" fmla="*/ 84276 h 202263"/>
                  <a:gd name="connsiteX0" fmla="*/ 380575 w 380575"/>
                  <a:gd name="connsiteY0" fmla="*/ 78468 h 203552"/>
                  <a:gd name="connsiteX1" fmla="*/ 311823 w 380575"/>
                  <a:gd name="connsiteY1" fmla="*/ 1289 h 203552"/>
                  <a:gd name="connsiteX2" fmla="*/ 0 w 380575"/>
                  <a:gd name="connsiteY2" fmla="*/ 144559 h 203552"/>
                  <a:gd name="connsiteX3" fmla="*/ 80063 w 380575"/>
                  <a:gd name="connsiteY3" fmla="*/ 203552 h 203552"/>
                  <a:gd name="connsiteX4" fmla="*/ 380575 w 380575"/>
                  <a:gd name="connsiteY4" fmla="*/ 78468 h 203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575" h="203552">
                    <a:moveTo>
                      <a:pt x="380575" y="78468"/>
                    </a:moveTo>
                    <a:cubicBezTo>
                      <a:pt x="357658" y="52742"/>
                      <a:pt x="375252" y="-9726"/>
                      <a:pt x="311823" y="1289"/>
                    </a:cubicBezTo>
                    <a:cubicBezTo>
                      <a:pt x="248394" y="12304"/>
                      <a:pt x="103941" y="96802"/>
                      <a:pt x="0" y="144559"/>
                    </a:cubicBezTo>
                    <a:lnTo>
                      <a:pt x="80063" y="203552"/>
                    </a:lnTo>
                    <a:lnTo>
                      <a:pt x="380575" y="7846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7" name="任意多边形 17"/>
              <p:cNvSpPr/>
              <p:nvPr/>
            </p:nvSpPr>
            <p:spPr>
              <a:xfrm>
                <a:off x="4959672" y="3551736"/>
                <a:ext cx="404995" cy="716868"/>
              </a:xfrm>
              <a:custGeom>
                <a:avLst/>
                <a:gdLst>
                  <a:gd name="connsiteX0" fmla="*/ 349747 w 405274"/>
                  <a:gd name="connsiteY0" fmla="*/ 568867 h 712137"/>
                  <a:gd name="connsiteX1" fmla="*/ 379244 w 405274"/>
                  <a:gd name="connsiteY1" fmla="*/ 497232 h 712137"/>
                  <a:gd name="connsiteX2" fmla="*/ 404527 w 405274"/>
                  <a:gd name="connsiteY2" fmla="*/ 345534 h 712137"/>
                  <a:gd name="connsiteX3" fmla="*/ 396099 w 405274"/>
                  <a:gd name="connsiteY3" fmla="*/ 198050 h 712137"/>
                  <a:gd name="connsiteX4" fmla="*/ 370816 w 405274"/>
                  <a:gd name="connsiteY4" fmla="*/ 58994 h 712137"/>
                  <a:gd name="connsiteX5" fmla="*/ 358175 w 405274"/>
                  <a:gd name="connsiteY5" fmla="*/ 0 h 712137"/>
                  <a:gd name="connsiteX6" fmla="*/ 0 w 405274"/>
                  <a:gd name="connsiteY6" fmla="*/ 151698 h 712137"/>
                  <a:gd name="connsiteX7" fmla="*/ 21069 w 405274"/>
                  <a:gd name="connsiteY7" fmla="*/ 227547 h 712137"/>
                  <a:gd name="connsiteX8" fmla="*/ 46352 w 405274"/>
                  <a:gd name="connsiteY8" fmla="*/ 349748 h 712137"/>
                  <a:gd name="connsiteX9" fmla="*/ 58993 w 405274"/>
                  <a:gd name="connsiteY9" fmla="*/ 530942 h 712137"/>
                  <a:gd name="connsiteX10" fmla="*/ 46352 w 405274"/>
                  <a:gd name="connsiteY10" fmla="*/ 661571 h 712137"/>
                  <a:gd name="connsiteX11" fmla="*/ 37924 w 405274"/>
                  <a:gd name="connsiteY11" fmla="*/ 712137 h 712137"/>
                  <a:gd name="connsiteX12" fmla="*/ 349747 w 405274"/>
                  <a:gd name="connsiteY12" fmla="*/ 568867 h 712137"/>
                  <a:gd name="connsiteX0" fmla="*/ 349747 w 405274"/>
                  <a:gd name="connsiteY0" fmla="*/ 573598 h 716868"/>
                  <a:gd name="connsiteX1" fmla="*/ 379244 w 405274"/>
                  <a:gd name="connsiteY1" fmla="*/ 501963 h 716868"/>
                  <a:gd name="connsiteX2" fmla="*/ 404527 w 405274"/>
                  <a:gd name="connsiteY2" fmla="*/ 350265 h 716868"/>
                  <a:gd name="connsiteX3" fmla="*/ 396099 w 405274"/>
                  <a:gd name="connsiteY3" fmla="*/ 202781 h 716868"/>
                  <a:gd name="connsiteX4" fmla="*/ 370816 w 405274"/>
                  <a:gd name="connsiteY4" fmla="*/ 63725 h 716868"/>
                  <a:gd name="connsiteX5" fmla="*/ 358175 w 405274"/>
                  <a:gd name="connsiteY5" fmla="*/ 0 h 716868"/>
                  <a:gd name="connsiteX6" fmla="*/ 0 w 405274"/>
                  <a:gd name="connsiteY6" fmla="*/ 156429 h 716868"/>
                  <a:gd name="connsiteX7" fmla="*/ 21069 w 405274"/>
                  <a:gd name="connsiteY7" fmla="*/ 232278 h 716868"/>
                  <a:gd name="connsiteX8" fmla="*/ 46352 w 405274"/>
                  <a:gd name="connsiteY8" fmla="*/ 354479 h 716868"/>
                  <a:gd name="connsiteX9" fmla="*/ 58993 w 405274"/>
                  <a:gd name="connsiteY9" fmla="*/ 535673 h 716868"/>
                  <a:gd name="connsiteX10" fmla="*/ 46352 w 405274"/>
                  <a:gd name="connsiteY10" fmla="*/ 666302 h 716868"/>
                  <a:gd name="connsiteX11" fmla="*/ 37924 w 405274"/>
                  <a:gd name="connsiteY11" fmla="*/ 716868 h 716868"/>
                  <a:gd name="connsiteX12" fmla="*/ 349747 w 405274"/>
                  <a:gd name="connsiteY12" fmla="*/ 573598 h 716868"/>
                  <a:gd name="connsiteX0" fmla="*/ 356844 w 405274"/>
                  <a:gd name="connsiteY0" fmla="*/ 571232 h 716868"/>
                  <a:gd name="connsiteX1" fmla="*/ 379244 w 405274"/>
                  <a:gd name="connsiteY1" fmla="*/ 501963 h 716868"/>
                  <a:gd name="connsiteX2" fmla="*/ 404527 w 405274"/>
                  <a:gd name="connsiteY2" fmla="*/ 350265 h 716868"/>
                  <a:gd name="connsiteX3" fmla="*/ 396099 w 405274"/>
                  <a:gd name="connsiteY3" fmla="*/ 202781 h 716868"/>
                  <a:gd name="connsiteX4" fmla="*/ 370816 w 405274"/>
                  <a:gd name="connsiteY4" fmla="*/ 63725 h 716868"/>
                  <a:gd name="connsiteX5" fmla="*/ 358175 w 405274"/>
                  <a:gd name="connsiteY5" fmla="*/ 0 h 716868"/>
                  <a:gd name="connsiteX6" fmla="*/ 0 w 405274"/>
                  <a:gd name="connsiteY6" fmla="*/ 156429 h 716868"/>
                  <a:gd name="connsiteX7" fmla="*/ 21069 w 405274"/>
                  <a:gd name="connsiteY7" fmla="*/ 232278 h 716868"/>
                  <a:gd name="connsiteX8" fmla="*/ 46352 w 405274"/>
                  <a:gd name="connsiteY8" fmla="*/ 354479 h 716868"/>
                  <a:gd name="connsiteX9" fmla="*/ 58993 w 405274"/>
                  <a:gd name="connsiteY9" fmla="*/ 535673 h 716868"/>
                  <a:gd name="connsiteX10" fmla="*/ 46352 w 405274"/>
                  <a:gd name="connsiteY10" fmla="*/ 666302 h 716868"/>
                  <a:gd name="connsiteX11" fmla="*/ 37924 w 405274"/>
                  <a:gd name="connsiteY11" fmla="*/ 716868 h 716868"/>
                  <a:gd name="connsiteX12" fmla="*/ 356844 w 405274"/>
                  <a:gd name="connsiteY12" fmla="*/ 571232 h 716868"/>
                  <a:gd name="connsiteX0" fmla="*/ 356844 w 404995"/>
                  <a:gd name="connsiteY0" fmla="*/ 571232 h 716868"/>
                  <a:gd name="connsiteX1" fmla="*/ 383976 w 404995"/>
                  <a:gd name="connsiteY1" fmla="*/ 485404 h 716868"/>
                  <a:gd name="connsiteX2" fmla="*/ 404527 w 404995"/>
                  <a:gd name="connsiteY2" fmla="*/ 350265 h 716868"/>
                  <a:gd name="connsiteX3" fmla="*/ 396099 w 404995"/>
                  <a:gd name="connsiteY3" fmla="*/ 202781 h 716868"/>
                  <a:gd name="connsiteX4" fmla="*/ 370816 w 404995"/>
                  <a:gd name="connsiteY4" fmla="*/ 63725 h 716868"/>
                  <a:gd name="connsiteX5" fmla="*/ 358175 w 404995"/>
                  <a:gd name="connsiteY5" fmla="*/ 0 h 716868"/>
                  <a:gd name="connsiteX6" fmla="*/ 0 w 404995"/>
                  <a:gd name="connsiteY6" fmla="*/ 156429 h 716868"/>
                  <a:gd name="connsiteX7" fmla="*/ 21069 w 404995"/>
                  <a:gd name="connsiteY7" fmla="*/ 232278 h 716868"/>
                  <a:gd name="connsiteX8" fmla="*/ 46352 w 404995"/>
                  <a:gd name="connsiteY8" fmla="*/ 354479 h 716868"/>
                  <a:gd name="connsiteX9" fmla="*/ 58993 w 404995"/>
                  <a:gd name="connsiteY9" fmla="*/ 535673 h 716868"/>
                  <a:gd name="connsiteX10" fmla="*/ 46352 w 404995"/>
                  <a:gd name="connsiteY10" fmla="*/ 666302 h 716868"/>
                  <a:gd name="connsiteX11" fmla="*/ 37924 w 404995"/>
                  <a:gd name="connsiteY11" fmla="*/ 716868 h 716868"/>
                  <a:gd name="connsiteX12" fmla="*/ 356844 w 404995"/>
                  <a:gd name="connsiteY12" fmla="*/ 571232 h 716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4995" h="716868">
                    <a:moveTo>
                      <a:pt x="356844" y="571232"/>
                    </a:moveTo>
                    <a:cubicBezTo>
                      <a:pt x="367027" y="554025"/>
                      <a:pt x="376029" y="522232"/>
                      <a:pt x="383976" y="485404"/>
                    </a:cubicBezTo>
                    <a:cubicBezTo>
                      <a:pt x="391923" y="448576"/>
                      <a:pt x="402507" y="397369"/>
                      <a:pt x="404527" y="350265"/>
                    </a:cubicBezTo>
                    <a:cubicBezTo>
                      <a:pt x="406547" y="303161"/>
                      <a:pt x="401717" y="250538"/>
                      <a:pt x="396099" y="202781"/>
                    </a:cubicBezTo>
                    <a:cubicBezTo>
                      <a:pt x="390481" y="155024"/>
                      <a:pt x="375030" y="95329"/>
                      <a:pt x="370816" y="63725"/>
                    </a:cubicBezTo>
                    <a:lnTo>
                      <a:pt x="358175" y="0"/>
                    </a:lnTo>
                    <a:lnTo>
                      <a:pt x="0" y="156429"/>
                    </a:lnTo>
                    <a:cubicBezTo>
                      <a:pt x="7023" y="181712"/>
                      <a:pt x="13344" y="199270"/>
                      <a:pt x="21069" y="232278"/>
                    </a:cubicBezTo>
                    <a:cubicBezTo>
                      <a:pt x="28794" y="265286"/>
                      <a:pt x="40031" y="303913"/>
                      <a:pt x="46352" y="354479"/>
                    </a:cubicBezTo>
                    <a:cubicBezTo>
                      <a:pt x="52673" y="405045"/>
                      <a:pt x="58993" y="483703"/>
                      <a:pt x="58993" y="535673"/>
                    </a:cubicBezTo>
                    <a:cubicBezTo>
                      <a:pt x="58993" y="587643"/>
                      <a:pt x="49863" y="636103"/>
                      <a:pt x="46352" y="666302"/>
                    </a:cubicBezTo>
                    <a:cubicBezTo>
                      <a:pt x="42841" y="696501"/>
                      <a:pt x="40382" y="706684"/>
                      <a:pt x="37924" y="716868"/>
                    </a:cubicBezTo>
                    <a:lnTo>
                      <a:pt x="356844" y="57123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8" name="任意多边形 18"/>
              <p:cNvSpPr/>
              <p:nvPr/>
            </p:nvSpPr>
            <p:spPr>
              <a:xfrm>
                <a:off x="5309074" y="3539613"/>
                <a:ext cx="138141" cy="657357"/>
              </a:xfrm>
              <a:custGeom>
                <a:avLst/>
                <a:gdLst>
                  <a:gd name="connsiteX0" fmla="*/ 2893 w 137736"/>
                  <a:gd name="connsiteY0" fmla="*/ 12641 h 657357"/>
                  <a:gd name="connsiteX1" fmla="*/ 91384 w 137736"/>
                  <a:gd name="connsiteY1" fmla="*/ 0 h 657357"/>
                  <a:gd name="connsiteX2" fmla="*/ 112453 w 137736"/>
                  <a:gd name="connsiteY2" fmla="*/ 105346 h 657357"/>
                  <a:gd name="connsiteX3" fmla="*/ 137736 w 137736"/>
                  <a:gd name="connsiteY3" fmla="*/ 252829 h 657357"/>
                  <a:gd name="connsiteX4" fmla="*/ 137736 w 137736"/>
                  <a:gd name="connsiteY4" fmla="*/ 408741 h 657357"/>
                  <a:gd name="connsiteX5" fmla="*/ 112453 w 137736"/>
                  <a:gd name="connsiteY5" fmla="*/ 556225 h 657357"/>
                  <a:gd name="connsiteX6" fmla="*/ 78742 w 137736"/>
                  <a:gd name="connsiteY6" fmla="*/ 657357 h 657357"/>
                  <a:gd name="connsiteX7" fmla="*/ 11321 w 137736"/>
                  <a:gd name="connsiteY7" fmla="*/ 581508 h 657357"/>
                  <a:gd name="connsiteX8" fmla="*/ 32390 w 137736"/>
                  <a:gd name="connsiteY8" fmla="*/ 518300 h 657357"/>
                  <a:gd name="connsiteX9" fmla="*/ 53459 w 137736"/>
                  <a:gd name="connsiteY9" fmla="*/ 387672 h 657357"/>
                  <a:gd name="connsiteX10" fmla="*/ 53459 w 137736"/>
                  <a:gd name="connsiteY10" fmla="*/ 240188 h 657357"/>
                  <a:gd name="connsiteX11" fmla="*/ 23962 w 137736"/>
                  <a:gd name="connsiteY11" fmla="*/ 88490 h 657357"/>
                  <a:gd name="connsiteX12" fmla="*/ 2893 w 137736"/>
                  <a:gd name="connsiteY12" fmla="*/ 12641 h 657357"/>
                  <a:gd name="connsiteX0" fmla="*/ 345 w 135188"/>
                  <a:gd name="connsiteY0" fmla="*/ 12641 h 657357"/>
                  <a:gd name="connsiteX1" fmla="*/ 88836 w 135188"/>
                  <a:gd name="connsiteY1" fmla="*/ 0 h 657357"/>
                  <a:gd name="connsiteX2" fmla="*/ 109905 w 135188"/>
                  <a:gd name="connsiteY2" fmla="*/ 105346 h 657357"/>
                  <a:gd name="connsiteX3" fmla="*/ 135188 w 135188"/>
                  <a:gd name="connsiteY3" fmla="*/ 252829 h 657357"/>
                  <a:gd name="connsiteX4" fmla="*/ 135188 w 135188"/>
                  <a:gd name="connsiteY4" fmla="*/ 408741 h 657357"/>
                  <a:gd name="connsiteX5" fmla="*/ 109905 w 135188"/>
                  <a:gd name="connsiteY5" fmla="*/ 556225 h 657357"/>
                  <a:gd name="connsiteX6" fmla="*/ 76194 w 135188"/>
                  <a:gd name="connsiteY6" fmla="*/ 657357 h 657357"/>
                  <a:gd name="connsiteX7" fmla="*/ 8773 w 135188"/>
                  <a:gd name="connsiteY7" fmla="*/ 581508 h 657357"/>
                  <a:gd name="connsiteX8" fmla="*/ 29842 w 135188"/>
                  <a:gd name="connsiteY8" fmla="*/ 518300 h 657357"/>
                  <a:gd name="connsiteX9" fmla="*/ 50911 w 135188"/>
                  <a:gd name="connsiteY9" fmla="*/ 387672 h 657357"/>
                  <a:gd name="connsiteX10" fmla="*/ 50911 w 135188"/>
                  <a:gd name="connsiteY10" fmla="*/ 240188 h 657357"/>
                  <a:gd name="connsiteX11" fmla="*/ 21414 w 135188"/>
                  <a:gd name="connsiteY11" fmla="*/ 88490 h 657357"/>
                  <a:gd name="connsiteX12" fmla="*/ 345 w 135188"/>
                  <a:gd name="connsiteY12" fmla="*/ 12641 h 657357"/>
                  <a:gd name="connsiteX0" fmla="*/ 345 w 138141"/>
                  <a:gd name="connsiteY0" fmla="*/ 12641 h 657357"/>
                  <a:gd name="connsiteX1" fmla="*/ 88836 w 138141"/>
                  <a:gd name="connsiteY1" fmla="*/ 0 h 657357"/>
                  <a:gd name="connsiteX2" fmla="*/ 113273 w 138141"/>
                  <a:gd name="connsiteY2" fmla="*/ 95242 h 657357"/>
                  <a:gd name="connsiteX3" fmla="*/ 135188 w 138141"/>
                  <a:gd name="connsiteY3" fmla="*/ 252829 h 657357"/>
                  <a:gd name="connsiteX4" fmla="*/ 135188 w 138141"/>
                  <a:gd name="connsiteY4" fmla="*/ 408741 h 657357"/>
                  <a:gd name="connsiteX5" fmla="*/ 109905 w 138141"/>
                  <a:gd name="connsiteY5" fmla="*/ 556225 h 657357"/>
                  <a:gd name="connsiteX6" fmla="*/ 76194 w 138141"/>
                  <a:gd name="connsiteY6" fmla="*/ 657357 h 657357"/>
                  <a:gd name="connsiteX7" fmla="*/ 8773 w 138141"/>
                  <a:gd name="connsiteY7" fmla="*/ 581508 h 657357"/>
                  <a:gd name="connsiteX8" fmla="*/ 29842 w 138141"/>
                  <a:gd name="connsiteY8" fmla="*/ 518300 h 657357"/>
                  <a:gd name="connsiteX9" fmla="*/ 50911 w 138141"/>
                  <a:gd name="connsiteY9" fmla="*/ 387672 h 657357"/>
                  <a:gd name="connsiteX10" fmla="*/ 50911 w 138141"/>
                  <a:gd name="connsiteY10" fmla="*/ 240188 h 657357"/>
                  <a:gd name="connsiteX11" fmla="*/ 21414 w 138141"/>
                  <a:gd name="connsiteY11" fmla="*/ 88490 h 657357"/>
                  <a:gd name="connsiteX12" fmla="*/ 345 w 138141"/>
                  <a:gd name="connsiteY12" fmla="*/ 12641 h 657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8141" h="657357">
                    <a:moveTo>
                      <a:pt x="345" y="12641"/>
                    </a:moveTo>
                    <a:cubicBezTo>
                      <a:pt x="-5273" y="6320"/>
                      <a:pt x="59339" y="4213"/>
                      <a:pt x="88836" y="0"/>
                    </a:cubicBezTo>
                    <a:cubicBezTo>
                      <a:pt x="95859" y="35115"/>
                      <a:pt x="105548" y="53104"/>
                      <a:pt x="113273" y="95242"/>
                    </a:cubicBezTo>
                    <a:cubicBezTo>
                      <a:pt x="120998" y="137380"/>
                      <a:pt x="131536" y="200579"/>
                      <a:pt x="135188" y="252829"/>
                    </a:cubicBezTo>
                    <a:cubicBezTo>
                      <a:pt x="138841" y="305079"/>
                      <a:pt x="139402" y="358175"/>
                      <a:pt x="135188" y="408741"/>
                    </a:cubicBezTo>
                    <a:cubicBezTo>
                      <a:pt x="130974" y="459307"/>
                      <a:pt x="119737" y="514789"/>
                      <a:pt x="109905" y="556225"/>
                    </a:cubicBezTo>
                    <a:cubicBezTo>
                      <a:pt x="100073" y="597661"/>
                      <a:pt x="88133" y="627509"/>
                      <a:pt x="76194" y="657357"/>
                    </a:cubicBezTo>
                    <a:lnTo>
                      <a:pt x="8773" y="581508"/>
                    </a:lnTo>
                    <a:cubicBezTo>
                      <a:pt x="15796" y="560439"/>
                      <a:pt x="22819" y="550606"/>
                      <a:pt x="29842" y="518300"/>
                    </a:cubicBezTo>
                    <a:cubicBezTo>
                      <a:pt x="36865" y="485994"/>
                      <a:pt x="47399" y="434024"/>
                      <a:pt x="50911" y="387672"/>
                    </a:cubicBezTo>
                    <a:cubicBezTo>
                      <a:pt x="54423" y="341320"/>
                      <a:pt x="55827" y="290052"/>
                      <a:pt x="50911" y="240188"/>
                    </a:cubicBezTo>
                    <a:cubicBezTo>
                      <a:pt x="45995" y="190324"/>
                      <a:pt x="29139" y="126414"/>
                      <a:pt x="21414" y="88490"/>
                    </a:cubicBezTo>
                    <a:cubicBezTo>
                      <a:pt x="13689" y="50566"/>
                      <a:pt x="5963" y="18962"/>
                      <a:pt x="345" y="1264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22" name="组合 2063"/>
            <p:cNvGrpSpPr/>
            <p:nvPr/>
          </p:nvGrpSpPr>
          <p:grpSpPr>
            <a:xfrm>
              <a:off x="4456301" y="4677435"/>
              <a:ext cx="943685" cy="687975"/>
              <a:chOff x="4456301" y="4677435"/>
              <a:chExt cx="943685" cy="687975"/>
            </a:xfrm>
          </p:grpSpPr>
          <p:grpSp>
            <p:nvGrpSpPr>
              <p:cNvPr id="61" name="组合 2057"/>
              <p:cNvGrpSpPr/>
              <p:nvPr/>
            </p:nvGrpSpPr>
            <p:grpSpPr>
              <a:xfrm>
                <a:off x="4456301" y="4677435"/>
                <a:ext cx="943685" cy="687975"/>
                <a:chOff x="4736339" y="4188542"/>
                <a:chExt cx="615219" cy="448514"/>
              </a:xfrm>
            </p:grpSpPr>
            <p:sp>
              <p:nvSpPr>
                <p:cNvPr id="63" name="任意多边形 12"/>
                <p:cNvSpPr/>
                <p:nvPr/>
              </p:nvSpPr>
              <p:spPr>
                <a:xfrm>
                  <a:off x="4736339" y="4357095"/>
                  <a:ext cx="286540" cy="279961"/>
                </a:xfrm>
                <a:custGeom>
                  <a:avLst/>
                  <a:gdLst>
                    <a:gd name="connsiteX0" fmla="*/ 248616 w 286540"/>
                    <a:gd name="connsiteY0" fmla="*/ 0 h 282326"/>
                    <a:gd name="connsiteX1" fmla="*/ 286540 w 286540"/>
                    <a:gd name="connsiteY1" fmla="*/ 117987 h 282326"/>
                    <a:gd name="connsiteX2" fmla="*/ 12642 w 286540"/>
                    <a:gd name="connsiteY2" fmla="*/ 282326 h 282326"/>
                    <a:gd name="connsiteX3" fmla="*/ 0 w 286540"/>
                    <a:gd name="connsiteY3" fmla="*/ 181194 h 282326"/>
                    <a:gd name="connsiteX4" fmla="*/ 248616 w 286540"/>
                    <a:gd name="connsiteY4" fmla="*/ 0 h 282326"/>
                    <a:gd name="connsiteX0" fmla="*/ 248616 w 286540"/>
                    <a:gd name="connsiteY0" fmla="*/ 0 h 279961"/>
                    <a:gd name="connsiteX1" fmla="*/ 286540 w 286540"/>
                    <a:gd name="connsiteY1" fmla="*/ 117987 h 279961"/>
                    <a:gd name="connsiteX2" fmla="*/ 10277 w 286540"/>
                    <a:gd name="connsiteY2" fmla="*/ 279961 h 279961"/>
                    <a:gd name="connsiteX3" fmla="*/ 0 w 286540"/>
                    <a:gd name="connsiteY3" fmla="*/ 181194 h 279961"/>
                    <a:gd name="connsiteX4" fmla="*/ 248616 w 286540"/>
                    <a:gd name="connsiteY4" fmla="*/ 0 h 2799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6540" h="279961">
                      <a:moveTo>
                        <a:pt x="248616" y="0"/>
                      </a:moveTo>
                      <a:lnTo>
                        <a:pt x="286540" y="117987"/>
                      </a:lnTo>
                      <a:lnTo>
                        <a:pt x="10277" y="279961"/>
                      </a:lnTo>
                      <a:lnTo>
                        <a:pt x="0" y="181194"/>
                      </a:lnTo>
                      <a:lnTo>
                        <a:pt x="248616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64" name="任意多边形 13"/>
                <p:cNvSpPr/>
                <p:nvPr/>
              </p:nvSpPr>
              <p:spPr>
                <a:xfrm>
                  <a:off x="4976527" y="4188542"/>
                  <a:ext cx="375031" cy="284758"/>
                </a:xfrm>
                <a:custGeom>
                  <a:avLst/>
                  <a:gdLst>
                    <a:gd name="connsiteX0" fmla="*/ 0 w 375031"/>
                    <a:gd name="connsiteY0" fmla="*/ 168553 h 284758"/>
                    <a:gd name="connsiteX1" fmla="*/ 80063 w 375031"/>
                    <a:gd name="connsiteY1" fmla="*/ 168553 h 284758"/>
                    <a:gd name="connsiteX2" fmla="*/ 193836 w 375031"/>
                    <a:gd name="connsiteY2" fmla="*/ 122201 h 284758"/>
                    <a:gd name="connsiteX3" fmla="*/ 278113 w 375031"/>
                    <a:gd name="connsiteY3" fmla="*/ 50566 h 284758"/>
                    <a:gd name="connsiteX4" fmla="*/ 303396 w 375031"/>
                    <a:gd name="connsiteY4" fmla="*/ 0 h 284758"/>
                    <a:gd name="connsiteX5" fmla="*/ 375031 w 375031"/>
                    <a:gd name="connsiteY5" fmla="*/ 88490 h 284758"/>
                    <a:gd name="connsiteX6" fmla="*/ 328679 w 375031"/>
                    <a:gd name="connsiteY6" fmla="*/ 151698 h 284758"/>
                    <a:gd name="connsiteX7" fmla="*/ 248616 w 375031"/>
                    <a:gd name="connsiteY7" fmla="*/ 214905 h 284758"/>
                    <a:gd name="connsiteX8" fmla="*/ 172767 w 375031"/>
                    <a:gd name="connsiteY8" fmla="*/ 257043 h 284758"/>
                    <a:gd name="connsiteX9" fmla="*/ 71635 w 375031"/>
                    <a:gd name="connsiteY9" fmla="*/ 282326 h 284758"/>
                    <a:gd name="connsiteX10" fmla="*/ 42138 w 375031"/>
                    <a:gd name="connsiteY10" fmla="*/ 282326 h 284758"/>
                    <a:gd name="connsiteX11" fmla="*/ 0 w 375031"/>
                    <a:gd name="connsiteY11" fmla="*/ 168553 h 284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75031" h="284758">
                      <a:moveTo>
                        <a:pt x="0" y="168553"/>
                      </a:moveTo>
                      <a:cubicBezTo>
                        <a:pt x="23878" y="172415"/>
                        <a:pt x="47757" y="176278"/>
                        <a:pt x="80063" y="168553"/>
                      </a:cubicBezTo>
                      <a:cubicBezTo>
                        <a:pt x="112369" y="160828"/>
                        <a:pt x="160828" y="141865"/>
                        <a:pt x="193836" y="122201"/>
                      </a:cubicBezTo>
                      <a:cubicBezTo>
                        <a:pt x="226844" y="102536"/>
                        <a:pt x="259853" y="70933"/>
                        <a:pt x="278113" y="50566"/>
                      </a:cubicBezTo>
                      <a:cubicBezTo>
                        <a:pt x="296373" y="30199"/>
                        <a:pt x="299884" y="15099"/>
                        <a:pt x="303396" y="0"/>
                      </a:cubicBezTo>
                      <a:lnTo>
                        <a:pt x="375031" y="88490"/>
                      </a:lnTo>
                      <a:cubicBezTo>
                        <a:pt x="359580" y="109559"/>
                        <a:pt x="349748" y="130629"/>
                        <a:pt x="328679" y="151698"/>
                      </a:cubicBezTo>
                      <a:cubicBezTo>
                        <a:pt x="307610" y="172767"/>
                        <a:pt x="274601" y="197348"/>
                        <a:pt x="248616" y="214905"/>
                      </a:cubicBezTo>
                      <a:cubicBezTo>
                        <a:pt x="222631" y="232462"/>
                        <a:pt x="202264" y="245806"/>
                        <a:pt x="172767" y="257043"/>
                      </a:cubicBezTo>
                      <a:cubicBezTo>
                        <a:pt x="143270" y="268280"/>
                        <a:pt x="93407" y="278112"/>
                        <a:pt x="71635" y="282326"/>
                      </a:cubicBezTo>
                      <a:cubicBezTo>
                        <a:pt x="49863" y="286540"/>
                        <a:pt x="46000" y="284433"/>
                        <a:pt x="42138" y="282326"/>
                      </a:cubicBezTo>
                      <a:lnTo>
                        <a:pt x="0" y="168553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33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21594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65" name="任意多边形 14"/>
                <p:cNvSpPr/>
                <p:nvPr/>
              </p:nvSpPr>
              <p:spPr>
                <a:xfrm>
                  <a:off x="4980741" y="4201183"/>
                  <a:ext cx="303395" cy="168553"/>
                </a:xfrm>
                <a:custGeom>
                  <a:avLst/>
                  <a:gdLst>
                    <a:gd name="connsiteX0" fmla="*/ 303395 w 303395"/>
                    <a:gd name="connsiteY0" fmla="*/ 0 h 168553"/>
                    <a:gd name="connsiteX1" fmla="*/ 37924 w 303395"/>
                    <a:gd name="connsiteY1" fmla="*/ 122201 h 168553"/>
                    <a:gd name="connsiteX2" fmla="*/ 0 w 303395"/>
                    <a:gd name="connsiteY2" fmla="*/ 168553 h 168553"/>
                    <a:gd name="connsiteX3" fmla="*/ 71635 w 303395"/>
                    <a:gd name="connsiteY3" fmla="*/ 160126 h 168553"/>
                    <a:gd name="connsiteX4" fmla="*/ 164339 w 303395"/>
                    <a:gd name="connsiteY4" fmla="*/ 126415 h 168553"/>
                    <a:gd name="connsiteX5" fmla="*/ 248616 w 303395"/>
                    <a:gd name="connsiteY5" fmla="*/ 67422 h 168553"/>
                    <a:gd name="connsiteX6" fmla="*/ 303395 w 303395"/>
                    <a:gd name="connsiteY6" fmla="*/ 0 h 168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03395" h="168553">
                      <a:moveTo>
                        <a:pt x="303395" y="0"/>
                      </a:moveTo>
                      <a:lnTo>
                        <a:pt x="37924" y="122201"/>
                      </a:lnTo>
                      <a:lnTo>
                        <a:pt x="0" y="168553"/>
                      </a:lnTo>
                      <a:cubicBezTo>
                        <a:pt x="23878" y="165744"/>
                        <a:pt x="44245" y="167149"/>
                        <a:pt x="71635" y="160126"/>
                      </a:cubicBezTo>
                      <a:cubicBezTo>
                        <a:pt x="99025" y="153103"/>
                        <a:pt x="134842" y="141866"/>
                        <a:pt x="164339" y="126415"/>
                      </a:cubicBezTo>
                      <a:cubicBezTo>
                        <a:pt x="193836" y="110964"/>
                        <a:pt x="225440" y="87789"/>
                        <a:pt x="248616" y="67422"/>
                      </a:cubicBezTo>
                      <a:cubicBezTo>
                        <a:pt x="271792" y="47055"/>
                        <a:pt x="287593" y="25634"/>
                        <a:pt x="303395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sp>
            <p:nvSpPr>
              <p:cNvPr id="62" name="任意多边形 61"/>
              <p:cNvSpPr/>
              <p:nvPr/>
            </p:nvSpPr>
            <p:spPr>
              <a:xfrm>
                <a:off x="4473844" y="4959458"/>
                <a:ext cx="805912" cy="402956"/>
              </a:xfrm>
              <a:custGeom>
                <a:avLst/>
                <a:gdLst>
                  <a:gd name="connsiteX0" fmla="*/ 0 w 805912"/>
                  <a:gd name="connsiteY0" fmla="*/ 402956 h 402956"/>
                  <a:gd name="connsiteX1" fmla="*/ 526942 w 805912"/>
                  <a:gd name="connsiteY1" fmla="*/ 180813 h 402956"/>
                  <a:gd name="connsiteX2" fmla="*/ 676759 w 805912"/>
                  <a:gd name="connsiteY2" fmla="*/ 98156 h 402956"/>
                  <a:gd name="connsiteX3" fmla="*/ 805912 w 805912"/>
                  <a:gd name="connsiteY3" fmla="*/ 0 h 402956"/>
                  <a:gd name="connsiteX4" fmla="*/ 692258 w 805912"/>
                  <a:gd name="connsiteY4" fmla="*/ 72325 h 402956"/>
                  <a:gd name="connsiteX5" fmla="*/ 568271 w 805912"/>
                  <a:gd name="connsiteY5" fmla="*/ 123986 h 402956"/>
                  <a:gd name="connsiteX6" fmla="*/ 433953 w 805912"/>
                  <a:gd name="connsiteY6" fmla="*/ 149817 h 402956"/>
                  <a:gd name="connsiteX7" fmla="*/ 0 w 805912"/>
                  <a:gd name="connsiteY7" fmla="*/ 402956 h 402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05912" h="402956">
                    <a:moveTo>
                      <a:pt x="0" y="402956"/>
                    </a:moveTo>
                    <a:cubicBezTo>
                      <a:pt x="195881" y="325464"/>
                      <a:pt x="391762" y="247972"/>
                      <a:pt x="526942" y="180813"/>
                    </a:cubicBezTo>
                    <a:cubicBezTo>
                      <a:pt x="576881" y="153261"/>
                      <a:pt x="631986" y="127430"/>
                      <a:pt x="676759" y="98156"/>
                    </a:cubicBezTo>
                    <a:lnTo>
                      <a:pt x="805912" y="0"/>
                    </a:lnTo>
                    <a:cubicBezTo>
                      <a:pt x="768027" y="24108"/>
                      <a:pt x="731865" y="51661"/>
                      <a:pt x="692258" y="72325"/>
                    </a:cubicBezTo>
                    <a:cubicBezTo>
                      <a:pt x="652651" y="92989"/>
                      <a:pt x="611322" y="111071"/>
                      <a:pt x="568271" y="123986"/>
                    </a:cubicBezTo>
                    <a:cubicBezTo>
                      <a:pt x="525220" y="136901"/>
                      <a:pt x="479586" y="143359"/>
                      <a:pt x="433953" y="149817"/>
                    </a:cubicBezTo>
                    <a:lnTo>
                      <a:pt x="0" y="40295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sp>
          <p:nvSpPr>
            <p:cNvPr id="23" name="任意多边形 22"/>
            <p:cNvSpPr/>
            <p:nvPr/>
          </p:nvSpPr>
          <p:spPr>
            <a:xfrm>
              <a:off x="2820576" y="2479388"/>
              <a:ext cx="682345" cy="1222536"/>
            </a:xfrm>
            <a:custGeom>
              <a:avLst/>
              <a:gdLst>
                <a:gd name="connsiteX0" fmla="*/ 37070 w 444843"/>
                <a:gd name="connsiteY0" fmla="*/ 216243 h 797011"/>
                <a:gd name="connsiteX1" fmla="*/ 370702 w 444843"/>
                <a:gd name="connsiteY1" fmla="*/ 0 h 797011"/>
                <a:gd name="connsiteX2" fmla="*/ 444843 w 444843"/>
                <a:gd name="connsiteY2" fmla="*/ 98854 h 797011"/>
                <a:gd name="connsiteX3" fmla="*/ 426308 w 444843"/>
                <a:gd name="connsiteY3" fmla="*/ 160638 h 797011"/>
                <a:gd name="connsiteX4" fmla="*/ 407773 w 444843"/>
                <a:gd name="connsiteY4" fmla="*/ 284205 h 797011"/>
                <a:gd name="connsiteX5" fmla="*/ 407773 w 444843"/>
                <a:gd name="connsiteY5" fmla="*/ 438665 h 797011"/>
                <a:gd name="connsiteX6" fmla="*/ 438665 w 444843"/>
                <a:gd name="connsiteY6" fmla="*/ 648729 h 797011"/>
                <a:gd name="connsiteX7" fmla="*/ 339811 w 444843"/>
                <a:gd name="connsiteY7" fmla="*/ 636373 h 797011"/>
                <a:gd name="connsiteX8" fmla="*/ 37070 w 444843"/>
                <a:gd name="connsiteY8" fmla="*/ 797011 h 797011"/>
                <a:gd name="connsiteX9" fmla="*/ 18535 w 444843"/>
                <a:gd name="connsiteY9" fmla="*/ 698157 h 797011"/>
                <a:gd name="connsiteX10" fmla="*/ 0 w 444843"/>
                <a:gd name="connsiteY10" fmla="*/ 512805 h 797011"/>
                <a:gd name="connsiteX11" fmla="*/ 18535 w 444843"/>
                <a:gd name="connsiteY11" fmla="*/ 308919 h 797011"/>
                <a:gd name="connsiteX12" fmla="*/ 37070 w 444843"/>
                <a:gd name="connsiteY12" fmla="*/ 216243 h 797011"/>
                <a:gd name="connsiteX0" fmla="*/ 37070 w 444843"/>
                <a:gd name="connsiteY0" fmla="*/ 216243 h 797011"/>
                <a:gd name="connsiteX1" fmla="*/ 370702 w 444843"/>
                <a:gd name="connsiteY1" fmla="*/ 0 h 797011"/>
                <a:gd name="connsiteX2" fmla="*/ 444843 w 444843"/>
                <a:gd name="connsiteY2" fmla="*/ 98854 h 797011"/>
                <a:gd name="connsiteX3" fmla="*/ 426308 w 444843"/>
                <a:gd name="connsiteY3" fmla="*/ 160638 h 797011"/>
                <a:gd name="connsiteX4" fmla="*/ 407773 w 444843"/>
                <a:gd name="connsiteY4" fmla="*/ 284205 h 797011"/>
                <a:gd name="connsiteX5" fmla="*/ 407773 w 444843"/>
                <a:gd name="connsiteY5" fmla="*/ 438665 h 797011"/>
                <a:gd name="connsiteX6" fmla="*/ 438665 w 444843"/>
                <a:gd name="connsiteY6" fmla="*/ 648729 h 797011"/>
                <a:gd name="connsiteX7" fmla="*/ 339811 w 444843"/>
                <a:gd name="connsiteY7" fmla="*/ 636373 h 797011"/>
                <a:gd name="connsiteX8" fmla="*/ 37070 w 444843"/>
                <a:gd name="connsiteY8" fmla="*/ 797011 h 797011"/>
                <a:gd name="connsiteX9" fmla="*/ 18535 w 444843"/>
                <a:gd name="connsiteY9" fmla="*/ 698157 h 797011"/>
                <a:gd name="connsiteX10" fmla="*/ 0 w 444843"/>
                <a:gd name="connsiteY10" fmla="*/ 512805 h 797011"/>
                <a:gd name="connsiteX11" fmla="*/ 10107 w 444843"/>
                <a:gd name="connsiteY11" fmla="*/ 342629 h 797011"/>
                <a:gd name="connsiteX12" fmla="*/ 37070 w 444843"/>
                <a:gd name="connsiteY12" fmla="*/ 216243 h 797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4843" h="797011">
                  <a:moveTo>
                    <a:pt x="37070" y="216243"/>
                  </a:moveTo>
                  <a:cubicBezTo>
                    <a:pt x="164241" y="131290"/>
                    <a:pt x="291413" y="46338"/>
                    <a:pt x="370702" y="0"/>
                  </a:cubicBezTo>
                  <a:lnTo>
                    <a:pt x="444843" y="98854"/>
                  </a:lnTo>
                  <a:cubicBezTo>
                    <a:pt x="438665" y="119449"/>
                    <a:pt x="432486" y="129746"/>
                    <a:pt x="426308" y="160638"/>
                  </a:cubicBezTo>
                  <a:cubicBezTo>
                    <a:pt x="420130" y="191530"/>
                    <a:pt x="410862" y="237867"/>
                    <a:pt x="407773" y="284205"/>
                  </a:cubicBezTo>
                  <a:cubicBezTo>
                    <a:pt x="404684" y="330543"/>
                    <a:pt x="402624" y="377911"/>
                    <a:pt x="407773" y="438665"/>
                  </a:cubicBezTo>
                  <a:cubicBezTo>
                    <a:pt x="412922" y="499419"/>
                    <a:pt x="425793" y="574074"/>
                    <a:pt x="438665" y="648729"/>
                  </a:cubicBezTo>
                  <a:lnTo>
                    <a:pt x="339811" y="636373"/>
                  </a:lnTo>
                  <a:lnTo>
                    <a:pt x="37070" y="797011"/>
                  </a:lnTo>
                  <a:cubicBezTo>
                    <a:pt x="30892" y="764060"/>
                    <a:pt x="24713" y="745525"/>
                    <a:pt x="18535" y="698157"/>
                  </a:cubicBezTo>
                  <a:cubicBezTo>
                    <a:pt x="12357" y="650789"/>
                    <a:pt x="0" y="577678"/>
                    <a:pt x="0" y="512805"/>
                  </a:cubicBezTo>
                  <a:cubicBezTo>
                    <a:pt x="0" y="447932"/>
                    <a:pt x="2899" y="393086"/>
                    <a:pt x="10107" y="342629"/>
                  </a:cubicBezTo>
                  <a:cubicBezTo>
                    <a:pt x="17315" y="292172"/>
                    <a:pt x="34495" y="234263"/>
                    <a:pt x="37070" y="21624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kern="0" dirty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grpSp>
          <p:nvGrpSpPr>
            <p:cNvPr id="24" name="组合 2052"/>
            <p:cNvGrpSpPr/>
            <p:nvPr/>
          </p:nvGrpSpPr>
          <p:grpSpPr>
            <a:xfrm>
              <a:off x="3512622" y="4535247"/>
              <a:ext cx="1331501" cy="834810"/>
              <a:chOff x="4121121" y="4095838"/>
              <a:chExt cx="868048" cy="544240"/>
            </a:xfrm>
          </p:grpSpPr>
          <p:sp>
            <p:nvSpPr>
              <p:cNvPr id="58" name="任意多边形 6"/>
              <p:cNvSpPr/>
              <p:nvPr/>
            </p:nvSpPr>
            <p:spPr>
              <a:xfrm>
                <a:off x="4122452" y="4095838"/>
                <a:ext cx="369485" cy="257561"/>
              </a:xfrm>
              <a:custGeom>
                <a:avLst/>
                <a:gdLst>
                  <a:gd name="connsiteX0" fmla="*/ 362389 w 362389"/>
                  <a:gd name="connsiteY0" fmla="*/ 0 h 252829"/>
                  <a:gd name="connsiteX1" fmla="*/ 316037 w 362389"/>
                  <a:gd name="connsiteY1" fmla="*/ 96918 h 252829"/>
                  <a:gd name="connsiteX2" fmla="*/ 0 w 362389"/>
                  <a:gd name="connsiteY2" fmla="*/ 252829 h 252829"/>
                  <a:gd name="connsiteX3" fmla="*/ 33711 w 362389"/>
                  <a:gd name="connsiteY3" fmla="*/ 172767 h 252829"/>
                  <a:gd name="connsiteX4" fmla="*/ 362389 w 362389"/>
                  <a:gd name="connsiteY4" fmla="*/ 0 h 252829"/>
                  <a:gd name="connsiteX0" fmla="*/ 367120 w 367120"/>
                  <a:gd name="connsiteY0" fmla="*/ 0 h 259926"/>
                  <a:gd name="connsiteX1" fmla="*/ 320768 w 367120"/>
                  <a:gd name="connsiteY1" fmla="*/ 96918 h 259926"/>
                  <a:gd name="connsiteX2" fmla="*/ 0 w 367120"/>
                  <a:gd name="connsiteY2" fmla="*/ 259926 h 259926"/>
                  <a:gd name="connsiteX3" fmla="*/ 38442 w 367120"/>
                  <a:gd name="connsiteY3" fmla="*/ 172767 h 259926"/>
                  <a:gd name="connsiteX4" fmla="*/ 367120 w 367120"/>
                  <a:gd name="connsiteY4" fmla="*/ 0 h 259926"/>
                  <a:gd name="connsiteX0" fmla="*/ 369485 w 369485"/>
                  <a:gd name="connsiteY0" fmla="*/ 0 h 257561"/>
                  <a:gd name="connsiteX1" fmla="*/ 323133 w 369485"/>
                  <a:gd name="connsiteY1" fmla="*/ 96918 h 257561"/>
                  <a:gd name="connsiteX2" fmla="*/ 0 w 369485"/>
                  <a:gd name="connsiteY2" fmla="*/ 257561 h 257561"/>
                  <a:gd name="connsiteX3" fmla="*/ 40807 w 369485"/>
                  <a:gd name="connsiteY3" fmla="*/ 172767 h 257561"/>
                  <a:gd name="connsiteX4" fmla="*/ 369485 w 369485"/>
                  <a:gd name="connsiteY4" fmla="*/ 0 h 257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9485" h="257561">
                    <a:moveTo>
                      <a:pt x="369485" y="0"/>
                    </a:moveTo>
                    <a:cubicBezTo>
                      <a:pt x="351927" y="37573"/>
                      <a:pt x="334370" y="75147"/>
                      <a:pt x="323133" y="96918"/>
                    </a:cubicBezTo>
                    <a:lnTo>
                      <a:pt x="0" y="257561"/>
                    </a:lnTo>
                    <a:lnTo>
                      <a:pt x="40807" y="172767"/>
                    </a:lnTo>
                    <a:lnTo>
                      <a:pt x="369485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9" name="任意多边形 7"/>
              <p:cNvSpPr/>
              <p:nvPr/>
            </p:nvSpPr>
            <p:spPr>
              <a:xfrm>
                <a:off x="4121121" y="4192755"/>
                <a:ext cx="868048" cy="447323"/>
              </a:xfrm>
              <a:custGeom>
                <a:avLst/>
                <a:gdLst>
                  <a:gd name="connsiteX0" fmla="*/ 0 w 868048"/>
                  <a:gd name="connsiteY0" fmla="*/ 155911 h 436086"/>
                  <a:gd name="connsiteX1" fmla="*/ 71635 w 868048"/>
                  <a:gd name="connsiteY1" fmla="*/ 227546 h 436086"/>
                  <a:gd name="connsiteX2" fmla="*/ 168553 w 868048"/>
                  <a:gd name="connsiteY2" fmla="*/ 307609 h 436086"/>
                  <a:gd name="connsiteX3" fmla="*/ 311823 w 868048"/>
                  <a:gd name="connsiteY3" fmla="*/ 391885 h 436086"/>
                  <a:gd name="connsiteX4" fmla="*/ 459307 w 868048"/>
                  <a:gd name="connsiteY4" fmla="*/ 429810 h 436086"/>
                  <a:gd name="connsiteX5" fmla="*/ 530942 w 868048"/>
                  <a:gd name="connsiteY5" fmla="*/ 434024 h 436086"/>
                  <a:gd name="connsiteX6" fmla="*/ 648929 w 868048"/>
                  <a:gd name="connsiteY6" fmla="*/ 408741 h 436086"/>
                  <a:gd name="connsiteX7" fmla="*/ 868048 w 868048"/>
                  <a:gd name="connsiteY7" fmla="*/ 278112 h 436086"/>
                  <a:gd name="connsiteX8" fmla="*/ 813268 w 868048"/>
                  <a:gd name="connsiteY8" fmla="*/ 269685 h 436086"/>
                  <a:gd name="connsiteX9" fmla="*/ 678426 w 868048"/>
                  <a:gd name="connsiteY9" fmla="*/ 240188 h 436086"/>
                  <a:gd name="connsiteX10" fmla="*/ 509873 w 868048"/>
                  <a:gd name="connsiteY10" fmla="*/ 155911 h 436086"/>
                  <a:gd name="connsiteX11" fmla="*/ 375030 w 868048"/>
                  <a:gd name="connsiteY11" fmla="*/ 50566 h 436086"/>
                  <a:gd name="connsiteX12" fmla="*/ 332892 w 868048"/>
                  <a:gd name="connsiteY12" fmla="*/ 0 h 436086"/>
                  <a:gd name="connsiteX13" fmla="*/ 0 w 868048"/>
                  <a:gd name="connsiteY13" fmla="*/ 155911 h 436086"/>
                  <a:gd name="connsiteX0" fmla="*/ 0 w 868048"/>
                  <a:gd name="connsiteY0" fmla="*/ 155911 h 436086"/>
                  <a:gd name="connsiteX1" fmla="*/ 71635 w 868048"/>
                  <a:gd name="connsiteY1" fmla="*/ 227546 h 436086"/>
                  <a:gd name="connsiteX2" fmla="*/ 168553 w 868048"/>
                  <a:gd name="connsiteY2" fmla="*/ 307609 h 436086"/>
                  <a:gd name="connsiteX3" fmla="*/ 311823 w 868048"/>
                  <a:gd name="connsiteY3" fmla="*/ 391885 h 436086"/>
                  <a:gd name="connsiteX4" fmla="*/ 434025 w 868048"/>
                  <a:gd name="connsiteY4" fmla="*/ 429810 h 436086"/>
                  <a:gd name="connsiteX5" fmla="*/ 530942 w 868048"/>
                  <a:gd name="connsiteY5" fmla="*/ 434024 h 436086"/>
                  <a:gd name="connsiteX6" fmla="*/ 648929 w 868048"/>
                  <a:gd name="connsiteY6" fmla="*/ 408741 h 436086"/>
                  <a:gd name="connsiteX7" fmla="*/ 868048 w 868048"/>
                  <a:gd name="connsiteY7" fmla="*/ 278112 h 436086"/>
                  <a:gd name="connsiteX8" fmla="*/ 813268 w 868048"/>
                  <a:gd name="connsiteY8" fmla="*/ 269685 h 436086"/>
                  <a:gd name="connsiteX9" fmla="*/ 678426 w 868048"/>
                  <a:gd name="connsiteY9" fmla="*/ 240188 h 436086"/>
                  <a:gd name="connsiteX10" fmla="*/ 509873 w 868048"/>
                  <a:gd name="connsiteY10" fmla="*/ 155911 h 436086"/>
                  <a:gd name="connsiteX11" fmla="*/ 375030 w 868048"/>
                  <a:gd name="connsiteY11" fmla="*/ 50566 h 436086"/>
                  <a:gd name="connsiteX12" fmla="*/ 332892 w 868048"/>
                  <a:gd name="connsiteY12" fmla="*/ 0 h 436086"/>
                  <a:gd name="connsiteX13" fmla="*/ 0 w 868048"/>
                  <a:gd name="connsiteY13" fmla="*/ 155911 h 436086"/>
                  <a:gd name="connsiteX0" fmla="*/ 0 w 868048"/>
                  <a:gd name="connsiteY0" fmla="*/ 155911 h 447324"/>
                  <a:gd name="connsiteX1" fmla="*/ 71635 w 868048"/>
                  <a:gd name="connsiteY1" fmla="*/ 227546 h 447324"/>
                  <a:gd name="connsiteX2" fmla="*/ 168553 w 868048"/>
                  <a:gd name="connsiteY2" fmla="*/ 307609 h 447324"/>
                  <a:gd name="connsiteX3" fmla="*/ 311823 w 868048"/>
                  <a:gd name="connsiteY3" fmla="*/ 391885 h 447324"/>
                  <a:gd name="connsiteX4" fmla="*/ 434025 w 868048"/>
                  <a:gd name="connsiteY4" fmla="*/ 429810 h 447324"/>
                  <a:gd name="connsiteX5" fmla="*/ 530942 w 868048"/>
                  <a:gd name="connsiteY5" fmla="*/ 446665 h 447324"/>
                  <a:gd name="connsiteX6" fmla="*/ 648929 w 868048"/>
                  <a:gd name="connsiteY6" fmla="*/ 408741 h 447324"/>
                  <a:gd name="connsiteX7" fmla="*/ 868048 w 868048"/>
                  <a:gd name="connsiteY7" fmla="*/ 278112 h 447324"/>
                  <a:gd name="connsiteX8" fmla="*/ 813268 w 868048"/>
                  <a:gd name="connsiteY8" fmla="*/ 269685 h 447324"/>
                  <a:gd name="connsiteX9" fmla="*/ 678426 w 868048"/>
                  <a:gd name="connsiteY9" fmla="*/ 240188 h 447324"/>
                  <a:gd name="connsiteX10" fmla="*/ 509873 w 868048"/>
                  <a:gd name="connsiteY10" fmla="*/ 155911 h 447324"/>
                  <a:gd name="connsiteX11" fmla="*/ 375030 w 868048"/>
                  <a:gd name="connsiteY11" fmla="*/ 50566 h 447324"/>
                  <a:gd name="connsiteX12" fmla="*/ 332892 w 868048"/>
                  <a:gd name="connsiteY12" fmla="*/ 0 h 447324"/>
                  <a:gd name="connsiteX13" fmla="*/ 0 w 868048"/>
                  <a:gd name="connsiteY13" fmla="*/ 155911 h 447324"/>
                  <a:gd name="connsiteX0" fmla="*/ 0 w 868048"/>
                  <a:gd name="connsiteY0" fmla="*/ 155911 h 447323"/>
                  <a:gd name="connsiteX1" fmla="*/ 71635 w 868048"/>
                  <a:gd name="connsiteY1" fmla="*/ 227546 h 447323"/>
                  <a:gd name="connsiteX2" fmla="*/ 168553 w 868048"/>
                  <a:gd name="connsiteY2" fmla="*/ 307609 h 447323"/>
                  <a:gd name="connsiteX3" fmla="*/ 311823 w 868048"/>
                  <a:gd name="connsiteY3" fmla="*/ 391885 h 447323"/>
                  <a:gd name="connsiteX4" fmla="*/ 425597 w 868048"/>
                  <a:gd name="connsiteY4" fmla="*/ 429810 h 447323"/>
                  <a:gd name="connsiteX5" fmla="*/ 530942 w 868048"/>
                  <a:gd name="connsiteY5" fmla="*/ 446665 h 447323"/>
                  <a:gd name="connsiteX6" fmla="*/ 648929 w 868048"/>
                  <a:gd name="connsiteY6" fmla="*/ 408741 h 447323"/>
                  <a:gd name="connsiteX7" fmla="*/ 868048 w 868048"/>
                  <a:gd name="connsiteY7" fmla="*/ 278112 h 447323"/>
                  <a:gd name="connsiteX8" fmla="*/ 813268 w 868048"/>
                  <a:gd name="connsiteY8" fmla="*/ 269685 h 447323"/>
                  <a:gd name="connsiteX9" fmla="*/ 678426 w 868048"/>
                  <a:gd name="connsiteY9" fmla="*/ 240188 h 447323"/>
                  <a:gd name="connsiteX10" fmla="*/ 509873 w 868048"/>
                  <a:gd name="connsiteY10" fmla="*/ 155911 h 447323"/>
                  <a:gd name="connsiteX11" fmla="*/ 375030 w 868048"/>
                  <a:gd name="connsiteY11" fmla="*/ 50566 h 447323"/>
                  <a:gd name="connsiteX12" fmla="*/ 332892 w 868048"/>
                  <a:gd name="connsiteY12" fmla="*/ 0 h 447323"/>
                  <a:gd name="connsiteX13" fmla="*/ 0 w 868048"/>
                  <a:gd name="connsiteY13" fmla="*/ 155911 h 447323"/>
                  <a:gd name="connsiteX0" fmla="*/ 0 w 868048"/>
                  <a:gd name="connsiteY0" fmla="*/ 155911 h 447323"/>
                  <a:gd name="connsiteX1" fmla="*/ 71635 w 868048"/>
                  <a:gd name="connsiteY1" fmla="*/ 227546 h 447323"/>
                  <a:gd name="connsiteX2" fmla="*/ 168553 w 868048"/>
                  <a:gd name="connsiteY2" fmla="*/ 307609 h 447323"/>
                  <a:gd name="connsiteX3" fmla="*/ 311823 w 868048"/>
                  <a:gd name="connsiteY3" fmla="*/ 391885 h 447323"/>
                  <a:gd name="connsiteX4" fmla="*/ 425597 w 868048"/>
                  <a:gd name="connsiteY4" fmla="*/ 429810 h 447323"/>
                  <a:gd name="connsiteX5" fmla="*/ 530942 w 868048"/>
                  <a:gd name="connsiteY5" fmla="*/ 446665 h 447323"/>
                  <a:gd name="connsiteX6" fmla="*/ 648929 w 868048"/>
                  <a:gd name="connsiteY6" fmla="*/ 408741 h 447323"/>
                  <a:gd name="connsiteX7" fmla="*/ 868048 w 868048"/>
                  <a:gd name="connsiteY7" fmla="*/ 278112 h 447323"/>
                  <a:gd name="connsiteX8" fmla="*/ 813268 w 868048"/>
                  <a:gd name="connsiteY8" fmla="*/ 269685 h 447323"/>
                  <a:gd name="connsiteX9" fmla="*/ 678426 w 868048"/>
                  <a:gd name="connsiteY9" fmla="*/ 240188 h 447323"/>
                  <a:gd name="connsiteX10" fmla="*/ 509873 w 868048"/>
                  <a:gd name="connsiteY10" fmla="*/ 155911 h 447323"/>
                  <a:gd name="connsiteX11" fmla="*/ 375030 w 868048"/>
                  <a:gd name="connsiteY11" fmla="*/ 50566 h 447323"/>
                  <a:gd name="connsiteX12" fmla="*/ 325795 w 868048"/>
                  <a:gd name="connsiteY12" fmla="*/ 0 h 447323"/>
                  <a:gd name="connsiteX13" fmla="*/ 0 w 868048"/>
                  <a:gd name="connsiteY13" fmla="*/ 155911 h 447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68048" h="447323">
                    <a:moveTo>
                      <a:pt x="0" y="155911"/>
                    </a:moveTo>
                    <a:cubicBezTo>
                      <a:pt x="21771" y="179087"/>
                      <a:pt x="43543" y="202263"/>
                      <a:pt x="71635" y="227546"/>
                    </a:cubicBezTo>
                    <a:cubicBezTo>
                      <a:pt x="99727" y="252829"/>
                      <a:pt x="128522" y="280219"/>
                      <a:pt x="168553" y="307609"/>
                    </a:cubicBezTo>
                    <a:cubicBezTo>
                      <a:pt x="208584" y="334999"/>
                      <a:pt x="268982" y="371518"/>
                      <a:pt x="311823" y="391885"/>
                    </a:cubicBezTo>
                    <a:cubicBezTo>
                      <a:pt x="354664" y="412252"/>
                      <a:pt x="389077" y="420680"/>
                      <a:pt x="425597" y="429810"/>
                    </a:cubicBezTo>
                    <a:cubicBezTo>
                      <a:pt x="462117" y="438940"/>
                      <a:pt x="493720" y="450176"/>
                      <a:pt x="530942" y="446665"/>
                    </a:cubicBezTo>
                    <a:cubicBezTo>
                      <a:pt x="568164" y="443154"/>
                      <a:pt x="600470" y="433322"/>
                      <a:pt x="648929" y="408741"/>
                    </a:cubicBezTo>
                    <a:lnTo>
                      <a:pt x="868048" y="278112"/>
                    </a:lnTo>
                    <a:cubicBezTo>
                      <a:pt x="849788" y="275303"/>
                      <a:pt x="844872" y="276006"/>
                      <a:pt x="813268" y="269685"/>
                    </a:cubicBezTo>
                    <a:cubicBezTo>
                      <a:pt x="781664" y="263364"/>
                      <a:pt x="728992" y="259150"/>
                      <a:pt x="678426" y="240188"/>
                    </a:cubicBezTo>
                    <a:cubicBezTo>
                      <a:pt x="627860" y="221226"/>
                      <a:pt x="560439" y="187515"/>
                      <a:pt x="509873" y="155911"/>
                    </a:cubicBezTo>
                    <a:cubicBezTo>
                      <a:pt x="459307" y="124307"/>
                      <a:pt x="404527" y="76551"/>
                      <a:pt x="375030" y="50566"/>
                    </a:cubicBezTo>
                    <a:cubicBezTo>
                      <a:pt x="345533" y="24581"/>
                      <a:pt x="332115" y="12290"/>
                      <a:pt x="325795" y="0"/>
                    </a:cubicBezTo>
                    <a:lnTo>
                      <a:pt x="0" y="15591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0" name="任意多边形 8"/>
              <p:cNvSpPr/>
              <p:nvPr/>
            </p:nvSpPr>
            <p:spPr>
              <a:xfrm>
                <a:off x="4443219" y="4095838"/>
                <a:ext cx="537522" cy="379244"/>
              </a:xfrm>
              <a:custGeom>
                <a:avLst/>
                <a:gdLst>
                  <a:gd name="connsiteX0" fmla="*/ 535156 w 535156"/>
                  <a:gd name="connsiteY0" fmla="*/ 379244 h 379244"/>
                  <a:gd name="connsiteX1" fmla="*/ 501445 w 535156"/>
                  <a:gd name="connsiteY1" fmla="*/ 261257 h 379244"/>
                  <a:gd name="connsiteX2" fmla="*/ 442452 w 535156"/>
                  <a:gd name="connsiteY2" fmla="*/ 257043 h 379244"/>
                  <a:gd name="connsiteX3" fmla="*/ 337106 w 535156"/>
                  <a:gd name="connsiteY3" fmla="*/ 223333 h 379244"/>
                  <a:gd name="connsiteX4" fmla="*/ 193836 w 535156"/>
                  <a:gd name="connsiteY4" fmla="*/ 143270 h 379244"/>
                  <a:gd name="connsiteX5" fmla="*/ 75849 w 535156"/>
                  <a:gd name="connsiteY5" fmla="*/ 42138 h 379244"/>
                  <a:gd name="connsiteX6" fmla="*/ 42139 w 535156"/>
                  <a:gd name="connsiteY6" fmla="*/ 0 h 379244"/>
                  <a:gd name="connsiteX7" fmla="*/ 0 w 535156"/>
                  <a:gd name="connsiteY7" fmla="*/ 92704 h 379244"/>
                  <a:gd name="connsiteX8" fmla="*/ 75849 w 535156"/>
                  <a:gd name="connsiteY8" fmla="*/ 176980 h 379244"/>
                  <a:gd name="connsiteX9" fmla="*/ 193836 w 535156"/>
                  <a:gd name="connsiteY9" fmla="*/ 261257 h 379244"/>
                  <a:gd name="connsiteX10" fmla="*/ 337106 w 535156"/>
                  <a:gd name="connsiteY10" fmla="*/ 332892 h 379244"/>
                  <a:gd name="connsiteX11" fmla="*/ 480376 w 535156"/>
                  <a:gd name="connsiteY11" fmla="*/ 366603 h 379244"/>
                  <a:gd name="connsiteX12" fmla="*/ 535156 w 535156"/>
                  <a:gd name="connsiteY12" fmla="*/ 379244 h 379244"/>
                  <a:gd name="connsiteX0" fmla="*/ 537522 w 537522"/>
                  <a:gd name="connsiteY0" fmla="*/ 379244 h 379244"/>
                  <a:gd name="connsiteX1" fmla="*/ 503811 w 537522"/>
                  <a:gd name="connsiteY1" fmla="*/ 261257 h 379244"/>
                  <a:gd name="connsiteX2" fmla="*/ 444818 w 537522"/>
                  <a:gd name="connsiteY2" fmla="*/ 257043 h 379244"/>
                  <a:gd name="connsiteX3" fmla="*/ 339472 w 537522"/>
                  <a:gd name="connsiteY3" fmla="*/ 223333 h 379244"/>
                  <a:gd name="connsiteX4" fmla="*/ 196202 w 537522"/>
                  <a:gd name="connsiteY4" fmla="*/ 143270 h 379244"/>
                  <a:gd name="connsiteX5" fmla="*/ 78215 w 537522"/>
                  <a:gd name="connsiteY5" fmla="*/ 42138 h 379244"/>
                  <a:gd name="connsiteX6" fmla="*/ 44505 w 537522"/>
                  <a:gd name="connsiteY6" fmla="*/ 0 h 379244"/>
                  <a:gd name="connsiteX7" fmla="*/ 0 w 537522"/>
                  <a:gd name="connsiteY7" fmla="*/ 97435 h 379244"/>
                  <a:gd name="connsiteX8" fmla="*/ 78215 w 537522"/>
                  <a:gd name="connsiteY8" fmla="*/ 176980 h 379244"/>
                  <a:gd name="connsiteX9" fmla="*/ 196202 w 537522"/>
                  <a:gd name="connsiteY9" fmla="*/ 261257 h 379244"/>
                  <a:gd name="connsiteX10" fmla="*/ 339472 w 537522"/>
                  <a:gd name="connsiteY10" fmla="*/ 332892 h 379244"/>
                  <a:gd name="connsiteX11" fmla="*/ 482742 w 537522"/>
                  <a:gd name="connsiteY11" fmla="*/ 366603 h 379244"/>
                  <a:gd name="connsiteX12" fmla="*/ 537522 w 537522"/>
                  <a:gd name="connsiteY12" fmla="*/ 379244 h 379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37522" h="379244">
                    <a:moveTo>
                      <a:pt x="537522" y="379244"/>
                    </a:moveTo>
                    <a:cubicBezTo>
                      <a:pt x="523475" y="329731"/>
                      <a:pt x="509429" y="280219"/>
                      <a:pt x="503811" y="261257"/>
                    </a:cubicBezTo>
                    <a:lnTo>
                      <a:pt x="444818" y="257043"/>
                    </a:lnTo>
                    <a:cubicBezTo>
                      <a:pt x="417428" y="250722"/>
                      <a:pt x="380908" y="242295"/>
                      <a:pt x="339472" y="223333"/>
                    </a:cubicBezTo>
                    <a:cubicBezTo>
                      <a:pt x="298036" y="204371"/>
                      <a:pt x="239745" y="173469"/>
                      <a:pt x="196202" y="143270"/>
                    </a:cubicBezTo>
                    <a:cubicBezTo>
                      <a:pt x="152659" y="113071"/>
                      <a:pt x="103498" y="66016"/>
                      <a:pt x="78215" y="42138"/>
                    </a:cubicBezTo>
                    <a:cubicBezTo>
                      <a:pt x="52932" y="18260"/>
                      <a:pt x="48718" y="9130"/>
                      <a:pt x="44505" y="0"/>
                    </a:cubicBezTo>
                    <a:lnTo>
                      <a:pt x="0" y="97435"/>
                    </a:lnTo>
                    <a:cubicBezTo>
                      <a:pt x="25283" y="125527"/>
                      <a:pt x="45515" y="149676"/>
                      <a:pt x="78215" y="176980"/>
                    </a:cubicBezTo>
                    <a:cubicBezTo>
                      <a:pt x="110915" y="204284"/>
                      <a:pt x="152659" y="235272"/>
                      <a:pt x="196202" y="261257"/>
                    </a:cubicBezTo>
                    <a:cubicBezTo>
                      <a:pt x="239745" y="287242"/>
                      <a:pt x="291715" y="315334"/>
                      <a:pt x="339472" y="332892"/>
                    </a:cubicBezTo>
                    <a:cubicBezTo>
                      <a:pt x="387229" y="350450"/>
                      <a:pt x="450436" y="360282"/>
                      <a:pt x="482742" y="366603"/>
                    </a:cubicBezTo>
                    <a:lnTo>
                      <a:pt x="537522" y="3792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25" name="组合 2055"/>
            <p:cNvGrpSpPr/>
            <p:nvPr/>
          </p:nvGrpSpPr>
          <p:grpSpPr>
            <a:xfrm>
              <a:off x="4365811" y="2647886"/>
              <a:ext cx="1072956" cy="1176375"/>
              <a:chOff x="4677346" y="2865401"/>
              <a:chExt cx="699495" cy="766916"/>
            </a:xfrm>
          </p:grpSpPr>
          <p:sp>
            <p:nvSpPr>
              <p:cNvPr id="43" name="任意多边形 42"/>
              <p:cNvSpPr/>
              <p:nvPr/>
            </p:nvSpPr>
            <p:spPr>
              <a:xfrm>
                <a:off x="4677346" y="2962319"/>
                <a:ext cx="615218" cy="661570"/>
              </a:xfrm>
              <a:custGeom>
                <a:avLst/>
                <a:gdLst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84589 w 615218"/>
                  <a:gd name="connsiteY2" fmla="*/ 227546 h 661570"/>
                  <a:gd name="connsiteX3" fmla="*/ 556225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98782 w 615218"/>
                  <a:gd name="connsiteY2" fmla="*/ 244105 h 661570"/>
                  <a:gd name="connsiteX3" fmla="*/ 556225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98782 w 615218"/>
                  <a:gd name="connsiteY2" fmla="*/ 244105 h 661570"/>
                  <a:gd name="connsiteX3" fmla="*/ 565688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15218" h="661570">
                    <a:moveTo>
                      <a:pt x="324464" y="0"/>
                    </a:moveTo>
                    <a:cubicBezTo>
                      <a:pt x="349045" y="27390"/>
                      <a:pt x="371260" y="52020"/>
                      <a:pt x="400313" y="92704"/>
                    </a:cubicBezTo>
                    <a:cubicBezTo>
                      <a:pt x="429366" y="133388"/>
                      <a:pt x="471220" y="198455"/>
                      <a:pt x="498782" y="244105"/>
                    </a:cubicBezTo>
                    <a:cubicBezTo>
                      <a:pt x="526344" y="289755"/>
                      <a:pt x="546282" y="321606"/>
                      <a:pt x="565688" y="366603"/>
                    </a:cubicBezTo>
                    <a:cubicBezTo>
                      <a:pt x="585094" y="411600"/>
                      <a:pt x="610302" y="481079"/>
                      <a:pt x="615218" y="514087"/>
                    </a:cubicBezTo>
                    <a:lnTo>
                      <a:pt x="261257" y="661570"/>
                    </a:lnTo>
                    <a:cubicBezTo>
                      <a:pt x="247211" y="626455"/>
                      <a:pt x="237379" y="600470"/>
                      <a:pt x="219119" y="556225"/>
                    </a:cubicBezTo>
                    <a:cubicBezTo>
                      <a:pt x="200859" y="511980"/>
                      <a:pt x="179087" y="449474"/>
                      <a:pt x="151697" y="396099"/>
                    </a:cubicBezTo>
                    <a:cubicBezTo>
                      <a:pt x="124307" y="342724"/>
                      <a:pt x="80062" y="276707"/>
                      <a:pt x="54779" y="235974"/>
                    </a:cubicBezTo>
                    <a:cubicBezTo>
                      <a:pt x="29496" y="195241"/>
                      <a:pt x="14748" y="173469"/>
                      <a:pt x="0" y="151698"/>
                    </a:cubicBezTo>
                    <a:lnTo>
                      <a:pt x="3244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7" name="任意多边形 46"/>
              <p:cNvSpPr/>
              <p:nvPr/>
            </p:nvSpPr>
            <p:spPr>
              <a:xfrm>
                <a:off x="4677346" y="2869615"/>
                <a:ext cx="353961" cy="244402"/>
              </a:xfrm>
              <a:custGeom>
                <a:avLst/>
                <a:gdLst>
                  <a:gd name="connsiteX0" fmla="*/ 320250 w 353961"/>
                  <a:gd name="connsiteY0" fmla="*/ 96918 h 244402"/>
                  <a:gd name="connsiteX1" fmla="*/ 353961 w 353961"/>
                  <a:gd name="connsiteY1" fmla="*/ 0 h 244402"/>
                  <a:gd name="connsiteX2" fmla="*/ 21069 w 353961"/>
                  <a:gd name="connsiteY2" fmla="*/ 164339 h 244402"/>
                  <a:gd name="connsiteX3" fmla="*/ 0 w 353961"/>
                  <a:gd name="connsiteY3" fmla="*/ 244402 h 244402"/>
                  <a:gd name="connsiteX4" fmla="*/ 320250 w 353961"/>
                  <a:gd name="connsiteY4" fmla="*/ 96918 h 244402"/>
                  <a:gd name="connsiteX0" fmla="*/ 324981 w 353961"/>
                  <a:gd name="connsiteY0" fmla="*/ 96918 h 244402"/>
                  <a:gd name="connsiteX1" fmla="*/ 353961 w 353961"/>
                  <a:gd name="connsiteY1" fmla="*/ 0 h 244402"/>
                  <a:gd name="connsiteX2" fmla="*/ 21069 w 353961"/>
                  <a:gd name="connsiteY2" fmla="*/ 164339 h 244402"/>
                  <a:gd name="connsiteX3" fmla="*/ 0 w 353961"/>
                  <a:gd name="connsiteY3" fmla="*/ 244402 h 244402"/>
                  <a:gd name="connsiteX4" fmla="*/ 324981 w 353961"/>
                  <a:gd name="connsiteY4" fmla="*/ 96918 h 24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3961" h="244402">
                    <a:moveTo>
                      <a:pt x="324981" y="96918"/>
                    </a:moveTo>
                    <a:cubicBezTo>
                      <a:pt x="335164" y="66368"/>
                      <a:pt x="340617" y="35818"/>
                      <a:pt x="353961" y="0"/>
                    </a:cubicBezTo>
                    <a:lnTo>
                      <a:pt x="21069" y="164339"/>
                    </a:lnTo>
                    <a:lnTo>
                      <a:pt x="0" y="244402"/>
                    </a:lnTo>
                    <a:lnTo>
                      <a:pt x="324981" y="969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4938603" y="3467978"/>
                <a:ext cx="438238" cy="164339"/>
              </a:xfrm>
              <a:custGeom>
                <a:avLst/>
                <a:gdLst>
                  <a:gd name="connsiteX0" fmla="*/ 349747 w 438238"/>
                  <a:gd name="connsiteY0" fmla="*/ 0 h 164339"/>
                  <a:gd name="connsiteX1" fmla="*/ 438238 w 438238"/>
                  <a:gd name="connsiteY1" fmla="*/ 4214 h 164339"/>
                  <a:gd name="connsiteX2" fmla="*/ 71635 w 438238"/>
                  <a:gd name="connsiteY2" fmla="*/ 164339 h 164339"/>
                  <a:gd name="connsiteX3" fmla="*/ 0 w 438238"/>
                  <a:gd name="connsiteY3" fmla="*/ 151698 h 164339"/>
                  <a:gd name="connsiteX4" fmla="*/ 349747 w 438238"/>
                  <a:gd name="connsiteY4" fmla="*/ 0 h 164339"/>
                  <a:gd name="connsiteX0" fmla="*/ 349747 w 438238"/>
                  <a:gd name="connsiteY0" fmla="*/ 0 h 164339"/>
                  <a:gd name="connsiteX1" fmla="*/ 438238 w 438238"/>
                  <a:gd name="connsiteY1" fmla="*/ 4214 h 164339"/>
                  <a:gd name="connsiteX2" fmla="*/ 71635 w 438238"/>
                  <a:gd name="connsiteY2" fmla="*/ 164339 h 164339"/>
                  <a:gd name="connsiteX3" fmla="*/ 0 w 438238"/>
                  <a:gd name="connsiteY3" fmla="*/ 156429 h 164339"/>
                  <a:gd name="connsiteX4" fmla="*/ 349747 w 438238"/>
                  <a:gd name="connsiteY4" fmla="*/ 0 h 164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238" h="164339">
                    <a:moveTo>
                      <a:pt x="349747" y="0"/>
                    </a:moveTo>
                    <a:lnTo>
                      <a:pt x="438238" y="4214"/>
                    </a:lnTo>
                    <a:lnTo>
                      <a:pt x="71635" y="164339"/>
                    </a:lnTo>
                    <a:lnTo>
                      <a:pt x="0" y="156429"/>
                    </a:lnTo>
                    <a:lnTo>
                      <a:pt x="349747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>
                <a:off x="5001810" y="2865401"/>
                <a:ext cx="375031" cy="610190"/>
              </a:xfrm>
              <a:custGeom>
                <a:avLst/>
                <a:gdLst>
                  <a:gd name="connsiteX0" fmla="*/ 290754 w 375031"/>
                  <a:gd name="connsiteY0" fmla="*/ 598363 h 606791"/>
                  <a:gd name="connsiteX1" fmla="*/ 252830 w 375031"/>
                  <a:gd name="connsiteY1" fmla="*/ 497231 h 606791"/>
                  <a:gd name="connsiteX2" fmla="*/ 176981 w 375031"/>
                  <a:gd name="connsiteY2" fmla="*/ 345534 h 606791"/>
                  <a:gd name="connsiteX3" fmla="*/ 88490 w 375031"/>
                  <a:gd name="connsiteY3" fmla="*/ 210691 h 606791"/>
                  <a:gd name="connsiteX4" fmla="*/ 25283 w 375031"/>
                  <a:gd name="connsiteY4" fmla="*/ 122201 h 606791"/>
                  <a:gd name="connsiteX5" fmla="*/ 0 w 375031"/>
                  <a:gd name="connsiteY5" fmla="*/ 101132 h 606791"/>
                  <a:gd name="connsiteX6" fmla="*/ 29497 w 375031"/>
                  <a:gd name="connsiteY6" fmla="*/ 0 h 606791"/>
                  <a:gd name="connsiteX7" fmla="*/ 105346 w 375031"/>
                  <a:gd name="connsiteY7" fmla="*/ 101132 h 606791"/>
                  <a:gd name="connsiteX8" fmla="*/ 198050 w 375031"/>
                  <a:gd name="connsiteY8" fmla="*/ 231760 h 606791"/>
                  <a:gd name="connsiteX9" fmla="*/ 282326 w 375031"/>
                  <a:gd name="connsiteY9" fmla="*/ 383458 h 606791"/>
                  <a:gd name="connsiteX10" fmla="*/ 345534 w 375031"/>
                  <a:gd name="connsiteY10" fmla="*/ 518300 h 606791"/>
                  <a:gd name="connsiteX11" fmla="*/ 375031 w 375031"/>
                  <a:gd name="connsiteY11" fmla="*/ 606791 h 606791"/>
                  <a:gd name="connsiteX12" fmla="*/ 290754 w 375031"/>
                  <a:gd name="connsiteY12" fmla="*/ 598363 h 606791"/>
                  <a:gd name="connsiteX0" fmla="*/ 290754 w 375031"/>
                  <a:gd name="connsiteY0" fmla="*/ 610190 h 610190"/>
                  <a:gd name="connsiteX1" fmla="*/ 252830 w 375031"/>
                  <a:gd name="connsiteY1" fmla="*/ 497231 h 610190"/>
                  <a:gd name="connsiteX2" fmla="*/ 176981 w 375031"/>
                  <a:gd name="connsiteY2" fmla="*/ 345534 h 610190"/>
                  <a:gd name="connsiteX3" fmla="*/ 88490 w 375031"/>
                  <a:gd name="connsiteY3" fmla="*/ 210691 h 610190"/>
                  <a:gd name="connsiteX4" fmla="*/ 25283 w 375031"/>
                  <a:gd name="connsiteY4" fmla="*/ 122201 h 610190"/>
                  <a:gd name="connsiteX5" fmla="*/ 0 w 375031"/>
                  <a:gd name="connsiteY5" fmla="*/ 101132 h 610190"/>
                  <a:gd name="connsiteX6" fmla="*/ 29497 w 375031"/>
                  <a:gd name="connsiteY6" fmla="*/ 0 h 610190"/>
                  <a:gd name="connsiteX7" fmla="*/ 105346 w 375031"/>
                  <a:gd name="connsiteY7" fmla="*/ 101132 h 610190"/>
                  <a:gd name="connsiteX8" fmla="*/ 198050 w 375031"/>
                  <a:gd name="connsiteY8" fmla="*/ 231760 h 610190"/>
                  <a:gd name="connsiteX9" fmla="*/ 282326 w 375031"/>
                  <a:gd name="connsiteY9" fmla="*/ 383458 h 610190"/>
                  <a:gd name="connsiteX10" fmla="*/ 345534 w 375031"/>
                  <a:gd name="connsiteY10" fmla="*/ 518300 h 610190"/>
                  <a:gd name="connsiteX11" fmla="*/ 375031 w 375031"/>
                  <a:gd name="connsiteY11" fmla="*/ 606791 h 610190"/>
                  <a:gd name="connsiteX12" fmla="*/ 290754 w 375031"/>
                  <a:gd name="connsiteY12" fmla="*/ 610190 h 610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75031" h="610190">
                    <a:moveTo>
                      <a:pt x="290754" y="610190"/>
                    </a:moveTo>
                    <a:cubicBezTo>
                      <a:pt x="281273" y="580693"/>
                      <a:pt x="271792" y="541340"/>
                      <a:pt x="252830" y="497231"/>
                    </a:cubicBezTo>
                    <a:cubicBezTo>
                      <a:pt x="233868" y="453122"/>
                      <a:pt x="204371" y="393291"/>
                      <a:pt x="176981" y="345534"/>
                    </a:cubicBezTo>
                    <a:cubicBezTo>
                      <a:pt x="149591" y="297777"/>
                      <a:pt x="113773" y="247913"/>
                      <a:pt x="88490" y="210691"/>
                    </a:cubicBezTo>
                    <a:cubicBezTo>
                      <a:pt x="63207" y="173469"/>
                      <a:pt x="40031" y="140461"/>
                      <a:pt x="25283" y="122201"/>
                    </a:cubicBezTo>
                    <a:cubicBezTo>
                      <a:pt x="10535" y="103941"/>
                      <a:pt x="5267" y="102536"/>
                      <a:pt x="0" y="101132"/>
                    </a:cubicBezTo>
                    <a:lnTo>
                      <a:pt x="29497" y="0"/>
                    </a:lnTo>
                    <a:cubicBezTo>
                      <a:pt x="54780" y="33711"/>
                      <a:pt x="77254" y="62505"/>
                      <a:pt x="105346" y="101132"/>
                    </a:cubicBezTo>
                    <a:cubicBezTo>
                      <a:pt x="133438" y="139759"/>
                      <a:pt x="168553" y="184706"/>
                      <a:pt x="198050" y="231760"/>
                    </a:cubicBezTo>
                    <a:cubicBezTo>
                      <a:pt x="227547" y="278814"/>
                      <a:pt x="257745" y="335701"/>
                      <a:pt x="282326" y="383458"/>
                    </a:cubicBezTo>
                    <a:cubicBezTo>
                      <a:pt x="306907" y="431215"/>
                      <a:pt x="330083" y="481078"/>
                      <a:pt x="345534" y="518300"/>
                    </a:cubicBezTo>
                    <a:cubicBezTo>
                      <a:pt x="360985" y="555522"/>
                      <a:pt x="368008" y="581156"/>
                      <a:pt x="375031" y="606791"/>
                    </a:cubicBezTo>
                    <a:lnTo>
                      <a:pt x="290754" y="61019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26" name="组合 2059"/>
            <p:cNvGrpSpPr/>
            <p:nvPr/>
          </p:nvGrpSpPr>
          <p:grpSpPr>
            <a:xfrm>
              <a:off x="3628968" y="2137248"/>
              <a:ext cx="1176374" cy="743312"/>
              <a:chOff x="4090901" y="3221485"/>
              <a:chExt cx="766916" cy="484590"/>
            </a:xfrm>
          </p:grpSpPr>
          <p:sp>
            <p:nvSpPr>
              <p:cNvPr id="40" name="任意多边形 39"/>
              <p:cNvSpPr/>
              <p:nvPr/>
            </p:nvSpPr>
            <p:spPr>
              <a:xfrm>
                <a:off x="4090901" y="3221485"/>
                <a:ext cx="324464" cy="261257"/>
              </a:xfrm>
              <a:custGeom>
                <a:avLst/>
                <a:gdLst>
                  <a:gd name="connsiteX0" fmla="*/ 324464 w 324464"/>
                  <a:gd name="connsiteY0" fmla="*/ 101132 h 261257"/>
                  <a:gd name="connsiteX1" fmla="*/ 8427 w 324464"/>
                  <a:gd name="connsiteY1" fmla="*/ 261257 h 261257"/>
                  <a:gd name="connsiteX2" fmla="*/ 0 w 324464"/>
                  <a:gd name="connsiteY2" fmla="*/ 160125 h 261257"/>
                  <a:gd name="connsiteX3" fmla="*/ 299181 w 324464"/>
                  <a:gd name="connsiteY3" fmla="*/ 0 h 261257"/>
                  <a:gd name="connsiteX4" fmla="*/ 324464 w 324464"/>
                  <a:gd name="connsiteY4" fmla="*/ 101132 h 261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4464" h="261257">
                    <a:moveTo>
                      <a:pt x="324464" y="101132"/>
                    </a:moveTo>
                    <a:lnTo>
                      <a:pt x="8427" y="261257"/>
                    </a:lnTo>
                    <a:lnTo>
                      <a:pt x="0" y="160125"/>
                    </a:lnTo>
                    <a:lnTo>
                      <a:pt x="299181" y="0"/>
                    </a:lnTo>
                    <a:lnTo>
                      <a:pt x="324464" y="10113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4095114" y="3326830"/>
                <a:ext cx="728992" cy="379245"/>
              </a:xfrm>
              <a:custGeom>
                <a:avLst/>
                <a:gdLst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53143 w 728992"/>
                  <a:gd name="connsiteY5" fmla="*/ 181195 h 379245"/>
                  <a:gd name="connsiteX6" fmla="*/ 602577 w 728992"/>
                  <a:gd name="connsiteY6" fmla="*/ 126415 h 379245"/>
                  <a:gd name="connsiteX7" fmla="*/ 471949 w 728992"/>
                  <a:gd name="connsiteY7" fmla="*/ 50566 h 379245"/>
                  <a:gd name="connsiteX8" fmla="*/ 370817 w 728992"/>
                  <a:gd name="connsiteY8" fmla="*/ 12642 h 379245"/>
                  <a:gd name="connsiteX9" fmla="*/ 320251 w 728992"/>
                  <a:gd name="connsiteY9" fmla="*/ 0 h 379245"/>
                  <a:gd name="connsiteX10" fmla="*/ 0 w 728992"/>
                  <a:gd name="connsiteY10" fmla="*/ 155912 h 379245"/>
                  <a:gd name="connsiteX0" fmla="*/ 0 w 734997"/>
                  <a:gd name="connsiteY0" fmla="*/ 155912 h 379245"/>
                  <a:gd name="connsiteX1" fmla="*/ 134843 w 734997"/>
                  <a:gd name="connsiteY1" fmla="*/ 185409 h 379245"/>
                  <a:gd name="connsiteX2" fmla="*/ 303396 w 734997"/>
                  <a:gd name="connsiteY2" fmla="*/ 286540 h 379245"/>
                  <a:gd name="connsiteX3" fmla="*/ 400314 w 734997"/>
                  <a:gd name="connsiteY3" fmla="*/ 379245 h 379245"/>
                  <a:gd name="connsiteX4" fmla="*/ 728992 w 734997"/>
                  <a:gd name="connsiteY4" fmla="*/ 240188 h 379245"/>
                  <a:gd name="connsiteX5" fmla="*/ 602577 w 734997"/>
                  <a:gd name="connsiteY5" fmla="*/ 126415 h 379245"/>
                  <a:gd name="connsiteX6" fmla="*/ 471949 w 734997"/>
                  <a:gd name="connsiteY6" fmla="*/ 50566 h 379245"/>
                  <a:gd name="connsiteX7" fmla="*/ 370817 w 734997"/>
                  <a:gd name="connsiteY7" fmla="*/ 12642 h 379245"/>
                  <a:gd name="connsiteX8" fmla="*/ 320251 w 734997"/>
                  <a:gd name="connsiteY8" fmla="*/ 0 h 379245"/>
                  <a:gd name="connsiteX9" fmla="*/ 0 w 734997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70817 w 728992"/>
                  <a:gd name="connsiteY7" fmla="*/ 12642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70817 w 728992"/>
                  <a:gd name="connsiteY7" fmla="*/ 12642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80280 w 728992"/>
                  <a:gd name="connsiteY7" fmla="*/ 10277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298665 w 728992"/>
                  <a:gd name="connsiteY2" fmla="*/ 277078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80280 w 728992"/>
                  <a:gd name="connsiteY7" fmla="*/ 10277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8992" h="379245">
                    <a:moveTo>
                      <a:pt x="0" y="155912"/>
                    </a:moveTo>
                    <a:cubicBezTo>
                      <a:pt x="42138" y="159775"/>
                      <a:pt x="85066" y="165215"/>
                      <a:pt x="134843" y="185409"/>
                    </a:cubicBezTo>
                    <a:cubicBezTo>
                      <a:pt x="184620" y="205603"/>
                      <a:pt x="254420" y="244772"/>
                      <a:pt x="298665" y="277078"/>
                    </a:cubicBezTo>
                    <a:cubicBezTo>
                      <a:pt x="342910" y="309384"/>
                      <a:pt x="373977" y="349045"/>
                      <a:pt x="400314" y="379245"/>
                    </a:cubicBezTo>
                    <a:cubicBezTo>
                      <a:pt x="509873" y="332893"/>
                      <a:pt x="669999" y="278112"/>
                      <a:pt x="728992" y="240188"/>
                    </a:cubicBezTo>
                    <a:cubicBezTo>
                      <a:pt x="712136" y="219119"/>
                      <a:pt x="645418" y="158019"/>
                      <a:pt x="602577" y="126415"/>
                    </a:cubicBezTo>
                    <a:cubicBezTo>
                      <a:pt x="559736" y="94811"/>
                      <a:pt x="508999" y="69922"/>
                      <a:pt x="471949" y="50566"/>
                    </a:cubicBezTo>
                    <a:cubicBezTo>
                      <a:pt x="434899" y="31210"/>
                      <a:pt x="405563" y="18705"/>
                      <a:pt x="380280" y="10277"/>
                    </a:cubicBezTo>
                    <a:cubicBezTo>
                      <a:pt x="354997" y="1849"/>
                      <a:pt x="332892" y="2107"/>
                      <a:pt x="320251" y="0"/>
                    </a:cubicBezTo>
                    <a:lnTo>
                      <a:pt x="0" y="15591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4390082" y="3225699"/>
                <a:ext cx="467735" cy="347898"/>
              </a:xfrm>
              <a:custGeom>
                <a:avLst/>
                <a:gdLst>
                  <a:gd name="connsiteX0" fmla="*/ 425596 w 467735"/>
                  <a:gd name="connsiteY0" fmla="*/ 345533 h 345533"/>
                  <a:gd name="connsiteX1" fmla="*/ 467735 w 467735"/>
                  <a:gd name="connsiteY1" fmla="*/ 265471 h 345533"/>
                  <a:gd name="connsiteX2" fmla="*/ 425596 w 467735"/>
                  <a:gd name="connsiteY2" fmla="*/ 223332 h 345533"/>
                  <a:gd name="connsiteX3" fmla="*/ 337106 w 467735"/>
                  <a:gd name="connsiteY3" fmla="*/ 155911 h 345533"/>
                  <a:gd name="connsiteX4" fmla="*/ 252830 w 467735"/>
                  <a:gd name="connsiteY4" fmla="*/ 96918 h 345533"/>
                  <a:gd name="connsiteX5" fmla="*/ 143270 w 467735"/>
                  <a:gd name="connsiteY5" fmla="*/ 42138 h 345533"/>
                  <a:gd name="connsiteX6" fmla="*/ 67421 w 467735"/>
                  <a:gd name="connsiteY6" fmla="*/ 12641 h 345533"/>
                  <a:gd name="connsiteX7" fmla="*/ 0 w 467735"/>
                  <a:gd name="connsiteY7" fmla="*/ 0 h 345533"/>
                  <a:gd name="connsiteX8" fmla="*/ 25283 w 467735"/>
                  <a:gd name="connsiteY8" fmla="*/ 101131 h 345533"/>
                  <a:gd name="connsiteX9" fmla="*/ 101132 w 467735"/>
                  <a:gd name="connsiteY9" fmla="*/ 117987 h 345533"/>
                  <a:gd name="connsiteX10" fmla="*/ 227547 w 467735"/>
                  <a:gd name="connsiteY10" fmla="*/ 176980 h 345533"/>
                  <a:gd name="connsiteX11" fmla="*/ 328678 w 467735"/>
                  <a:gd name="connsiteY11" fmla="*/ 244401 h 345533"/>
                  <a:gd name="connsiteX12" fmla="*/ 387672 w 467735"/>
                  <a:gd name="connsiteY12" fmla="*/ 294967 h 345533"/>
                  <a:gd name="connsiteX13" fmla="*/ 425596 w 467735"/>
                  <a:gd name="connsiteY13" fmla="*/ 345533 h 345533"/>
                  <a:gd name="connsiteX0" fmla="*/ 425596 w 467735"/>
                  <a:gd name="connsiteY0" fmla="*/ 345533 h 345533"/>
                  <a:gd name="connsiteX1" fmla="*/ 467735 w 467735"/>
                  <a:gd name="connsiteY1" fmla="*/ 265471 h 345533"/>
                  <a:gd name="connsiteX2" fmla="*/ 425596 w 467735"/>
                  <a:gd name="connsiteY2" fmla="*/ 223332 h 345533"/>
                  <a:gd name="connsiteX3" fmla="*/ 337106 w 467735"/>
                  <a:gd name="connsiteY3" fmla="*/ 155911 h 345533"/>
                  <a:gd name="connsiteX4" fmla="*/ 252830 w 467735"/>
                  <a:gd name="connsiteY4" fmla="*/ 96918 h 345533"/>
                  <a:gd name="connsiteX5" fmla="*/ 143270 w 467735"/>
                  <a:gd name="connsiteY5" fmla="*/ 42138 h 345533"/>
                  <a:gd name="connsiteX6" fmla="*/ 67421 w 467735"/>
                  <a:gd name="connsiteY6" fmla="*/ 12641 h 345533"/>
                  <a:gd name="connsiteX7" fmla="*/ 0 w 467735"/>
                  <a:gd name="connsiteY7" fmla="*/ 0 h 345533"/>
                  <a:gd name="connsiteX8" fmla="*/ 25283 w 467735"/>
                  <a:gd name="connsiteY8" fmla="*/ 101131 h 345533"/>
                  <a:gd name="connsiteX9" fmla="*/ 101132 w 467735"/>
                  <a:gd name="connsiteY9" fmla="*/ 117987 h 345533"/>
                  <a:gd name="connsiteX10" fmla="*/ 220450 w 467735"/>
                  <a:gd name="connsiteY10" fmla="*/ 174614 h 345533"/>
                  <a:gd name="connsiteX11" fmla="*/ 328678 w 467735"/>
                  <a:gd name="connsiteY11" fmla="*/ 244401 h 345533"/>
                  <a:gd name="connsiteX12" fmla="*/ 387672 w 467735"/>
                  <a:gd name="connsiteY12" fmla="*/ 294967 h 345533"/>
                  <a:gd name="connsiteX13" fmla="*/ 425596 w 467735"/>
                  <a:gd name="connsiteY13" fmla="*/ 345533 h 345533"/>
                  <a:gd name="connsiteX0" fmla="*/ 430328 w 467735"/>
                  <a:gd name="connsiteY0" fmla="*/ 347898 h 347898"/>
                  <a:gd name="connsiteX1" fmla="*/ 467735 w 467735"/>
                  <a:gd name="connsiteY1" fmla="*/ 265471 h 347898"/>
                  <a:gd name="connsiteX2" fmla="*/ 425596 w 467735"/>
                  <a:gd name="connsiteY2" fmla="*/ 223332 h 347898"/>
                  <a:gd name="connsiteX3" fmla="*/ 337106 w 467735"/>
                  <a:gd name="connsiteY3" fmla="*/ 155911 h 347898"/>
                  <a:gd name="connsiteX4" fmla="*/ 252830 w 467735"/>
                  <a:gd name="connsiteY4" fmla="*/ 96918 h 347898"/>
                  <a:gd name="connsiteX5" fmla="*/ 143270 w 467735"/>
                  <a:gd name="connsiteY5" fmla="*/ 42138 h 347898"/>
                  <a:gd name="connsiteX6" fmla="*/ 67421 w 467735"/>
                  <a:gd name="connsiteY6" fmla="*/ 12641 h 347898"/>
                  <a:gd name="connsiteX7" fmla="*/ 0 w 467735"/>
                  <a:gd name="connsiteY7" fmla="*/ 0 h 347898"/>
                  <a:gd name="connsiteX8" fmla="*/ 25283 w 467735"/>
                  <a:gd name="connsiteY8" fmla="*/ 101131 h 347898"/>
                  <a:gd name="connsiteX9" fmla="*/ 101132 w 467735"/>
                  <a:gd name="connsiteY9" fmla="*/ 117987 h 347898"/>
                  <a:gd name="connsiteX10" fmla="*/ 220450 w 467735"/>
                  <a:gd name="connsiteY10" fmla="*/ 174614 h 347898"/>
                  <a:gd name="connsiteX11" fmla="*/ 328678 w 467735"/>
                  <a:gd name="connsiteY11" fmla="*/ 244401 h 347898"/>
                  <a:gd name="connsiteX12" fmla="*/ 387672 w 467735"/>
                  <a:gd name="connsiteY12" fmla="*/ 294967 h 347898"/>
                  <a:gd name="connsiteX13" fmla="*/ 430328 w 467735"/>
                  <a:gd name="connsiteY13" fmla="*/ 347898 h 347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67735" h="347898">
                    <a:moveTo>
                      <a:pt x="430328" y="347898"/>
                    </a:moveTo>
                    <a:cubicBezTo>
                      <a:pt x="447183" y="315241"/>
                      <a:pt x="459307" y="280219"/>
                      <a:pt x="467735" y="265471"/>
                    </a:cubicBezTo>
                    <a:cubicBezTo>
                      <a:pt x="453689" y="251425"/>
                      <a:pt x="447368" y="241592"/>
                      <a:pt x="425596" y="223332"/>
                    </a:cubicBezTo>
                    <a:cubicBezTo>
                      <a:pt x="403824" y="205072"/>
                      <a:pt x="365900" y="176980"/>
                      <a:pt x="337106" y="155911"/>
                    </a:cubicBezTo>
                    <a:cubicBezTo>
                      <a:pt x="308312" y="134842"/>
                      <a:pt x="285136" y="115880"/>
                      <a:pt x="252830" y="96918"/>
                    </a:cubicBezTo>
                    <a:cubicBezTo>
                      <a:pt x="220524" y="77956"/>
                      <a:pt x="174171" y="56184"/>
                      <a:pt x="143270" y="42138"/>
                    </a:cubicBezTo>
                    <a:cubicBezTo>
                      <a:pt x="112369" y="28092"/>
                      <a:pt x="91299" y="19664"/>
                      <a:pt x="67421" y="12641"/>
                    </a:cubicBezTo>
                    <a:cubicBezTo>
                      <a:pt x="43543" y="5618"/>
                      <a:pt x="21771" y="2809"/>
                      <a:pt x="0" y="0"/>
                    </a:cubicBezTo>
                    <a:lnTo>
                      <a:pt x="25283" y="101131"/>
                    </a:lnTo>
                    <a:cubicBezTo>
                      <a:pt x="50566" y="106750"/>
                      <a:pt x="68604" y="105740"/>
                      <a:pt x="101132" y="117987"/>
                    </a:cubicBezTo>
                    <a:cubicBezTo>
                      <a:pt x="133660" y="130234"/>
                      <a:pt x="182526" y="153545"/>
                      <a:pt x="220450" y="174614"/>
                    </a:cubicBezTo>
                    <a:cubicBezTo>
                      <a:pt x="258374" y="195683"/>
                      <a:pt x="301991" y="224737"/>
                      <a:pt x="328678" y="244401"/>
                    </a:cubicBezTo>
                    <a:cubicBezTo>
                      <a:pt x="355365" y="264065"/>
                      <a:pt x="371518" y="279516"/>
                      <a:pt x="387672" y="294967"/>
                    </a:cubicBezTo>
                    <a:lnTo>
                      <a:pt x="430328" y="34789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27" name="组合 2058"/>
            <p:cNvGrpSpPr/>
            <p:nvPr/>
          </p:nvGrpSpPr>
          <p:grpSpPr>
            <a:xfrm>
              <a:off x="2902203" y="2123365"/>
              <a:ext cx="1159819" cy="744269"/>
              <a:chOff x="3723172" y="2523457"/>
              <a:chExt cx="756124" cy="485214"/>
            </a:xfrm>
          </p:grpSpPr>
          <p:sp>
            <p:nvSpPr>
              <p:cNvPr id="35" name="任意多边形 34"/>
              <p:cNvSpPr/>
              <p:nvPr/>
            </p:nvSpPr>
            <p:spPr>
              <a:xfrm>
                <a:off x="3725021" y="2717917"/>
                <a:ext cx="412955" cy="290754"/>
              </a:xfrm>
              <a:custGeom>
                <a:avLst/>
                <a:gdLst>
                  <a:gd name="connsiteX0" fmla="*/ 337106 w 412955"/>
                  <a:gd name="connsiteY0" fmla="*/ 0 h 290754"/>
                  <a:gd name="connsiteX1" fmla="*/ 0 w 412955"/>
                  <a:gd name="connsiteY1" fmla="*/ 210691 h 290754"/>
                  <a:gd name="connsiteX2" fmla="*/ 109560 w 412955"/>
                  <a:gd name="connsiteY2" fmla="*/ 290754 h 290754"/>
                  <a:gd name="connsiteX3" fmla="*/ 412955 w 412955"/>
                  <a:gd name="connsiteY3" fmla="*/ 96918 h 290754"/>
                  <a:gd name="connsiteX4" fmla="*/ 337106 w 412955"/>
                  <a:gd name="connsiteY4" fmla="*/ 0 h 290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2955" h="290754">
                    <a:moveTo>
                      <a:pt x="337106" y="0"/>
                    </a:moveTo>
                    <a:lnTo>
                      <a:pt x="0" y="210691"/>
                    </a:lnTo>
                    <a:lnTo>
                      <a:pt x="109560" y="290754"/>
                    </a:lnTo>
                    <a:lnTo>
                      <a:pt x="412955" y="96918"/>
                    </a:lnTo>
                    <a:lnTo>
                      <a:pt x="337106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grpSp>
            <p:nvGrpSpPr>
              <p:cNvPr id="36" name="组合 2054"/>
              <p:cNvGrpSpPr/>
              <p:nvPr/>
            </p:nvGrpSpPr>
            <p:grpSpPr>
              <a:xfrm>
                <a:off x="3723172" y="2523457"/>
                <a:ext cx="756124" cy="481000"/>
                <a:chOff x="3723172" y="2523457"/>
                <a:chExt cx="756124" cy="481000"/>
              </a:xfrm>
            </p:grpSpPr>
            <p:sp>
              <p:nvSpPr>
                <p:cNvPr id="37" name="任意多边形 36"/>
                <p:cNvSpPr/>
                <p:nvPr/>
              </p:nvSpPr>
              <p:spPr>
                <a:xfrm>
                  <a:off x="3723172" y="2559519"/>
                  <a:ext cx="510908" cy="374339"/>
                </a:xfrm>
                <a:custGeom>
                  <a:avLst/>
                  <a:gdLst>
                    <a:gd name="connsiteX0" fmla="*/ 0 w 501446"/>
                    <a:gd name="connsiteY0" fmla="*/ 366602 h 366602"/>
                    <a:gd name="connsiteX1" fmla="*/ 63208 w 501446"/>
                    <a:gd name="connsiteY1" fmla="*/ 265471 h 366602"/>
                    <a:gd name="connsiteX2" fmla="*/ 143270 w 501446"/>
                    <a:gd name="connsiteY2" fmla="*/ 193836 h 366602"/>
                    <a:gd name="connsiteX3" fmla="*/ 273899 w 501446"/>
                    <a:gd name="connsiteY3" fmla="*/ 117987 h 366602"/>
                    <a:gd name="connsiteX4" fmla="*/ 501446 w 501446"/>
                    <a:gd name="connsiteY4" fmla="*/ 0 h 366602"/>
                    <a:gd name="connsiteX5" fmla="*/ 429811 w 501446"/>
                    <a:gd name="connsiteY5" fmla="*/ 46352 h 366602"/>
                    <a:gd name="connsiteX6" fmla="*/ 383458 w 501446"/>
                    <a:gd name="connsiteY6" fmla="*/ 96918 h 366602"/>
                    <a:gd name="connsiteX7" fmla="*/ 362389 w 501446"/>
                    <a:gd name="connsiteY7" fmla="*/ 130628 h 366602"/>
                    <a:gd name="connsiteX8" fmla="*/ 345534 w 501446"/>
                    <a:gd name="connsiteY8" fmla="*/ 160125 h 366602"/>
                    <a:gd name="connsiteX9" fmla="*/ 0 w 501446"/>
                    <a:gd name="connsiteY9" fmla="*/ 366602 h 366602"/>
                    <a:gd name="connsiteX0" fmla="*/ 0 w 513274"/>
                    <a:gd name="connsiteY0" fmla="*/ 364237 h 364237"/>
                    <a:gd name="connsiteX1" fmla="*/ 63208 w 513274"/>
                    <a:gd name="connsiteY1" fmla="*/ 263106 h 364237"/>
                    <a:gd name="connsiteX2" fmla="*/ 143270 w 513274"/>
                    <a:gd name="connsiteY2" fmla="*/ 191471 h 364237"/>
                    <a:gd name="connsiteX3" fmla="*/ 273899 w 513274"/>
                    <a:gd name="connsiteY3" fmla="*/ 115622 h 364237"/>
                    <a:gd name="connsiteX4" fmla="*/ 513274 w 513274"/>
                    <a:gd name="connsiteY4" fmla="*/ 0 h 364237"/>
                    <a:gd name="connsiteX5" fmla="*/ 429811 w 513274"/>
                    <a:gd name="connsiteY5" fmla="*/ 43987 h 364237"/>
                    <a:gd name="connsiteX6" fmla="*/ 383458 w 513274"/>
                    <a:gd name="connsiteY6" fmla="*/ 94553 h 364237"/>
                    <a:gd name="connsiteX7" fmla="*/ 362389 w 513274"/>
                    <a:gd name="connsiteY7" fmla="*/ 128263 h 364237"/>
                    <a:gd name="connsiteX8" fmla="*/ 345534 w 513274"/>
                    <a:gd name="connsiteY8" fmla="*/ 157760 h 364237"/>
                    <a:gd name="connsiteX9" fmla="*/ 0 w 513274"/>
                    <a:gd name="connsiteY9" fmla="*/ 364237 h 364237"/>
                    <a:gd name="connsiteX0" fmla="*/ 0 w 513274"/>
                    <a:gd name="connsiteY0" fmla="*/ 364237 h 364237"/>
                    <a:gd name="connsiteX1" fmla="*/ 63208 w 513274"/>
                    <a:gd name="connsiteY1" fmla="*/ 263106 h 364237"/>
                    <a:gd name="connsiteX2" fmla="*/ 143270 w 513274"/>
                    <a:gd name="connsiteY2" fmla="*/ 191471 h 364237"/>
                    <a:gd name="connsiteX3" fmla="*/ 273899 w 513274"/>
                    <a:gd name="connsiteY3" fmla="*/ 115622 h 364237"/>
                    <a:gd name="connsiteX4" fmla="*/ 513274 w 513274"/>
                    <a:gd name="connsiteY4" fmla="*/ 0 h 364237"/>
                    <a:gd name="connsiteX5" fmla="*/ 422714 w 513274"/>
                    <a:gd name="connsiteY5" fmla="*/ 55815 h 364237"/>
                    <a:gd name="connsiteX6" fmla="*/ 383458 w 513274"/>
                    <a:gd name="connsiteY6" fmla="*/ 94553 h 364237"/>
                    <a:gd name="connsiteX7" fmla="*/ 362389 w 513274"/>
                    <a:gd name="connsiteY7" fmla="*/ 128263 h 364237"/>
                    <a:gd name="connsiteX8" fmla="*/ 345534 w 513274"/>
                    <a:gd name="connsiteY8" fmla="*/ 157760 h 364237"/>
                    <a:gd name="connsiteX9" fmla="*/ 0 w 513274"/>
                    <a:gd name="connsiteY9" fmla="*/ 364237 h 364237"/>
                    <a:gd name="connsiteX0" fmla="*/ 0 w 510909"/>
                    <a:gd name="connsiteY0" fmla="*/ 373700 h 373700"/>
                    <a:gd name="connsiteX1" fmla="*/ 60843 w 510909"/>
                    <a:gd name="connsiteY1" fmla="*/ 263106 h 373700"/>
                    <a:gd name="connsiteX2" fmla="*/ 140905 w 510909"/>
                    <a:gd name="connsiteY2" fmla="*/ 191471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40905 w 510909"/>
                    <a:gd name="connsiteY2" fmla="*/ 191471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9358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4339 h 374339"/>
                    <a:gd name="connsiteX1" fmla="*/ 55349 w 510909"/>
                    <a:gd name="connsiteY1" fmla="*/ 288470 h 374339"/>
                    <a:gd name="connsiteX2" fmla="*/ 135411 w 510909"/>
                    <a:gd name="connsiteY2" fmla="*/ 208593 h 374339"/>
                    <a:gd name="connsiteX3" fmla="*/ 263293 w 510909"/>
                    <a:gd name="connsiteY3" fmla="*/ 121755 h 374339"/>
                    <a:gd name="connsiteX4" fmla="*/ 510909 w 510909"/>
                    <a:gd name="connsiteY4" fmla="*/ 639 h 374339"/>
                    <a:gd name="connsiteX5" fmla="*/ 420349 w 510909"/>
                    <a:gd name="connsiteY5" fmla="*/ 56454 h 374339"/>
                    <a:gd name="connsiteX6" fmla="*/ 381093 w 510909"/>
                    <a:gd name="connsiteY6" fmla="*/ 95192 h 374339"/>
                    <a:gd name="connsiteX7" fmla="*/ 360024 w 510909"/>
                    <a:gd name="connsiteY7" fmla="*/ 128902 h 374339"/>
                    <a:gd name="connsiteX8" fmla="*/ 343169 w 510909"/>
                    <a:gd name="connsiteY8" fmla="*/ 158399 h 374339"/>
                    <a:gd name="connsiteX9" fmla="*/ 0 w 510909"/>
                    <a:gd name="connsiteY9" fmla="*/ 374339 h 374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10909" h="374339">
                      <a:moveTo>
                        <a:pt x="0" y="374339"/>
                      </a:moveTo>
                      <a:cubicBezTo>
                        <a:pt x="19665" y="338170"/>
                        <a:pt x="32781" y="316094"/>
                        <a:pt x="55349" y="288470"/>
                      </a:cubicBezTo>
                      <a:cubicBezTo>
                        <a:pt x="77917" y="260846"/>
                        <a:pt x="100754" y="236379"/>
                        <a:pt x="135411" y="208593"/>
                      </a:cubicBezTo>
                      <a:cubicBezTo>
                        <a:pt x="170068" y="180807"/>
                        <a:pt x="200710" y="156414"/>
                        <a:pt x="263293" y="121755"/>
                      </a:cubicBezTo>
                      <a:cubicBezTo>
                        <a:pt x="325876" y="87096"/>
                        <a:pt x="503903" y="-8716"/>
                        <a:pt x="510909" y="639"/>
                      </a:cubicBezTo>
                      <a:cubicBezTo>
                        <a:pt x="487031" y="16090"/>
                        <a:pt x="441985" y="40695"/>
                        <a:pt x="420349" y="56454"/>
                      </a:cubicBezTo>
                      <a:cubicBezTo>
                        <a:pt x="398713" y="72213"/>
                        <a:pt x="391147" y="83117"/>
                        <a:pt x="381093" y="95192"/>
                      </a:cubicBezTo>
                      <a:cubicBezTo>
                        <a:pt x="371039" y="107267"/>
                        <a:pt x="366345" y="118367"/>
                        <a:pt x="360024" y="128902"/>
                      </a:cubicBezTo>
                      <a:cubicBezTo>
                        <a:pt x="353703" y="139436"/>
                        <a:pt x="348436" y="148917"/>
                        <a:pt x="343169" y="158399"/>
                      </a:cubicBezTo>
                      <a:lnTo>
                        <a:pt x="0" y="374339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38" name="任意多边形 37"/>
                <p:cNvSpPr/>
                <p:nvPr/>
              </p:nvSpPr>
              <p:spPr>
                <a:xfrm>
                  <a:off x="3834581" y="2618339"/>
                  <a:ext cx="644715" cy="386118"/>
                </a:xfrm>
                <a:custGeom>
                  <a:avLst/>
                  <a:gdLst>
                    <a:gd name="connsiteX0" fmla="*/ 644715 w 644715"/>
                    <a:gd name="connsiteY0" fmla="*/ 2660 h 386118"/>
                    <a:gd name="connsiteX1" fmla="*/ 341319 w 644715"/>
                    <a:gd name="connsiteY1" fmla="*/ 166999 h 386118"/>
                    <a:gd name="connsiteX2" fmla="*/ 299181 w 644715"/>
                    <a:gd name="connsiteY2" fmla="*/ 196496 h 386118"/>
                    <a:gd name="connsiteX3" fmla="*/ 0 w 644715"/>
                    <a:gd name="connsiteY3" fmla="*/ 386118 h 386118"/>
                    <a:gd name="connsiteX4" fmla="*/ 37924 w 644715"/>
                    <a:gd name="connsiteY4" fmla="*/ 306055 h 386118"/>
                    <a:gd name="connsiteX5" fmla="*/ 227546 w 644715"/>
                    <a:gd name="connsiteY5" fmla="*/ 137502 h 386118"/>
                    <a:gd name="connsiteX6" fmla="*/ 400313 w 644715"/>
                    <a:gd name="connsiteY6" fmla="*/ 40585 h 386118"/>
                    <a:gd name="connsiteX7" fmla="*/ 564652 w 644715"/>
                    <a:gd name="connsiteY7" fmla="*/ 2660 h 386118"/>
                    <a:gd name="connsiteX8" fmla="*/ 644715 w 644715"/>
                    <a:gd name="connsiteY8" fmla="*/ 2660 h 386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44715" h="386118">
                      <a:moveTo>
                        <a:pt x="644715" y="2660"/>
                      </a:moveTo>
                      <a:lnTo>
                        <a:pt x="341319" y="166999"/>
                      </a:lnTo>
                      <a:lnTo>
                        <a:pt x="299181" y="196496"/>
                      </a:lnTo>
                      <a:lnTo>
                        <a:pt x="0" y="386118"/>
                      </a:lnTo>
                      <a:cubicBezTo>
                        <a:pt x="12641" y="359430"/>
                        <a:pt x="0" y="347491"/>
                        <a:pt x="37924" y="306055"/>
                      </a:cubicBezTo>
                      <a:cubicBezTo>
                        <a:pt x="75848" y="264619"/>
                        <a:pt x="167148" y="181747"/>
                        <a:pt x="227546" y="137502"/>
                      </a:cubicBezTo>
                      <a:cubicBezTo>
                        <a:pt x="287944" y="93257"/>
                        <a:pt x="344129" y="63059"/>
                        <a:pt x="400313" y="40585"/>
                      </a:cubicBezTo>
                      <a:cubicBezTo>
                        <a:pt x="456497" y="18111"/>
                        <a:pt x="523216" y="8278"/>
                        <a:pt x="564652" y="2660"/>
                      </a:cubicBezTo>
                      <a:cubicBezTo>
                        <a:pt x="606088" y="-2958"/>
                        <a:pt x="627508" y="1958"/>
                        <a:pt x="644715" y="266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39" name="任意多边形 38"/>
                <p:cNvSpPr/>
                <p:nvPr/>
              </p:nvSpPr>
              <p:spPr>
                <a:xfrm>
                  <a:off x="4057668" y="2523457"/>
                  <a:ext cx="421628" cy="295592"/>
                </a:xfrm>
                <a:custGeom>
                  <a:avLst/>
                  <a:gdLst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45 w 421628"/>
                    <a:gd name="connsiteY0" fmla="*/ 202888 h 295592"/>
                    <a:gd name="connsiteX1" fmla="*/ 76094 w 421628"/>
                    <a:gd name="connsiteY1" fmla="*/ 295592 h 295592"/>
                    <a:gd name="connsiteX2" fmla="*/ 114019 w 421628"/>
                    <a:gd name="connsiteY2" fmla="*/ 228171 h 295592"/>
                    <a:gd name="connsiteX3" fmla="*/ 198295 w 421628"/>
                    <a:gd name="connsiteY3" fmla="*/ 148108 h 295592"/>
                    <a:gd name="connsiteX4" fmla="*/ 303641 w 421628"/>
                    <a:gd name="connsiteY4" fmla="*/ 110184 h 295592"/>
                    <a:gd name="connsiteX5" fmla="*/ 421628 w 421628"/>
                    <a:gd name="connsiteY5" fmla="*/ 105970 h 295592"/>
                    <a:gd name="connsiteX6" fmla="*/ 392131 w 421628"/>
                    <a:gd name="connsiteY6" fmla="*/ 624 h 295592"/>
                    <a:gd name="connsiteX7" fmla="*/ 324710 w 421628"/>
                    <a:gd name="connsiteY7" fmla="*/ 624 h 295592"/>
                    <a:gd name="connsiteX8" fmla="*/ 244647 w 421628"/>
                    <a:gd name="connsiteY8" fmla="*/ 9052 h 295592"/>
                    <a:gd name="connsiteX9" fmla="*/ 140395 w 421628"/>
                    <a:gd name="connsiteY9" fmla="*/ 45882 h 295592"/>
                    <a:gd name="connsiteX10" fmla="*/ 55025 w 421628"/>
                    <a:gd name="connsiteY10" fmla="*/ 118611 h 295592"/>
                    <a:gd name="connsiteX11" fmla="*/ 245 w 421628"/>
                    <a:gd name="connsiteY11" fmla="*/ 202888 h 295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21628" h="295592">
                      <a:moveTo>
                        <a:pt x="245" y="202888"/>
                      </a:moveTo>
                      <a:cubicBezTo>
                        <a:pt x="16397" y="228172"/>
                        <a:pt x="50811" y="264690"/>
                        <a:pt x="76094" y="295592"/>
                      </a:cubicBezTo>
                      <a:cubicBezTo>
                        <a:pt x="88736" y="273118"/>
                        <a:pt x="93652" y="252752"/>
                        <a:pt x="114019" y="228171"/>
                      </a:cubicBezTo>
                      <a:cubicBezTo>
                        <a:pt x="134386" y="203590"/>
                        <a:pt x="166691" y="167772"/>
                        <a:pt x="198295" y="148108"/>
                      </a:cubicBezTo>
                      <a:cubicBezTo>
                        <a:pt x="229899" y="128443"/>
                        <a:pt x="266419" y="117207"/>
                        <a:pt x="303641" y="110184"/>
                      </a:cubicBezTo>
                      <a:cubicBezTo>
                        <a:pt x="340863" y="103161"/>
                        <a:pt x="381245" y="104565"/>
                        <a:pt x="421628" y="105970"/>
                      </a:cubicBezTo>
                      <a:lnTo>
                        <a:pt x="392131" y="624"/>
                      </a:lnTo>
                      <a:cubicBezTo>
                        <a:pt x="369657" y="624"/>
                        <a:pt x="349290" y="-781"/>
                        <a:pt x="324710" y="624"/>
                      </a:cubicBezTo>
                      <a:cubicBezTo>
                        <a:pt x="300130" y="2029"/>
                        <a:pt x="275366" y="1509"/>
                        <a:pt x="244647" y="9052"/>
                      </a:cubicBezTo>
                      <a:cubicBezTo>
                        <a:pt x="213928" y="16595"/>
                        <a:pt x="171999" y="27622"/>
                        <a:pt x="140395" y="45882"/>
                      </a:cubicBezTo>
                      <a:cubicBezTo>
                        <a:pt x="108791" y="64142"/>
                        <a:pt x="78383" y="92443"/>
                        <a:pt x="55025" y="118611"/>
                      </a:cubicBezTo>
                      <a:cubicBezTo>
                        <a:pt x="31667" y="144779"/>
                        <a:pt x="-3266" y="190246"/>
                        <a:pt x="245" y="20288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</p:grpSp>
        <p:grpSp>
          <p:nvGrpSpPr>
            <p:cNvPr id="28" name="组合 2053"/>
            <p:cNvGrpSpPr/>
            <p:nvPr/>
          </p:nvGrpSpPr>
          <p:grpSpPr>
            <a:xfrm>
              <a:off x="2826801" y="2479817"/>
              <a:ext cx="679353" cy="1260398"/>
              <a:chOff x="3674015" y="2755841"/>
              <a:chExt cx="442892" cy="821696"/>
            </a:xfrm>
          </p:grpSpPr>
          <p:sp>
            <p:nvSpPr>
              <p:cNvPr id="32" name="任意多边形 10"/>
              <p:cNvSpPr/>
              <p:nvPr/>
            </p:nvSpPr>
            <p:spPr>
              <a:xfrm>
                <a:off x="3703952" y="3392129"/>
                <a:ext cx="408741" cy="185408"/>
              </a:xfrm>
              <a:custGeom>
                <a:avLst/>
                <a:gdLst>
                  <a:gd name="connsiteX0" fmla="*/ 408741 w 408741"/>
                  <a:gd name="connsiteY0" fmla="*/ 8428 h 185408"/>
                  <a:gd name="connsiteX1" fmla="*/ 75849 w 408741"/>
                  <a:gd name="connsiteY1" fmla="*/ 185408 h 185408"/>
                  <a:gd name="connsiteX2" fmla="*/ 0 w 408741"/>
                  <a:gd name="connsiteY2" fmla="*/ 164339 h 185408"/>
                  <a:gd name="connsiteX3" fmla="*/ 307609 w 408741"/>
                  <a:gd name="connsiteY3" fmla="*/ 0 h 185408"/>
                  <a:gd name="connsiteX4" fmla="*/ 408741 w 408741"/>
                  <a:gd name="connsiteY4" fmla="*/ 8428 h 185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741" h="185408">
                    <a:moveTo>
                      <a:pt x="408741" y="8428"/>
                    </a:moveTo>
                    <a:lnTo>
                      <a:pt x="75849" y="185408"/>
                    </a:lnTo>
                    <a:lnTo>
                      <a:pt x="0" y="164339"/>
                    </a:lnTo>
                    <a:lnTo>
                      <a:pt x="307609" y="0"/>
                    </a:lnTo>
                    <a:lnTo>
                      <a:pt x="408741" y="842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3" name="任意多边形 11"/>
              <p:cNvSpPr/>
              <p:nvPr/>
            </p:nvSpPr>
            <p:spPr>
              <a:xfrm>
                <a:off x="3965579" y="2760055"/>
                <a:ext cx="151328" cy="644716"/>
              </a:xfrm>
              <a:custGeom>
                <a:avLst/>
                <a:gdLst>
                  <a:gd name="connsiteX0" fmla="*/ 37765 w 151538"/>
                  <a:gd name="connsiteY0" fmla="*/ 632074 h 644716"/>
                  <a:gd name="connsiteX1" fmla="*/ 25123 w 151538"/>
                  <a:gd name="connsiteY1" fmla="*/ 552011 h 644716"/>
                  <a:gd name="connsiteX2" fmla="*/ 4054 w 151538"/>
                  <a:gd name="connsiteY2" fmla="*/ 429810 h 644716"/>
                  <a:gd name="connsiteX3" fmla="*/ 4054 w 151538"/>
                  <a:gd name="connsiteY3" fmla="*/ 248616 h 644716"/>
                  <a:gd name="connsiteX4" fmla="*/ 46192 w 151538"/>
                  <a:gd name="connsiteY4" fmla="*/ 63208 h 644716"/>
                  <a:gd name="connsiteX5" fmla="*/ 79903 w 151538"/>
                  <a:gd name="connsiteY5" fmla="*/ 0 h 644716"/>
                  <a:gd name="connsiteX6" fmla="*/ 151538 w 151538"/>
                  <a:gd name="connsiteY6" fmla="*/ 96918 h 644716"/>
                  <a:gd name="connsiteX7" fmla="*/ 134683 w 151538"/>
                  <a:gd name="connsiteY7" fmla="*/ 155912 h 644716"/>
                  <a:gd name="connsiteX8" fmla="*/ 117827 w 151538"/>
                  <a:gd name="connsiteY8" fmla="*/ 235974 h 644716"/>
                  <a:gd name="connsiteX9" fmla="*/ 113613 w 151538"/>
                  <a:gd name="connsiteY9" fmla="*/ 375031 h 644716"/>
                  <a:gd name="connsiteX10" fmla="*/ 122041 w 151538"/>
                  <a:gd name="connsiteY10" fmla="*/ 501445 h 644716"/>
                  <a:gd name="connsiteX11" fmla="*/ 147324 w 151538"/>
                  <a:gd name="connsiteY11" fmla="*/ 644716 h 644716"/>
                  <a:gd name="connsiteX12" fmla="*/ 37765 w 151538"/>
                  <a:gd name="connsiteY12" fmla="*/ 632074 h 644716"/>
                  <a:gd name="connsiteX0" fmla="*/ 37555 w 151328"/>
                  <a:gd name="connsiteY0" fmla="*/ 632074 h 644716"/>
                  <a:gd name="connsiteX1" fmla="*/ 20699 w 151328"/>
                  <a:gd name="connsiteY1" fmla="*/ 560439 h 644716"/>
                  <a:gd name="connsiteX2" fmla="*/ 3844 w 151328"/>
                  <a:gd name="connsiteY2" fmla="*/ 429810 h 644716"/>
                  <a:gd name="connsiteX3" fmla="*/ 3844 w 151328"/>
                  <a:gd name="connsiteY3" fmla="*/ 248616 h 644716"/>
                  <a:gd name="connsiteX4" fmla="*/ 45982 w 151328"/>
                  <a:gd name="connsiteY4" fmla="*/ 63208 h 644716"/>
                  <a:gd name="connsiteX5" fmla="*/ 79693 w 151328"/>
                  <a:gd name="connsiteY5" fmla="*/ 0 h 644716"/>
                  <a:gd name="connsiteX6" fmla="*/ 151328 w 151328"/>
                  <a:gd name="connsiteY6" fmla="*/ 96918 h 644716"/>
                  <a:gd name="connsiteX7" fmla="*/ 134473 w 151328"/>
                  <a:gd name="connsiteY7" fmla="*/ 155912 h 644716"/>
                  <a:gd name="connsiteX8" fmla="*/ 117617 w 151328"/>
                  <a:gd name="connsiteY8" fmla="*/ 235974 h 644716"/>
                  <a:gd name="connsiteX9" fmla="*/ 113403 w 151328"/>
                  <a:gd name="connsiteY9" fmla="*/ 375031 h 644716"/>
                  <a:gd name="connsiteX10" fmla="*/ 121831 w 151328"/>
                  <a:gd name="connsiteY10" fmla="*/ 501445 h 644716"/>
                  <a:gd name="connsiteX11" fmla="*/ 147114 w 151328"/>
                  <a:gd name="connsiteY11" fmla="*/ 644716 h 644716"/>
                  <a:gd name="connsiteX12" fmla="*/ 37555 w 151328"/>
                  <a:gd name="connsiteY12" fmla="*/ 632074 h 644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1328" h="644716">
                    <a:moveTo>
                      <a:pt x="37555" y="632074"/>
                    </a:moveTo>
                    <a:cubicBezTo>
                      <a:pt x="34043" y="608898"/>
                      <a:pt x="26317" y="594150"/>
                      <a:pt x="20699" y="560439"/>
                    </a:cubicBezTo>
                    <a:cubicBezTo>
                      <a:pt x="15081" y="526728"/>
                      <a:pt x="6653" y="481781"/>
                      <a:pt x="3844" y="429810"/>
                    </a:cubicBezTo>
                    <a:cubicBezTo>
                      <a:pt x="1035" y="377839"/>
                      <a:pt x="-3179" y="309716"/>
                      <a:pt x="3844" y="248616"/>
                    </a:cubicBezTo>
                    <a:cubicBezTo>
                      <a:pt x="10867" y="187516"/>
                      <a:pt x="33341" y="104644"/>
                      <a:pt x="45982" y="63208"/>
                    </a:cubicBezTo>
                    <a:cubicBezTo>
                      <a:pt x="58623" y="21772"/>
                      <a:pt x="69158" y="10886"/>
                      <a:pt x="79693" y="0"/>
                    </a:cubicBezTo>
                    <a:lnTo>
                      <a:pt x="151328" y="96918"/>
                    </a:lnTo>
                    <a:cubicBezTo>
                      <a:pt x="145710" y="116583"/>
                      <a:pt x="140091" y="132736"/>
                      <a:pt x="134473" y="155912"/>
                    </a:cubicBezTo>
                    <a:cubicBezTo>
                      <a:pt x="128855" y="179088"/>
                      <a:pt x="121129" y="199454"/>
                      <a:pt x="117617" y="235974"/>
                    </a:cubicBezTo>
                    <a:cubicBezTo>
                      <a:pt x="114105" y="272494"/>
                      <a:pt x="112701" y="330786"/>
                      <a:pt x="113403" y="375031"/>
                    </a:cubicBezTo>
                    <a:cubicBezTo>
                      <a:pt x="114105" y="419276"/>
                      <a:pt x="116213" y="456498"/>
                      <a:pt x="121831" y="501445"/>
                    </a:cubicBezTo>
                    <a:cubicBezTo>
                      <a:pt x="127449" y="546392"/>
                      <a:pt x="137281" y="595554"/>
                      <a:pt x="147114" y="644716"/>
                    </a:cubicBezTo>
                    <a:lnTo>
                      <a:pt x="37555" y="63207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3674015" y="2755841"/>
                <a:ext cx="371257" cy="796413"/>
              </a:xfrm>
              <a:custGeom>
                <a:avLst/>
                <a:gdLst>
                  <a:gd name="connsiteX0" fmla="*/ 29937 w 371257"/>
                  <a:gd name="connsiteY0" fmla="*/ 796413 h 796413"/>
                  <a:gd name="connsiteX1" fmla="*/ 329119 w 371257"/>
                  <a:gd name="connsiteY1" fmla="*/ 636288 h 796413"/>
                  <a:gd name="connsiteX2" fmla="*/ 308050 w 371257"/>
                  <a:gd name="connsiteY2" fmla="*/ 556225 h 796413"/>
                  <a:gd name="connsiteX3" fmla="*/ 295408 w 371257"/>
                  <a:gd name="connsiteY3" fmla="*/ 429811 h 796413"/>
                  <a:gd name="connsiteX4" fmla="*/ 291194 w 371257"/>
                  <a:gd name="connsiteY4" fmla="*/ 324465 h 796413"/>
                  <a:gd name="connsiteX5" fmla="*/ 303836 w 371257"/>
                  <a:gd name="connsiteY5" fmla="*/ 189623 h 796413"/>
                  <a:gd name="connsiteX6" fmla="*/ 333332 w 371257"/>
                  <a:gd name="connsiteY6" fmla="*/ 84277 h 796413"/>
                  <a:gd name="connsiteX7" fmla="*/ 371257 w 371257"/>
                  <a:gd name="connsiteY7" fmla="*/ 0 h 796413"/>
                  <a:gd name="connsiteX8" fmla="*/ 29937 w 371257"/>
                  <a:gd name="connsiteY8" fmla="*/ 219119 h 796413"/>
                  <a:gd name="connsiteX9" fmla="*/ 13082 w 371257"/>
                  <a:gd name="connsiteY9" fmla="*/ 303396 h 796413"/>
                  <a:gd name="connsiteX10" fmla="*/ 440 w 371257"/>
                  <a:gd name="connsiteY10" fmla="*/ 434024 h 796413"/>
                  <a:gd name="connsiteX11" fmla="*/ 4654 w 371257"/>
                  <a:gd name="connsiteY11" fmla="*/ 598364 h 796413"/>
                  <a:gd name="connsiteX12" fmla="*/ 21509 w 371257"/>
                  <a:gd name="connsiteY12" fmla="*/ 733206 h 796413"/>
                  <a:gd name="connsiteX13" fmla="*/ 29937 w 371257"/>
                  <a:gd name="connsiteY13" fmla="*/ 796413 h 796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1257" h="796413">
                    <a:moveTo>
                      <a:pt x="29937" y="796413"/>
                    </a:moveTo>
                    <a:lnTo>
                      <a:pt x="329119" y="636288"/>
                    </a:lnTo>
                    <a:cubicBezTo>
                      <a:pt x="322096" y="609600"/>
                      <a:pt x="313669" y="590638"/>
                      <a:pt x="308050" y="556225"/>
                    </a:cubicBezTo>
                    <a:cubicBezTo>
                      <a:pt x="302431" y="521812"/>
                      <a:pt x="298217" y="468438"/>
                      <a:pt x="295408" y="429811"/>
                    </a:cubicBezTo>
                    <a:cubicBezTo>
                      <a:pt x="292599" y="391184"/>
                      <a:pt x="289789" y="364496"/>
                      <a:pt x="291194" y="324465"/>
                    </a:cubicBezTo>
                    <a:cubicBezTo>
                      <a:pt x="292599" y="284434"/>
                      <a:pt x="296813" y="229654"/>
                      <a:pt x="303836" y="189623"/>
                    </a:cubicBezTo>
                    <a:cubicBezTo>
                      <a:pt x="310859" y="149592"/>
                      <a:pt x="322095" y="115881"/>
                      <a:pt x="333332" y="84277"/>
                    </a:cubicBezTo>
                    <a:cubicBezTo>
                      <a:pt x="344569" y="52673"/>
                      <a:pt x="357913" y="26336"/>
                      <a:pt x="371257" y="0"/>
                    </a:cubicBezTo>
                    <a:lnTo>
                      <a:pt x="29937" y="219119"/>
                    </a:lnTo>
                    <a:cubicBezTo>
                      <a:pt x="24319" y="247211"/>
                      <a:pt x="17998" y="267579"/>
                      <a:pt x="13082" y="303396"/>
                    </a:cubicBezTo>
                    <a:cubicBezTo>
                      <a:pt x="8166" y="339213"/>
                      <a:pt x="1845" y="384863"/>
                      <a:pt x="440" y="434024"/>
                    </a:cubicBezTo>
                    <a:cubicBezTo>
                      <a:pt x="-965" y="483185"/>
                      <a:pt x="1142" y="548500"/>
                      <a:pt x="4654" y="598364"/>
                    </a:cubicBezTo>
                    <a:cubicBezTo>
                      <a:pt x="8166" y="648228"/>
                      <a:pt x="17295" y="699495"/>
                      <a:pt x="21509" y="733206"/>
                    </a:cubicBezTo>
                    <a:lnTo>
                      <a:pt x="29937" y="79641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29" name="组合 2051"/>
            <p:cNvGrpSpPr/>
            <p:nvPr/>
          </p:nvGrpSpPr>
          <p:grpSpPr>
            <a:xfrm>
              <a:off x="2917966" y="3630343"/>
              <a:ext cx="1079420" cy="1176373"/>
              <a:chOff x="3733449" y="3505902"/>
              <a:chExt cx="703709" cy="766916"/>
            </a:xfrm>
          </p:grpSpPr>
          <p:sp>
            <p:nvSpPr>
              <p:cNvPr id="30" name="任意多边形 9"/>
              <p:cNvSpPr/>
              <p:nvPr/>
            </p:nvSpPr>
            <p:spPr>
              <a:xfrm>
                <a:off x="4032630" y="3505902"/>
                <a:ext cx="404528" cy="611005"/>
              </a:xfrm>
              <a:custGeom>
                <a:avLst/>
                <a:gdLst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26415 w 404528"/>
                  <a:gd name="connsiteY3" fmla="*/ 290754 h 611005"/>
                  <a:gd name="connsiteX4" fmla="*/ 75849 w 404528"/>
                  <a:gd name="connsiteY4" fmla="*/ 193836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75849 w 404528"/>
                  <a:gd name="connsiteY4" fmla="*/ 193836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196499 w 404528"/>
                  <a:gd name="connsiteY2" fmla="*/ 424044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196499 w 404528"/>
                  <a:gd name="connsiteY2" fmla="*/ 424044 h 611005"/>
                  <a:gd name="connsiteX3" fmla="*/ 112223 w 404528"/>
                  <a:gd name="connsiteY3" fmla="*/ 274195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04528" h="611005">
                    <a:moveTo>
                      <a:pt x="345534" y="611005"/>
                    </a:moveTo>
                    <a:cubicBezTo>
                      <a:pt x="323060" y="583263"/>
                      <a:pt x="302952" y="564985"/>
                      <a:pt x="278113" y="533825"/>
                    </a:cubicBezTo>
                    <a:cubicBezTo>
                      <a:pt x="253274" y="502665"/>
                      <a:pt x="224147" y="467316"/>
                      <a:pt x="196499" y="424044"/>
                    </a:cubicBezTo>
                    <a:cubicBezTo>
                      <a:pt x="168851" y="380772"/>
                      <a:pt x="133514" y="314140"/>
                      <a:pt x="112223" y="274195"/>
                    </a:cubicBezTo>
                    <a:cubicBezTo>
                      <a:pt x="90932" y="234250"/>
                      <a:pt x="83945" y="219539"/>
                      <a:pt x="68753" y="184374"/>
                    </a:cubicBezTo>
                    <a:cubicBezTo>
                      <a:pt x="53561" y="149209"/>
                      <a:pt x="32529" y="93937"/>
                      <a:pt x="21070" y="63208"/>
                    </a:cubicBezTo>
                    <a:cubicBezTo>
                      <a:pt x="9611" y="32479"/>
                      <a:pt x="4214" y="15451"/>
                      <a:pt x="0" y="0"/>
                    </a:cubicBezTo>
                    <a:lnTo>
                      <a:pt x="105346" y="4214"/>
                    </a:lnTo>
                    <a:cubicBezTo>
                      <a:pt x="116583" y="33711"/>
                      <a:pt x="125713" y="59696"/>
                      <a:pt x="139057" y="92704"/>
                    </a:cubicBezTo>
                    <a:cubicBezTo>
                      <a:pt x="152401" y="125712"/>
                      <a:pt x="165042" y="161530"/>
                      <a:pt x="185409" y="202264"/>
                    </a:cubicBezTo>
                    <a:cubicBezTo>
                      <a:pt x="205776" y="242998"/>
                      <a:pt x="235975" y="295670"/>
                      <a:pt x="261258" y="337106"/>
                    </a:cubicBezTo>
                    <a:cubicBezTo>
                      <a:pt x="286541" y="378542"/>
                      <a:pt x="313228" y="417872"/>
                      <a:pt x="337106" y="450880"/>
                    </a:cubicBezTo>
                    <a:cubicBezTo>
                      <a:pt x="360984" y="483888"/>
                      <a:pt x="382756" y="509522"/>
                      <a:pt x="404528" y="535156"/>
                    </a:cubicBezTo>
                    <a:lnTo>
                      <a:pt x="345534" y="61100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60000">
                    <a:srgbClr val="FFC000">
                      <a:lumMod val="60000"/>
                      <a:lumOff val="40000"/>
                    </a:srgbClr>
                  </a:gs>
                </a:gsLst>
                <a:lin ang="72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>
                <a:off x="3733449" y="3505902"/>
                <a:ext cx="648929" cy="766916"/>
              </a:xfrm>
              <a:custGeom>
                <a:avLst/>
                <a:gdLst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63521 h 766916"/>
                  <a:gd name="connsiteX5" fmla="*/ 75849 w 648929"/>
                  <a:gd name="connsiteY5" fmla="*/ 358175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63521 h 766916"/>
                  <a:gd name="connsiteX5" fmla="*/ 75849 w 648929"/>
                  <a:gd name="connsiteY5" fmla="*/ 370003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606604 w 648929"/>
                  <a:gd name="connsiteY13" fmla="*/ 557692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43397 w 648929"/>
                  <a:gd name="connsiteY12" fmla="*/ 473416 h 766916"/>
                  <a:gd name="connsiteX13" fmla="*/ 606604 w 648929"/>
                  <a:gd name="connsiteY13" fmla="*/ 557692 h 766916"/>
                  <a:gd name="connsiteX14" fmla="*/ 648929 w 648929"/>
                  <a:gd name="connsiteY14" fmla="*/ 606791 h 766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48929" h="766916">
                    <a:moveTo>
                      <a:pt x="648929" y="606791"/>
                    </a:moveTo>
                    <a:lnTo>
                      <a:pt x="324464" y="766916"/>
                    </a:lnTo>
                    <a:cubicBezTo>
                      <a:pt x="304800" y="743038"/>
                      <a:pt x="286540" y="723373"/>
                      <a:pt x="265471" y="695281"/>
                    </a:cubicBezTo>
                    <a:cubicBezTo>
                      <a:pt x="244402" y="667189"/>
                      <a:pt x="221226" y="635413"/>
                      <a:pt x="198050" y="598363"/>
                    </a:cubicBezTo>
                    <a:cubicBezTo>
                      <a:pt x="174874" y="561313"/>
                      <a:pt x="146782" y="511043"/>
                      <a:pt x="126415" y="472983"/>
                    </a:cubicBezTo>
                    <a:cubicBezTo>
                      <a:pt x="106048" y="434923"/>
                      <a:pt x="93012" y="409110"/>
                      <a:pt x="75849" y="370003"/>
                    </a:cubicBezTo>
                    <a:cubicBezTo>
                      <a:pt x="58686" y="330896"/>
                      <a:pt x="36075" y="276129"/>
                      <a:pt x="23434" y="238340"/>
                    </a:cubicBezTo>
                    <a:cubicBezTo>
                      <a:pt x="10793" y="200551"/>
                      <a:pt x="4214" y="171713"/>
                      <a:pt x="0" y="143270"/>
                    </a:cubicBezTo>
                    <a:lnTo>
                      <a:pt x="299181" y="0"/>
                    </a:lnTo>
                    <a:cubicBezTo>
                      <a:pt x="309013" y="30901"/>
                      <a:pt x="322385" y="62288"/>
                      <a:pt x="339667" y="103693"/>
                    </a:cubicBezTo>
                    <a:cubicBezTo>
                      <a:pt x="356949" y="145098"/>
                      <a:pt x="381530" y="203909"/>
                      <a:pt x="402874" y="248430"/>
                    </a:cubicBezTo>
                    <a:cubicBezTo>
                      <a:pt x="424218" y="292951"/>
                      <a:pt x="444314" y="333319"/>
                      <a:pt x="467734" y="370817"/>
                    </a:cubicBezTo>
                    <a:cubicBezTo>
                      <a:pt x="491154" y="408315"/>
                      <a:pt x="521626" y="441812"/>
                      <a:pt x="543397" y="473416"/>
                    </a:cubicBezTo>
                    <a:cubicBezTo>
                      <a:pt x="565168" y="505020"/>
                      <a:pt x="594665" y="541539"/>
                      <a:pt x="606604" y="557692"/>
                    </a:cubicBezTo>
                    <a:lnTo>
                      <a:pt x="648929" y="60679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 rot="15587440">
            <a:off x="5691903" y="1435984"/>
            <a:ext cx="2379439" cy="2833787"/>
            <a:chOff x="2820576" y="2123370"/>
            <a:chExt cx="2726138" cy="3246687"/>
          </a:xfrm>
        </p:grpSpPr>
        <p:grpSp>
          <p:nvGrpSpPr>
            <p:cNvPr id="70" name="组合 50"/>
            <p:cNvGrpSpPr/>
            <p:nvPr/>
          </p:nvGrpSpPr>
          <p:grpSpPr>
            <a:xfrm>
              <a:off x="4798880" y="3682062"/>
              <a:ext cx="747844" cy="1202229"/>
              <a:chOff x="4959672" y="3539613"/>
              <a:chExt cx="487543" cy="783771"/>
            </a:xfrm>
          </p:grpSpPr>
          <p:sp>
            <p:nvSpPr>
              <p:cNvPr id="104" name="任意多边形 103"/>
              <p:cNvSpPr/>
              <p:nvPr/>
            </p:nvSpPr>
            <p:spPr>
              <a:xfrm>
                <a:off x="5001810" y="4119832"/>
                <a:ext cx="380575" cy="203552"/>
              </a:xfrm>
              <a:custGeom>
                <a:avLst/>
                <a:gdLst>
                  <a:gd name="connsiteX0" fmla="*/ 387672 w 387672"/>
                  <a:gd name="connsiteY0" fmla="*/ 84276 h 202263"/>
                  <a:gd name="connsiteX1" fmla="*/ 311823 w 387672"/>
                  <a:gd name="connsiteY1" fmla="*/ 0 h 202263"/>
                  <a:gd name="connsiteX2" fmla="*/ 0 w 387672"/>
                  <a:gd name="connsiteY2" fmla="*/ 143270 h 202263"/>
                  <a:gd name="connsiteX3" fmla="*/ 80063 w 387672"/>
                  <a:gd name="connsiteY3" fmla="*/ 202263 h 202263"/>
                  <a:gd name="connsiteX4" fmla="*/ 387672 w 387672"/>
                  <a:gd name="connsiteY4" fmla="*/ 84276 h 202263"/>
                  <a:gd name="connsiteX0" fmla="*/ 380575 w 380575"/>
                  <a:gd name="connsiteY0" fmla="*/ 78468 h 203552"/>
                  <a:gd name="connsiteX1" fmla="*/ 311823 w 380575"/>
                  <a:gd name="connsiteY1" fmla="*/ 1289 h 203552"/>
                  <a:gd name="connsiteX2" fmla="*/ 0 w 380575"/>
                  <a:gd name="connsiteY2" fmla="*/ 144559 h 203552"/>
                  <a:gd name="connsiteX3" fmla="*/ 80063 w 380575"/>
                  <a:gd name="connsiteY3" fmla="*/ 203552 h 203552"/>
                  <a:gd name="connsiteX4" fmla="*/ 380575 w 380575"/>
                  <a:gd name="connsiteY4" fmla="*/ 78468 h 203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575" h="203552">
                    <a:moveTo>
                      <a:pt x="380575" y="78468"/>
                    </a:moveTo>
                    <a:cubicBezTo>
                      <a:pt x="357658" y="52742"/>
                      <a:pt x="375252" y="-9726"/>
                      <a:pt x="311823" y="1289"/>
                    </a:cubicBezTo>
                    <a:cubicBezTo>
                      <a:pt x="248394" y="12304"/>
                      <a:pt x="103941" y="96802"/>
                      <a:pt x="0" y="144559"/>
                    </a:cubicBezTo>
                    <a:lnTo>
                      <a:pt x="80063" y="203552"/>
                    </a:lnTo>
                    <a:lnTo>
                      <a:pt x="380575" y="7846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05" name="任意多边形 104"/>
              <p:cNvSpPr/>
              <p:nvPr/>
            </p:nvSpPr>
            <p:spPr>
              <a:xfrm>
                <a:off x="4959672" y="3551736"/>
                <a:ext cx="404995" cy="716868"/>
              </a:xfrm>
              <a:custGeom>
                <a:avLst/>
                <a:gdLst>
                  <a:gd name="connsiteX0" fmla="*/ 349747 w 405274"/>
                  <a:gd name="connsiteY0" fmla="*/ 568867 h 712137"/>
                  <a:gd name="connsiteX1" fmla="*/ 379244 w 405274"/>
                  <a:gd name="connsiteY1" fmla="*/ 497232 h 712137"/>
                  <a:gd name="connsiteX2" fmla="*/ 404527 w 405274"/>
                  <a:gd name="connsiteY2" fmla="*/ 345534 h 712137"/>
                  <a:gd name="connsiteX3" fmla="*/ 396099 w 405274"/>
                  <a:gd name="connsiteY3" fmla="*/ 198050 h 712137"/>
                  <a:gd name="connsiteX4" fmla="*/ 370816 w 405274"/>
                  <a:gd name="connsiteY4" fmla="*/ 58994 h 712137"/>
                  <a:gd name="connsiteX5" fmla="*/ 358175 w 405274"/>
                  <a:gd name="connsiteY5" fmla="*/ 0 h 712137"/>
                  <a:gd name="connsiteX6" fmla="*/ 0 w 405274"/>
                  <a:gd name="connsiteY6" fmla="*/ 151698 h 712137"/>
                  <a:gd name="connsiteX7" fmla="*/ 21069 w 405274"/>
                  <a:gd name="connsiteY7" fmla="*/ 227547 h 712137"/>
                  <a:gd name="connsiteX8" fmla="*/ 46352 w 405274"/>
                  <a:gd name="connsiteY8" fmla="*/ 349748 h 712137"/>
                  <a:gd name="connsiteX9" fmla="*/ 58993 w 405274"/>
                  <a:gd name="connsiteY9" fmla="*/ 530942 h 712137"/>
                  <a:gd name="connsiteX10" fmla="*/ 46352 w 405274"/>
                  <a:gd name="connsiteY10" fmla="*/ 661571 h 712137"/>
                  <a:gd name="connsiteX11" fmla="*/ 37924 w 405274"/>
                  <a:gd name="connsiteY11" fmla="*/ 712137 h 712137"/>
                  <a:gd name="connsiteX12" fmla="*/ 349747 w 405274"/>
                  <a:gd name="connsiteY12" fmla="*/ 568867 h 712137"/>
                  <a:gd name="connsiteX0" fmla="*/ 349747 w 405274"/>
                  <a:gd name="connsiteY0" fmla="*/ 573598 h 716868"/>
                  <a:gd name="connsiteX1" fmla="*/ 379244 w 405274"/>
                  <a:gd name="connsiteY1" fmla="*/ 501963 h 716868"/>
                  <a:gd name="connsiteX2" fmla="*/ 404527 w 405274"/>
                  <a:gd name="connsiteY2" fmla="*/ 350265 h 716868"/>
                  <a:gd name="connsiteX3" fmla="*/ 396099 w 405274"/>
                  <a:gd name="connsiteY3" fmla="*/ 202781 h 716868"/>
                  <a:gd name="connsiteX4" fmla="*/ 370816 w 405274"/>
                  <a:gd name="connsiteY4" fmla="*/ 63725 h 716868"/>
                  <a:gd name="connsiteX5" fmla="*/ 358175 w 405274"/>
                  <a:gd name="connsiteY5" fmla="*/ 0 h 716868"/>
                  <a:gd name="connsiteX6" fmla="*/ 0 w 405274"/>
                  <a:gd name="connsiteY6" fmla="*/ 156429 h 716868"/>
                  <a:gd name="connsiteX7" fmla="*/ 21069 w 405274"/>
                  <a:gd name="connsiteY7" fmla="*/ 232278 h 716868"/>
                  <a:gd name="connsiteX8" fmla="*/ 46352 w 405274"/>
                  <a:gd name="connsiteY8" fmla="*/ 354479 h 716868"/>
                  <a:gd name="connsiteX9" fmla="*/ 58993 w 405274"/>
                  <a:gd name="connsiteY9" fmla="*/ 535673 h 716868"/>
                  <a:gd name="connsiteX10" fmla="*/ 46352 w 405274"/>
                  <a:gd name="connsiteY10" fmla="*/ 666302 h 716868"/>
                  <a:gd name="connsiteX11" fmla="*/ 37924 w 405274"/>
                  <a:gd name="connsiteY11" fmla="*/ 716868 h 716868"/>
                  <a:gd name="connsiteX12" fmla="*/ 349747 w 405274"/>
                  <a:gd name="connsiteY12" fmla="*/ 573598 h 716868"/>
                  <a:gd name="connsiteX0" fmla="*/ 356844 w 405274"/>
                  <a:gd name="connsiteY0" fmla="*/ 571232 h 716868"/>
                  <a:gd name="connsiteX1" fmla="*/ 379244 w 405274"/>
                  <a:gd name="connsiteY1" fmla="*/ 501963 h 716868"/>
                  <a:gd name="connsiteX2" fmla="*/ 404527 w 405274"/>
                  <a:gd name="connsiteY2" fmla="*/ 350265 h 716868"/>
                  <a:gd name="connsiteX3" fmla="*/ 396099 w 405274"/>
                  <a:gd name="connsiteY3" fmla="*/ 202781 h 716868"/>
                  <a:gd name="connsiteX4" fmla="*/ 370816 w 405274"/>
                  <a:gd name="connsiteY4" fmla="*/ 63725 h 716868"/>
                  <a:gd name="connsiteX5" fmla="*/ 358175 w 405274"/>
                  <a:gd name="connsiteY5" fmla="*/ 0 h 716868"/>
                  <a:gd name="connsiteX6" fmla="*/ 0 w 405274"/>
                  <a:gd name="connsiteY6" fmla="*/ 156429 h 716868"/>
                  <a:gd name="connsiteX7" fmla="*/ 21069 w 405274"/>
                  <a:gd name="connsiteY7" fmla="*/ 232278 h 716868"/>
                  <a:gd name="connsiteX8" fmla="*/ 46352 w 405274"/>
                  <a:gd name="connsiteY8" fmla="*/ 354479 h 716868"/>
                  <a:gd name="connsiteX9" fmla="*/ 58993 w 405274"/>
                  <a:gd name="connsiteY9" fmla="*/ 535673 h 716868"/>
                  <a:gd name="connsiteX10" fmla="*/ 46352 w 405274"/>
                  <a:gd name="connsiteY10" fmla="*/ 666302 h 716868"/>
                  <a:gd name="connsiteX11" fmla="*/ 37924 w 405274"/>
                  <a:gd name="connsiteY11" fmla="*/ 716868 h 716868"/>
                  <a:gd name="connsiteX12" fmla="*/ 356844 w 405274"/>
                  <a:gd name="connsiteY12" fmla="*/ 571232 h 716868"/>
                  <a:gd name="connsiteX0" fmla="*/ 356844 w 404995"/>
                  <a:gd name="connsiteY0" fmla="*/ 571232 h 716868"/>
                  <a:gd name="connsiteX1" fmla="*/ 383976 w 404995"/>
                  <a:gd name="connsiteY1" fmla="*/ 485404 h 716868"/>
                  <a:gd name="connsiteX2" fmla="*/ 404527 w 404995"/>
                  <a:gd name="connsiteY2" fmla="*/ 350265 h 716868"/>
                  <a:gd name="connsiteX3" fmla="*/ 396099 w 404995"/>
                  <a:gd name="connsiteY3" fmla="*/ 202781 h 716868"/>
                  <a:gd name="connsiteX4" fmla="*/ 370816 w 404995"/>
                  <a:gd name="connsiteY4" fmla="*/ 63725 h 716868"/>
                  <a:gd name="connsiteX5" fmla="*/ 358175 w 404995"/>
                  <a:gd name="connsiteY5" fmla="*/ 0 h 716868"/>
                  <a:gd name="connsiteX6" fmla="*/ 0 w 404995"/>
                  <a:gd name="connsiteY6" fmla="*/ 156429 h 716868"/>
                  <a:gd name="connsiteX7" fmla="*/ 21069 w 404995"/>
                  <a:gd name="connsiteY7" fmla="*/ 232278 h 716868"/>
                  <a:gd name="connsiteX8" fmla="*/ 46352 w 404995"/>
                  <a:gd name="connsiteY8" fmla="*/ 354479 h 716868"/>
                  <a:gd name="connsiteX9" fmla="*/ 58993 w 404995"/>
                  <a:gd name="connsiteY9" fmla="*/ 535673 h 716868"/>
                  <a:gd name="connsiteX10" fmla="*/ 46352 w 404995"/>
                  <a:gd name="connsiteY10" fmla="*/ 666302 h 716868"/>
                  <a:gd name="connsiteX11" fmla="*/ 37924 w 404995"/>
                  <a:gd name="connsiteY11" fmla="*/ 716868 h 716868"/>
                  <a:gd name="connsiteX12" fmla="*/ 356844 w 404995"/>
                  <a:gd name="connsiteY12" fmla="*/ 571232 h 716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4995" h="716868">
                    <a:moveTo>
                      <a:pt x="356844" y="571232"/>
                    </a:moveTo>
                    <a:cubicBezTo>
                      <a:pt x="367027" y="554025"/>
                      <a:pt x="376029" y="522232"/>
                      <a:pt x="383976" y="485404"/>
                    </a:cubicBezTo>
                    <a:cubicBezTo>
                      <a:pt x="391923" y="448576"/>
                      <a:pt x="402507" y="397369"/>
                      <a:pt x="404527" y="350265"/>
                    </a:cubicBezTo>
                    <a:cubicBezTo>
                      <a:pt x="406547" y="303161"/>
                      <a:pt x="401717" y="250538"/>
                      <a:pt x="396099" y="202781"/>
                    </a:cubicBezTo>
                    <a:cubicBezTo>
                      <a:pt x="390481" y="155024"/>
                      <a:pt x="375030" y="95329"/>
                      <a:pt x="370816" y="63725"/>
                    </a:cubicBezTo>
                    <a:lnTo>
                      <a:pt x="358175" y="0"/>
                    </a:lnTo>
                    <a:lnTo>
                      <a:pt x="0" y="156429"/>
                    </a:lnTo>
                    <a:cubicBezTo>
                      <a:pt x="7023" y="181712"/>
                      <a:pt x="13344" y="199270"/>
                      <a:pt x="21069" y="232278"/>
                    </a:cubicBezTo>
                    <a:cubicBezTo>
                      <a:pt x="28794" y="265286"/>
                      <a:pt x="40031" y="303913"/>
                      <a:pt x="46352" y="354479"/>
                    </a:cubicBezTo>
                    <a:cubicBezTo>
                      <a:pt x="52673" y="405045"/>
                      <a:pt x="58993" y="483703"/>
                      <a:pt x="58993" y="535673"/>
                    </a:cubicBezTo>
                    <a:cubicBezTo>
                      <a:pt x="58993" y="587643"/>
                      <a:pt x="49863" y="636103"/>
                      <a:pt x="46352" y="666302"/>
                    </a:cubicBezTo>
                    <a:cubicBezTo>
                      <a:pt x="42841" y="696501"/>
                      <a:pt x="40382" y="706684"/>
                      <a:pt x="37924" y="716868"/>
                    </a:cubicBezTo>
                    <a:lnTo>
                      <a:pt x="356844" y="57123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06" name="任意多边形 105"/>
              <p:cNvSpPr/>
              <p:nvPr/>
            </p:nvSpPr>
            <p:spPr>
              <a:xfrm>
                <a:off x="5309074" y="3539613"/>
                <a:ext cx="138141" cy="657357"/>
              </a:xfrm>
              <a:custGeom>
                <a:avLst/>
                <a:gdLst>
                  <a:gd name="connsiteX0" fmla="*/ 2893 w 137736"/>
                  <a:gd name="connsiteY0" fmla="*/ 12641 h 657357"/>
                  <a:gd name="connsiteX1" fmla="*/ 91384 w 137736"/>
                  <a:gd name="connsiteY1" fmla="*/ 0 h 657357"/>
                  <a:gd name="connsiteX2" fmla="*/ 112453 w 137736"/>
                  <a:gd name="connsiteY2" fmla="*/ 105346 h 657357"/>
                  <a:gd name="connsiteX3" fmla="*/ 137736 w 137736"/>
                  <a:gd name="connsiteY3" fmla="*/ 252829 h 657357"/>
                  <a:gd name="connsiteX4" fmla="*/ 137736 w 137736"/>
                  <a:gd name="connsiteY4" fmla="*/ 408741 h 657357"/>
                  <a:gd name="connsiteX5" fmla="*/ 112453 w 137736"/>
                  <a:gd name="connsiteY5" fmla="*/ 556225 h 657357"/>
                  <a:gd name="connsiteX6" fmla="*/ 78742 w 137736"/>
                  <a:gd name="connsiteY6" fmla="*/ 657357 h 657357"/>
                  <a:gd name="connsiteX7" fmla="*/ 11321 w 137736"/>
                  <a:gd name="connsiteY7" fmla="*/ 581508 h 657357"/>
                  <a:gd name="connsiteX8" fmla="*/ 32390 w 137736"/>
                  <a:gd name="connsiteY8" fmla="*/ 518300 h 657357"/>
                  <a:gd name="connsiteX9" fmla="*/ 53459 w 137736"/>
                  <a:gd name="connsiteY9" fmla="*/ 387672 h 657357"/>
                  <a:gd name="connsiteX10" fmla="*/ 53459 w 137736"/>
                  <a:gd name="connsiteY10" fmla="*/ 240188 h 657357"/>
                  <a:gd name="connsiteX11" fmla="*/ 23962 w 137736"/>
                  <a:gd name="connsiteY11" fmla="*/ 88490 h 657357"/>
                  <a:gd name="connsiteX12" fmla="*/ 2893 w 137736"/>
                  <a:gd name="connsiteY12" fmla="*/ 12641 h 657357"/>
                  <a:gd name="connsiteX0" fmla="*/ 345 w 135188"/>
                  <a:gd name="connsiteY0" fmla="*/ 12641 h 657357"/>
                  <a:gd name="connsiteX1" fmla="*/ 88836 w 135188"/>
                  <a:gd name="connsiteY1" fmla="*/ 0 h 657357"/>
                  <a:gd name="connsiteX2" fmla="*/ 109905 w 135188"/>
                  <a:gd name="connsiteY2" fmla="*/ 105346 h 657357"/>
                  <a:gd name="connsiteX3" fmla="*/ 135188 w 135188"/>
                  <a:gd name="connsiteY3" fmla="*/ 252829 h 657357"/>
                  <a:gd name="connsiteX4" fmla="*/ 135188 w 135188"/>
                  <a:gd name="connsiteY4" fmla="*/ 408741 h 657357"/>
                  <a:gd name="connsiteX5" fmla="*/ 109905 w 135188"/>
                  <a:gd name="connsiteY5" fmla="*/ 556225 h 657357"/>
                  <a:gd name="connsiteX6" fmla="*/ 76194 w 135188"/>
                  <a:gd name="connsiteY6" fmla="*/ 657357 h 657357"/>
                  <a:gd name="connsiteX7" fmla="*/ 8773 w 135188"/>
                  <a:gd name="connsiteY7" fmla="*/ 581508 h 657357"/>
                  <a:gd name="connsiteX8" fmla="*/ 29842 w 135188"/>
                  <a:gd name="connsiteY8" fmla="*/ 518300 h 657357"/>
                  <a:gd name="connsiteX9" fmla="*/ 50911 w 135188"/>
                  <a:gd name="connsiteY9" fmla="*/ 387672 h 657357"/>
                  <a:gd name="connsiteX10" fmla="*/ 50911 w 135188"/>
                  <a:gd name="connsiteY10" fmla="*/ 240188 h 657357"/>
                  <a:gd name="connsiteX11" fmla="*/ 21414 w 135188"/>
                  <a:gd name="connsiteY11" fmla="*/ 88490 h 657357"/>
                  <a:gd name="connsiteX12" fmla="*/ 345 w 135188"/>
                  <a:gd name="connsiteY12" fmla="*/ 12641 h 657357"/>
                  <a:gd name="connsiteX0" fmla="*/ 345 w 138141"/>
                  <a:gd name="connsiteY0" fmla="*/ 12641 h 657357"/>
                  <a:gd name="connsiteX1" fmla="*/ 88836 w 138141"/>
                  <a:gd name="connsiteY1" fmla="*/ 0 h 657357"/>
                  <a:gd name="connsiteX2" fmla="*/ 113273 w 138141"/>
                  <a:gd name="connsiteY2" fmla="*/ 95242 h 657357"/>
                  <a:gd name="connsiteX3" fmla="*/ 135188 w 138141"/>
                  <a:gd name="connsiteY3" fmla="*/ 252829 h 657357"/>
                  <a:gd name="connsiteX4" fmla="*/ 135188 w 138141"/>
                  <a:gd name="connsiteY4" fmla="*/ 408741 h 657357"/>
                  <a:gd name="connsiteX5" fmla="*/ 109905 w 138141"/>
                  <a:gd name="connsiteY5" fmla="*/ 556225 h 657357"/>
                  <a:gd name="connsiteX6" fmla="*/ 76194 w 138141"/>
                  <a:gd name="connsiteY6" fmla="*/ 657357 h 657357"/>
                  <a:gd name="connsiteX7" fmla="*/ 8773 w 138141"/>
                  <a:gd name="connsiteY7" fmla="*/ 581508 h 657357"/>
                  <a:gd name="connsiteX8" fmla="*/ 29842 w 138141"/>
                  <a:gd name="connsiteY8" fmla="*/ 518300 h 657357"/>
                  <a:gd name="connsiteX9" fmla="*/ 50911 w 138141"/>
                  <a:gd name="connsiteY9" fmla="*/ 387672 h 657357"/>
                  <a:gd name="connsiteX10" fmla="*/ 50911 w 138141"/>
                  <a:gd name="connsiteY10" fmla="*/ 240188 h 657357"/>
                  <a:gd name="connsiteX11" fmla="*/ 21414 w 138141"/>
                  <a:gd name="connsiteY11" fmla="*/ 88490 h 657357"/>
                  <a:gd name="connsiteX12" fmla="*/ 345 w 138141"/>
                  <a:gd name="connsiteY12" fmla="*/ 12641 h 657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8141" h="657357">
                    <a:moveTo>
                      <a:pt x="345" y="12641"/>
                    </a:moveTo>
                    <a:cubicBezTo>
                      <a:pt x="-5273" y="6320"/>
                      <a:pt x="59339" y="4213"/>
                      <a:pt x="88836" y="0"/>
                    </a:cubicBezTo>
                    <a:cubicBezTo>
                      <a:pt x="95859" y="35115"/>
                      <a:pt x="105548" y="53104"/>
                      <a:pt x="113273" y="95242"/>
                    </a:cubicBezTo>
                    <a:cubicBezTo>
                      <a:pt x="120998" y="137380"/>
                      <a:pt x="131536" y="200579"/>
                      <a:pt x="135188" y="252829"/>
                    </a:cubicBezTo>
                    <a:cubicBezTo>
                      <a:pt x="138841" y="305079"/>
                      <a:pt x="139402" y="358175"/>
                      <a:pt x="135188" y="408741"/>
                    </a:cubicBezTo>
                    <a:cubicBezTo>
                      <a:pt x="130974" y="459307"/>
                      <a:pt x="119737" y="514789"/>
                      <a:pt x="109905" y="556225"/>
                    </a:cubicBezTo>
                    <a:cubicBezTo>
                      <a:pt x="100073" y="597661"/>
                      <a:pt x="88133" y="627509"/>
                      <a:pt x="76194" y="657357"/>
                    </a:cubicBezTo>
                    <a:lnTo>
                      <a:pt x="8773" y="581508"/>
                    </a:lnTo>
                    <a:cubicBezTo>
                      <a:pt x="15796" y="560439"/>
                      <a:pt x="22819" y="550606"/>
                      <a:pt x="29842" y="518300"/>
                    </a:cubicBezTo>
                    <a:cubicBezTo>
                      <a:pt x="36865" y="485994"/>
                      <a:pt x="47399" y="434024"/>
                      <a:pt x="50911" y="387672"/>
                    </a:cubicBezTo>
                    <a:cubicBezTo>
                      <a:pt x="54423" y="341320"/>
                      <a:pt x="55827" y="290052"/>
                      <a:pt x="50911" y="240188"/>
                    </a:cubicBezTo>
                    <a:cubicBezTo>
                      <a:pt x="45995" y="190324"/>
                      <a:pt x="29139" y="126414"/>
                      <a:pt x="21414" y="88490"/>
                    </a:cubicBezTo>
                    <a:cubicBezTo>
                      <a:pt x="13689" y="50566"/>
                      <a:pt x="5963" y="18962"/>
                      <a:pt x="345" y="1264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71" name="组合 51"/>
            <p:cNvGrpSpPr/>
            <p:nvPr/>
          </p:nvGrpSpPr>
          <p:grpSpPr>
            <a:xfrm>
              <a:off x="4456301" y="4677435"/>
              <a:ext cx="943685" cy="687975"/>
              <a:chOff x="4456301" y="4677435"/>
              <a:chExt cx="943685" cy="687975"/>
            </a:xfrm>
          </p:grpSpPr>
          <p:grpSp>
            <p:nvGrpSpPr>
              <p:cNvPr id="99" name="组合 98"/>
              <p:cNvGrpSpPr/>
              <p:nvPr/>
            </p:nvGrpSpPr>
            <p:grpSpPr>
              <a:xfrm>
                <a:off x="4456301" y="4677435"/>
                <a:ext cx="943685" cy="687975"/>
                <a:chOff x="4736339" y="4188542"/>
                <a:chExt cx="615219" cy="448514"/>
              </a:xfrm>
            </p:grpSpPr>
            <p:sp>
              <p:nvSpPr>
                <p:cNvPr id="101" name="任意多边形 100"/>
                <p:cNvSpPr/>
                <p:nvPr/>
              </p:nvSpPr>
              <p:spPr>
                <a:xfrm>
                  <a:off x="4736339" y="4357095"/>
                  <a:ext cx="286540" cy="279961"/>
                </a:xfrm>
                <a:custGeom>
                  <a:avLst/>
                  <a:gdLst>
                    <a:gd name="connsiteX0" fmla="*/ 248616 w 286540"/>
                    <a:gd name="connsiteY0" fmla="*/ 0 h 282326"/>
                    <a:gd name="connsiteX1" fmla="*/ 286540 w 286540"/>
                    <a:gd name="connsiteY1" fmla="*/ 117987 h 282326"/>
                    <a:gd name="connsiteX2" fmla="*/ 12642 w 286540"/>
                    <a:gd name="connsiteY2" fmla="*/ 282326 h 282326"/>
                    <a:gd name="connsiteX3" fmla="*/ 0 w 286540"/>
                    <a:gd name="connsiteY3" fmla="*/ 181194 h 282326"/>
                    <a:gd name="connsiteX4" fmla="*/ 248616 w 286540"/>
                    <a:gd name="connsiteY4" fmla="*/ 0 h 282326"/>
                    <a:gd name="connsiteX0" fmla="*/ 248616 w 286540"/>
                    <a:gd name="connsiteY0" fmla="*/ 0 h 279961"/>
                    <a:gd name="connsiteX1" fmla="*/ 286540 w 286540"/>
                    <a:gd name="connsiteY1" fmla="*/ 117987 h 279961"/>
                    <a:gd name="connsiteX2" fmla="*/ 10277 w 286540"/>
                    <a:gd name="connsiteY2" fmla="*/ 279961 h 279961"/>
                    <a:gd name="connsiteX3" fmla="*/ 0 w 286540"/>
                    <a:gd name="connsiteY3" fmla="*/ 181194 h 279961"/>
                    <a:gd name="connsiteX4" fmla="*/ 248616 w 286540"/>
                    <a:gd name="connsiteY4" fmla="*/ 0 h 2799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6540" h="279961">
                      <a:moveTo>
                        <a:pt x="248616" y="0"/>
                      </a:moveTo>
                      <a:lnTo>
                        <a:pt x="286540" y="117987"/>
                      </a:lnTo>
                      <a:lnTo>
                        <a:pt x="10277" y="279961"/>
                      </a:lnTo>
                      <a:lnTo>
                        <a:pt x="0" y="181194"/>
                      </a:lnTo>
                      <a:lnTo>
                        <a:pt x="248616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102" name="任意多边形 101"/>
                <p:cNvSpPr/>
                <p:nvPr/>
              </p:nvSpPr>
              <p:spPr>
                <a:xfrm>
                  <a:off x="4976527" y="4188542"/>
                  <a:ext cx="375031" cy="284758"/>
                </a:xfrm>
                <a:custGeom>
                  <a:avLst/>
                  <a:gdLst>
                    <a:gd name="connsiteX0" fmla="*/ 0 w 375031"/>
                    <a:gd name="connsiteY0" fmla="*/ 168553 h 284758"/>
                    <a:gd name="connsiteX1" fmla="*/ 80063 w 375031"/>
                    <a:gd name="connsiteY1" fmla="*/ 168553 h 284758"/>
                    <a:gd name="connsiteX2" fmla="*/ 193836 w 375031"/>
                    <a:gd name="connsiteY2" fmla="*/ 122201 h 284758"/>
                    <a:gd name="connsiteX3" fmla="*/ 278113 w 375031"/>
                    <a:gd name="connsiteY3" fmla="*/ 50566 h 284758"/>
                    <a:gd name="connsiteX4" fmla="*/ 303396 w 375031"/>
                    <a:gd name="connsiteY4" fmla="*/ 0 h 284758"/>
                    <a:gd name="connsiteX5" fmla="*/ 375031 w 375031"/>
                    <a:gd name="connsiteY5" fmla="*/ 88490 h 284758"/>
                    <a:gd name="connsiteX6" fmla="*/ 328679 w 375031"/>
                    <a:gd name="connsiteY6" fmla="*/ 151698 h 284758"/>
                    <a:gd name="connsiteX7" fmla="*/ 248616 w 375031"/>
                    <a:gd name="connsiteY7" fmla="*/ 214905 h 284758"/>
                    <a:gd name="connsiteX8" fmla="*/ 172767 w 375031"/>
                    <a:gd name="connsiteY8" fmla="*/ 257043 h 284758"/>
                    <a:gd name="connsiteX9" fmla="*/ 71635 w 375031"/>
                    <a:gd name="connsiteY9" fmla="*/ 282326 h 284758"/>
                    <a:gd name="connsiteX10" fmla="*/ 42138 w 375031"/>
                    <a:gd name="connsiteY10" fmla="*/ 282326 h 284758"/>
                    <a:gd name="connsiteX11" fmla="*/ 0 w 375031"/>
                    <a:gd name="connsiteY11" fmla="*/ 168553 h 284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75031" h="284758">
                      <a:moveTo>
                        <a:pt x="0" y="168553"/>
                      </a:moveTo>
                      <a:cubicBezTo>
                        <a:pt x="23878" y="172415"/>
                        <a:pt x="47757" y="176278"/>
                        <a:pt x="80063" y="168553"/>
                      </a:cubicBezTo>
                      <a:cubicBezTo>
                        <a:pt x="112369" y="160828"/>
                        <a:pt x="160828" y="141865"/>
                        <a:pt x="193836" y="122201"/>
                      </a:cubicBezTo>
                      <a:cubicBezTo>
                        <a:pt x="226844" y="102536"/>
                        <a:pt x="259853" y="70933"/>
                        <a:pt x="278113" y="50566"/>
                      </a:cubicBezTo>
                      <a:cubicBezTo>
                        <a:pt x="296373" y="30199"/>
                        <a:pt x="299884" y="15099"/>
                        <a:pt x="303396" y="0"/>
                      </a:cubicBezTo>
                      <a:lnTo>
                        <a:pt x="375031" y="88490"/>
                      </a:lnTo>
                      <a:cubicBezTo>
                        <a:pt x="359580" y="109559"/>
                        <a:pt x="349748" y="130629"/>
                        <a:pt x="328679" y="151698"/>
                      </a:cubicBezTo>
                      <a:cubicBezTo>
                        <a:pt x="307610" y="172767"/>
                        <a:pt x="274601" y="197348"/>
                        <a:pt x="248616" y="214905"/>
                      </a:cubicBezTo>
                      <a:cubicBezTo>
                        <a:pt x="222631" y="232462"/>
                        <a:pt x="202264" y="245806"/>
                        <a:pt x="172767" y="257043"/>
                      </a:cubicBezTo>
                      <a:cubicBezTo>
                        <a:pt x="143270" y="268280"/>
                        <a:pt x="93407" y="278112"/>
                        <a:pt x="71635" y="282326"/>
                      </a:cubicBezTo>
                      <a:cubicBezTo>
                        <a:pt x="49863" y="286540"/>
                        <a:pt x="46000" y="284433"/>
                        <a:pt x="42138" y="282326"/>
                      </a:cubicBezTo>
                      <a:lnTo>
                        <a:pt x="0" y="168553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103" name="任意多边形 102"/>
                <p:cNvSpPr/>
                <p:nvPr/>
              </p:nvSpPr>
              <p:spPr>
                <a:xfrm>
                  <a:off x="4980741" y="4201183"/>
                  <a:ext cx="303395" cy="168553"/>
                </a:xfrm>
                <a:custGeom>
                  <a:avLst/>
                  <a:gdLst>
                    <a:gd name="connsiteX0" fmla="*/ 303395 w 303395"/>
                    <a:gd name="connsiteY0" fmla="*/ 0 h 168553"/>
                    <a:gd name="connsiteX1" fmla="*/ 37924 w 303395"/>
                    <a:gd name="connsiteY1" fmla="*/ 122201 h 168553"/>
                    <a:gd name="connsiteX2" fmla="*/ 0 w 303395"/>
                    <a:gd name="connsiteY2" fmla="*/ 168553 h 168553"/>
                    <a:gd name="connsiteX3" fmla="*/ 71635 w 303395"/>
                    <a:gd name="connsiteY3" fmla="*/ 160126 h 168553"/>
                    <a:gd name="connsiteX4" fmla="*/ 164339 w 303395"/>
                    <a:gd name="connsiteY4" fmla="*/ 126415 h 168553"/>
                    <a:gd name="connsiteX5" fmla="*/ 248616 w 303395"/>
                    <a:gd name="connsiteY5" fmla="*/ 67422 h 168553"/>
                    <a:gd name="connsiteX6" fmla="*/ 303395 w 303395"/>
                    <a:gd name="connsiteY6" fmla="*/ 0 h 168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03395" h="168553">
                      <a:moveTo>
                        <a:pt x="303395" y="0"/>
                      </a:moveTo>
                      <a:lnTo>
                        <a:pt x="37924" y="122201"/>
                      </a:lnTo>
                      <a:lnTo>
                        <a:pt x="0" y="168553"/>
                      </a:lnTo>
                      <a:cubicBezTo>
                        <a:pt x="23878" y="165744"/>
                        <a:pt x="44245" y="167149"/>
                        <a:pt x="71635" y="160126"/>
                      </a:cubicBezTo>
                      <a:cubicBezTo>
                        <a:pt x="99025" y="153103"/>
                        <a:pt x="134842" y="141866"/>
                        <a:pt x="164339" y="126415"/>
                      </a:cubicBezTo>
                      <a:cubicBezTo>
                        <a:pt x="193836" y="110964"/>
                        <a:pt x="225440" y="87789"/>
                        <a:pt x="248616" y="67422"/>
                      </a:cubicBezTo>
                      <a:cubicBezTo>
                        <a:pt x="271792" y="47055"/>
                        <a:pt x="287593" y="25634"/>
                        <a:pt x="303395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sp>
            <p:nvSpPr>
              <p:cNvPr id="100" name="任意多边形 99"/>
              <p:cNvSpPr/>
              <p:nvPr/>
            </p:nvSpPr>
            <p:spPr>
              <a:xfrm>
                <a:off x="4473844" y="4959458"/>
                <a:ext cx="805912" cy="402956"/>
              </a:xfrm>
              <a:custGeom>
                <a:avLst/>
                <a:gdLst>
                  <a:gd name="connsiteX0" fmla="*/ 0 w 805912"/>
                  <a:gd name="connsiteY0" fmla="*/ 402956 h 402956"/>
                  <a:gd name="connsiteX1" fmla="*/ 526942 w 805912"/>
                  <a:gd name="connsiteY1" fmla="*/ 180813 h 402956"/>
                  <a:gd name="connsiteX2" fmla="*/ 676759 w 805912"/>
                  <a:gd name="connsiteY2" fmla="*/ 98156 h 402956"/>
                  <a:gd name="connsiteX3" fmla="*/ 805912 w 805912"/>
                  <a:gd name="connsiteY3" fmla="*/ 0 h 402956"/>
                  <a:gd name="connsiteX4" fmla="*/ 692258 w 805912"/>
                  <a:gd name="connsiteY4" fmla="*/ 72325 h 402956"/>
                  <a:gd name="connsiteX5" fmla="*/ 568271 w 805912"/>
                  <a:gd name="connsiteY5" fmla="*/ 123986 h 402956"/>
                  <a:gd name="connsiteX6" fmla="*/ 433953 w 805912"/>
                  <a:gd name="connsiteY6" fmla="*/ 149817 h 402956"/>
                  <a:gd name="connsiteX7" fmla="*/ 0 w 805912"/>
                  <a:gd name="connsiteY7" fmla="*/ 402956 h 402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05912" h="402956">
                    <a:moveTo>
                      <a:pt x="0" y="402956"/>
                    </a:moveTo>
                    <a:cubicBezTo>
                      <a:pt x="195881" y="325464"/>
                      <a:pt x="391762" y="247972"/>
                      <a:pt x="526942" y="180813"/>
                    </a:cubicBezTo>
                    <a:cubicBezTo>
                      <a:pt x="576881" y="153261"/>
                      <a:pt x="631986" y="127430"/>
                      <a:pt x="676759" y="98156"/>
                    </a:cubicBezTo>
                    <a:lnTo>
                      <a:pt x="805912" y="0"/>
                    </a:lnTo>
                    <a:cubicBezTo>
                      <a:pt x="768027" y="24108"/>
                      <a:pt x="731865" y="51661"/>
                      <a:pt x="692258" y="72325"/>
                    </a:cubicBezTo>
                    <a:cubicBezTo>
                      <a:pt x="652651" y="92989"/>
                      <a:pt x="611322" y="111071"/>
                      <a:pt x="568271" y="123986"/>
                    </a:cubicBezTo>
                    <a:cubicBezTo>
                      <a:pt x="525220" y="136901"/>
                      <a:pt x="479586" y="143359"/>
                      <a:pt x="433953" y="149817"/>
                    </a:cubicBezTo>
                    <a:lnTo>
                      <a:pt x="0" y="40295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sp>
          <p:nvSpPr>
            <p:cNvPr id="72" name="任意多边形 71"/>
            <p:cNvSpPr/>
            <p:nvPr/>
          </p:nvSpPr>
          <p:spPr>
            <a:xfrm>
              <a:off x="2820576" y="2479388"/>
              <a:ext cx="682345" cy="1222536"/>
            </a:xfrm>
            <a:custGeom>
              <a:avLst/>
              <a:gdLst>
                <a:gd name="connsiteX0" fmla="*/ 37070 w 444843"/>
                <a:gd name="connsiteY0" fmla="*/ 216243 h 797011"/>
                <a:gd name="connsiteX1" fmla="*/ 370702 w 444843"/>
                <a:gd name="connsiteY1" fmla="*/ 0 h 797011"/>
                <a:gd name="connsiteX2" fmla="*/ 444843 w 444843"/>
                <a:gd name="connsiteY2" fmla="*/ 98854 h 797011"/>
                <a:gd name="connsiteX3" fmla="*/ 426308 w 444843"/>
                <a:gd name="connsiteY3" fmla="*/ 160638 h 797011"/>
                <a:gd name="connsiteX4" fmla="*/ 407773 w 444843"/>
                <a:gd name="connsiteY4" fmla="*/ 284205 h 797011"/>
                <a:gd name="connsiteX5" fmla="*/ 407773 w 444843"/>
                <a:gd name="connsiteY5" fmla="*/ 438665 h 797011"/>
                <a:gd name="connsiteX6" fmla="*/ 438665 w 444843"/>
                <a:gd name="connsiteY6" fmla="*/ 648729 h 797011"/>
                <a:gd name="connsiteX7" fmla="*/ 339811 w 444843"/>
                <a:gd name="connsiteY7" fmla="*/ 636373 h 797011"/>
                <a:gd name="connsiteX8" fmla="*/ 37070 w 444843"/>
                <a:gd name="connsiteY8" fmla="*/ 797011 h 797011"/>
                <a:gd name="connsiteX9" fmla="*/ 18535 w 444843"/>
                <a:gd name="connsiteY9" fmla="*/ 698157 h 797011"/>
                <a:gd name="connsiteX10" fmla="*/ 0 w 444843"/>
                <a:gd name="connsiteY10" fmla="*/ 512805 h 797011"/>
                <a:gd name="connsiteX11" fmla="*/ 18535 w 444843"/>
                <a:gd name="connsiteY11" fmla="*/ 308919 h 797011"/>
                <a:gd name="connsiteX12" fmla="*/ 37070 w 444843"/>
                <a:gd name="connsiteY12" fmla="*/ 216243 h 797011"/>
                <a:gd name="connsiteX0" fmla="*/ 37070 w 444843"/>
                <a:gd name="connsiteY0" fmla="*/ 216243 h 797011"/>
                <a:gd name="connsiteX1" fmla="*/ 370702 w 444843"/>
                <a:gd name="connsiteY1" fmla="*/ 0 h 797011"/>
                <a:gd name="connsiteX2" fmla="*/ 444843 w 444843"/>
                <a:gd name="connsiteY2" fmla="*/ 98854 h 797011"/>
                <a:gd name="connsiteX3" fmla="*/ 426308 w 444843"/>
                <a:gd name="connsiteY3" fmla="*/ 160638 h 797011"/>
                <a:gd name="connsiteX4" fmla="*/ 407773 w 444843"/>
                <a:gd name="connsiteY4" fmla="*/ 284205 h 797011"/>
                <a:gd name="connsiteX5" fmla="*/ 407773 w 444843"/>
                <a:gd name="connsiteY5" fmla="*/ 438665 h 797011"/>
                <a:gd name="connsiteX6" fmla="*/ 438665 w 444843"/>
                <a:gd name="connsiteY6" fmla="*/ 648729 h 797011"/>
                <a:gd name="connsiteX7" fmla="*/ 339811 w 444843"/>
                <a:gd name="connsiteY7" fmla="*/ 636373 h 797011"/>
                <a:gd name="connsiteX8" fmla="*/ 37070 w 444843"/>
                <a:gd name="connsiteY8" fmla="*/ 797011 h 797011"/>
                <a:gd name="connsiteX9" fmla="*/ 18535 w 444843"/>
                <a:gd name="connsiteY9" fmla="*/ 698157 h 797011"/>
                <a:gd name="connsiteX10" fmla="*/ 0 w 444843"/>
                <a:gd name="connsiteY10" fmla="*/ 512805 h 797011"/>
                <a:gd name="connsiteX11" fmla="*/ 10107 w 444843"/>
                <a:gd name="connsiteY11" fmla="*/ 342629 h 797011"/>
                <a:gd name="connsiteX12" fmla="*/ 37070 w 444843"/>
                <a:gd name="connsiteY12" fmla="*/ 216243 h 797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4843" h="797011">
                  <a:moveTo>
                    <a:pt x="37070" y="216243"/>
                  </a:moveTo>
                  <a:cubicBezTo>
                    <a:pt x="164241" y="131290"/>
                    <a:pt x="291413" y="46338"/>
                    <a:pt x="370702" y="0"/>
                  </a:cubicBezTo>
                  <a:lnTo>
                    <a:pt x="444843" y="98854"/>
                  </a:lnTo>
                  <a:cubicBezTo>
                    <a:pt x="438665" y="119449"/>
                    <a:pt x="432486" y="129746"/>
                    <a:pt x="426308" y="160638"/>
                  </a:cubicBezTo>
                  <a:cubicBezTo>
                    <a:pt x="420130" y="191530"/>
                    <a:pt x="410862" y="237867"/>
                    <a:pt x="407773" y="284205"/>
                  </a:cubicBezTo>
                  <a:cubicBezTo>
                    <a:pt x="404684" y="330543"/>
                    <a:pt x="402624" y="377911"/>
                    <a:pt x="407773" y="438665"/>
                  </a:cubicBezTo>
                  <a:cubicBezTo>
                    <a:pt x="412922" y="499419"/>
                    <a:pt x="425793" y="574074"/>
                    <a:pt x="438665" y="648729"/>
                  </a:cubicBezTo>
                  <a:lnTo>
                    <a:pt x="339811" y="636373"/>
                  </a:lnTo>
                  <a:lnTo>
                    <a:pt x="37070" y="797011"/>
                  </a:lnTo>
                  <a:cubicBezTo>
                    <a:pt x="30892" y="764060"/>
                    <a:pt x="24713" y="745525"/>
                    <a:pt x="18535" y="698157"/>
                  </a:cubicBezTo>
                  <a:cubicBezTo>
                    <a:pt x="12357" y="650789"/>
                    <a:pt x="0" y="577678"/>
                    <a:pt x="0" y="512805"/>
                  </a:cubicBezTo>
                  <a:cubicBezTo>
                    <a:pt x="0" y="447932"/>
                    <a:pt x="2899" y="393086"/>
                    <a:pt x="10107" y="342629"/>
                  </a:cubicBezTo>
                  <a:cubicBezTo>
                    <a:pt x="17315" y="292172"/>
                    <a:pt x="34495" y="234263"/>
                    <a:pt x="37070" y="21624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kern="0" dirty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grpSp>
          <p:nvGrpSpPr>
            <p:cNvPr id="73" name="组合 53"/>
            <p:cNvGrpSpPr/>
            <p:nvPr/>
          </p:nvGrpSpPr>
          <p:grpSpPr>
            <a:xfrm>
              <a:off x="3512622" y="4535247"/>
              <a:ext cx="1331501" cy="834810"/>
              <a:chOff x="4121121" y="4095838"/>
              <a:chExt cx="868048" cy="544240"/>
            </a:xfrm>
          </p:grpSpPr>
          <p:sp>
            <p:nvSpPr>
              <p:cNvPr id="96" name="任意多边形 95"/>
              <p:cNvSpPr/>
              <p:nvPr/>
            </p:nvSpPr>
            <p:spPr>
              <a:xfrm>
                <a:off x="4122452" y="4095838"/>
                <a:ext cx="369485" cy="257561"/>
              </a:xfrm>
              <a:custGeom>
                <a:avLst/>
                <a:gdLst>
                  <a:gd name="connsiteX0" fmla="*/ 362389 w 362389"/>
                  <a:gd name="connsiteY0" fmla="*/ 0 h 252829"/>
                  <a:gd name="connsiteX1" fmla="*/ 316037 w 362389"/>
                  <a:gd name="connsiteY1" fmla="*/ 96918 h 252829"/>
                  <a:gd name="connsiteX2" fmla="*/ 0 w 362389"/>
                  <a:gd name="connsiteY2" fmla="*/ 252829 h 252829"/>
                  <a:gd name="connsiteX3" fmla="*/ 33711 w 362389"/>
                  <a:gd name="connsiteY3" fmla="*/ 172767 h 252829"/>
                  <a:gd name="connsiteX4" fmla="*/ 362389 w 362389"/>
                  <a:gd name="connsiteY4" fmla="*/ 0 h 252829"/>
                  <a:gd name="connsiteX0" fmla="*/ 367120 w 367120"/>
                  <a:gd name="connsiteY0" fmla="*/ 0 h 259926"/>
                  <a:gd name="connsiteX1" fmla="*/ 320768 w 367120"/>
                  <a:gd name="connsiteY1" fmla="*/ 96918 h 259926"/>
                  <a:gd name="connsiteX2" fmla="*/ 0 w 367120"/>
                  <a:gd name="connsiteY2" fmla="*/ 259926 h 259926"/>
                  <a:gd name="connsiteX3" fmla="*/ 38442 w 367120"/>
                  <a:gd name="connsiteY3" fmla="*/ 172767 h 259926"/>
                  <a:gd name="connsiteX4" fmla="*/ 367120 w 367120"/>
                  <a:gd name="connsiteY4" fmla="*/ 0 h 259926"/>
                  <a:gd name="connsiteX0" fmla="*/ 369485 w 369485"/>
                  <a:gd name="connsiteY0" fmla="*/ 0 h 257561"/>
                  <a:gd name="connsiteX1" fmla="*/ 323133 w 369485"/>
                  <a:gd name="connsiteY1" fmla="*/ 96918 h 257561"/>
                  <a:gd name="connsiteX2" fmla="*/ 0 w 369485"/>
                  <a:gd name="connsiteY2" fmla="*/ 257561 h 257561"/>
                  <a:gd name="connsiteX3" fmla="*/ 40807 w 369485"/>
                  <a:gd name="connsiteY3" fmla="*/ 172767 h 257561"/>
                  <a:gd name="connsiteX4" fmla="*/ 369485 w 369485"/>
                  <a:gd name="connsiteY4" fmla="*/ 0 h 257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9485" h="257561">
                    <a:moveTo>
                      <a:pt x="369485" y="0"/>
                    </a:moveTo>
                    <a:cubicBezTo>
                      <a:pt x="351927" y="37573"/>
                      <a:pt x="334370" y="75147"/>
                      <a:pt x="323133" y="96918"/>
                    </a:cubicBezTo>
                    <a:lnTo>
                      <a:pt x="0" y="257561"/>
                    </a:lnTo>
                    <a:lnTo>
                      <a:pt x="40807" y="172767"/>
                    </a:lnTo>
                    <a:lnTo>
                      <a:pt x="369485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97" name="任意多边形 96"/>
              <p:cNvSpPr/>
              <p:nvPr/>
            </p:nvSpPr>
            <p:spPr>
              <a:xfrm>
                <a:off x="4121121" y="4192755"/>
                <a:ext cx="868048" cy="447323"/>
              </a:xfrm>
              <a:custGeom>
                <a:avLst/>
                <a:gdLst>
                  <a:gd name="connsiteX0" fmla="*/ 0 w 868048"/>
                  <a:gd name="connsiteY0" fmla="*/ 155911 h 436086"/>
                  <a:gd name="connsiteX1" fmla="*/ 71635 w 868048"/>
                  <a:gd name="connsiteY1" fmla="*/ 227546 h 436086"/>
                  <a:gd name="connsiteX2" fmla="*/ 168553 w 868048"/>
                  <a:gd name="connsiteY2" fmla="*/ 307609 h 436086"/>
                  <a:gd name="connsiteX3" fmla="*/ 311823 w 868048"/>
                  <a:gd name="connsiteY3" fmla="*/ 391885 h 436086"/>
                  <a:gd name="connsiteX4" fmla="*/ 459307 w 868048"/>
                  <a:gd name="connsiteY4" fmla="*/ 429810 h 436086"/>
                  <a:gd name="connsiteX5" fmla="*/ 530942 w 868048"/>
                  <a:gd name="connsiteY5" fmla="*/ 434024 h 436086"/>
                  <a:gd name="connsiteX6" fmla="*/ 648929 w 868048"/>
                  <a:gd name="connsiteY6" fmla="*/ 408741 h 436086"/>
                  <a:gd name="connsiteX7" fmla="*/ 868048 w 868048"/>
                  <a:gd name="connsiteY7" fmla="*/ 278112 h 436086"/>
                  <a:gd name="connsiteX8" fmla="*/ 813268 w 868048"/>
                  <a:gd name="connsiteY8" fmla="*/ 269685 h 436086"/>
                  <a:gd name="connsiteX9" fmla="*/ 678426 w 868048"/>
                  <a:gd name="connsiteY9" fmla="*/ 240188 h 436086"/>
                  <a:gd name="connsiteX10" fmla="*/ 509873 w 868048"/>
                  <a:gd name="connsiteY10" fmla="*/ 155911 h 436086"/>
                  <a:gd name="connsiteX11" fmla="*/ 375030 w 868048"/>
                  <a:gd name="connsiteY11" fmla="*/ 50566 h 436086"/>
                  <a:gd name="connsiteX12" fmla="*/ 332892 w 868048"/>
                  <a:gd name="connsiteY12" fmla="*/ 0 h 436086"/>
                  <a:gd name="connsiteX13" fmla="*/ 0 w 868048"/>
                  <a:gd name="connsiteY13" fmla="*/ 155911 h 436086"/>
                  <a:gd name="connsiteX0" fmla="*/ 0 w 868048"/>
                  <a:gd name="connsiteY0" fmla="*/ 155911 h 436086"/>
                  <a:gd name="connsiteX1" fmla="*/ 71635 w 868048"/>
                  <a:gd name="connsiteY1" fmla="*/ 227546 h 436086"/>
                  <a:gd name="connsiteX2" fmla="*/ 168553 w 868048"/>
                  <a:gd name="connsiteY2" fmla="*/ 307609 h 436086"/>
                  <a:gd name="connsiteX3" fmla="*/ 311823 w 868048"/>
                  <a:gd name="connsiteY3" fmla="*/ 391885 h 436086"/>
                  <a:gd name="connsiteX4" fmla="*/ 434025 w 868048"/>
                  <a:gd name="connsiteY4" fmla="*/ 429810 h 436086"/>
                  <a:gd name="connsiteX5" fmla="*/ 530942 w 868048"/>
                  <a:gd name="connsiteY5" fmla="*/ 434024 h 436086"/>
                  <a:gd name="connsiteX6" fmla="*/ 648929 w 868048"/>
                  <a:gd name="connsiteY6" fmla="*/ 408741 h 436086"/>
                  <a:gd name="connsiteX7" fmla="*/ 868048 w 868048"/>
                  <a:gd name="connsiteY7" fmla="*/ 278112 h 436086"/>
                  <a:gd name="connsiteX8" fmla="*/ 813268 w 868048"/>
                  <a:gd name="connsiteY8" fmla="*/ 269685 h 436086"/>
                  <a:gd name="connsiteX9" fmla="*/ 678426 w 868048"/>
                  <a:gd name="connsiteY9" fmla="*/ 240188 h 436086"/>
                  <a:gd name="connsiteX10" fmla="*/ 509873 w 868048"/>
                  <a:gd name="connsiteY10" fmla="*/ 155911 h 436086"/>
                  <a:gd name="connsiteX11" fmla="*/ 375030 w 868048"/>
                  <a:gd name="connsiteY11" fmla="*/ 50566 h 436086"/>
                  <a:gd name="connsiteX12" fmla="*/ 332892 w 868048"/>
                  <a:gd name="connsiteY12" fmla="*/ 0 h 436086"/>
                  <a:gd name="connsiteX13" fmla="*/ 0 w 868048"/>
                  <a:gd name="connsiteY13" fmla="*/ 155911 h 436086"/>
                  <a:gd name="connsiteX0" fmla="*/ 0 w 868048"/>
                  <a:gd name="connsiteY0" fmla="*/ 155911 h 447324"/>
                  <a:gd name="connsiteX1" fmla="*/ 71635 w 868048"/>
                  <a:gd name="connsiteY1" fmla="*/ 227546 h 447324"/>
                  <a:gd name="connsiteX2" fmla="*/ 168553 w 868048"/>
                  <a:gd name="connsiteY2" fmla="*/ 307609 h 447324"/>
                  <a:gd name="connsiteX3" fmla="*/ 311823 w 868048"/>
                  <a:gd name="connsiteY3" fmla="*/ 391885 h 447324"/>
                  <a:gd name="connsiteX4" fmla="*/ 434025 w 868048"/>
                  <a:gd name="connsiteY4" fmla="*/ 429810 h 447324"/>
                  <a:gd name="connsiteX5" fmla="*/ 530942 w 868048"/>
                  <a:gd name="connsiteY5" fmla="*/ 446665 h 447324"/>
                  <a:gd name="connsiteX6" fmla="*/ 648929 w 868048"/>
                  <a:gd name="connsiteY6" fmla="*/ 408741 h 447324"/>
                  <a:gd name="connsiteX7" fmla="*/ 868048 w 868048"/>
                  <a:gd name="connsiteY7" fmla="*/ 278112 h 447324"/>
                  <a:gd name="connsiteX8" fmla="*/ 813268 w 868048"/>
                  <a:gd name="connsiteY8" fmla="*/ 269685 h 447324"/>
                  <a:gd name="connsiteX9" fmla="*/ 678426 w 868048"/>
                  <a:gd name="connsiteY9" fmla="*/ 240188 h 447324"/>
                  <a:gd name="connsiteX10" fmla="*/ 509873 w 868048"/>
                  <a:gd name="connsiteY10" fmla="*/ 155911 h 447324"/>
                  <a:gd name="connsiteX11" fmla="*/ 375030 w 868048"/>
                  <a:gd name="connsiteY11" fmla="*/ 50566 h 447324"/>
                  <a:gd name="connsiteX12" fmla="*/ 332892 w 868048"/>
                  <a:gd name="connsiteY12" fmla="*/ 0 h 447324"/>
                  <a:gd name="connsiteX13" fmla="*/ 0 w 868048"/>
                  <a:gd name="connsiteY13" fmla="*/ 155911 h 447324"/>
                  <a:gd name="connsiteX0" fmla="*/ 0 w 868048"/>
                  <a:gd name="connsiteY0" fmla="*/ 155911 h 447323"/>
                  <a:gd name="connsiteX1" fmla="*/ 71635 w 868048"/>
                  <a:gd name="connsiteY1" fmla="*/ 227546 h 447323"/>
                  <a:gd name="connsiteX2" fmla="*/ 168553 w 868048"/>
                  <a:gd name="connsiteY2" fmla="*/ 307609 h 447323"/>
                  <a:gd name="connsiteX3" fmla="*/ 311823 w 868048"/>
                  <a:gd name="connsiteY3" fmla="*/ 391885 h 447323"/>
                  <a:gd name="connsiteX4" fmla="*/ 425597 w 868048"/>
                  <a:gd name="connsiteY4" fmla="*/ 429810 h 447323"/>
                  <a:gd name="connsiteX5" fmla="*/ 530942 w 868048"/>
                  <a:gd name="connsiteY5" fmla="*/ 446665 h 447323"/>
                  <a:gd name="connsiteX6" fmla="*/ 648929 w 868048"/>
                  <a:gd name="connsiteY6" fmla="*/ 408741 h 447323"/>
                  <a:gd name="connsiteX7" fmla="*/ 868048 w 868048"/>
                  <a:gd name="connsiteY7" fmla="*/ 278112 h 447323"/>
                  <a:gd name="connsiteX8" fmla="*/ 813268 w 868048"/>
                  <a:gd name="connsiteY8" fmla="*/ 269685 h 447323"/>
                  <a:gd name="connsiteX9" fmla="*/ 678426 w 868048"/>
                  <a:gd name="connsiteY9" fmla="*/ 240188 h 447323"/>
                  <a:gd name="connsiteX10" fmla="*/ 509873 w 868048"/>
                  <a:gd name="connsiteY10" fmla="*/ 155911 h 447323"/>
                  <a:gd name="connsiteX11" fmla="*/ 375030 w 868048"/>
                  <a:gd name="connsiteY11" fmla="*/ 50566 h 447323"/>
                  <a:gd name="connsiteX12" fmla="*/ 332892 w 868048"/>
                  <a:gd name="connsiteY12" fmla="*/ 0 h 447323"/>
                  <a:gd name="connsiteX13" fmla="*/ 0 w 868048"/>
                  <a:gd name="connsiteY13" fmla="*/ 155911 h 447323"/>
                  <a:gd name="connsiteX0" fmla="*/ 0 w 868048"/>
                  <a:gd name="connsiteY0" fmla="*/ 155911 h 447323"/>
                  <a:gd name="connsiteX1" fmla="*/ 71635 w 868048"/>
                  <a:gd name="connsiteY1" fmla="*/ 227546 h 447323"/>
                  <a:gd name="connsiteX2" fmla="*/ 168553 w 868048"/>
                  <a:gd name="connsiteY2" fmla="*/ 307609 h 447323"/>
                  <a:gd name="connsiteX3" fmla="*/ 311823 w 868048"/>
                  <a:gd name="connsiteY3" fmla="*/ 391885 h 447323"/>
                  <a:gd name="connsiteX4" fmla="*/ 425597 w 868048"/>
                  <a:gd name="connsiteY4" fmla="*/ 429810 h 447323"/>
                  <a:gd name="connsiteX5" fmla="*/ 530942 w 868048"/>
                  <a:gd name="connsiteY5" fmla="*/ 446665 h 447323"/>
                  <a:gd name="connsiteX6" fmla="*/ 648929 w 868048"/>
                  <a:gd name="connsiteY6" fmla="*/ 408741 h 447323"/>
                  <a:gd name="connsiteX7" fmla="*/ 868048 w 868048"/>
                  <a:gd name="connsiteY7" fmla="*/ 278112 h 447323"/>
                  <a:gd name="connsiteX8" fmla="*/ 813268 w 868048"/>
                  <a:gd name="connsiteY8" fmla="*/ 269685 h 447323"/>
                  <a:gd name="connsiteX9" fmla="*/ 678426 w 868048"/>
                  <a:gd name="connsiteY9" fmla="*/ 240188 h 447323"/>
                  <a:gd name="connsiteX10" fmla="*/ 509873 w 868048"/>
                  <a:gd name="connsiteY10" fmla="*/ 155911 h 447323"/>
                  <a:gd name="connsiteX11" fmla="*/ 375030 w 868048"/>
                  <a:gd name="connsiteY11" fmla="*/ 50566 h 447323"/>
                  <a:gd name="connsiteX12" fmla="*/ 325795 w 868048"/>
                  <a:gd name="connsiteY12" fmla="*/ 0 h 447323"/>
                  <a:gd name="connsiteX13" fmla="*/ 0 w 868048"/>
                  <a:gd name="connsiteY13" fmla="*/ 155911 h 447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68048" h="447323">
                    <a:moveTo>
                      <a:pt x="0" y="155911"/>
                    </a:moveTo>
                    <a:cubicBezTo>
                      <a:pt x="21771" y="179087"/>
                      <a:pt x="43543" y="202263"/>
                      <a:pt x="71635" y="227546"/>
                    </a:cubicBezTo>
                    <a:cubicBezTo>
                      <a:pt x="99727" y="252829"/>
                      <a:pt x="128522" y="280219"/>
                      <a:pt x="168553" y="307609"/>
                    </a:cubicBezTo>
                    <a:cubicBezTo>
                      <a:pt x="208584" y="334999"/>
                      <a:pt x="268982" y="371518"/>
                      <a:pt x="311823" y="391885"/>
                    </a:cubicBezTo>
                    <a:cubicBezTo>
                      <a:pt x="354664" y="412252"/>
                      <a:pt x="389077" y="420680"/>
                      <a:pt x="425597" y="429810"/>
                    </a:cubicBezTo>
                    <a:cubicBezTo>
                      <a:pt x="462117" y="438940"/>
                      <a:pt x="493720" y="450176"/>
                      <a:pt x="530942" y="446665"/>
                    </a:cubicBezTo>
                    <a:cubicBezTo>
                      <a:pt x="568164" y="443154"/>
                      <a:pt x="600470" y="433322"/>
                      <a:pt x="648929" y="408741"/>
                    </a:cubicBezTo>
                    <a:lnTo>
                      <a:pt x="868048" y="278112"/>
                    </a:lnTo>
                    <a:cubicBezTo>
                      <a:pt x="849788" y="275303"/>
                      <a:pt x="844872" y="276006"/>
                      <a:pt x="813268" y="269685"/>
                    </a:cubicBezTo>
                    <a:cubicBezTo>
                      <a:pt x="781664" y="263364"/>
                      <a:pt x="728992" y="259150"/>
                      <a:pt x="678426" y="240188"/>
                    </a:cubicBezTo>
                    <a:cubicBezTo>
                      <a:pt x="627860" y="221226"/>
                      <a:pt x="560439" y="187515"/>
                      <a:pt x="509873" y="155911"/>
                    </a:cubicBezTo>
                    <a:cubicBezTo>
                      <a:pt x="459307" y="124307"/>
                      <a:pt x="404527" y="76551"/>
                      <a:pt x="375030" y="50566"/>
                    </a:cubicBezTo>
                    <a:cubicBezTo>
                      <a:pt x="345533" y="24581"/>
                      <a:pt x="332115" y="12290"/>
                      <a:pt x="325795" y="0"/>
                    </a:cubicBezTo>
                    <a:lnTo>
                      <a:pt x="0" y="15591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98" name="任意多边形 97"/>
              <p:cNvSpPr/>
              <p:nvPr/>
            </p:nvSpPr>
            <p:spPr>
              <a:xfrm>
                <a:off x="4443219" y="4095838"/>
                <a:ext cx="537522" cy="379244"/>
              </a:xfrm>
              <a:custGeom>
                <a:avLst/>
                <a:gdLst>
                  <a:gd name="connsiteX0" fmla="*/ 535156 w 535156"/>
                  <a:gd name="connsiteY0" fmla="*/ 379244 h 379244"/>
                  <a:gd name="connsiteX1" fmla="*/ 501445 w 535156"/>
                  <a:gd name="connsiteY1" fmla="*/ 261257 h 379244"/>
                  <a:gd name="connsiteX2" fmla="*/ 442452 w 535156"/>
                  <a:gd name="connsiteY2" fmla="*/ 257043 h 379244"/>
                  <a:gd name="connsiteX3" fmla="*/ 337106 w 535156"/>
                  <a:gd name="connsiteY3" fmla="*/ 223333 h 379244"/>
                  <a:gd name="connsiteX4" fmla="*/ 193836 w 535156"/>
                  <a:gd name="connsiteY4" fmla="*/ 143270 h 379244"/>
                  <a:gd name="connsiteX5" fmla="*/ 75849 w 535156"/>
                  <a:gd name="connsiteY5" fmla="*/ 42138 h 379244"/>
                  <a:gd name="connsiteX6" fmla="*/ 42139 w 535156"/>
                  <a:gd name="connsiteY6" fmla="*/ 0 h 379244"/>
                  <a:gd name="connsiteX7" fmla="*/ 0 w 535156"/>
                  <a:gd name="connsiteY7" fmla="*/ 92704 h 379244"/>
                  <a:gd name="connsiteX8" fmla="*/ 75849 w 535156"/>
                  <a:gd name="connsiteY8" fmla="*/ 176980 h 379244"/>
                  <a:gd name="connsiteX9" fmla="*/ 193836 w 535156"/>
                  <a:gd name="connsiteY9" fmla="*/ 261257 h 379244"/>
                  <a:gd name="connsiteX10" fmla="*/ 337106 w 535156"/>
                  <a:gd name="connsiteY10" fmla="*/ 332892 h 379244"/>
                  <a:gd name="connsiteX11" fmla="*/ 480376 w 535156"/>
                  <a:gd name="connsiteY11" fmla="*/ 366603 h 379244"/>
                  <a:gd name="connsiteX12" fmla="*/ 535156 w 535156"/>
                  <a:gd name="connsiteY12" fmla="*/ 379244 h 379244"/>
                  <a:gd name="connsiteX0" fmla="*/ 537522 w 537522"/>
                  <a:gd name="connsiteY0" fmla="*/ 379244 h 379244"/>
                  <a:gd name="connsiteX1" fmla="*/ 503811 w 537522"/>
                  <a:gd name="connsiteY1" fmla="*/ 261257 h 379244"/>
                  <a:gd name="connsiteX2" fmla="*/ 444818 w 537522"/>
                  <a:gd name="connsiteY2" fmla="*/ 257043 h 379244"/>
                  <a:gd name="connsiteX3" fmla="*/ 339472 w 537522"/>
                  <a:gd name="connsiteY3" fmla="*/ 223333 h 379244"/>
                  <a:gd name="connsiteX4" fmla="*/ 196202 w 537522"/>
                  <a:gd name="connsiteY4" fmla="*/ 143270 h 379244"/>
                  <a:gd name="connsiteX5" fmla="*/ 78215 w 537522"/>
                  <a:gd name="connsiteY5" fmla="*/ 42138 h 379244"/>
                  <a:gd name="connsiteX6" fmla="*/ 44505 w 537522"/>
                  <a:gd name="connsiteY6" fmla="*/ 0 h 379244"/>
                  <a:gd name="connsiteX7" fmla="*/ 0 w 537522"/>
                  <a:gd name="connsiteY7" fmla="*/ 97435 h 379244"/>
                  <a:gd name="connsiteX8" fmla="*/ 78215 w 537522"/>
                  <a:gd name="connsiteY8" fmla="*/ 176980 h 379244"/>
                  <a:gd name="connsiteX9" fmla="*/ 196202 w 537522"/>
                  <a:gd name="connsiteY9" fmla="*/ 261257 h 379244"/>
                  <a:gd name="connsiteX10" fmla="*/ 339472 w 537522"/>
                  <a:gd name="connsiteY10" fmla="*/ 332892 h 379244"/>
                  <a:gd name="connsiteX11" fmla="*/ 482742 w 537522"/>
                  <a:gd name="connsiteY11" fmla="*/ 366603 h 379244"/>
                  <a:gd name="connsiteX12" fmla="*/ 537522 w 537522"/>
                  <a:gd name="connsiteY12" fmla="*/ 379244 h 379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37522" h="379244">
                    <a:moveTo>
                      <a:pt x="537522" y="379244"/>
                    </a:moveTo>
                    <a:cubicBezTo>
                      <a:pt x="523475" y="329731"/>
                      <a:pt x="509429" y="280219"/>
                      <a:pt x="503811" y="261257"/>
                    </a:cubicBezTo>
                    <a:lnTo>
                      <a:pt x="444818" y="257043"/>
                    </a:lnTo>
                    <a:cubicBezTo>
                      <a:pt x="417428" y="250722"/>
                      <a:pt x="380908" y="242295"/>
                      <a:pt x="339472" y="223333"/>
                    </a:cubicBezTo>
                    <a:cubicBezTo>
                      <a:pt x="298036" y="204371"/>
                      <a:pt x="239745" y="173469"/>
                      <a:pt x="196202" y="143270"/>
                    </a:cubicBezTo>
                    <a:cubicBezTo>
                      <a:pt x="152659" y="113071"/>
                      <a:pt x="103498" y="66016"/>
                      <a:pt x="78215" y="42138"/>
                    </a:cubicBezTo>
                    <a:cubicBezTo>
                      <a:pt x="52932" y="18260"/>
                      <a:pt x="48718" y="9130"/>
                      <a:pt x="44505" y="0"/>
                    </a:cubicBezTo>
                    <a:lnTo>
                      <a:pt x="0" y="97435"/>
                    </a:lnTo>
                    <a:cubicBezTo>
                      <a:pt x="25283" y="125527"/>
                      <a:pt x="45515" y="149676"/>
                      <a:pt x="78215" y="176980"/>
                    </a:cubicBezTo>
                    <a:cubicBezTo>
                      <a:pt x="110915" y="204284"/>
                      <a:pt x="152659" y="235272"/>
                      <a:pt x="196202" y="261257"/>
                    </a:cubicBezTo>
                    <a:cubicBezTo>
                      <a:pt x="239745" y="287242"/>
                      <a:pt x="291715" y="315334"/>
                      <a:pt x="339472" y="332892"/>
                    </a:cubicBezTo>
                    <a:cubicBezTo>
                      <a:pt x="387229" y="350450"/>
                      <a:pt x="450436" y="360282"/>
                      <a:pt x="482742" y="366603"/>
                    </a:cubicBezTo>
                    <a:lnTo>
                      <a:pt x="537522" y="3792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74" name="组合 54"/>
            <p:cNvGrpSpPr/>
            <p:nvPr/>
          </p:nvGrpSpPr>
          <p:grpSpPr>
            <a:xfrm>
              <a:off x="4365811" y="2647886"/>
              <a:ext cx="1072956" cy="1176375"/>
              <a:chOff x="4677346" y="2865401"/>
              <a:chExt cx="699495" cy="766916"/>
            </a:xfrm>
          </p:grpSpPr>
          <p:sp>
            <p:nvSpPr>
              <p:cNvPr id="92" name="任意多边形 91"/>
              <p:cNvSpPr/>
              <p:nvPr/>
            </p:nvSpPr>
            <p:spPr>
              <a:xfrm>
                <a:off x="4677346" y="2962319"/>
                <a:ext cx="615218" cy="661570"/>
              </a:xfrm>
              <a:custGeom>
                <a:avLst/>
                <a:gdLst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84589 w 615218"/>
                  <a:gd name="connsiteY2" fmla="*/ 227546 h 661570"/>
                  <a:gd name="connsiteX3" fmla="*/ 556225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98782 w 615218"/>
                  <a:gd name="connsiteY2" fmla="*/ 244105 h 661570"/>
                  <a:gd name="connsiteX3" fmla="*/ 556225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  <a:gd name="connsiteX0" fmla="*/ 324464 w 615218"/>
                  <a:gd name="connsiteY0" fmla="*/ 0 h 661570"/>
                  <a:gd name="connsiteX1" fmla="*/ 400313 w 615218"/>
                  <a:gd name="connsiteY1" fmla="*/ 92704 h 661570"/>
                  <a:gd name="connsiteX2" fmla="*/ 498782 w 615218"/>
                  <a:gd name="connsiteY2" fmla="*/ 244105 h 661570"/>
                  <a:gd name="connsiteX3" fmla="*/ 565688 w 615218"/>
                  <a:gd name="connsiteY3" fmla="*/ 366603 h 661570"/>
                  <a:gd name="connsiteX4" fmla="*/ 615218 w 615218"/>
                  <a:gd name="connsiteY4" fmla="*/ 514087 h 661570"/>
                  <a:gd name="connsiteX5" fmla="*/ 261257 w 615218"/>
                  <a:gd name="connsiteY5" fmla="*/ 661570 h 661570"/>
                  <a:gd name="connsiteX6" fmla="*/ 219119 w 615218"/>
                  <a:gd name="connsiteY6" fmla="*/ 556225 h 661570"/>
                  <a:gd name="connsiteX7" fmla="*/ 151697 w 615218"/>
                  <a:gd name="connsiteY7" fmla="*/ 396099 h 661570"/>
                  <a:gd name="connsiteX8" fmla="*/ 54779 w 615218"/>
                  <a:gd name="connsiteY8" fmla="*/ 235974 h 661570"/>
                  <a:gd name="connsiteX9" fmla="*/ 0 w 615218"/>
                  <a:gd name="connsiteY9" fmla="*/ 151698 h 661570"/>
                  <a:gd name="connsiteX10" fmla="*/ 324464 w 615218"/>
                  <a:gd name="connsiteY10" fmla="*/ 0 h 661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15218" h="661570">
                    <a:moveTo>
                      <a:pt x="324464" y="0"/>
                    </a:moveTo>
                    <a:cubicBezTo>
                      <a:pt x="349045" y="27390"/>
                      <a:pt x="371260" y="52020"/>
                      <a:pt x="400313" y="92704"/>
                    </a:cubicBezTo>
                    <a:cubicBezTo>
                      <a:pt x="429366" y="133388"/>
                      <a:pt x="471220" y="198455"/>
                      <a:pt x="498782" y="244105"/>
                    </a:cubicBezTo>
                    <a:cubicBezTo>
                      <a:pt x="526344" y="289755"/>
                      <a:pt x="546282" y="321606"/>
                      <a:pt x="565688" y="366603"/>
                    </a:cubicBezTo>
                    <a:cubicBezTo>
                      <a:pt x="585094" y="411600"/>
                      <a:pt x="610302" y="481079"/>
                      <a:pt x="615218" y="514087"/>
                    </a:cubicBezTo>
                    <a:lnTo>
                      <a:pt x="261257" y="661570"/>
                    </a:lnTo>
                    <a:cubicBezTo>
                      <a:pt x="247211" y="626455"/>
                      <a:pt x="237379" y="600470"/>
                      <a:pt x="219119" y="556225"/>
                    </a:cubicBezTo>
                    <a:cubicBezTo>
                      <a:pt x="200859" y="511980"/>
                      <a:pt x="179087" y="449474"/>
                      <a:pt x="151697" y="396099"/>
                    </a:cubicBezTo>
                    <a:cubicBezTo>
                      <a:pt x="124307" y="342724"/>
                      <a:pt x="80062" y="276707"/>
                      <a:pt x="54779" y="235974"/>
                    </a:cubicBezTo>
                    <a:cubicBezTo>
                      <a:pt x="29496" y="195241"/>
                      <a:pt x="14748" y="173469"/>
                      <a:pt x="0" y="151698"/>
                    </a:cubicBezTo>
                    <a:lnTo>
                      <a:pt x="3244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0"/>
                    </a:srgbClr>
                  </a:gs>
                  <a:gs pos="40000">
                    <a:srgbClr val="3497AE">
                      <a:alpha val="8000"/>
                    </a:srgbClr>
                  </a:gs>
                  <a:gs pos="100000">
                    <a:srgbClr val="3497AE">
                      <a:lumMod val="60000"/>
                      <a:lumOff val="40000"/>
                      <a:alpha val="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93" name="任意多边形 92"/>
              <p:cNvSpPr/>
              <p:nvPr/>
            </p:nvSpPr>
            <p:spPr>
              <a:xfrm>
                <a:off x="4677346" y="2869615"/>
                <a:ext cx="353961" cy="244402"/>
              </a:xfrm>
              <a:custGeom>
                <a:avLst/>
                <a:gdLst>
                  <a:gd name="connsiteX0" fmla="*/ 320250 w 353961"/>
                  <a:gd name="connsiteY0" fmla="*/ 96918 h 244402"/>
                  <a:gd name="connsiteX1" fmla="*/ 353961 w 353961"/>
                  <a:gd name="connsiteY1" fmla="*/ 0 h 244402"/>
                  <a:gd name="connsiteX2" fmla="*/ 21069 w 353961"/>
                  <a:gd name="connsiteY2" fmla="*/ 164339 h 244402"/>
                  <a:gd name="connsiteX3" fmla="*/ 0 w 353961"/>
                  <a:gd name="connsiteY3" fmla="*/ 244402 h 244402"/>
                  <a:gd name="connsiteX4" fmla="*/ 320250 w 353961"/>
                  <a:gd name="connsiteY4" fmla="*/ 96918 h 244402"/>
                  <a:gd name="connsiteX0" fmla="*/ 324981 w 353961"/>
                  <a:gd name="connsiteY0" fmla="*/ 96918 h 244402"/>
                  <a:gd name="connsiteX1" fmla="*/ 353961 w 353961"/>
                  <a:gd name="connsiteY1" fmla="*/ 0 h 244402"/>
                  <a:gd name="connsiteX2" fmla="*/ 21069 w 353961"/>
                  <a:gd name="connsiteY2" fmla="*/ 164339 h 244402"/>
                  <a:gd name="connsiteX3" fmla="*/ 0 w 353961"/>
                  <a:gd name="connsiteY3" fmla="*/ 244402 h 244402"/>
                  <a:gd name="connsiteX4" fmla="*/ 324981 w 353961"/>
                  <a:gd name="connsiteY4" fmla="*/ 96918 h 24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3961" h="244402">
                    <a:moveTo>
                      <a:pt x="324981" y="96918"/>
                    </a:moveTo>
                    <a:cubicBezTo>
                      <a:pt x="335164" y="66368"/>
                      <a:pt x="340617" y="35818"/>
                      <a:pt x="353961" y="0"/>
                    </a:cubicBezTo>
                    <a:lnTo>
                      <a:pt x="21069" y="164339"/>
                    </a:lnTo>
                    <a:lnTo>
                      <a:pt x="0" y="244402"/>
                    </a:lnTo>
                    <a:lnTo>
                      <a:pt x="324981" y="969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0"/>
                    </a:srgbClr>
                  </a:gs>
                  <a:gs pos="40000">
                    <a:srgbClr val="3497AE">
                      <a:alpha val="10000"/>
                    </a:srgbClr>
                  </a:gs>
                  <a:gs pos="100000">
                    <a:srgbClr val="3497AE">
                      <a:lumMod val="60000"/>
                      <a:lumOff val="40000"/>
                      <a:alpha val="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94" name="任意多边形 93"/>
              <p:cNvSpPr/>
              <p:nvPr/>
            </p:nvSpPr>
            <p:spPr>
              <a:xfrm>
                <a:off x="4938603" y="3467978"/>
                <a:ext cx="438238" cy="164339"/>
              </a:xfrm>
              <a:custGeom>
                <a:avLst/>
                <a:gdLst>
                  <a:gd name="connsiteX0" fmla="*/ 349747 w 438238"/>
                  <a:gd name="connsiteY0" fmla="*/ 0 h 164339"/>
                  <a:gd name="connsiteX1" fmla="*/ 438238 w 438238"/>
                  <a:gd name="connsiteY1" fmla="*/ 4214 h 164339"/>
                  <a:gd name="connsiteX2" fmla="*/ 71635 w 438238"/>
                  <a:gd name="connsiteY2" fmla="*/ 164339 h 164339"/>
                  <a:gd name="connsiteX3" fmla="*/ 0 w 438238"/>
                  <a:gd name="connsiteY3" fmla="*/ 151698 h 164339"/>
                  <a:gd name="connsiteX4" fmla="*/ 349747 w 438238"/>
                  <a:gd name="connsiteY4" fmla="*/ 0 h 164339"/>
                  <a:gd name="connsiteX0" fmla="*/ 349747 w 438238"/>
                  <a:gd name="connsiteY0" fmla="*/ 0 h 164339"/>
                  <a:gd name="connsiteX1" fmla="*/ 438238 w 438238"/>
                  <a:gd name="connsiteY1" fmla="*/ 4214 h 164339"/>
                  <a:gd name="connsiteX2" fmla="*/ 71635 w 438238"/>
                  <a:gd name="connsiteY2" fmla="*/ 164339 h 164339"/>
                  <a:gd name="connsiteX3" fmla="*/ 0 w 438238"/>
                  <a:gd name="connsiteY3" fmla="*/ 156429 h 164339"/>
                  <a:gd name="connsiteX4" fmla="*/ 349747 w 438238"/>
                  <a:gd name="connsiteY4" fmla="*/ 0 h 164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238" h="164339">
                    <a:moveTo>
                      <a:pt x="349747" y="0"/>
                    </a:moveTo>
                    <a:lnTo>
                      <a:pt x="438238" y="4214"/>
                    </a:lnTo>
                    <a:lnTo>
                      <a:pt x="71635" y="164339"/>
                    </a:lnTo>
                    <a:lnTo>
                      <a:pt x="0" y="156429"/>
                    </a:lnTo>
                    <a:lnTo>
                      <a:pt x="349747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95" name="任意多边形 94"/>
              <p:cNvSpPr/>
              <p:nvPr/>
            </p:nvSpPr>
            <p:spPr>
              <a:xfrm>
                <a:off x="5001810" y="2865401"/>
                <a:ext cx="375031" cy="610190"/>
              </a:xfrm>
              <a:custGeom>
                <a:avLst/>
                <a:gdLst>
                  <a:gd name="connsiteX0" fmla="*/ 290754 w 375031"/>
                  <a:gd name="connsiteY0" fmla="*/ 598363 h 606791"/>
                  <a:gd name="connsiteX1" fmla="*/ 252830 w 375031"/>
                  <a:gd name="connsiteY1" fmla="*/ 497231 h 606791"/>
                  <a:gd name="connsiteX2" fmla="*/ 176981 w 375031"/>
                  <a:gd name="connsiteY2" fmla="*/ 345534 h 606791"/>
                  <a:gd name="connsiteX3" fmla="*/ 88490 w 375031"/>
                  <a:gd name="connsiteY3" fmla="*/ 210691 h 606791"/>
                  <a:gd name="connsiteX4" fmla="*/ 25283 w 375031"/>
                  <a:gd name="connsiteY4" fmla="*/ 122201 h 606791"/>
                  <a:gd name="connsiteX5" fmla="*/ 0 w 375031"/>
                  <a:gd name="connsiteY5" fmla="*/ 101132 h 606791"/>
                  <a:gd name="connsiteX6" fmla="*/ 29497 w 375031"/>
                  <a:gd name="connsiteY6" fmla="*/ 0 h 606791"/>
                  <a:gd name="connsiteX7" fmla="*/ 105346 w 375031"/>
                  <a:gd name="connsiteY7" fmla="*/ 101132 h 606791"/>
                  <a:gd name="connsiteX8" fmla="*/ 198050 w 375031"/>
                  <a:gd name="connsiteY8" fmla="*/ 231760 h 606791"/>
                  <a:gd name="connsiteX9" fmla="*/ 282326 w 375031"/>
                  <a:gd name="connsiteY9" fmla="*/ 383458 h 606791"/>
                  <a:gd name="connsiteX10" fmla="*/ 345534 w 375031"/>
                  <a:gd name="connsiteY10" fmla="*/ 518300 h 606791"/>
                  <a:gd name="connsiteX11" fmla="*/ 375031 w 375031"/>
                  <a:gd name="connsiteY11" fmla="*/ 606791 h 606791"/>
                  <a:gd name="connsiteX12" fmla="*/ 290754 w 375031"/>
                  <a:gd name="connsiteY12" fmla="*/ 598363 h 606791"/>
                  <a:gd name="connsiteX0" fmla="*/ 290754 w 375031"/>
                  <a:gd name="connsiteY0" fmla="*/ 610190 h 610190"/>
                  <a:gd name="connsiteX1" fmla="*/ 252830 w 375031"/>
                  <a:gd name="connsiteY1" fmla="*/ 497231 h 610190"/>
                  <a:gd name="connsiteX2" fmla="*/ 176981 w 375031"/>
                  <a:gd name="connsiteY2" fmla="*/ 345534 h 610190"/>
                  <a:gd name="connsiteX3" fmla="*/ 88490 w 375031"/>
                  <a:gd name="connsiteY3" fmla="*/ 210691 h 610190"/>
                  <a:gd name="connsiteX4" fmla="*/ 25283 w 375031"/>
                  <a:gd name="connsiteY4" fmla="*/ 122201 h 610190"/>
                  <a:gd name="connsiteX5" fmla="*/ 0 w 375031"/>
                  <a:gd name="connsiteY5" fmla="*/ 101132 h 610190"/>
                  <a:gd name="connsiteX6" fmla="*/ 29497 w 375031"/>
                  <a:gd name="connsiteY6" fmla="*/ 0 h 610190"/>
                  <a:gd name="connsiteX7" fmla="*/ 105346 w 375031"/>
                  <a:gd name="connsiteY7" fmla="*/ 101132 h 610190"/>
                  <a:gd name="connsiteX8" fmla="*/ 198050 w 375031"/>
                  <a:gd name="connsiteY8" fmla="*/ 231760 h 610190"/>
                  <a:gd name="connsiteX9" fmla="*/ 282326 w 375031"/>
                  <a:gd name="connsiteY9" fmla="*/ 383458 h 610190"/>
                  <a:gd name="connsiteX10" fmla="*/ 345534 w 375031"/>
                  <a:gd name="connsiteY10" fmla="*/ 518300 h 610190"/>
                  <a:gd name="connsiteX11" fmla="*/ 375031 w 375031"/>
                  <a:gd name="connsiteY11" fmla="*/ 606791 h 610190"/>
                  <a:gd name="connsiteX12" fmla="*/ 290754 w 375031"/>
                  <a:gd name="connsiteY12" fmla="*/ 610190 h 610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75031" h="610190">
                    <a:moveTo>
                      <a:pt x="290754" y="610190"/>
                    </a:moveTo>
                    <a:cubicBezTo>
                      <a:pt x="281273" y="580693"/>
                      <a:pt x="271792" y="541340"/>
                      <a:pt x="252830" y="497231"/>
                    </a:cubicBezTo>
                    <a:cubicBezTo>
                      <a:pt x="233868" y="453122"/>
                      <a:pt x="204371" y="393291"/>
                      <a:pt x="176981" y="345534"/>
                    </a:cubicBezTo>
                    <a:cubicBezTo>
                      <a:pt x="149591" y="297777"/>
                      <a:pt x="113773" y="247913"/>
                      <a:pt x="88490" y="210691"/>
                    </a:cubicBezTo>
                    <a:cubicBezTo>
                      <a:pt x="63207" y="173469"/>
                      <a:pt x="40031" y="140461"/>
                      <a:pt x="25283" y="122201"/>
                    </a:cubicBezTo>
                    <a:cubicBezTo>
                      <a:pt x="10535" y="103941"/>
                      <a:pt x="5267" y="102536"/>
                      <a:pt x="0" y="101132"/>
                    </a:cubicBezTo>
                    <a:lnTo>
                      <a:pt x="29497" y="0"/>
                    </a:lnTo>
                    <a:cubicBezTo>
                      <a:pt x="54780" y="33711"/>
                      <a:pt x="77254" y="62505"/>
                      <a:pt x="105346" y="101132"/>
                    </a:cubicBezTo>
                    <a:cubicBezTo>
                      <a:pt x="133438" y="139759"/>
                      <a:pt x="168553" y="184706"/>
                      <a:pt x="198050" y="231760"/>
                    </a:cubicBezTo>
                    <a:cubicBezTo>
                      <a:pt x="227547" y="278814"/>
                      <a:pt x="257745" y="335701"/>
                      <a:pt x="282326" y="383458"/>
                    </a:cubicBezTo>
                    <a:cubicBezTo>
                      <a:pt x="306907" y="431215"/>
                      <a:pt x="330083" y="481078"/>
                      <a:pt x="345534" y="518300"/>
                    </a:cubicBezTo>
                    <a:cubicBezTo>
                      <a:pt x="360985" y="555522"/>
                      <a:pt x="368008" y="581156"/>
                      <a:pt x="375031" y="606791"/>
                    </a:cubicBezTo>
                    <a:lnTo>
                      <a:pt x="290754" y="61019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0"/>
                    </a:srgbClr>
                  </a:gs>
                  <a:gs pos="40000">
                    <a:srgbClr val="3497AE">
                      <a:alpha val="0"/>
                    </a:srgbClr>
                  </a:gs>
                  <a:gs pos="100000">
                    <a:srgbClr val="3497AE">
                      <a:lumMod val="60000"/>
                      <a:lumOff val="40000"/>
                      <a:alpha val="17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75" name="组合 55"/>
            <p:cNvGrpSpPr/>
            <p:nvPr/>
          </p:nvGrpSpPr>
          <p:grpSpPr>
            <a:xfrm>
              <a:off x="3628968" y="2137248"/>
              <a:ext cx="1176374" cy="743312"/>
              <a:chOff x="4090901" y="3221485"/>
              <a:chExt cx="766916" cy="484590"/>
            </a:xfrm>
          </p:grpSpPr>
          <p:sp>
            <p:nvSpPr>
              <p:cNvPr id="89" name="任意多边形 88"/>
              <p:cNvSpPr/>
              <p:nvPr/>
            </p:nvSpPr>
            <p:spPr>
              <a:xfrm>
                <a:off x="4090901" y="3221485"/>
                <a:ext cx="324464" cy="261257"/>
              </a:xfrm>
              <a:custGeom>
                <a:avLst/>
                <a:gdLst>
                  <a:gd name="connsiteX0" fmla="*/ 324464 w 324464"/>
                  <a:gd name="connsiteY0" fmla="*/ 101132 h 261257"/>
                  <a:gd name="connsiteX1" fmla="*/ 8427 w 324464"/>
                  <a:gd name="connsiteY1" fmla="*/ 261257 h 261257"/>
                  <a:gd name="connsiteX2" fmla="*/ 0 w 324464"/>
                  <a:gd name="connsiteY2" fmla="*/ 160125 h 261257"/>
                  <a:gd name="connsiteX3" fmla="*/ 299181 w 324464"/>
                  <a:gd name="connsiteY3" fmla="*/ 0 h 261257"/>
                  <a:gd name="connsiteX4" fmla="*/ 324464 w 324464"/>
                  <a:gd name="connsiteY4" fmla="*/ 101132 h 261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4464" h="261257">
                    <a:moveTo>
                      <a:pt x="324464" y="101132"/>
                    </a:moveTo>
                    <a:lnTo>
                      <a:pt x="8427" y="261257"/>
                    </a:lnTo>
                    <a:lnTo>
                      <a:pt x="0" y="160125"/>
                    </a:lnTo>
                    <a:lnTo>
                      <a:pt x="299181" y="0"/>
                    </a:lnTo>
                    <a:lnTo>
                      <a:pt x="324464" y="10113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90" name="任意多边形 89"/>
              <p:cNvSpPr/>
              <p:nvPr/>
            </p:nvSpPr>
            <p:spPr>
              <a:xfrm>
                <a:off x="4095114" y="3326830"/>
                <a:ext cx="728992" cy="379245"/>
              </a:xfrm>
              <a:custGeom>
                <a:avLst/>
                <a:gdLst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53143 w 728992"/>
                  <a:gd name="connsiteY5" fmla="*/ 181195 h 379245"/>
                  <a:gd name="connsiteX6" fmla="*/ 602577 w 728992"/>
                  <a:gd name="connsiteY6" fmla="*/ 126415 h 379245"/>
                  <a:gd name="connsiteX7" fmla="*/ 471949 w 728992"/>
                  <a:gd name="connsiteY7" fmla="*/ 50566 h 379245"/>
                  <a:gd name="connsiteX8" fmla="*/ 370817 w 728992"/>
                  <a:gd name="connsiteY8" fmla="*/ 12642 h 379245"/>
                  <a:gd name="connsiteX9" fmla="*/ 320251 w 728992"/>
                  <a:gd name="connsiteY9" fmla="*/ 0 h 379245"/>
                  <a:gd name="connsiteX10" fmla="*/ 0 w 728992"/>
                  <a:gd name="connsiteY10" fmla="*/ 155912 h 379245"/>
                  <a:gd name="connsiteX0" fmla="*/ 0 w 734997"/>
                  <a:gd name="connsiteY0" fmla="*/ 155912 h 379245"/>
                  <a:gd name="connsiteX1" fmla="*/ 134843 w 734997"/>
                  <a:gd name="connsiteY1" fmla="*/ 185409 h 379245"/>
                  <a:gd name="connsiteX2" fmla="*/ 303396 w 734997"/>
                  <a:gd name="connsiteY2" fmla="*/ 286540 h 379245"/>
                  <a:gd name="connsiteX3" fmla="*/ 400314 w 734997"/>
                  <a:gd name="connsiteY3" fmla="*/ 379245 h 379245"/>
                  <a:gd name="connsiteX4" fmla="*/ 728992 w 734997"/>
                  <a:gd name="connsiteY4" fmla="*/ 240188 h 379245"/>
                  <a:gd name="connsiteX5" fmla="*/ 602577 w 734997"/>
                  <a:gd name="connsiteY5" fmla="*/ 126415 h 379245"/>
                  <a:gd name="connsiteX6" fmla="*/ 471949 w 734997"/>
                  <a:gd name="connsiteY6" fmla="*/ 50566 h 379245"/>
                  <a:gd name="connsiteX7" fmla="*/ 370817 w 734997"/>
                  <a:gd name="connsiteY7" fmla="*/ 12642 h 379245"/>
                  <a:gd name="connsiteX8" fmla="*/ 320251 w 734997"/>
                  <a:gd name="connsiteY8" fmla="*/ 0 h 379245"/>
                  <a:gd name="connsiteX9" fmla="*/ 0 w 734997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70817 w 728992"/>
                  <a:gd name="connsiteY7" fmla="*/ 12642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70817 w 728992"/>
                  <a:gd name="connsiteY7" fmla="*/ 12642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303396 w 728992"/>
                  <a:gd name="connsiteY2" fmla="*/ 286540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80280 w 728992"/>
                  <a:gd name="connsiteY7" fmla="*/ 10277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  <a:gd name="connsiteX0" fmla="*/ 0 w 728992"/>
                  <a:gd name="connsiteY0" fmla="*/ 155912 h 379245"/>
                  <a:gd name="connsiteX1" fmla="*/ 134843 w 728992"/>
                  <a:gd name="connsiteY1" fmla="*/ 185409 h 379245"/>
                  <a:gd name="connsiteX2" fmla="*/ 298665 w 728992"/>
                  <a:gd name="connsiteY2" fmla="*/ 277078 h 379245"/>
                  <a:gd name="connsiteX3" fmla="*/ 400314 w 728992"/>
                  <a:gd name="connsiteY3" fmla="*/ 379245 h 379245"/>
                  <a:gd name="connsiteX4" fmla="*/ 728992 w 728992"/>
                  <a:gd name="connsiteY4" fmla="*/ 240188 h 379245"/>
                  <a:gd name="connsiteX5" fmla="*/ 602577 w 728992"/>
                  <a:gd name="connsiteY5" fmla="*/ 126415 h 379245"/>
                  <a:gd name="connsiteX6" fmla="*/ 471949 w 728992"/>
                  <a:gd name="connsiteY6" fmla="*/ 50566 h 379245"/>
                  <a:gd name="connsiteX7" fmla="*/ 380280 w 728992"/>
                  <a:gd name="connsiteY7" fmla="*/ 10277 h 379245"/>
                  <a:gd name="connsiteX8" fmla="*/ 320251 w 728992"/>
                  <a:gd name="connsiteY8" fmla="*/ 0 h 379245"/>
                  <a:gd name="connsiteX9" fmla="*/ 0 w 728992"/>
                  <a:gd name="connsiteY9" fmla="*/ 155912 h 379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8992" h="379245">
                    <a:moveTo>
                      <a:pt x="0" y="155912"/>
                    </a:moveTo>
                    <a:cubicBezTo>
                      <a:pt x="42138" y="159775"/>
                      <a:pt x="85066" y="165215"/>
                      <a:pt x="134843" y="185409"/>
                    </a:cubicBezTo>
                    <a:cubicBezTo>
                      <a:pt x="184620" y="205603"/>
                      <a:pt x="254420" y="244772"/>
                      <a:pt x="298665" y="277078"/>
                    </a:cubicBezTo>
                    <a:cubicBezTo>
                      <a:pt x="342910" y="309384"/>
                      <a:pt x="373977" y="349045"/>
                      <a:pt x="400314" y="379245"/>
                    </a:cubicBezTo>
                    <a:cubicBezTo>
                      <a:pt x="509873" y="332893"/>
                      <a:pt x="669999" y="278112"/>
                      <a:pt x="728992" y="240188"/>
                    </a:cubicBezTo>
                    <a:cubicBezTo>
                      <a:pt x="712136" y="219119"/>
                      <a:pt x="645418" y="158019"/>
                      <a:pt x="602577" y="126415"/>
                    </a:cubicBezTo>
                    <a:cubicBezTo>
                      <a:pt x="559736" y="94811"/>
                      <a:pt x="508999" y="69922"/>
                      <a:pt x="471949" y="50566"/>
                    </a:cubicBezTo>
                    <a:cubicBezTo>
                      <a:pt x="434899" y="31210"/>
                      <a:pt x="405563" y="18705"/>
                      <a:pt x="380280" y="10277"/>
                    </a:cubicBezTo>
                    <a:cubicBezTo>
                      <a:pt x="354997" y="1849"/>
                      <a:pt x="332892" y="2107"/>
                      <a:pt x="320251" y="0"/>
                    </a:cubicBezTo>
                    <a:lnTo>
                      <a:pt x="0" y="15591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91" name="任意多边形 90"/>
              <p:cNvSpPr/>
              <p:nvPr/>
            </p:nvSpPr>
            <p:spPr>
              <a:xfrm>
                <a:off x="4390082" y="3225699"/>
                <a:ext cx="467735" cy="347898"/>
              </a:xfrm>
              <a:custGeom>
                <a:avLst/>
                <a:gdLst>
                  <a:gd name="connsiteX0" fmla="*/ 425596 w 467735"/>
                  <a:gd name="connsiteY0" fmla="*/ 345533 h 345533"/>
                  <a:gd name="connsiteX1" fmla="*/ 467735 w 467735"/>
                  <a:gd name="connsiteY1" fmla="*/ 265471 h 345533"/>
                  <a:gd name="connsiteX2" fmla="*/ 425596 w 467735"/>
                  <a:gd name="connsiteY2" fmla="*/ 223332 h 345533"/>
                  <a:gd name="connsiteX3" fmla="*/ 337106 w 467735"/>
                  <a:gd name="connsiteY3" fmla="*/ 155911 h 345533"/>
                  <a:gd name="connsiteX4" fmla="*/ 252830 w 467735"/>
                  <a:gd name="connsiteY4" fmla="*/ 96918 h 345533"/>
                  <a:gd name="connsiteX5" fmla="*/ 143270 w 467735"/>
                  <a:gd name="connsiteY5" fmla="*/ 42138 h 345533"/>
                  <a:gd name="connsiteX6" fmla="*/ 67421 w 467735"/>
                  <a:gd name="connsiteY6" fmla="*/ 12641 h 345533"/>
                  <a:gd name="connsiteX7" fmla="*/ 0 w 467735"/>
                  <a:gd name="connsiteY7" fmla="*/ 0 h 345533"/>
                  <a:gd name="connsiteX8" fmla="*/ 25283 w 467735"/>
                  <a:gd name="connsiteY8" fmla="*/ 101131 h 345533"/>
                  <a:gd name="connsiteX9" fmla="*/ 101132 w 467735"/>
                  <a:gd name="connsiteY9" fmla="*/ 117987 h 345533"/>
                  <a:gd name="connsiteX10" fmla="*/ 227547 w 467735"/>
                  <a:gd name="connsiteY10" fmla="*/ 176980 h 345533"/>
                  <a:gd name="connsiteX11" fmla="*/ 328678 w 467735"/>
                  <a:gd name="connsiteY11" fmla="*/ 244401 h 345533"/>
                  <a:gd name="connsiteX12" fmla="*/ 387672 w 467735"/>
                  <a:gd name="connsiteY12" fmla="*/ 294967 h 345533"/>
                  <a:gd name="connsiteX13" fmla="*/ 425596 w 467735"/>
                  <a:gd name="connsiteY13" fmla="*/ 345533 h 345533"/>
                  <a:gd name="connsiteX0" fmla="*/ 425596 w 467735"/>
                  <a:gd name="connsiteY0" fmla="*/ 345533 h 345533"/>
                  <a:gd name="connsiteX1" fmla="*/ 467735 w 467735"/>
                  <a:gd name="connsiteY1" fmla="*/ 265471 h 345533"/>
                  <a:gd name="connsiteX2" fmla="*/ 425596 w 467735"/>
                  <a:gd name="connsiteY2" fmla="*/ 223332 h 345533"/>
                  <a:gd name="connsiteX3" fmla="*/ 337106 w 467735"/>
                  <a:gd name="connsiteY3" fmla="*/ 155911 h 345533"/>
                  <a:gd name="connsiteX4" fmla="*/ 252830 w 467735"/>
                  <a:gd name="connsiteY4" fmla="*/ 96918 h 345533"/>
                  <a:gd name="connsiteX5" fmla="*/ 143270 w 467735"/>
                  <a:gd name="connsiteY5" fmla="*/ 42138 h 345533"/>
                  <a:gd name="connsiteX6" fmla="*/ 67421 w 467735"/>
                  <a:gd name="connsiteY6" fmla="*/ 12641 h 345533"/>
                  <a:gd name="connsiteX7" fmla="*/ 0 w 467735"/>
                  <a:gd name="connsiteY7" fmla="*/ 0 h 345533"/>
                  <a:gd name="connsiteX8" fmla="*/ 25283 w 467735"/>
                  <a:gd name="connsiteY8" fmla="*/ 101131 h 345533"/>
                  <a:gd name="connsiteX9" fmla="*/ 101132 w 467735"/>
                  <a:gd name="connsiteY9" fmla="*/ 117987 h 345533"/>
                  <a:gd name="connsiteX10" fmla="*/ 220450 w 467735"/>
                  <a:gd name="connsiteY10" fmla="*/ 174614 h 345533"/>
                  <a:gd name="connsiteX11" fmla="*/ 328678 w 467735"/>
                  <a:gd name="connsiteY11" fmla="*/ 244401 h 345533"/>
                  <a:gd name="connsiteX12" fmla="*/ 387672 w 467735"/>
                  <a:gd name="connsiteY12" fmla="*/ 294967 h 345533"/>
                  <a:gd name="connsiteX13" fmla="*/ 425596 w 467735"/>
                  <a:gd name="connsiteY13" fmla="*/ 345533 h 345533"/>
                  <a:gd name="connsiteX0" fmla="*/ 430328 w 467735"/>
                  <a:gd name="connsiteY0" fmla="*/ 347898 h 347898"/>
                  <a:gd name="connsiteX1" fmla="*/ 467735 w 467735"/>
                  <a:gd name="connsiteY1" fmla="*/ 265471 h 347898"/>
                  <a:gd name="connsiteX2" fmla="*/ 425596 w 467735"/>
                  <a:gd name="connsiteY2" fmla="*/ 223332 h 347898"/>
                  <a:gd name="connsiteX3" fmla="*/ 337106 w 467735"/>
                  <a:gd name="connsiteY3" fmla="*/ 155911 h 347898"/>
                  <a:gd name="connsiteX4" fmla="*/ 252830 w 467735"/>
                  <a:gd name="connsiteY4" fmla="*/ 96918 h 347898"/>
                  <a:gd name="connsiteX5" fmla="*/ 143270 w 467735"/>
                  <a:gd name="connsiteY5" fmla="*/ 42138 h 347898"/>
                  <a:gd name="connsiteX6" fmla="*/ 67421 w 467735"/>
                  <a:gd name="connsiteY6" fmla="*/ 12641 h 347898"/>
                  <a:gd name="connsiteX7" fmla="*/ 0 w 467735"/>
                  <a:gd name="connsiteY7" fmla="*/ 0 h 347898"/>
                  <a:gd name="connsiteX8" fmla="*/ 25283 w 467735"/>
                  <a:gd name="connsiteY8" fmla="*/ 101131 h 347898"/>
                  <a:gd name="connsiteX9" fmla="*/ 101132 w 467735"/>
                  <a:gd name="connsiteY9" fmla="*/ 117987 h 347898"/>
                  <a:gd name="connsiteX10" fmla="*/ 220450 w 467735"/>
                  <a:gd name="connsiteY10" fmla="*/ 174614 h 347898"/>
                  <a:gd name="connsiteX11" fmla="*/ 328678 w 467735"/>
                  <a:gd name="connsiteY11" fmla="*/ 244401 h 347898"/>
                  <a:gd name="connsiteX12" fmla="*/ 387672 w 467735"/>
                  <a:gd name="connsiteY12" fmla="*/ 294967 h 347898"/>
                  <a:gd name="connsiteX13" fmla="*/ 430328 w 467735"/>
                  <a:gd name="connsiteY13" fmla="*/ 347898 h 347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67735" h="347898">
                    <a:moveTo>
                      <a:pt x="430328" y="347898"/>
                    </a:moveTo>
                    <a:cubicBezTo>
                      <a:pt x="447183" y="315241"/>
                      <a:pt x="459307" y="280219"/>
                      <a:pt x="467735" y="265471"/>
                    </a:cubicBezTo>
                    <a:cubicBezTo>
                      <a:pt x="453689" y="251425"/>
                      <a:pt x="447368" y="241592"/>
                      <a:pt x="425596" y="223332"/>
                    </a:cubicBezTo>
                    <a:cubicBezTo>
                      <a:pt x="403824" y="205072"/>
                      <a:pt x="365900" y="176980"/>
                      <a:pt x="337106" y="155911"/>
                    </a:cubicBezTo>
                    <a:cubicBezTo>
                      <a:pt x="308312" y="134842"/>
                      <a:pt x="285136" y="115880"/>
                      <a:pt x="252830" y="96918"/>
                    </a:cubicBezTo>
                    <a:cubicBezTo>
                      <a:pt x="220524" y="77956"/>
                      <a:pt x="174171" y="56184"/>
                      <a:pt x="143270" y="42138"/>
                    </a:cubicBezTo>
                    <a:cubicBezTo>
                      <a:pt x="112369" y="28092"/>
                      <a:pt x="91299" y="19664"/>
                      <a:pt x="67421" y="12641"/>
                    </a:cubicBezTo>
                    <a:cubicBezTo>
                      <a:pt x="43543" y="5618"/>
                      <a:pt x="21771" y="2809"/>
                      <a:pt x="0" y="0"/>
                    </a:cubicBezTo>
                    <a:lnTo>
                      <a:pt x="25283" y="101131"/>
                    </a:lnTo>
                    <a:cubicBezTo>
                      <a:pt x="50566" y="106750"/>
                      <a:pt x="68604" y="105740"/>
                      <a:pt x="101132" y="117987"/>
                    </a:cubicBezTo>
                    <a:cubicBezTo>
                      <a:pt x="133660" y="130234"/>
                      <a:pt x="182526" y="153545"/>
                      <a:pt x="220450" y="174614"/>
                    </a:cubicBezTo>
                    <a:cubicBezTo>
                      <a:pt x="258374" y="195683"/>
                      <a:pt x="301991" y="224737"/>
                      <a:pt x="328678" y="244401"/>
                    </a:cubicBezTo>
                    <a:cubicBezTo>
                      <a:pt x="355365" y="264065"/>
                      <a:pt x="371518" y="279516"/>
                      <a:pt x="387672" y="294967"/>
                    </a:cubicBezTo>
                    <a:lnTo>
                      <a:pt x="430328" y="34789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76" name="组合 56"/>
            <p:cNvGrpSpPr/>
            <p:nvPr/>
          </p:nvGrpSpPr>
          <p:grpSpPr>
            <a:xfrm>
              <a:off x="2902203" y="2123365"/>
              <a:ext cx="1159819" cy="744269"/>
              <a:chOff x="3723172" y="2523457"/>
              <a:chExt cx="756124" cy="485214"/>
            </a:xfrm>
          </p:grpSpPr>
          <p:sp>
            <p:nvSpPr>
              <p:cNvPr id="84" name="任意多边形 83"/>
              <p:cNvSpPr/>
              <p:nvPr/>
            </p:nvSpPr>
            <p:spPr>
              <a:xfrm>
                <a:off x="3725021" y="2717917"/>
                <a:ext cx="412955" cy="290754"/>
              </a:xfrm>
              <a:custGeom>
                <a:avLst/>
                <a:gdLst>
                  <a:gd name="connsiteX0" fmla="*/ 337106 w 412955"/>
                  <a:gd name="connsiteY0" fmla="*/ 0 h 290754"/>
                  <a:gd name="connsiteX1" fmla="*/ 0 w 412955"/>
                  <a:gd name="connsiteY1" fmla="*/ 210691 h 290754"/>
                  <a:gd name="connsiteX2" fmla="*/ 109560 w 412955"/>
                  <a:gd name="connsiteY2" fmla="*/ 290754 h 290754"/>
                  <a:gd name="connsiteX3" fmla="*/ 412955 w 412955"/>
                  <a:gd name="connsiteY3" fmla="*/ 96918 h 290754"/>
                  <a:gd name="connsiteX4" fmla="*/ 337106 w 412955"/>
                  <a:gd name="connsiteY4" fmla="*/ 0 h 290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2955" h="290754">
                    <a:moveTo>
                      <a:pt x="337106" y="0"/>
                    </a:moveTo>
                    <a:lnTo>
                      <a:pt x="0" y="210691"/>
                    </a:lnTo>
                    <a:lnTo>
                      <a:pt x="109560" y="290754"/>
                    </a:lnTo>
                    <a:lnTo>
                      <a:pt x="412955" y="96918"/>
                    </a:lnTo>
                    <a:lnTo>
                      <a:pt x="337106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grpSp>
            <p:nvGrpSpPr>
              <p:cNvPr id="85" name="组合 65"/>
              <p:cNvGrpSpPr/>
              <p:nvPr/>
            </p:nvGrpSpPr>
            <p:grpSpPr>
              <a:xfrm>
                <a:off x="3723172" y="2523457"/>
                <a:ext cx="756124" cy="481000"/>
                <a:chOff x="3723172" y="2523457"/>
                <a:chExt cx="756124" cy="481000"/>
              </a:xfrm>
            </p:grpSpPr>
            <p:sp>
              <p:nvSpPr>
                <p:cNvPr id="86" name="任意多边形 85"/>
                <p:cNvSpPr/>
                <p:nvPr/>
              </p:nvSpPr>
              <p:spPr>
                <a:xfrm>
                  <a:off x="3723172" y="2559519"/>
                  <a:ext cx="510908" cy="374339"/>
                </a:xfrm>
                <a:custGeom>
                  <a:avLst/>
                  <a:gdLst>
                    <a:gd name="connsiteX0" fmla="*/ 0 w 501446"/>
                    <a:gd name="connsiteY0" fmla="*/ 366602 h 366602"/>
                    <a:gd name="connsiteX1" fmla="*/ 63208 w 501446"/>
                    <a:gd name="connsiteY1" fmla="*/ 265471 h 366602"/>
                    <a:gd name="connsiteX2" fmla="*/ 143270 w 501446"/>
                    <a:gd name="connsiteY2" fmla="*/ 193836 h 366602"/>
                    <a:gd name="connsiteX3" fmla="*/ 273899 w 501446"/>
                    <a:gd name="connsiteY3" fmla="*/ 117987 h 366602"/>
                    <a:gd name="connsiteX4" fmla="*/ 501446 w 501446"/>
                    <a:gd name="connsiteY4" fmla="*/ 0 h 366602"/>
                    <a:gd name="connsiteX5" fmla="*/ 429811 w 501446"/>
                    <a:gd name="connsiteY5" fmla="*/ 46352 h 366602"/>
                    <a:gd name="connsiteX6" fmla="*/ 383458 w 501446"/>
                    <a:gd name="connsiteY6" fmla="*/ 96918 h 366602"/>
                    <a:gd name="connsiteX7" fmla="*/ 362389 w 501446"/>
                    <a:gd name="connsiteY7" fmla="*/ 130628 h 366602"/>
                    <a:gd name="connsiteX8" fmla="*/ 345534 w 501446"/>
                    <a:gd name="connsiteY8" fmla="*/ 160125 h 366602"/>
                    <a:gd name="connsiteX9" fmla="*/ 0 w 501446"/>
                    <a:gd name="connsiteY9" fmla="*/ 366602 h 366602"/>
                    <a:gd name="connsiteX0" fmla="*/ 0 w 513274"/>
                    <a:gd name="connsiteY0" fmla="*/ 364237 h 364237"/>
                    <a:gd name="connsiteX1" fmla="*/ 63208 w 513274"/>
                    <a:gd name="connsiteY1" fmla="*/ 263106 h 364237"/>
                    <a:gd name="connsiteX2" fmla="*/ 143270 w 513274"/>
                    <a:gd name="connsiteY2" fmla="*/ 191471 h 364237"/>
                    <a:gd name="connsiteX3" fmla="*/ 273899 w 513274"/>
                    <a:gd name="connsiteY3" fmla="*/ 115622 h 364237"/>
                    <a:gd name="connsiteX4" fmla="*/ 513274 w 513274"/>
                    <a:gd name="connsiteY4" fmla="*/ 0 h 364237"/>
                    <a:gd name="connsiteX5" fmla="*/ 429811 w 513274"/>
                    <a:gd name="connsiteY5" fmla="*/ 43987 h 364237"/>
                    <a:gd name="connsiteX6" fmla="*/ 383458 w 513274"/>
                    <a:gd name="connsiteY6" fmla="*/ 94553 h 364237"/>
                    <a:gd name="connsiteX7" fmla="*/ 362389 w 513274"/>
                    <a:gd name="connsiteY7" fmla="*/ 128263 h 364237"/>
                    <a:gd name="connsiteX8" fmla="*/ 345534 w 513274"/>
                    <a:gd name="connsiteY8" fmla="*/ 157760 h 364237"/>
                    <a:gd name="connsiteX9" fmla="*/ 0 w 513274"/>
                    <a:gd name="connsiteY9" fmla="*/ 364237 h 364237"/>
                    <a:gd name="connsiteX0" fmla="*/ 0 w 513274"/>
                    <a:gd name="connsiteY0" fmla="*/ 364237 h 364237"/>
                    <a:gd name="connsiteX1" fmla="*/ 63208 w 513274"/>
                    <a:gd name="connsiteY1" fmla="*/ 263106 h 364237"/>
                    <a:gd name="connsiteX2" fmla="*/ 143270 w 513274"/>
                    <a:gd name="connsiteY2" fmla="*/ 191471 h 364237"/>
                    <a:gd name="connsiteX3" fmla="*/ 273899 w 513274"/>
                    <a:gd name="connsiteY3" fmla="*/ 115622 h 364237"/>
                    <a:gd name="connsiteX4" fmla="*/ 513274 w 513274"/>
                    <a:gd name="connsiteY4" fmla="*/ 0 h 364237"/>
                    <a:gd name="connsiteX5" fmla="*/ 422714 w 513274"/>
                    <a:gd name="connsiteY5" fmla="*/ 55815 h 364237"/>
                    <a:gd name="connsiteX6" fmla="*/ 383458 w 513274"/>
                    <a:gd name="connsiteY6" fmla="*/ 94553 h 364237"/>
                    <a:gd name="connsiteX7" fmla="*/ 362389 w 513274"/>
                    <a:gd name="connsiteY7" fmla="*/ 128263 h 364237"/>
                    <a:gd name="connsiteX8" fmla="*/ 345534 w 513274"/>
                    <a:gd name="connsiteY8" fmla="*/ 157760 h 364237"/>
                    <a:gd name="connsiteX9" fmla="*/ 0 w 513274"/>
                    <a:gd name="connsiteY9" fmla="*/ 364237 h 364237"/>
                    <a:gd name="connsiteX0" fmla="*/ 0 w 510909"/>
                    <a:gd name="connsiteY0" fmla="*/ 373700 h 373700"/>
                    <a:gd name="connsiteX1" fmla="*/ 60843 w 510909"/>
                    <a:gd name="connsiteY1" fmla="*/ 263106 h 373700"/>
                    <a:gd name="connsiteX2" fmla="*/ 140905 w 510909"/>
                    <a:gd name="connsiteY2" fmla="*/ 191471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40905 w 510909"/>
                    <a:gd name="connsiteY2" fmla="*/ 191471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71534 w 510909"/>
                    <a:gd name="connsiteY3" fmla="*/ 115622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9358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3700 h 373700"/>
                    <a:gd name="connsiteX1" fmla="*/ 55349 w 510909"/>
                    <a:gd name="connsiteY1" fmla="*/ 287831 h 373700"/>
                    <a:gd name="connsiteX2" fmla="*/ 135411 w 510909"/>
                    <a:gd name="connsiteY2" fmla="*/ 207954 h 373700"/>
                    <a:gd name="connsiteX3" fmla="*/ 263293 w 510909"/>
                    <a:gd name="connsiteY3" fmla="*/ 121116 h 373700"/>
                    <a:gd name="connsiteX4" fmla="*/ 510909 w 510909"/>
                    <a:gd name="connsiteY4" fmla="*/ 0 h 373700"/>
                    <a:gd name="connsiteX5" fmla="*/ 420349 w 510909"/>
                    <a:gd name="connsiteY5" fmla="*/ 55815 h 373700"/>
                    <a:gd name="connsiteX6" fmla="*/ 381093 w 510909"/>
                    <a:gd name="connsiteY6" fmla="*/ 94553 h 373700"/>
                    <a:gd name="connsiteX7" fmla="*/ 360024 w 510909"/>
                    <a:gd name="connsiteY7" fmla="*/ 128263 h 373700"/>
                    <a:gd name="connsiteX8" fmla="*/ 343169 w 510909"/>
                    <a:gd name="connsiteY8" fmla="*/ 157760 h 373700"/>
                    <a:gd name="connsiteX9" fmla="*/ 0 w 510909"/>
                    <a:gd name="connsiteY9" fmla="*/ 373700 h 373700"/>
                    <a:gd name="connsiteX0" fmla="*/ 0 w 510909"/>
                    <a:gd name="connsiteY0" fmla="*/ 374339 h 374339"/>
                    <a:gd name="connsiteX1" fmla="*/ 55349 w 510909"/>
                    <a:gd name="connsiteY1" fmla="*/ 288470 h 374339"/>
                    <a:gd name="connsiteX2" fmla="*/ 135411 w 510909"/>
                    <a:gd name="connsiteY2" fmla="*/ 208593 h 374339"/>
                    <a:gd name="connsiteX3" fmla="*/ 263293 w 510909"/>
                    <a:gd name="connsiteY3" fmla="*/ 121755 h 374339"/>
                    <a:gd name="connsiteX4" fmla="*/ 510909 w 510909"/>
                    <a:gd name="connsiteY4" fmla="*/ 639 h 374339"/>
                    <a:gd name="connsiteX5" fmla="*/ 420349 w 510909"/>
                    <a:gd name="connsiteY5" fmla="*/ 56454 h 374339"/>
                    <a:gd name="connsiteX6" fmla="*/ 381093 w 510909"/>
                    <a:gd name="connsiteY6" fmla="*/ 95192 h 374339"/>
                    <a:gd name="connsiteX7" fmla="*/ 360024 w 510909"/>
                    <a:gd name="connsiteY7" fmla="*/ 128902 h 374339"/>
                    <a:gd name="connsiteX8" fmla="*/ 343169 w 510909"/>
                    <a:gd name="connsiteY8" fmla="*/ 158399 h 374339"/>
                    <a:gd name="connsiteX9" fmla="*/ 0 w 510909"/>
                    <a:gd name="connsiteY9" fmla="*/ 374339 h 374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10909" h="374339">
                      <a:moveTo>
                        <a:pt x="0" y="374339"/>
                      </a:moveTo>
                      <a:cubicBezTo>
                        <a:pt x="19665" y="338170"/>
                        <a:pt x="32781" y="316094"/>
                        <a:pt x="55349" y="288470"/>
                      </a:cubicBezTo>
                      <a:cubicBezTo>
                        <a:pt x="77917" y="260846"/>
                        <a:pt x="100754" y="236379"/>
                        <a:pt x="135411" y="208593"/>
                      </a:cubicBezTo>
                      <a:cubicBezTo>
                        <a:pt x="170068" y="180807"/>
                        <a:pt x="200710" y="156414"/>
                        <a:pt x="263293" y="121755"/>
                      </a:cubicBezTo>
                      <a:cubicBezTo>
                        <a:pt x="325876" y="87096"/>
                        <a:pt x="503903" y="-8716"/>
                        <a:pt x="510909" y="639"/>
                      </a:cubicBezTo>
                      <a:cubicBezTo>
                        <a:pt x="487031" y="16090"/>
                        <a:pt x="441985" y="40695"/>
                        <a:pt x="420349" y="56454"/>
                      </a:cubicBezTo>
                      <a:cubicBezTo>
                        <a:pt x="398713" y="72213"/>
                        <a:pt x="391147" y="83117"/>
                        <a:pt x="381093" y="95192"/>
                      </a:cubicBezTo>
                      <a:cubicBezTo>
                        <a:pt x="371039" y="107267"/>
                        <a:pt x="366345" y="118367"/>
                        <a:pt x="360024" y="128902"/>
                      </a:cubicBezTo>
                      <a:cubicBezTo>
                        <a:pt x="353703" y="139436"/>
                        <a:pt x="348436" y="148917"/>
                        <a:pt x="343169" y="158399"/>
                      </a:cubicBezTo>
                      <a:lnTo>
                        <a:pt x="0" y="374339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87" name="任意多边形 86"/>
                <p:cNvSpPr/>
                <p:nvPr/>
              </p:nvSpPr>
              <p:spPr>
                <a:xfrm>
                  <a:off x="3834581" y="2618339"/>
                  <a:ext cx="644715" cy="386118"/>
                </a:xfrm>
                <a:custGeom>
                  <a:avLst/>
                  <a:gdLst>
                    <a:gd name="connsiteX0" fmla="*/ 644715 w 644715"/>
                    <a:gd name="connsiteY0" fmla="*/ 2660 h 386118"/>
                    <a:gd name="connsiteX1" fmla="*/ 341319 w 644715"/>
                    <a:gd name="connsiteY1" fmla="*/ 166999 h 386118"/>
                    <a:gd name="connsiteX2" fmla="*/ 299181 w 644715"/>
                    <a:gd name="connsiteY2" fmla="*/ 196496 h 386118"/>
                    <a:gd name="connsiteX3" fmla="*/ 0 w 644715"/>
                    <a:gd name="connsiteY3" fmla="*/ 386118 h 386118"/>
                    <a:gd name="connsiteX4" fmla="*/ 37924 w 644715"/>
                    <a:gd name="connsiteY4" fmla="*/ 306055 h 386118"/>
                    <a:gd name="connsiteX5" fmla="*/ 227546 w 644715"/>
                    <a:gd name="connsiteY5" fmla="*/ 137502 h 386118"/>
                    <a:gd name="connsiteX6" fmla="*/ 400313 w 644715"/>
                    <a:gd name="connsiteY6" fmla="*/ 40585 h 386118"/>
                    <a:gd name="connsiteX7" fmla="*/ 564652 w 644715"/>
                    <a:gd name="connsiteY7" fmla="*/ 2660 h 386118"/>
                    <a:gd name="connsiteX8" fmla="*/ 644715 w 644715"/>
                    <a:gd name="connsiteY8" fmla="*/ 2660 h 386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44715" h="386118">
                      <a:moveTo>
                        <a:pt x="644715" y="2660"/>
                      </a:moveTo>
                      <a:lnTo>
                        <a:pt x="341319" y="166999"/>
                      </a:lnTo>
                      <a:lnTo>
                        <a:pt x="299181" y="196496"/>
                      </a:lnTo>
                      <a:lnTo>
                        <a:pt x="0" y="386118"/>
                      </a:lnTo>
                      <a:cubicBezTo>
                        <a:pt x="12641" y="359430"/>
                        <a:pt x="0" y="347491"/>
                        <a:pt x="37924" y="306055"/>
                      </a:cubicBezTo>
                      <a:cubicBezTo>
                        <a:pt x="75848" y="264619"/>
                        <a:pt x="167148" y="181747"/>
                        <a:pt x="227546" y="137502"/>
                      </a:cubicBezTo>
                      <a:cubicBezTo>
                        <a:pt x="287944" y="93257"/>
                        <a:pt x="344129" y="63059"/>
                        <a:pt x="400313" y="40585"/>
                      </a:cubicBezTo>
                      <a:cubicBezTo>
                        <a:pt x="456497" y="18111"/>
                        <a:pt x="523216" y="8278"/>
                        <a:pt x="564652" y="2660"/>
                      </a:cubicBezTo>
                      <a:cubicBezTo>
                        <a:pt x="606088" y="-2958"/>
                        <a:pt x="627508" y="1958"/>
                        <a:pt x="644715" y="266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88" name="任意多边形 87"/>
                <p:cNvSpPr/>
                <p:nvPr/>
              </p:nvSpPr>
              <p:spPr>
                <a:xfrm>
                  <a:off x="4057668" y="2523457"/>
                  <a:ext cx="421628" cy="295592"/>
                </a:xfrm>
                <a:custGeom>
                  <a:avLst/>
                  <a:gdLst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31 w 421614"/>
                    <a:gd name="connsiteY0" fmla="*/ 202888 h 295592"/>
                    <a:gd name="connsiteX1" fmla="*/ 76080 w 421614"/>
                    <a:gd name="connsiteY1" fmla="*/ 295592 h 295592"/>
                    <a:gd name="connsiteX2" fmla="*/ 114005 w 421614"/>
                    <a:gd name="connsiteY2" fmla="*/ 228171 h 295592"/>
                    <a:gd name="connsiteX3" fmla="*/ 198281 w 421614"/>
                    <a:gd name="connsiteY3" fmla="*/ 148108 h 295592"/>
                    <a:gd name="connsiteX4" fmla="*/ 303627 w 421614"/>
                    <a:gd name="connsiteY4" fmla="*/ 110184 h 295592"/>
                    <a:gd name="connsiteX5" fmla="*/ 421614 w 421614"/>
                    <a:gd name="connsiteY5" fmla="*/ 105970 h 295592"/>
                    <a:gd name="connsiteX6" fmla="*/ 392117 w 421614"/>
                    <a:gd name="connsiteY6" fmla="*/ 624 h 295592"/>
                    <a:gd name="connsiteX7" fmla="*/ 324696 w 421614"/>
                    <a:gd name="connsiteY7" fmla="*/ 624 h 295592"/>
                    <a:gd name="connsiteX8" fmla="*/ 244633 w 421614"/>
                    <a:gd name="connsiteY8" fmla="*/ 9052 h 295592"/>
                    <a:gd name="connsiteX9" fmla="*/ 126646 w 421614"/>
                    <a:gd name="connsiteY9" fmla="*/ 59618 h 295592"/>
                    <a:gd name="connsiteX10" fmla="*/ 55011 w 421614"/>
                    <a:gd name="connsiteY10" fmla="*/ 118611 h 295592"/>
                    <a:gd name="connsiteX11" fmla="*/ 231 w 421614"/>
                    <a:gd name="connsiteY11" fmla="*/ 202888 h 295592"/>
                    <a:gd name="connsiteX0" fmla="*/ 245 w 421628"/>
                    <a:gd name="connsiteY0" fmla="*/ 202888 h 295592"/>
                    <a:gd name="connsiteX1" fmla="*/ 76094 w 421628"/>
                    <a:gd name="connsiteY1" fmla="*/ 295592 h 295592"/>
                    <a:gd name="connsiteX2" fmla="*/ 114019 w 421628"/>
                    <a:gd name="connsiteY2" fmla="*/ 228171 h 295592"/>
                    <a:gd name="connsiteX3" fmla="*/ 198295 w 421628"/>
                    <a:gd name="connsiteY3" fmla="*/ 148108 h 295592"/>
                    <a:gd name="connsiteX4" fmla="*/ 303641 w 421628"/>
                    <a:gd name="connsiteY4" fmla="*/ 110184 h 295592"/>
                    <a:gd name="connsiteX5" fmla="*/ 421628 w 421628"/>
                    <a:gd name="connsiteY5" fmla="*/ 105970 h 295592"/>
                    <a:gd name="connsiteX6" fmla="*/ 392131 w 421628"/>
                    <a:gd name="connsiteY6" fmla="*/ 624 h 295592"/>
                    <a:gd name="connsiteX7" fmla="*/ 324710 w 421628"/>
                    <a:gd name="connsiteY7" fmla="*/ 624 h 295592"/>
                    <a:gd name="connsiteX8" fmla="*/ 244647 w 421628"/>
                    <a:gd name="connsiteY8" fmla="*/ 9052 h 295592"/>
                    <a:gd name="connsiteX9" fmla="*/ 140395 w 421628"/>
                    <a:gd name="connsiteY9" fmla="*/ 45882 h 295592"/>
                    <a:gd name="connsiteX10" fmla="*/ 55025 w 421628"/>
                    <a:gd name="connsiteY10" fmla="*/ 118611 h 295592"/>
                    <a:gd name="connsiteX11" fmla="*/ 245 w 421628"/>
                    <a:gd name="connsiteY11" fmla="*/ 202888 h 295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21628" h="295592">
                      <a:moveTo>
                        <a:pt x="245" y="202888"/>
                      </a:moveTo>
                      <a:cubicBezTo>
                        <a:pt x="16397" y="228172"/>
                        <a:pt x="50811" y="264690"/>
                        <a:pt x="76094" y="295592"/>
                      </a:cubicBezTo>
                      <a:cubicBezTo>
                        <a:pt x="88736" y="273118"/>
                        <a:pt x="93652" y="252752"/>
                        <a:pt x="114019" y="228171"/>
                      </a:cubicBezTo>
                      <a:cubicBezTo>
                        <a:pt x="134386" y="203590"/>
                        <a:pt x="166691" y="167772"/>
                        <a:pt x="198295" y="148108"/>
                      </a:cubicBezTo>
                      <a:cubicBezTo>
                        <a:pt x="229899" y="128443"/>
                        <a:pt x="266419" y="117207"/>
                        <a:pt x="303641" y="110184"/>
                      </a:cubicBezTo>
                      <a:cubicBezTo>
                        <a:pt x="340863" y="103161"/>
                        <a:pt x="381245" y="104565"/>
                        <a:pt x="421628" y="105970"/>
                      </a:cubicBezTo>
                      <a:lnTo>
                        <a:pt x="392131" y="624"/>
                      </a:lnTo>
                      <a:cubicBezTo>
                        <a:pt x="369657" y="624"/>
                        <a:pt x="349290" y="-781"/>
                        <a:pt x="324710" y="624"/>
                      </a:cubicBezTo>
                      <a:cubicBezTo>
                        <a:pt x="300130" y="2029"/>
                        <a:pt x="275366" y="1509"/>
                        <a:pt x="244647" y="9052"/>
                      </a:cubicBezTo>
                      <a:cubicBezTo>
                        <a:pt x="213928" y="16595"/>
                        <a:pt x="171999" y="27622"/>
                        <a:pt x="140395" y="45882"/>
                      </a:cubicBezTo>
                      <a:cubicBezTo>
                        <a:pt x="108791" y="64142"/>
                        <a:pt x="78383" y="92443"/>
                        <a:pt x="55025" y="118611"/>
                      </a:cubicBezTo>
                      <a:cubicBezTo>
                        <a:pt x="31667" y="144779"/>
                        <a:pt x="-3266" y="190246"/>
                        <a:pt x="245" y="20288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</p:grpSp>
        <p:grpSp>
          <p:nvGrpSpPr>
            <p:cNvPr id="77" name="组合 57"/>
            <p:cNvGrpSpPr/>
            <p:nvPr/>
          </p:nvGrpSpPr>
          <p:grpSpPr>
            <a:xfrm>
              <a:off x="2826801" y="2479817"/>
              <a:ext cx="679353" cy="1260398"/>
              <a:chOff x="3674015" y="2755841"/>
              <a:chExt cx="442892" cy="821696"/>
            </a:xfrm>
          </p:grpSpPr>
          <p:sp>
            <p:nvSpPr>
              <p:cNvPr id="81" name="任意多边形 80"/>
              <p:cNvSpPr/>
              <p:nvPr/>
            </p:nvSpPr>
            <p:spPr>
              <a:xfrm>
                <a:off x="3703952" y="3392129"/>
                <a:ext cx="408741" cy="185408"/>
              </a:xfrm>
              <a:custGeom>
                <a:avLst/>
                <a:gdLst>
                  <a:gd name="connsiteX0" fmla="*/ 408741 w 408741"/>
                  <a:gd name="connsiteY0" fmla="*/ 8428 h 185408"/>
                  <a:gd name="connsiteX1" fmla="*/ 75849 w 408741"/>
                  <a:gd name="connsiteY1" fmla="*/ 185408 h 185408"/>
                  <a:gd name="connsiteX2" fmla="*/ 0 w 408741"/>
                  <a:gd name="connsiteY2" fmla="*/ 164339 h 185408"/>
                  <a:gd name="connsiteX3" fmla="*/ 307609 w 408741"/>
                  <a:gd name="connsiteY3" fmla="*/ 0 h 185408"/>
                  <a:gd name="connsiteX4" fmla="*/ 408741 w 408741"/>
                  <a:gd name="connsiteY4" fmla="*/ 8428 h 185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741" h="185408">
                    <a:moveTo>
                      <a:pt x="408741" y="8428"/>
                    </a:moveTo>
                    <a:lnTo>
                      <a:pt x="75849" y="185408"/>
                    </a:lnTo>
                    <a:lnTo>
                      <a:pt x="0" y="164339"/>
                    </a:lnTo>
                    <a:lnTo>
                      <a:pt x="307609" y="0"/>
                    </a:lnTo>
                    <a:lnTo>
                      <a:pt x="408741" y="842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82" name="任意多边形 81"/>
              <p:cNvSpPr/>
              <p:nvPr/>
            </p:nvSpPr>
            <p:spPr>
              <a:xfrm>
                <a:off x="3965579" y="2760055"/>
                <a:ext cx="151328" cy="644716"/>
              </a:xfrm>
              <a:custGeom>
                <a:avLst/>
                <a:gdLst>
                  <a:gd name="connsiteX0" fmla="*/ 37765 w 151538"/>
                  <a:gd name="connsiteY0" fmla="*/ 632074 h 644716"/>
                  <a:gd name="connsiteX1" fmla="*/ 25123 w 151538"/>
                  <a:gd name="connsiteY1" fmla="*/ 552011 h 644716"/>
                  <a:gd name="connsiteX2" fmla="*/ 4054 w 151538"/>
                  <a:gd name="connsiteY2" fmla="*/ 429810 h 644716"/>
                  <a:gd name="connsiteX3" fmla="*/ 4054 w 151538"/>
                  <a:gd name="connsiteY3" fmla="*/ 248616 h 644716"/>
                  <a:gd name="connsiteX4" fmla="*/ 46192 w 151538"/>
                  <a:gd name="connsiteY4" fmla="*/ 63208 h 644716"/>
                  <a:gd name="connsiteX5" fmla="*/ 79903 w 151538"/>
                  <a:gd name="connsiteY5" fmla="*/ 0 h 644716"/>
                  <a:gd name="connsiteX6" fmla="*/ 151538 w 151538"/>
                  <a:gd name="connsiteY6" fmla="*/ 96918 h 644716"/>
                  <a:gd name="connsiteX7" fmla="*/ 134683 w 151538"/>
                  <a:gd name="connsiteY7" fmla="*/ 155912 h 644716"/>
                  <a:gd name="connsiteX8" fmla="*/ 117827 w 151538"/>
                  <a:gd name="connsiteY8" fmla="*/ 235974 h 644716"/>
                  <a:gd name="connsiteX9" fmla="*/ 113613 w 151538"/>
                  <a:gd name="connsiteY9" fmla="*/ 375031 h 644716"/>
                  <a:gd name="connsiteX10" fmla="*/ 122041 w 151538"/>
                  <a:gd name="connsiteY10" fmla="*/ 501445 h 644716"/>
                  <a:gd name="connsiteX11" fmla="*/ 147324 w 151538"/>
                  <a:gd name="connsiteY11" fmla="*/ 644716 h 644716"/>
                  <a:gd name="connsiteX12" fmla="*/ 37765 w 151538"/>
                  <a:gd name="connsiteY12" fmla="*/ 632074 h 644716"/>
                  <a:gd name="connsiteX0" fmla="*/ 37555 w 151328"/>
                  <a:gd name="connsiteY0" fmla="*/ 632074 h 644716"/>
                  <a:gd name="connsiteX1" fmla="*/ 20699 w 151328"/>
                  <a:gd name="connsiteY1" fmla="*/ 560439 h 644716"/>
                  <a:gd name="connsiteX2" fmla="*/ 3844 w 151328"/>
                  <a:gd name="connsiteY2" fmla="*/ 429810 h 644716"/>
                  <a:gd name="connsiteX3" fmla="*/ 3844 w 151328"/>
                  <a:gd name="connsiteY3" fmla="*/ 248616 h 644716"/>
                  <a:gd name="connsiteX4" fmla="*/ 45982 w 151328"/>
                  <a:gd name="connsiteY4" fmla="*/ 63208 h 644716"/>
                  <a:gd name="connsiteX5" fmla="*/ 79693 w 151328"/>
                  <a:gd name="connsiteY5" fmla="*/ 0 h 644716"/>
                  <a:gd name="connsiteX6" fmla="*/ 151328 w 151328"/>
                  <a:gd name="connsiteY6" fmla="*/ 96918 h 644716"/>
                  <a:gd name="connsiteX7" fmla="*/ 134473 w 151328"/>
                  <a:gd name="connsiteY7" fmla="*/ 155912 h 644716"/>
                  <a:gd name="connsiteX8" fmla="*/ 117617 w 151328"/>
                  <a:gd name="connsiteY8" fmla="*/ 235974 h 644716"/>
                  <a:gd name="connsiteX9" fmla="*/ 113403 w 151328"/>
                  <a:gd name="connsiteY9" fmla="*/ 375031 h 644716"/>
                  <a:gd name="connsiteX10" fmla="*/ 121831 w 151328"/>
                  <a:gd name="connsiteY10" fmla="*/ 501445 h 644716"/>
                  <a:gd name="connsiteX11" fmla="*/ 147114 w 151328"/>
                  <a:gd name="connsiteY11" fmla="*/ 644716 h 644716"/>
                  <a:gd name="connsiteX12" fmla="*/ 37555 w 151328"/>
                  <a:gd name="connsiteY12" fmla="*/ 632074 h 644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1328" h="644716">
                    <a:moveTo>
                      <a:pt x="37555" y="632074"/>
                    </a:moveTo>
                    <a:cubicBezTo>
                      <a:pt x="34043" y="608898"/>
                      <a:pt x="26317" y="594150"/>
                      <a:pt x="20699" y="560439"/>
                    </a:cubicBezTo>
                    <a:cubicBezTo>
                      <a:pt x="15081" y="526728"/>
                      <a:pt x="6653" y="481781"/>
                      <a:pt x="3844" y="429810"/>
                    </a:cubicBezTo>
                    <a:cubicBezTo>
                      <a:pt x="1035" y="377839"/>
                      <a:pt x="-3179" y="309716"/>
                      <a:pt x="3844" y="248616"/>
                    </a:cubicBezTo>
                    <a:cubicBezTo>
                      <a:pt x="10867" y="187516"/>
                      <a:pt x="33341" y="104644"/>
                      <a:pt x="45982" y="63208"/>
                    </a:cubicBezTo>
                    <a:cubicBezTo>
                      <a:pt x="58623" y="21772"/>
                      <a:pt x="69158" y="10886"/>
                      <a:pt x="79693" y="0"/>
                    </a:cubicBezTo>
                    <a:lnTo>
                      <a:pt x="151328" y="96918"/>
                    </a:lnTo>
                    <a:cubicBezTo>
                      <a:pt x="145710" y="116583"/>
                      <a:pt x="140091" y="132736"/>
                      <a:pt x="134473" y="155912"/>
                    </a:cubicBezTo>
                    <a:cubicBezTo>
                      <a:pt x="128855" y="179088"/>
                      <a:pt x="121129" y="199454"/>
                      <a:pt x="117617" y="235974"/>
                    </a:cubicBezTo>
                    <a:cubicBezTo>
                      <a:pt x="114105" y="272494"/>
                      <a:pt x="112701" y="330786"/>
                      <a:pt x="113403" y="375031"/>
                    </a:cubicBezTo>
                    <a:cubicBezTo>
                      <a:pt x="114105" y="419276"/>
                      <a:pt x="116213" y="456498"/>
                      <a:pt x="121831" y="501445"/>
                    </a:cubicBezTo>
                    <a:cubicBezTo>
                      <a:pt x="127449" y="546392"/>
                      <a:pt x="137281" y="595554"/>
                      <a:pt x="147114" y="644716"/>
                    </a:cubicBezTo>
                    <a:lnTo>
                      <a:pt x="37555" y="63207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83" name="任意多边形 82"/>
              <p:cNvSpPr/>
              <p:nvPr/>
            </p:nvSpPr>
            <p:spPr>
              <a:xfrm>
                <a:off x="3674015" y="2755841"/>
                <a:ext cx="371257" cy="796413"/>
              </a:xfrm>
              <a:custGeom>
                <a:avLst/>
                <a:gdLst>
                  <a:gd name="connsiteX0" fmla="*/ 29937 w 371257"/>
                  <a:gd name="connsiteY0" fmla="*/ 796413 h 796413"/>
                  <a:gd name="connsiteX1" fmla="*/ 329119 w 371257"/>
                  <a:gd name="connsiteY1" fmla="*/ 636288 h 796413"/>
                  <a:gd name="connsiteX2" fmla="*/ 308050 w 371257"/>
                  <a:gd name="connsiteY2" fmla="*/ 556225 h 796413"/>
                  <a:gd name="connsiteX3" fmla="*/ 295408 w 371257"/>
                  <a:gd name="connsiteY3" fmla="*/ 429811 h 796413"/>
                  <a:gd name="connsiteX4" fmla="*/ 291194 w 371257"/>
                  <a:gd name="connsiteY4" fmla="*/ 324465 h 796413"/>
                  <a:gd name="connsiteX5" fmla="*/ 303836 w 371257"/>
                  <a:gd name="connsiteY5" fmla="*/ 189623 h 796413"/>
                  <a:gd name="connsiteX6" fmla="*/ 333332 w 371257"/>
                  <a:gd name="connsiteY6" fmla="*/ 84277 h 796413"/>
                  <a:gd name="connsiteX7" fmla="*/ 371257 w 371257"/>
                  <a:gd name="connsiteY7" fmla="*/ 0 h 796413"/>
                  <a:gd name="connsiteX8" fmla="*/ 29937 w 371257"/>
                  <a:gd name="connsiteY8" fmla="*/ 219119 h 796413"/>
                  <a:gd name="connsiteX9" fmla="*/ 13082 w 371257"/>
                  <a:gd name="connsiteY9" fmla="*/ 303396 h 796413"/>
                  <a:gd name="connsiteX10" fmla="*/ 440 w 371257"/>
                  <a:gd name="connsiteY10" fmla="*/ 434024 h 796413"/>
                  <a:gd name="connsiteX11" fmla="*/ 4654 w 371257"/>
                  <a:gd name="connsiteY11" fmla="*/ 598364 h 796413"/>
                  <a:gd name="connsiteX12" fmla="*/ 21509 w 371257"/>
                  <a:gd name="connsiteY12" fmla="*/ 733206 h 796413"/>
                  <a:gd name="connsiteX13" fmla="*/ 29937 w 371257"/>
                  <a:gd name="connsiteY13" fmla="*/ 796413 h 796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1257" h="796413">
                    <a:moveTo>
                      <a:pt x="29937" y="796413"/>
                    </a:moveTo>
                    <a:lnTo>
                      <a:pt x="329119" y="636288"/>
                    </a:lnTo>
                    <a:cubicBezTo>
                      <a:pt x="322096" y="609600"/>
                      <a:pt x="313669" y="590638"/>
                      <a:pt x="308050" y="556225"/>
                    </a:cubicBezTo>
                    <a:cubicBezTo>
                      <a:pt x="302431" y="521812"/>
                      <a:pt x="298217" y="468438"/>
                      <a:pt x="295408" y="429811"/>
                    </a:cubicBezTo>
                    <a:cubicBezTo>
                      <a:pt x="292599" y="391184"/>
                      <a:pt x="289789" y="364496"/>
                      <a:pt x="291194" y="324465"/>
                    </a:cubicBezTo>
                    <a:cubicBezTo>
                      <a:pt x="292599" y="284434"/>
                      <a:pt x="296813" y="229654"/>
                      <a:pt x="303836" y="189623"/>
                    </a:cubicBezTo>
                    <a:cubicBezTo>
                      <a:pt x="310859" y="149592"/>
                      <a:pt x="322095" y="115881"/>
                      <a:pt x="333332" y="84277"/>
                    </a:cubicBezTo>
                    <a:cubicBezTo>
                      <a:pt x="344569" y="52673"/>
                      <a:pt x="357913" y="26336"/>
                      <a:pt x="371257" y="0"/>
                    </a:cubicBezTo>
                    <a:lnTo>
                      <a:pt x="29937" y="219119"/>
                    </a:lnTo>
                    <a:cubicBezTo>
                      <a:pt x="24319" y="247211"/>
                      <a:pt x="17998" y="267579"/>
                      <a:pt x="13082" y="303396"/>
                    </a:cubicBezTo>
                    <a:cubicBezTo>
                      <a:pt x="8166" y="339213"/>
                      <a:pt x="1845" y="384863"/>
                      <a:pt x="440" y="434024"/>
                    </a:cubicBezTo>
                    <a:cubicBezTo>
                      <a:pt x="-965" y="483185"/>
                      <a:pt x="1142" y="548500"/>
                      <a:pt x="4654" y="598364"/>
                    </a:cubicBezTo>
                    <a:cubicBezTo>
                      <a:pt x="8166" y="648228"/>
                      <a:pt x="17295" y="699495"/>
                      <a:pt x="21509" y="733206"/>
                    </a:cubicBezTo>
                    <a:lnTo>
                      <a:pt x="29937" y="79641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78" name="组合 58"/>
            <p:cNvGrpSpPr/>
            <p:nvPr/>
          </p:nvGrpSpPr>
          <p:grpSpPr>
            <a:xfrm>
              <a:off x="2917967" y="3630343"/>
              <a:ext cx="1079422" cy="1176373"/>
              <a:chOff x="3733448" y="3505902"/>
              <a:chExt cx="703710" cy="766916"/>
            </a:xfrm>
          </p:grpSpPr>
          <p:sp>
            <p:nvSpPr>
              <p:cNvPr id="79" name="任意多边形 78"/>
              <p:cNvSpPr/>
              <p:nvPr/>
            </p:nvSpPr>
            <p:spPr>
              <a:xfrm>
                <a:off x="4032630" y="3505902"/>
                <a:ext cx="404528" cy="611005"/>
              </a:xfrm>
              <a:custGeom>
                <a:avLst/>
                <a:gdLst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26415 w 404528"/>
                  <a:gd name="connsiteY3" fmla="*/ 290754 h 611005"/>
                  <a:gd name="connsiteX4" fmla="*/ 75849 w 404528"/>
                  <a:gd name="connsiteY4" fmla="*/ 193836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75849 w 404528"/>
                  <a:gd name="connsiteY4" fmla="*/ 193836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26728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210692 w 404528"/>
                  <a:gd name="connsiteY2" fmla="*/ 438238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196499 w 404528"/>
                  <a:gd name="connsiteY2" fmla="*/ 424044 h 611005"/>
                  <a:gd name="connsiteX3" fmla="*/ 114588 w 404528"/>
                  <a:gd name="connsiteY3" fmla="*/ 276560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  <a:gd name="connsiteX0" fmla="*/ 345534 w 404528"/>
                  <a:gd name="connsiteY0" fmla="*/ 611005 h 611005"/>
                  <a:gd name="connsiteX1" fmla="*/ 278113 w 404528"/>
                  <a:gd name="connsiteY1" fmla="*/ 533825 h 611005"/>
                  <a:gd name="connsiteX2" fmla="*/ 196499 w 404528"/>
                  <a:gd name="connsiteY2" fmla="*/ 424044 h 611005"/>
                  <a:gd name="connsiteX3" fmla="*/ 112223 w 404528"/>
                  <a:gd name="connsiteY3" fmla="*/ 274195 h 611005"/>
                  <a:gd name="connsiteX4" fmla="*/ 68753 w 404528"/>
                  <a:gd name="connsiteY4" fmla="*/ 184374 h 611005"/>
                  <a:gd name="connsiteX5" fmla="*/ 21070 w 404528"/>
                  <a:gd name="connsiteY5" fmla="*/ 63208 h 611005"/>
                  <a:gd name="connsiteX6" fmla="*/ 0 w 404528"/>
                  <a:gd name="connsiteY6" fmla="*/ 0 h 611005"/>
                  <a:gd name="connsiteX7" fmla="*/ 105346 w 404528"/>
                  <a:gd name="connsiteY7" fmla="*/ 4214 h 611005"/>
                  <a:gd name="connsiteX8" fmla="*/ 139057 w 404528"/>
                  <a:gd name="connsiteY8" fmla="*/ 92704 h 611005"/>
                  <a:gd name="connsiteX9" fmla="*/ 185409 w 404528"/>
                  <a:gd name="connsiteY9" fmla="*/ 202264 h 611005"/>
                  <a:gd name="connsiteX10" fmla="*/ 261258 w 404528"/>
                  <a:gd name="connsiteY10" fmla="*/ 337106 h 611005"/>
                  <a:gd name="connsiteX11" fmla="*/ 337106 w 404528"/>
                  <a:gd name="connsiteY11" fmla="*/ 450880 h 611005"/>
                  <a:gd name="connsiteX12" fmla="*/ 404528 w 404528"/>
                  <a:gd name="connsiteY12" fmla="*/ 535156 h 611005"/>
                  <a:gd name="connsiteX13" fmla="*/ 345534 w 404528"/>
                  <a:gd name="connsiteY13" fmla="*/ 611005 h 611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04528" h="611005">
                    <a:moveTo>
                      <a:pt x="345534" y="611005"/>
                    </a:moveTo>
                    <a:cubicBezTo>
                      <a:pt x="323060" y="583263"/>
                      <a:pt x="302952" y="564985"/>
                      <a:pt x="278113" y="533825"/>
                    </a:cubicBezTo>
                    <a:cubicBezTo>
                      <a:pt x="253274" y="502665"/>
                      <a:pt x="224147" y="467316"/>
                      <a:pt x="196499" y="424044"/>
                    </a:cubicBezTo>
                    <a:cubicBezTo>
                      <a:pt x="168851" y="380772"/>
                      <a:pt x="133514" y="314140"/>
                      <a:pt x="112223" y="274195"/>
                    </a:cubicBezTo>
                    <a:cubicBezTo>
                      <a:pt x="90932" y="234250"/>
                      <a:pt x="83945" y="219539"/>
                      <a:pt x="68753" y="184374"/>
                    </a:cubicBezTo>
                    <a:cubicBezTo>
                      <a:pt x="53561" y="149209"/>
                      <a:pt x="32529" y="93937"/>
                      <a:pt x="21070" y="63208"/>
                    </a:cubicBezTo>
                    <a:cubicBezTo>
                      <a:pt x="9611" y="32479"/>
                      <a:pt x="4214" y="15451"/>
                      <a:pt x="0" y="0"/>
                    </a:cubicBezTo>
                    <a:lnTo>
                      <a:pt x="105346" y="4214"/>
                    </a:lnTo>
                    <a:cubicBezTo>
                      <a:pt x="116583" y="33711"/>
                      <a:pt x="125713" y="59696"/>
                      <a:pt x="139057" y="92704"/>
                    </a:cubicBezTo>
                    <a:cubicBezTo>
                      <a:pt x="152401" y="125712"/>
                      <a:pt x="165042" y="161530"/>
                      <a:pt x="185409" y="202264"/>
                    </a:cubicBezTo>
                    <a:cubicBezTo>
                      <a:pt x="205776" y="242998"/>
                      <a:pt x="235975" y="295670"/>
                      <a:pt x="261258" y="337106"/>
                    </a:cubicBezTo>
                    <a:cubicBezTo>
                      <a:pt x="286541" y="378542"/>
                      <a:pt x="313228" y="417872"/>
                      <a:pt x="337106" y="450880"/>
                    </a:cubicBezTo>
                    <a:cubicBezTo>
                      <a:pt x="360984" y="483888"/>
                      <a:pt x="382756" y="509522"/>
                      <a:pt x="404528" y="535156"/>
                    </a:cubicBezTo>
                    <a:lnTo>
                      <a:pt x="345534" y="61100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80" name="任意多边形 79"/>
              <p:cNvSpPr/>
              <p:nvPr/>
            </p:nvSpPr>
            <p:spPr>
              <a:xfrm>
                <a:off x="3733448" y="3505902"/>
                <a:ext cx="648929" cy="766916"/>
              </a:xfrm>
              <a:custGeom>
                <a:avLst/>
                <a:gdLst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63521 h 766916"/>
                  <a:gd name="connsiteX5" fmla="*/ 75849 w 648929"/>
                  <a:gd name="connsiteY5" fmla="*/ 358175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63521 h 766916"/>
                  <a:gd name="connsiteX5" fmla="*/ 75849 w 648929"/>
                  <a:gd name="connsiteY5" fmla="*/ 370003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1069 w 648929"/>
                  <a:gd name="connsiteY6" fmla="*/ 235974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28678 w 648929"/>
                  <a:gd name="connsiteY9" fmla="*/ 92704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391886 w 648929"/>
                  <a:gd name="connsiteY10" fmla="*/ 240188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598363 w 648929"/>
                  <a:gd name="connsiteY13" fmla="*/ 560439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35156 w 648929"/>
                  <a:gd name="connsiteY12" fmla="*/ 476163 h 766916"/>
                  <a:gd name="connsiteX13" fmla="*/ 606604 w 648929"/>
                  <a:gd name="connsiteY13" fmla="*/ 557692 h 766916"/>
                  <a:gd name="connsiteX14" fmla="*/ 648929 w 648929"/>
                  <a:gd name="connsiteY14" fmla="*/ 606791 h 766916"/>
                  <a:gd name="connsiteX0" fmla="*/ 648929 w 648929"/>
                  <a:gd name="connsiteY0" fmla="*/ 606791 h 766916"/>
                  <a:gd name="connsiteX1" fmla="*/ 324464 w 648929"/>
                  <a:gd name="connsiteY1" fmla="*/ 766916 h 766916"/>
                  <a:gd name="connsiteX2" fmla="*/ 265471 w 648929"/>
                  <a:gd name="connsiteY2" fmla="*/ 695281 h 766916"/>
                  <a:gd name="connsiteX3" fmla="*/ 198050 w 648929"/>
                  <a:gd name="connsiteY3" fmla="*/ 598363 h 766916"/>
                  <a:gd name="connsiteX4" fmla="*/ 126415 w 648929"/>
                  <a:gd name="connsiteY4" fmla="*/ 472983 h 766916"/>
                  <a:gd name="connsiteX5" fmla="*/ 75849 w 648929"/>
                  <a:gd name="connsiteY5" fmla="*/ 370003 h 766916"/>
                  <a:gd name="connsiteX6" fmla="*/ 23434 w 648929"/>
                  <a:gd name="connsiteY6" fmla="*/ 238340 h 766916"/>
                  <a:gd name="connsiteX7" fmla="*/ 0 w 648929"/>
                  <a:gd name="connsiteY7" fmla="*/ 143270 h 766916"/>
                  <a:gd name="connsiteX8" fmla="*/ 299181 w 648929"/>
                  <a:gd name="connsiteY8" fmla="*/ 0 h 766916"/>
                  <a:gd name="connsiteX9" fmla="*/ 339667 w 648929"/>
                  <a:gd name="connsiteY9" fmla="*/ 103693 h 766916"/>
                  <a:gd name="connsiteX10" fmla="*/ 402874 w 648929"/>
                  <a:gd name="connsiteY10" fmla="*/ 248430 h 766916"/>
                  <a:gd name="connsiteX11" fmla="*/ 467734 w 648929"/>
                  <a:gd name="connsiteY11" fmla="*/ 370817 h 766916"/>
                  <a:gd name="connsiteX12" fmla="*/ 543397 w 648929"/>
                  <a:gd name="connsiteY12" fmla="*/ 473416 h 766916"/>
                  <a:gd name="connsiteX13" fmla="*/ 606604 w 648929"/>
                  <a:gd name="connsiteY13" fmla="*/ 557692 h 766916"/>
                  <a:gd name="connsiteX14" fmla="*/ 648929 w 648929"/>
                  <a:gd name="connsiteY14" fmla="*/ 606791 h 766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48929" h="766916">
                    <a:moveTo>
                      <a:pt x="648929" y="606791"/>
                    </a:moveTo>
                    <a:lnTo>
                      <a:pt x="324464" y="766916"/>
                    </a:lnTo>
                    <a:cubicBezTo>
                      <a:pt x="304800" y="743038"/>
                      <a:pt x="286540" y="723373"/>
                      <a:pt x="265471" y="695281"/>
                    </a:cubicBezTo>
                    <a:cubicBezTo>
                      <a:pt x="244402" y="667189"/>
                      <a:pt x="221226" y="635413"/>
                      <a:pt x="198050" y="598363"/>
                    </a:cubicBezTo>
                    <a:cubicBezTo>
                      <a:pt x="174874" y="561313"/>
                      <a:pt x="146782" y="511043"/>
                      <a:pt x="126415" y="472983"/>
                    </a:cubicBezTo>
                    <a:cubicBezTo>
                      <a:pt x="106048" y="434923"/>
                      <a:pt x="93012" y="409110"/>
                      <a:pt x="75849" y="370003"/>
                    </a:cubicBezTo>
                    <a:cubicBezTo>
                      <a:pt x="58686" y="330896"/>
                      <a:pt x="36075" y="276129"/>
                      <a:pt x="23434" y="238340"/>
                    </a:cubicBezTo>
                    <a:cubicBezTo>
                      <a:pt x="10793" y="200551"/>
                      <a:pt x="4214" y="171713"/>
                      <a:pt x="0" y="143270"/>
                    </a:cubicBezTo>
                    <a:lnTo>
                      <a:pt x="299181" y="0"/>
                    </a:lnTo>
                    <a:cubicBezTo>
                      <a:pt x="309013" y="30901"/>
                      <a:pt x="322385" y="62288"/>
                      <a:pt x="339667" y="103693"/>
                    </a:cubicBezTo>
                    <a:cubicBezTo>
                      <a:pt x="356949" y="145098"/>
                      <a:pt x="381530" y="203909"/>
                      <a:pt x="402874" y="248430"/>
                    </a:cubicBezTo>
                    <a:cubicBezTo>
                      <a:pt x="424218" y="292951"/>
                      <a:pt x="444314" y="333319"/>
                      <a:pt x="467734" y="370817"/>
                    </a:cubicBezTo>
                    <a:cubicBezTo>
                      <a:pt x="491154" y="408315"/>
                      <a:pt x="521626" y="441812"/>
                      <a:pt x="543397" y="473416"/>
                    </a:cubicBezTo>
                    <a:cubicBezTo>
                      <a:pt x="565168" y="505020"/>
                      <a:pt x="594665" y="541539"/>
                      <a:pt x="606604" y="557692"/>
                    </a:cubicBezTo>
                    <a:lnTo>
                      <a:pt x="648929" y="60679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</p:grpSp>
      <p:sp>
        <p:nvSpPr>
          <p:cNvPr id="107" name="任意多边形 106"/>
          <p:cNvSpPr/>
          <p:nvPr/>
        </p:nvSpPr>
        <p:spPr>
          <a:xfrm>
            <a:off x="8208739" y="2090944"/>
            <a:ext cx="1410160" cy="0"/>
          </a:xfrm>
          <a:custGeom>
            <a:avLst/>
            <a:gdLst>
              <a:gd name="connsiteX0" fmla="*/ 0 w 1057620"/>
              <a:gd name="connsiteY0" fmla="*/ 0 h 0"/>
              <a:gd name="connsiteX1" fmla="*/ 1057620 w 105762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57620">
                <a:moveTo>
                  <a:pt x="0" y="0"/>
                </a:moveTo>
                <a:lnTo>
                  <a:pt x="1057620" y="0"/>
                </a:lnTo>
              </a:path>
            </a:pathLst>
          </a:custGeom>
          <a:ln>
            <a:solidFill>
              <a:schemeClr val="bg1">
                <a:lumMod val="65000"/>
              </a:schemeClr>
            </a:solidFill>
            <a:headEnd type="oval"/>
            <a:tailEnd type="oval"/>
          </a:ln>
          <a:effectLst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9678975" y="1382922"/>
            <a:ext cx="1281120" cy="748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2133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9678975" y="2046877"/>
            <a:ext cx="1281120" cy="748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2133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0" name="任意多边形 109"/>
          <p:cNvSpPr/>
          <p:nvPr/>
        </p:nvSpPr>
        <p:spPr>
          <a:xfrm>
            <a:off x="2347766" y="4147427"/>
            <a:ext cx="1792077" cy="661012"/>
          </a:xfrm>
          <a:custGeom>
            <a:avLst/>
            <a:gdLst>
              <a:gd name="connsiteX0" fmla="*/ 1344058 w 1344058"/>
              <a:gd name="connsiteY0" fmla="*/ 0 h 495759"/>
              <a:gd name="connsiteX1" fmla="*/ 319489 w 1344058"/>
              <a:gd name="connsiteY1" fmla="*/ 495759 h 495759"/>
              <a:gd name="connsiteX2" fmla="*/ 0 w 1344058"/>
              <a:gd name="connsiteY2" fmla="*/ 495759 h 49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44058" h="495759">
                <a:moveTo>
                  <a:pt x="1344058" y="0"/>
                </a:moveTo>
                <a:lnTo>
                  <a:pt x="319489" y="495759"/>
                </a:lnTo>
                <a:lnTo>
                  <a:pt x="0" y="495759"/>
                </a:lnTo>
              </a:path>
            </a:pathLst>
          </a:custGeom>
          <a:ln>
            <a:solidFill>
              <a:schemeClr val="bg1">
                <a:lumMod val="65000"/>
              </a:schemeClr>
            </a:solidFill>
            <a:headEnd type="oval"/>
            <a:tailEnd type="oval"/>
          </a:ln>
          <a:effectLst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952464" y="4079381"/>
            <a:ext cx="1281120" cy="748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2133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952464" y="4743336"/>
            <a:ext cx="1281120" cy="748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2133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3" name="TextBox 112"/>
          <p:cNvSpPr txBox="1"/>
          <p:nvPr/>
        </p:nvSpPr>
        <p:spPr>
          <a:xfrm rot="20099786">
            <a:off x="2862481" y="4094737"/>
            <a:ext cx="86754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7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8434045" y="1551696"/>
            <a:ext cx="86754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7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176646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1862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>
            <a:grpSpLocks/>
          </p:cNvGrpSpPr>
          <p:nvPr/>
        </p:nvGrpSpPr>
        <p:grpSpPr bwMode="auto">
          <a:xfrm>
            <a:off x="1" y="323354"/>
            <a:ext cx="640327" cy="751077"/>
            <a:chOff x="0" y="242094"/>
            <a:chExt cx="480244" cy="564356"/>
          </a:xfrm>
        </p:grpSpPr>
        <p:sp>
          <p:nvSpPr>
            <p:cNvPr id="44" name="矩形 43"/>
            <p:cNvSpPr/>
            <p:nvPr/>
          </p:nvSpPr>
          <p:spPr>
            <a:xfrm>
              <a:off x="0" y="242468"/>
              <a:ext cx="425449" cy="564610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481012" y="242468"/>
              <a:ext cx="0" cy="56461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235" y="213784"/>
            <a:ext cx="4648200" cy="1007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9"/>
          <p:cNvGrpSpPr>
            <a:grpSpLocks/>
          </p:cNvGrpSpPr>
          <p:nvPr/>
        </p:nvGrpSpPr>
        <p:grpSpPr bwMode="auto">
          <a:xfrm flipH="1">
            <a:off x="12080834" y="323354"/>
            <a:ext cx="136567" cy="751077"/>
            <a:chOff x="7668348" y="242094"/>
            <a:chExt cx="98744" cy="564356"/>
          </a:xfrm>
        </p:grpSpPr>
        <p:sp>
          <p:nvSpPr>
            <p:cNvPr id="48" name="矩形 47"/>
            <p:cNvSpPr/>
            <p:nvPr/>
          </p:nvSpPr>
          <p:spPr>
            <a:xfrm>
              <a:off x="7668348" y="242468"/>
              <a:ext cx="62748" cy="564610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7767827" y="242468"/>
              <a:ext cx="0" cy="56461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Box 4"/>
          <p:cNvSpPr txBox="1">
            <a:spLocks noChangeArrowheads="1"/>
          </p:cNvSpPr>
          <p:nvPr/>
        </p:nvSpPr>
        <p:spPr bwMode="auto">
          <a:xfrm>
            <a:off x="9905984" y="476230"/>
            <a:ext cx="2286016" cy="42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prstClr val="black"/>
                </a:solidFill>
                <a:ea typeface="方正综艺简体" pitchFamily="65" charset="-122"/>
              </a:rPr>
              <a:t>并列关系图表</a:t>
            </a:r>
            <a:r>
              <a:rPr lang="en-US" altLang="zh-CN" sz="2133" dirty="0">
                <a:solidFill>
                  <a:prstClr val="black"/>
                </a:solidFill>
                <a:ea typeface="方正综艺简体" pitchFamily="65" charset="-122"/>
              </a:rPr>
              <a:t>(2)</a:t>
            </a:r>
          </a:p>
        </p:txBody>
      </p:sp>
      <p:sp>
        <p:nvSpPr>
          <p:cNvPr id="141" name="矩形 1"/>
          <p:cNvSpPr>
            <a:spLocks noChangeArrowheads="1"/>
          </p:cNvSpPr>
          <p:nvPr/>
        </p:nvSpPr>
        <p:spPr bwMode="auto">
          <a:xfrm>
            <a:off x="7048507" y="2666995"/>
            <a:ext cx="4095779" cy="310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设计机构。拥有国内顶尖的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制作技术、顶级的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设计团队， 坚持精益求精、拒绝平庸的做事精神，帮助您实现美观、精致、严谨、动感的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展示效果，让您的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创造卓越价值。</a:t>
            </a:r>
          </a:p>
        </p:txBody>
      </p:sp>
      <p:pic>
        <p:nvPicPr>
          <p:cNvPr id="142" name="Picture 2" descr="C:\Users\chenkui\Desktop\PPT图表研究院-0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66"/>
          <a:stretch/>
        </p:blipFill>
        <p:spPr bwMode="auto">
          <a:xfrm>
            <a:off x="7334259" y="1333486"/>
            <a:ext cx="3670245" cy="1401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" name="矩形 142"/>
          <p:cNvSpPr/>
          <p:nvPr/>
        </p:nvSpPr>
        <p:spPr>
          <a:xfrm>
            <a:off x="7143757" y="2476493"/>
            <a:ext cx="3810027" cy="95251"/>
          </a:xfrm>
          <a:prstGeom prst="rect">
            <a:avLst/>
          </a:prstGeom>
          <a:gradFill flip="none" rotWithShape="1">
            <a:gsLst>
              <a:gs pos="24000">
                <a:srgbClr val="DF8045">
                  <a:lumMod val="50000"/>
                  <a:alpha val="70000"/>
                </a:srgbClr>
              </a:gs>
              <a:gs pos="45000">
                <a:srgbClr val="DF8045">
                  <a:lumMod val="75000"/>
                  <a:alpha val="43000"/>
                </a:srgbClr>
              </a:gs>
              <a:gs pos="100000">
                <a:srgbClr val="DF8045">
                  <a:lumMod val="60000"/>
                  <a:lumOff val="40000"/>
                  <a:alpha val="0"/>
                </a:srgbClr>
              </a:gs>
            </a:gsLst>
            <a:lin ang="1080000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B w="38100" h="38100"/>
          </a:sp3d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u="sng" kern="0">
              <a:solidFill>
                <a:srgbClr val="080808"/>
              </a:solidFill>
              <a:latin typeface="Segoe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1714470" y="2000241"/>
            <a:ext cx="2667017" cy="2412137"/>
            <a:chOff x="3374095" y="2882188"/>
            <a:chExt cx="2632095" cy="2404895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61" name="组合 15"/>
            <p:cNvGrpSpPr/>
            <p:nvPr/>
          </p:nvGrpSpPr>
          <p:grpSpPr>
            <a:xfrm>
              <a:off x="4007922" y="2882188"/>
              <a:ext cx="1502212" cy="1565121"/>
              <a:chOff x="4007922" y="2882188"/>
              <a:chExt cx="1502212" cy="1565121"/>
            </a:xfrm>
          </p:grpSpPr>
          <p:sp>
            <p:nvSpPr>
              <p:cNvPr id="70" name="任意多边形 3"/>
              <p:cNvSpPr/>
              <p:nvPr/>
            </p:nvSpPr>
            <p:spPr>
              <a:xfrm>
                <a:off x="4815190" y="2882188"/>
                <a:ext cx="694944" cy="1345997"/>
              </a:xfrm>
              <a:custGeom>
                <a:avLst/>
                <a:gdLst>
                  <a:gd name="connsiteX0" fmla="*/ 168249 w 694944"/>
                  <a:gd name="connsiteY0" fmla="*/ 0 h 1345997"/>
                  <a:gd name="connsiteX1" fmla="*/ 0 w 694944"/>
                  <a:gd name="connsiteY1" fmla="*/ 790042 h 1345997"/>
                  <a:gd name="connsiteX2" fmla="*/ 526694 w 694944"/>
                  <a:gd name="connsiteY2" fmla="*/ 1345997 h 1345997"/>
                  <a:gd name="connsiteX3" fmla="*/ 694944 w 694944"/>
                  <a:gd name="connsiteY3" fmla="*/ 526695 h 1345997"/>
                  <a:gd name="connsiteX4" fmla="*/ 168249 w 694944"/>
                  <a:gd name="connsiteY4" fmla="*/ 0 h 1345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4944" h="1345997">
                    <a:moveTo>
                      <a:pt x="168249" y="0"/>
                    </a:moveTo>
                    <a:lnTo>
                      <a:pt x="0" y="790042"/>
                    </a:lnTo>
                    <a:lnTo>
                      <a:pt x="526694" y="1345997"/>
                    </a:lnTo>
                    <a:lnTo>
                      <a:pt x="694944" y="526695"/>
                    </a:lnTo>
                    <a:lnTo>
                      <a:pt x="168249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93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71" name="任意多边形 4"/>
              <p:cNvSpPr/>
              <p:nvPr/>
            </p:nvSpPr>
            <p:spPr>
              <a:xfrm>
                <a:off x="4010518" y="2884177"/>
                <a:ext cx="972921" cy="992878"/>
              </a:xfrm>
              <a:custGeom>
                <a:avLst/>
                <a:gdLst>
                  <a:gd name="connsiteX0" fmla="*/ 972921 w 972921"/>
                  <a:gd name="connsiteY0" fmla="*/ 0 h 980236"/>
                  <a:gd name="connsiteX1" fmla="*/ 182880 w 972921"/>
                  <a:gd name="connsiteY1" fmla="*/ 168249 h 980236"/>
                  <a:gd name="connsiteX2" fmla="*/ 0 w 972921"/>
                  <a:gd name="connsiteY2" fmla="*/ 980236 h 980236"/>
                  <a:gd name="connsiteX3" fmla="*/ 811987 w 972921"/>
                  <a:gd name="connsiteY3" fmla="*/ 782726 h 980236"/>
                  <a:gd name="connsiteX4" fmla="*/ 972921 w 972921"/>
                  <a:gd name="connsiteY4" fmla="*/ 0 h 980236"/>
                  <a:gd name="connsiteX0" fmla="*/ 972921 w 972921"/>
                  <a:gd name="connsiteY0" fmla="*/ 0 h 992878"/>
                  <a:gd name="connsiteX1" fmla="*/ 182880 w 972921"/>
                  <a:gd name="connsiteY1" fmla="*/ 180891 h 992878"/>
                  <a:gd name="connsiteX2" fmla="*/ 0 w 972921"/>
                  <a:gd name="connsiteY2" fmla="*/ 992878 h 992878"/>
                  <a:gd name="connsiteX3" fmla="*/ 811987 w 972921"/>
                  <a:gd name="connsiteY3" fmla="*/ 795368 h 992878"/>
                  <a:gd name="connsiteX4" fmla="*/ 972921 w 972921"/>
                  <a:gd name="connsiteY4" fmla="*/ 0 h 992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2921" h="992878">
                    <a:moveTo>
                      <a:pt x="972921" y="0"/>
                    </a:moveTo>
                    <a:lnTo>
                      <a:pt x="182880" y="180891"/>
                    </a:lnTo>
                    <a:lnTo>
                      <a:pt x="0" y="992878"/>
                    </a:lnTo>
                    <a:lnTo>
                      <a:pt x="811987" y="795368"/>
                    </a:lnTo>
                    <a:lnTo>
                      <a:pt x="972921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4007922" y="3669475"/>
                <a:ext cx="1330036" cy="777834"/>
              </a:xfrm>
              <a:custGeom>
                <a:avLst/>
                <a:gdLst>
                  <a:gd name="connsiteX0" fmla="*/ 0 w 1330036"/>
                  <a:gd name="connsiteY0" fmla="*/ 201881 h 860961"/>
                  <a:gd name="connsiteX1" fmla="*/ 564078 w 1330036"/>
                  <a:gd name="connsiteY1" fmla="*/ 860961 h 860961"/>
                  <a:gd name="connsiteX2" fmla="*/ 1330036 w 1330036"/>
                  <a:gd name="connsiteY2" fmla="*/ 558141 h 860961"/>
                  <a:gd name="connsiteX3" fmla="*/ 819397 w 1330036"/>
                  <a:gd name="connsiteY3" fmla="*/ 0 h 860961"/>
                  <a:gd name="connsiteX4" fmla="*/ 0 w 1330036"/>
                  <a:gd name="connsiteY4" fmla="*/ 201881 h 860961"/>
                  <a:gd name="connsiteX0" fmla="*/ 0 w 1330036"/>
                  <a:gd name="connsiteY0" fmla="*/ 201881 h 777834"/>
                  <a:gd name="connsiteX1" fmla="*/ 552203 w 1330036"/>
                  <a:gd name="connsiteY1" fmla="*/ 777834 h 777834"/>
                  <a:gd name="connsiteX2" fmla="*/ 1330036 w 1330036"/>
                  <a:gd name="connsiteY2" fmla="*/ 558141 h 777834"/>
                  <a:gd name="connsiteX3" fmla="*/ 819397 w 1330036"/>
                  <a:gd name="connsiteY3" fmla="*/ 0 h 777834"/>
                  <a:gd name="connsiteX4" fmla="*/ 0 w 1330036"/>
                  <a:gd name="connsiteY4" fmla="*/ 201881 h 777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0036" h="777834">
                    <a:moveTo>
                      <a:pt x="0" y="201881"/>
                    </a:moveTo>
                    <a:lnTo>
                      <a:pt x="552203" y="777834"/>
                    </a:lnTo>
                    <a:lnTo>
                      <a:pt x="1330036" y="558141"/>
                    </a:lnTo>
                    <a:lnTo>
                      <a:pt x="819397" y="0"/>
                    </a:lnTo>
                    <a:lnTo>
                      <a:pt x="0" y="20188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62" name="组合 14"/>
            <p:cNvGrpSpPr/>
            <p:nvPr/>
          </p:nvGrpSpPr>
          <p:grpSpPr>
            <a:xfrm>
              <a:off x="3374095" y="3811219"/>
              <a:ext cx="1513818" cy="1475864"/>
              <a:chOff x="3374095" y="3811219"/>
              <a:chExt cx="1513818" cy="1475864"/>
            </a:xfrm>
          </p:grpSpPr>
          <p:sp>
            <p:nvSpPr>
              <p:cNvPr id="67" name="任意多边形 66"/>
              <p:cNvSpPr/>
              <p:nvPr/>
            </p:nvSpPr>
            <p:spPr>
              <a:xfrm>
                <a:off x="3381411" y="4599882"/>
                <a:ext cx="1324051" cy="687201"/>
              </a:xfrm>
              <a:custGeom>
                <a:avLst/>
                <a:gdLst>
                  <a:gd name="connsiteX0" fmla="*/ 782726 w 1324051"/>
                  <a:gd name="connsiteY0" fmla="*/ 0 h 716890"/>
                  <a:gd name="connsiteX1" fmla="*/ 1324051 w 1324051"/>
                  <a:gd name="connsiteY1" fmla="*/ 519379 h 716890"/>
                  <a:gd name="connsiteX2" fmla="*/ 534009 w 1324051"/>
                  <a:gd name="connsiteY2" fmla="*/ 716890 h 716890"/>
                  <a:gd name="connsiteX3" fmla="*/ 0 w 1324051"/>
                  <a:gd name="connsiteY3" fmla="*/ 182880 h 716890"/>
                  <a:gd name="connsiteX4" fmla="*/ 782726 w 1324051"/>
                  <a:gd name="connsiteY4" fmla="*/ 0 h 716890"/>
                  <a:gd name="connsiteX0" fmla="*/ 800539 w 1324051"/>
                  <a:gd name="connsiteY0" fmla="*/ 0 h 710952"/>
                  <a:gd name="connsiteX1" fmla="*/ 1324051 w 1324051"/>
                  <a:gd name="connsiteY1" fmla="*/ 513441 h 710952"/>
                  <a:gd name="connsiteX2" fmla="*/ 534009 w 1324051"/>
                  <a:gd name="connsiteY2" fmla="*/ 710952 h 710952"/>
                  <a:gd name="connsiteX3" fmla="*/ 0 w 1324051"/>
                  <a:gd name="connsiteY3" fmla="*/ 176942 h 710952"/>
                  <a:gd name="connsiteX4" fmla="*/ 800539 w 1324051"/>
                  <a:gd name="connsiteY4" fmla="*/ 0 h 710952"/>
                  <a:gd name="connsiteX0" fmla="*/ 794601 w 1318113"/>
                  <a:gd name="connsiteY0" fmla="*/ 0 h 710952"/>
                  <a:gd name="connsiteX1" fmla="*/ 1318113 w 1318113"/>
                  <a:gd name="connsiteY1" fmla="*/ 513441 h 710952"/>
                  <a:gd name="connsiteX2" fmla="*/ 528071 w 1318113"/>
                  <a:gd name="connsiteY2" fmla="*/ 710952 h 710952"/>
                  <a:gd name="connsiteX3" fmla="*/ 0 w 1318113"/>
                  <a:gd name="connsiteY3" fmla="*/ 171004 h 710952"/>
                  <a:gd name="connsiteX4" fmla="*/ 794601 w 1318113"/>
                  <a:gd name="connsiteY4" fmla="*/ 0 h 710952"/>
                  <a:gd name="connsiteX0" fmla="*/ 794601 w 1318113"/>
                  <a:gd name="connsiteY0" fmla="*/ 0 h 687201"/>
                  <a:gd name="connsiteX1" fmla="*/ 1318113 w 1318113"/>
                  <a:gd name="connsiteY1" fmla="*/ 513441 h 687201"/>
                  <a:gd name="connsiteX2" fmla="*/ 545884 w 1318113"/>
                  <a:gd name="connsiteY2" fmla="*/ 687201 h 687201"/>
                  <a:gd name="connsiteX3" fmla="*/ 0 w 1318113"/>
                  <a:gd name="connsiteY3" fmla="*/ 171004 h 687201"/>
                  <a:gd name="connsiteX4" fmla="*/ 794601 w 1318113"/>
                  <a:gd name="connsiteY4" fmla="*/ 0 h 687201"/>
                  <a:gd name="connsiteX0" fmla="*/ 794601 w 1318113"/>
                  <a:gd name="connsiteY0" fmla="*/ 0 h 687201"/>
                  <a:gd name="connsiteX1" fmla="*/ 1318113 w 1318113"/>
                  <a:gd name="connsiteY1" fmla="*/ 513441 h 687201"/>
                  <a:gd name="connsiteX2" fmla="*/ 545884 w 1318113"/>
                  <a:gd name="connsiteY2" fmla="*/ 687201 h 687201"/>
                  <a:gd name="connsiteX3" fmla="*/ 0 w 1318113"/>
                  <a:gd name="connsiteY3" fmla="*/ 153191 h 687201"/>
                  <a:gd name="connsiteX4" fmla="*/ 794601 w 1318113"/>
                  <a:gd name="connsiteY4" fmla="*/ 0 h 687201"/>
                  <a:gd name="connsiteX0" fmla="*/ 800539 w 1324051"/>
                  <a:gd name="connsiteY0" fmla="*/ 0 h 687201"/>
                  <a:gd name="connsiteX1" fmla="*/ 1324051 w 1324051"/>
                  <a:gd name="connsiteY1" fmla="*/ 513441 h 687201"/>
                  <a:gd name="connsiteX2" fmla="*/ 551822 w 1324051"/>
                  <a:gd name="connsiteY2" fmla="*/ 687201 h 687201"/>
                  <a:gd name="connsiteX3" fmla="*/ 0 w 1324051"/>
                  <a:gd name="connsiteY3" fmla="*/ 165066 h 687201"/>
                  <a:gd name="connsiteX4" fmla="*/ 800539 w 1324051"/>
                  <a:gd name="connsiteY4" fmla="*/ 0 h 687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4051" h="687201">
                    <a:moveTo>
                      <a:pt x="800539" y="0"/>
                    </a:moveTo>
                    <a:lnTo>
                      <a:pt x="1324051" y="513441"/>
                    </a:lnTo>
                    <a:lnTo>
                      <a:pt x="551822" y="687201"/>
                    </a:lnTo>
                    <a:lnTo>
                      <a:pt x="0" y="165066"/>
                    </a:lnTo>
                    <a:lnTo>
                      <a:pt x="800539" y="0"/>
                    </a:lnTo>
                    <a:close/>
                  </a:path>
                </a:pathLst>
              </a:custGeom>
              <a:gradFill flip="none" rotWithShape="1">
                <a:gsLst>
                  <a:gs pos="23000">
                    <a:srgbClr val="DF8045">
                      <a:lumMod val="50000"/>
                      <a:alpha val="70000"/>
                    </a:srgbClr>
                  </a:gs>
                  <a:gs pos="48000">
                    <a:srgbClr val="DF8045">
                      <a:lumMod val="75000"/>
                      <a:alpha val="93000"/>
                    </a:srgbClr>
                  </a:gs>
                  <a:gs pos="72000">
                    <a:srgbClr val="DF8045">
                      <a:lumMod val="60000"/>
                      <a:lumOff val="40000"/>
                      <a:alpha val="61000"/>
                    </a:srgbClr>
                  </a:gs>
                </a:gsLst>
                <a:lin ang="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 dirty="0">
                  <a:solidFill>
                    <a:srgbClr val="080808"/>
                  </a:solidFill>
                  <a:latin typeface="Segoe"/>
                </a:endParaRPr>
              </a:p>
            </p:txBody>
          </p:sp>
          <p:sp>
            <p:nvSpPr>
              <p:cNvPr id="68" name="任意多边形 67"/>
              <p:cNvSpPr/>
              <p:nvPr/>
            </p:nvSpPr>
            <p:spPr>
              <a:xfrm>
                <a:off x="3374095" y="3811219"/>
                <a:ext cx="1002183" cy="958291"/>
              </a:xfrm>
              <a:custGeom>
                <a:avLst/>
                <a:gdLst>
                  <a:gd name="connsiteX0" fmla="*/ 190196 w 1002183"/>
                  <a:gd name="connsiteY0" fmla="*/ 131673 h 958291"/>
                  <a:gd name="connsiteX1" fmla="*/ 0 w 1002183"/>
                  <a:gd name="connsiteY1" fmla="*/ 958291 h 958291"/>
                  <a:gd name="connsiteX2" fmla="*/ 804672 w 1002183"/>
                  <a:gd name="connsiteY2" fmla="*/ 797356 h 958291"/>
                  <a:gd name="connsiteX3" fmla="*/ 1002183 w 1002183"/>
                  <a:gd name="connsiteY3" fmla="*/ 0 h 958291"/>
                  <a:gd name="connsiteX4" fmla="*/ 190196 w 1002183"/>
                  <a:gd name="connsiteY4" fmla="*/ 131673 h 958291"/>
                  <a:gd name="connsiteX0" fmla="*/ 243635 w 1002183"/>
                  <a:gd name="connsiteY0" fmla="*/ 131673 h 958291"/>
                  <a:gd name="connsiteX1" fmla="*/ 0 w 1002183"/>
                  <a:gd name="connsiteY1" fmla="*/ 958291 h 958291"/>
                  <a:gd name="connsiteX2" fmla="*/ 804672 w 1002183"/>
                  <a:gd name="connsiteY2" fmla="*/ 797356 h 958291"/>
                  <a:gd name="connsiteX3" fmla="*/ 1002183 w 1002183"/>
                  <a:gd name="connsiteY3" fmla="*/ 0 h 958291"/>
                  <a:gd name="connsiteX4" fmla="*/ 243635 w 1002183"/>
                  <a:gd name="connsiteY4" fmla="*/ 131673 h 958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2183" h="958291">
                    <a:moveTo>
                      <a:pt x="243635" y="131673"/>
                    </a:moveTo>
                    <a:lnTo>
                      <a:pt x="0" y="958291"/>
                    </a:lnTo>
                    <a:lnTo>
                      <a:pt x="804672" y="797356"/>
                    </a:lnTo>
                    <a:lnTo>
                      <a:pt x="1002183" y="0"/>
                    </a:lnTo>
                    <a:lnTo>
                      <a:pt x="243635" y="131673"/>
                    </a:lnTo>
                    <a:close/>
                  </a:path>
                </a:pathLst>
              </a:custGeom>
              <a:gradFill flip="none" rotWithShape="1">
                <a:gsLst>
                  <a:gs pos="23000">
                    <a:srgbClr val="DF8045">
                      <a:lumMod val="50000"/>
                      <a:alpha val="70000"/>
                    </a:srgbClr>
                  </a:gs>
                  <a:gs pos="48000">
                    <a:srgbClr val="DF8045">
                      <a:lumMod val="75000"/>
                      <a:alpha val="93000"/>
                    </a:srgbClr>
                  </a:gs>
                  <a:gs pos="72000">
                    <a:srgbClr val="DF8045">
                      <a:lumMod val="60000"/>
                      <a:lumOff val="40000"/>
                    </a:srgbClr>
                  </a:gs>
                </a:gsLst>
                <a:lin ang="18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080808"/>
                  </a:solidFill>
                  <a:latin typeface="Segoe"/>
                </a:endParaRPr>
              </a:p>
            </p:txBody>
          </p:sp>
          <p:sp>
            <p:nvSpPr>
              <p:cNvPr id="69" name="任意多边形 68"/>
              <p:cNvSpPr/>
              <p:nvPr/>
            </p:nvSpPr>
            <p:spPr>
              <a:xfrm>
                <a:off x="4174207" y="3816308"/>
                <a:ext cx="713706" cy="1297016"/>
              </a:xfrm>
              <a:custGeom>
                <a:avLst/>
                <a:gdLst>
                  <a:gd name="connsiteX0" fmla="*/ 190195 w 731520"/>
                  <a:gd name="connsiteY0" fmla="*/ 0 h 1280160"/>
                  <a:gd name="connsiteX1" fmla="*/ 731520 w 731520"/>
                  <a:gd name="connsiteY1" fmla="*/ 482803 h 1280160"/>
                  <a:gd name="connsiteX2" fmla="*/ 512064 w 731520"/>
                  <a:gd name="connsiteY2" fmla="*/ 1280160 h 1280160"/>
                  <a:gd name="connsiteX3" fmla="*/ 0 w 731520"/>
                  <a:gd name="connsiteY3" fmla="*/ 775411 h 1280160"/>
                  <a:gd name="connsiteX4" fmla="*/ 190195 w 731520"/>
                  <a:gd name="connsiteY4" fmla="*/ 0 h 1280160"/>
                  <a:gd name="connsiteX0" fmla="*/ 202070 w 743395"/>
                  <a:gd name="connsiteY0" fmla="*/ 0 h 1280160"/>
                  <a:gd name="connsiteX1" fmla="*/ 743395 w 743395"/>
                  <a:gd name="connsiteY1" fmla="*/ 482803 h 1280160"/>
                  <a:gd name="connsiteX2" fmla="*/ 523939 w 743395"/>
                  <a:gd name="connsiteY2" fmla="*/ 1280160 h 1280160"/>
                  <a:gd name="connsiteX3" fmla="*/ 0 w 743395"/>
                  <a:gd name="connsiteY3" fmla="*/ 757598 h 1280160"/>
                  <a:gd name="connsiteX4" fmla="*/ 202070 w 743395"/>
                  <a:gd name="connsiteY4" fmla="*/ 0 h 1280160"/>
                  <a:gd name="connsiteX0" fmla="*/ 202070 w 713706"/>
                  <a:gd name="connsiteY0" fmla="*/ 0 h 1280160"/>
                  <a:gd name="connsiteX1" fmla="*/ 713706 w 713706"/>
                  <a:gd name="connsiteY1" fmla="*/ 482803 h 1280160"/>
                  <a:gd name="connsiteX2" fmla="*/ 523939 w 713706"/>
                  <a:gd name="connsiteY2" fmla="*/ 1280160 h 1280160"/>
                  <a:gd name="connsiteX3" fmla="*/ 0 w 713706"/>
                  <a:gd name="connsiteY3" fmla="*/ 757598 h 1280160"/>
                  <a:gd name="connsiteX4" fmla="*/ 202070 w 713706"/>
                  <a:gd name="connsiteY4" fmla="*/ 0 h 1280160"/>
                  <a:gd name="connsiteX0" fmla="*/ 197856 w 713706"/>
                  <a:gd name="connsiteY0" fmla="*/ 0 h 1297016"/>
                  <a:gd name="connsiteX1" fmla="*/ 713706 w 713706"/>
                  <a:gd name="connsiteY1" fmla="*/ 499659 h 1297016"/>
                  <a:gd name="connsiteX2" fmla="*/ 523939 w 713706"/>
                  <a:gd name="connsiteY2" fmla="*/ 1297016 h 1297016"/>
                  <a:gd name="connsiteX3" fmla="*/ 0 w 713706"/>
                  <a:gd name="connsiteY3" fmla="*/ 774454 h 1297016"/>
                  <a:gd name="connsiteX4" fmla="*/ 197856 w 713706"/>
                  <a:gd name="connsiteY4" fmla="*/ 0 h 1297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3706" h="1297016">
                    <a:moveTo>
                      <a:pt x="197856" y="0"/>
                    </a:moveTo>
                    <a:lnTo>
                      <a:pt x="713706" y="499659"/>
                    </a:lnTo>
                    <a:lnTo>
                      <a:pt x="523939" y="1297016"/>
                    </a:lnTo>
                    <a:lnTo>
                      <a:pt x="0" y="774454"/>
                    </a:lnTo>
                    <a:lnTo>
                      <a:pt x="197856" y="0"/>
                    </a:lnTo>
                    <a:close/>
                  </a:path>
                </a:pathLst>
              </a:custGeom>
              <a:gradFill flip="none" rotWithShape="1">
                <a:gsLst>
                  <a:gs pos="23000">
                    <a:srgbClr val="DF8045">
                      <a:lumMod val="50000"/>
                      <a:alpha val="10000"/>
                    </a:srgbClr>
                  </a:gs>
                  <a:gs pos="48000">
                    <a:srgbClr val="DF8045">
                      <a:lumMod val="75000"/>
                      <a:alpha val="93000"/>
                    </a:srgbClr>
                  </a:gs>
                  <a:gs pos="72000">
                    <a:srgbClr val="DF8045">
                      <a:lumMod val="60000"/>
                      <a:lumOff val="40000"/>
                      <a:alpha val="58000"/>
                    </a:srgbClr>
                  </a:gs>
                </a:gsLst>
                <a:lin ang="11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 dirty="0">
                  <a:solidFill>
                    <a:srgbClr val="080808"/>
                  </a:solidFill>
                  <a:latin typeface="Segoe"/>
                </a:endParaRPr>
              </a:p>
            </p:txBody>
          </p:sp>
        </p:grpSp>
        <p:grpSp>
          <p:nvGrpSpPr>
            <p:cNvPr id="63" name="组合 13"/>
            <p:cNvGrpSpPr/>
            <p:nvPr/>
          </p:nvGrpSpPr>
          <p:grpSpPr>
            <a:xfrm>
              <a:off x="4515266" y="3818534"/>
              <a:ext cx="1490924" cy="1467172"/>
              <a:chOff x="4515266" y="3818534"/>
              <a:chExt cx="1490924" cy="1467172"/>
            </a:xfrm>
          </p:grpSpPr>
          <p:sp>
            <p:nvSpPr>
              <p:cNvPr id="64" name="任意多边形 63"/>
              <p:cNvSpPr/>
              <p:nvPr/>
            </p:nvSpPr>
            <p:spPr>
              <a:xfrm>
                <a:off x="5041961" y="3818534"/>
                <a:ext cx="958291" cy="980237"/>
              </a:xfrm>
              <a:custGeom>
                <a:avLst/>
                <a:gdLst>
                  <a:gd name="connsiteX0" fmla="*/ 790042 w 958291"/>
                  <a:gd name="connsiteY0" fmla="*/ 160934 h 980237"/>
                  <a:gd name="connsiteX1" fmla="*/ 958291 w 958291"/>
                  <a:gd name="connsiteY1" fmla="*/ 980237 h 980237"/>
                  <a:gd name="connsiteX2" fmla="*/ 160934 w 958291"/>
                  <a:gd name="connsiteY2" fmla="*/ 811987 h 980237"/>
                  <a:gd name="connsiteX3" fmla="*/ 0 w 958291"/>
                  <a:gd name="connsiteY3" fmla="*/ 0 h 980237"/>
                  <a:gd name="connsiteX4" fmla="*/ 790042 w 958291"/>
                  <a:gd name="connsiteY4" fmla="*/ 160934 h 980237"/>
                  <a:gd name="connsiteX0" fmla="*/ 760354 w 958291"/>
                  <a:gd name="connsiteY0" fmla="*/ 149059 h 980237"/>
                  <a:gd name="connsiteX1" fmla="*/ 958291 w 958291"/>
                  <a:gd name="connsiteY1" fmla="*/ 980237 h 980237"/>
                  <a:gd name="connsiteX2" fmla="*/ 160934 w 958291"/>
                  <a:gd name="connsiteY2" fmla="*/ 811987 h 980237"/>
                  <a:gd name="connsiteX3" fmla="*/ 0 w 958291"/>
                  <a:gd name="connsiteY3" fmla="*/ 0 h 980237"/>
                  <a:gd name="connsiteX4" fmla="*/ 760354 w 958291"/>
                  <a:gd name="connsiteY4" fmla="*/ 149059 h 980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291" h="980237">
                    <a:moveTo>
                      <a:pt x="760354" y="149059"/>
                    </a:moveTo>
                    <a:lnTo>
                      <a:pt x="958291" y="980237"/>
                    </a:lnTo>
                    <a:lnTo>
                      <a:pt x="160934" y="811987"/>
                    </a:lnTo>
                    <a:lnTo>
                      <a:pt x="0" y="0"/>
                    </a:lnTo>
                    <a:lnTo>
                      <a:pt x="760354" y="14905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72000">
                    <a:srgbClr val="3497AE">
                      <a:lumMod val="60000"/>
                      <a:lumOff val="40000"/>
                    </a:srgbClr>
                  </a:gs>
                </a:gsLst>
                <a:lin ang="1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5" name="任意多边形 64"/>
              <p:cNvSpPr/>
              <p:nvPr/>
            </p:nvSpPr>
            <p:spPr>
              <a:xfrm>
                <a:off x="4515266" y="3822381"/>
                <a:ext cx="703637" cy="1312889"/>
              </a:xfrm>
              <a:custGeom>
                <a:avLst/>
                <a:gdLst>
                  <a:gd name="connsiteX0" fmla="*/ 0 w 709574"/>
                  <a:gd name="connsiteY0" fmla="*/ 526694 h 1324051"/>
                  <a:gd name="connsiteX1" fmla="*/ 168249 w 709574"/>
                  <a:gd name="connsiteY1" fmla="*/ 1324051 h 1324051"/>
                  <a:gd name="connsiteX2" fmla="*/ 709574 w 709574"/>
                  <a:gd name="connsiteY2" fmla="*/ 811987 h 1324051"/>
                  <a:gd name="connsiteX3" fmla="*/ 541324 w 709574"/>
                  <a:gd name="connsiteY3" fmla="*/ 0 h 1324051"/>
                  <a:gd name="connsiteX4" fmla="*/ 0 w 709574"/>
                  <a:gd name="connsiteY4" fmla="*/ 526694 h 1324051"/>
                  <a:gd name="connsiteX0" fmla="*/ 0 w 715512"/>
                  <a:gd name="connsiteY0" fmla="*/ 526694 h 1324051"/>
                  <a:gd name="connsiteX1" fmla="*/ 168249 w 715512"/>
                  <a:gd name="connsiteY1" fmla="*/ 1324051 h 1324051"/>
                  <a:gd name="connsiteX2" fmla="*/ 715512 w 715512"/>
                  <a:gd name="connsiteY2" fmla="*/ 823862 h 1324051"/>
                  <a:gd name="connsiteX3" fmla="*/ 541324 w 715512"/>
                  <a:gd name="connsiteY3" fmla="*/ 0 h 1324051"/>
                  <a:gd name="connsiteX4" fmla="*/ 0 w 715512"/>
                  <a:gd name="connsiteY4" fmla="*/ 526694 h 1324051"/>
                  <a:gd name="connsiteX0" fmla="*/ 0 w 715512"/>
                  <a:gd name="connsiteY0" fmla="*/ 508881 h 1306238"/>
                  <a:gd name="connsiteX1" fmla="*/ 168249 w 715512"/>
                  <a:gd name="connsiteY1" fmla="*/ 1306238 h 1306238"/>
                  <a:gd name="connsiteX2" fmla="*/ 715512 w 715512"/>
                  <a:gd name="connsiteY2" fmla="*/ 806049 h 1306238"/>
                  <a:gd name="connsiteX3" fmla="*/ 547261 w 715512"/>
                  <a:gd name="connsiteY3" fmla="*/ 0 h 1306238"/>
                  <a:gd name="connsiteX4" fmla="*/ 0 w 715512"/>
                  <a:gd name="connsiteY4" fmla="*/ 508881 h 1306238"/>
                  <a:gd name="connsiteX0" fmla="*/ 0 w 715512"/>
                  <a:gd name="connsiteY0" fmla="*/ 508881 h 1306238"/>
                  <a:gd name="connsiteX1" fmla="*/ 168249 w 715512"/>
                  <a:gd name="connsiteY1" fmla="*/ 1306238 h 1306238"/>
                  <a:gd name="connsiteX2" fmla="*/ 715512 w 715512"/>
                  <a:gd name="connsiteY2" fmla="*/ 806049 h 1306238"/>
                  <a:gd name="connsiteX3" fmla="*/ 541323 w 715512"/>
                  <a:gd name="connsiteY3" fmla="*/ 0 h 1306238"/>
                  <a:gd name="connsiteX4" fmla="*/ 0 w 715512"/>
                  <a:gd name="connsiteY4" fmla="*/ 508881 h 1306238"/>
                  <a:gd name="connsiteX0" fmla="*/ 0 w 715512"/>
                  <a:gd name="connsiteY0" fmla="*/ 508881 h 1306238"/>
                  <a:gd name="connsiteX1" fmla="*/ 168249 w 715512"/>
                  <a:gd name="connsiteY1" fmla="*/ 1306238 h 1306238"/>
                  <a:gd name="connsiteX2" fmla="*/ 715512 w 715512"/>
                  <a:gd name="connsiteY2" fmla="*/ 806049 h 1306238"/>
                  <a:gd name="connsiteX3" fmla="*/ 535385 w 715512"/>
                  <a:gd name="connsiteY3" fmla="*/ 0 h 1306238"/>
                  <a:gd name="connsiteX4" fmla="*/ 0 w 715512"/>
                  <a:gd name="connsiteY4" fmla="*/ 508881 h 1306238"/>
                  <a:gd name="connsiteX0" fmla="*/ 0 w 703637"/>
                  <a:gd name="connsiteY0" fmla="*/ 508881 h 1306238"/>
                  <a:gd name="connsiteX1" fmla="*/ 168249 w 703637"/>
                  <a:gd name="connsiteY1" fmla="*/ 1306238 h 1306238"/>
                  <a:gd name="connsiteX2" fmla="*/ 703637 w 703637"/>
                  <a:gd name="connsiteY2" fmla="*/ 794173 h 1306238"/>
                  <a:gd name="connsiteX3" fmla="*/ 535385 w 703637"/>
                  <a:gd name="connsiteY3" fmla="*/ 0 h 1306238"/>
                  <a:gd name="connsiteX4" fmla="*/ 0 w 703637"/>
                  <a:gd name="connsiteY4" fmla="*/ 508881 h 1306238"/>
                  <a:gd name="connsiteX0" fmla="*/ 0 w 703637"/>
                  <a:gd name="connsiteY0" fmla="*/ 515532 h 1312889"/>
                  <a:gd name="connsiteX1" fmla="*/ 168249 w 703637"/>
                  <a:gd name="connsiteY1" fmla="*/ 1312889 h 1312889"/>
                  <a:gd name="connsiteX2" fmla="*/ 703637 w 703637"/>
                  <a:gd name="connsiteY2" fmla="*/ 800824 h 1312889"/>
                  <a:gd name="connsiteX3" fmla="*/ 532060 w 703637"/>
                  <a:gd name="connsiteY3" fmla="*/ 0 h 1312889"/>
                  <a:gd name="connsiteX4" fmla="*/ 0 w 703637"/>
                  <a:gd name="connsiteY4" fmla="*/ 515532 h 1312889"/>
                  <a:gd name="connsiteX0" fmla="*/ 0 w 703637"/>
                  <a:gd name="connsiteY0" fmla="*/ 515532 h 1312889"/>
                  <a:gd name="connsiteX1" fmla="*/ 168249 w 703637"/>
                  <a:gd name="connsiteY1" fmla="*/ 1312889 h 1312889"/>
                  <a:gd name="connsiteX2" fmla="*/ 703637 w 703637"/>
                  <a:gd name="connsiteY2" fmla="*/ 800824 h 1312889"/>
                  <a:gd name="connsiteX3" fmla="*/ 525409 w 703637"/>
                  <a:gd name="connsiteY3" fmla="*/ 0 h 1312889"/>
                  <a:gd name="connsiteX4" fmla="*/ 0 w 703637"/>
                  <a:gd name="connsiteY4" fmla="*/ 515532 h 1312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3637" h="1312889">
                    <a:moveTo>
                      <a:pt x="0" y="515532"/>
                    </a:moveTo>
                    <a:lnTo>
                      <a:pt x="168249" y="1312889"/>
                    </a:lnTo>
                    <a:lnTo>
                      <a:pt x="703637" y="800824"/>
                    </a:lnTo>
                    <a:lnTo>
                      <a:pt x="525409" y="0"/>
                    </a:lnTo>
                    <a:lnTo>
                      <a:pt x="0" y="51553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1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72000">
                    <a:srgbClr val="3497AE">
                      <a:lumMod val="60000"/>
                      <a:lumOff val="40000"/>
                    </a:srgbClr>
                  </a:gs>
                </a:gsLst>
                <a:lin ang="21594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6" name="任意多边形 65"/>
              <p:cNvSpPr/>
              <p:nvPr/>
            </p:nvSpPr>
            <p:spPr>
              <a:xfrm>
                <a:off x="4695392" y="4623206"/>
                <a:ext cx="1310798" cy="662500"/>
              </a:xfrm>
              <a:custGeom>
                <a:avLst/>
                <a:gdLst>
                  <a:gd name="connsiteX0" fmla="*/ 1316736 w 1316736"/>
                  <a:gd name="connsiteY0" fmla="*/ 153619 h 680313"/>
                  <a:gd name="connsiteX1" fmla="*/ 811987 w 1316736"/>
                  <a:gd name="connsiteY1" fmla="*/ 680313 h 680313"/>
                  <a:gd name="connsiteX2" fmla="*/ 0 w 1316736"/>
                  <a:gd name="connsiteY2" fmla="*/ 512064 h 680313"/>
                  <a:gd name="connsiteX3" fmla="*/ 541325 w 1316736"/>
                  <a:gd name="connsiteY3" fmla="*/ 0 h 680313"/>
                  <a:gd name="connsiteX4" fmla="*/ 1316736 w 1316736"/>
                  <a:gd name="connsiteY4" fmla="*/ 153619 h 680313"/>
                  <a:gd name="connsiteX0" fmla="*/ 1322674 w 1322674"/>
                  <a:gd name="connsiteY0" fmla="*/ 171432 h 680313"/>
                  <a:gd name="connsiteX1" fmla="*/ 811987 w 1322674"/>
                  <a:gd name="connsiteY1" fmla="*/ 680313 h 680313"/>
                  <a:gd name="connsiteX2" fmla="*/ 0 w 1322674"/>
                  <a:gd name="connsiteY2" fmla="*/ 512064 h 680313"/>
                  <a:gd name="connsiteX3" fmla="*/ 541325 w 1322674"/>
                  <a:gd name="connsiteY3" fmla="*/ 0 h 680313"/>
                  <a:gd name="connsiteX4" fmla="*/ 1322674 w 1322674"/>
                  <a:gd name="connsiteY4" fmla="*/ 171432 h 680313"/>
                  <a:gd name="connsiteX0" fmla="*/ 1310798 w 1310798"/>
                  <a:gd name="connsiteY0" fmla="*/ 171432 h 680313"/>
                  <a:gd name="connsiteX1" fmla="*/ 800111 w 1310798"/>
                  <a:gd name="connsiteY1" fmla="*/ 680313 h 680313"/>
                  <a:gd name="connsiteX2" fmla="*/ 0 w 1310798"/>
                  <a:gd name="connsiteY2" fmla="*/ 494251 h 680313"/>
                  <a:gd name="connsiteX3" fmla="*/ 529449 w 1310798"/>
                  <a:gd name="connsiteY3" fmla="*/ 0 h 680313"/>
                  <a:gd name="connsiteX4" fmla="*/ 1310798 w 1310798"/>
                  <a:gd name="connsiteY4" fmla="*/ 171432 h 680313"/>
                  <a:gd name="connsiteX0" fmla="*/ 1310798 w 1310798"/>
                  <a:gd name="connsiteY0" fmla="*/ 171432 h 662500"/>
                  <a:gd name="connsiteX1" fmla="*/ 800111 w 1310798"/>
                  <a:gd name="connsiteY1" fmla="*/ 662500 h 662500"/>
                  <a:gd name="connsiteX2" fmla="*/ 0 w 1310798"/>
                  <a:gd name="connsiteY2" fmla="*/ 494251 h 662500"/>
                  <a:gd name="connsiteX3" fmla="*/ 529449 w 1310798"/>
                  <a:gd name="connsiteY3" fmla="*/ 0 h 662500"/>
                  <a:gd name="connsiteX4" fmla="*/ 1310798 w 1310798"/>
                  <a:gd name="connsiteY4" fmla="*/ 171432 h 66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0798" h="662500">
                    <a:moveTo>
                      <a:pt x="1310798" y="171432"/>
                    </a:moveTo>
                    <a:lnTo>
                      <a:pt x="800111" y="662500"/>
                    </a:lnTo>
                    <a:lnTo>
                      <a:pt x="0" y="494251"/>
                    </a:lnTo>
                    <a:lnTo>
                      <a:pt x="529449" y="0"/>
                    </a:lnTo>
                    <a:lnTo>
                      <a:pt x="1310798" y="17143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4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</p:grpSp>
      <p:sp>
        <p:nvSpPr>
          <p:cNvPr id="74" name="任意多边形 73"/>
          <p:cNvSpPr/>
          <p:nvPr/>
        </p:nvSpPr>
        <p:spPr>
          <a:xfrm>
            <a:off x="3047979" y="1904990"/>
            <a:ext cx="1714511" cy="545457"/>
          </a:xfrm>
          <a:custGeom>
            <a:avLst/>
            <a:gdLst>
              <a:gd name="connsiteX0" fmla="*/ 0 w 1956121"/>
              <a:gd name="connsiteY0" fmla="*/ 266217 h 266217"/>
              <a:gd name="connsiteX1" fmla="*/ 57873 w 1956121"/>
              <a:gd name="connsiteY1" fmla="*/ 0 h 266217"/>
              <a:gd name="connsiteX2" fmla="*/ 1956121 w 1956121"/>
              <a:gd name="connsiteY2" fmla="*/ 0 h 266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56121" h="266217">
                <a:moveTo>
                  <a:pt x="0" y="266217"/>
                </a:moveTo>
                <a:lnTo>
                  <a:pt x="57873" y="0"/>
                </a:lnTo>
                <a:lnTo>
                  <a:pt x="1956121" y="0"/>
                </a:lnTo>
              </a:path>
            </a:pathLst>
          </a:custGeom>
          <a:ln>
            <a:solidFill>
              <a:srgbClr val="0070C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u="sng" dirty="0">
              <a:solidFill>
                <a:prstClr val="black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762492" y="219074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6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4762492" y="2666995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6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7" name="任意多边形 76"/>
          <p:cNvSpPr/>
          <p:nvPr/>
        </p:nvSpPr>
        <p:spPr>
          <a:xfrm>
            <a:off x="1047716" y="4000504"/>
            <a:ext cx="1238259" cy="190501"/>
          </a:xfrm>
          <a:custGeom>
            <a:avLst/>
            <a:gdLst>
              <a:gd name="connsiteX0" fmla="*/ 1655180 w 1655180"/>
              <a:gd name="connsiteY0" fmla="*/ 0 h 335666"/>
              <a:gd name="connsiteX1" fmla="*/ 729205 w 1655180"/>
              <a:gd name="connsiteY1" fmla="*/ 335666 h 335666"/>
              <a:gd name="connsiteX2" fmla="*/ 0 w 1655180"/>
              <a:gd name="connsiteY2" fmla="*/ 335666 h 335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5180" h="335666">
                <a:moveTo>
                  <a:pt x="1655180" y="0"/>
                </a:moveTo>
                <a:lnTo>
                  <a:pt x="729205" y="335666"/>
                </a:lnTo>
                <a:lnTo>
                  <a:pt x="0" y="335666"/>
                </a:lnTo>
              </a:path>
            </a:pathLst>
          </a:custGeom>
          <a:ln>
            <a:solidFill>
              <a:schemeClr val="accent1"/>
            </a:solidFill>
            <a:headEnd type="oval"/>
            <a:tailEnd type="oval"/>
          </a:ln>
          <a:effectLst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90460" y="4286257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6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190460" y="476251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6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0" name="任意多边形 79"/>
          <p:cNvSpPr/>
          <p:nvPr/>
        </p:nvSpPr>
        <p:spPr>
          <a:xfrm>
            <a:off x="3714734" y="4000504"/>
            <a:ext cx="1524009" cy="381003"/>
          </a:xfrm>
          <a:custGeom>
            <a:avLst/>
            <a:gdLst>
              <a:gd name="connsiteX0" fmla="*/ 0 w 1851949"/>
              <a:gd name="connsiteY0" fmla="*/ 0 h 393539"/>
              <a:gd name="connsiteX1" fmla="*/ 1111169 w 1851949"/>
              <a:gd name="connsiteY1" fmla="*/ 393539 h 393539"/>
              <a:gd name="connsiteX2" fmla="*/ 1851949 w 1851949"/>
              <a:gd name="connsiteY2" fmla="*/ 393539 h 393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51949" h="393539">
                <a:moveTo>
                  <a:pt x="0" y="0"/>
                </a:moveTo>
                <a:lnTo>
                  <a:pt x="1111169" y="393539"/>
                </a:lnTo>
                <a:lnTo>
                  <a:pt x="1851949" y="393539"/>
                </a:lnTo>
              </a:path>
            </a:pathLst>
          </a:custGeom>
          <a:ln>
            <a:solidFill>
              <a:schemeClr val="accent1"/>
            </a:solidFill>
            <a:headEnd type="oval"/>
            <a:tailEnd type="oval"/>
          </a:ln>
          <a:effectLst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rgbClr val="0070C0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143494" y="4461863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6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5143494" y="4953011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6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4762491" y="1714488"/>
            <a:ext cx="662361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5273897" y="4095755"/>
            <a:ext cx="662361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322730" y="4000504"/>
            <a:ext cx="662361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2362888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>
            <a:grpSpLocks/>
          </p:cNvGrpSpPr>
          <p:nvPr/>
        </p:nvGrpSpPr>
        <p:grpSpPr bwMode="auto">
          <a:xfrm>
            <a:off x="1" y="323354"/>
            <a:ext cx="640327" cy="751077"/>
            <a:chOff x="0" y="242094"/>
            <a:chExt cx="480244" cy="564356"/>
          </a:xfrm>
        </p:grpSpPr>
        <p:sp>
          <p:nvSpPr>
            <p:cNvPr id="44" name="矩形 43"/>
            <p:cNvSpPr/>
            <p:nvPr/>
          </p:nvSpPr>
          <p:spPr>
            <a:xfrm>
              <a:off x="0" y="242468"/>
              <a:ext cx="425449" cy="564610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481012" y="242468"/>
              <a:ext cx="0" cy="56461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235" y="213784"/>
            <a:ext cx="4648200" cy="1007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9"/>
          <p:cNvGrpSpPr>
            <a:grpSpLocks/>
          </p:cNvGrpSpPr>
          <p:nvPr/>
        </p:nvGrpSpPr>
        <p:grpSpPr bwMode="auto">
          <a:xfrm flipH="1">
            <a:off x="12080834" y="323354"/>
            <a:ext cx="136567" cy="751077"/>
            <a:chOff x="7668348" y="242094"/>
            <a:chExt cx="98744" cy="564356"/>
          </a:xfrm>
        </p:grpSpPr>
        <p:sp>
          <p:nvSpPr>
            <p:cNvPr id="48" name="矩形 47"/>
            <p:cNvSpPr/>
            <p:nvPr/>
          </p:nvSpPr>
          <p:spPr>
            <a:xfrm>
              <a:off x="7668348" y="242468"/>
              <a:ext cx="62748" cy="564610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7767827" y="242468"/>
              <a:ext cx="0" cy="56461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Box 4"/>
          <p:cNvSpPr txBox="1">
            <a:spLocks noChangeArrowheads="1"/>
          </p:cNvSpPr>
          <p:nvPr/>
        </p:nvSpPr>
        <p:spPr bwMode="auto">
          <a:xfrm>
            <a:off x="9905984" y="476230"/>
            <a:ext cx="2286016" cy="42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prstClr val="black"/>
                </a:solidFill>
                <a:ea typeface="方正综艺简体" pitchFamily="65" charset="-122"/>
              </a:rPr>
              <a:t>并列关系图表</a:t>
            </a:r>
            <a:r>
              <a:rPr lang="en-US" altLang="zh-CN" sz="2133" dirty="0">
                <a:solidFill>
                  <a:prstClr val="black"/>
                </a:solidFill>
                <a:ea typeface="方正综艺简体" pitchFamily="65" charset="-122"/>
              </a:rPr>
              <a:t>(3)</a:t>
            </a:r>
          </a:p>
        </p:txBody>
      </p:sp>
      <p:sp>
        <p:nvSpPr>
          <p:cNvPr id="141" name="矩形 1"/>
          <p:cNvSpPr>
            <a:spLocks noChangeArrowheads="1"/>
          </p:cNvSpPr>
          <p:nvPr/>
        </p:nvSpPr>
        <p:spPr bwMode="auto">
          <a:xfrm>
            <a:off x="7048507" y="2666995"/>
            <a:ext cx="4095779" cy="310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设计机构。拥有国内顶尖的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制作技术、顶级的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设计团队， 坚持精益求精、拒绝平庸的做事精神，帮助您实现美观、精致、严谨、动感的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展示效果，让您的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创造卓越价值。</a:t>
            </a:r>
          </a:p>
        </p:txBody>
      </p:sp>
      <p:pic>
        <p:nvPicPr>
          <p:cNvPr id="142" name="Picture 2" descr="C:\Users\chenkui\Desktop\PPT图表研究院-0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66"/>
          <a:stretch/>
        </p:blipFill>
        <p:spPr bwMode="auto">
          <a:xfrm>
            <a:off x="7334259" y="1333486"/>
            <a:ext cx="3670245" cy="1401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" name="矩形 142"/>
          <p:cNvSpPr/>
          <p:nvPr/>
        </p:nvSpPr>
        <p:spPr>
          <a:xfrm>
            <a:off x="7143757" y="2476493"/>
            <a:ext cx="3810027" cy="95251"/>
          </a:xfrm>
          <a:prstGeom prst="rect">
            <a:avLst/>
          </a:prstGeom>
          <a:gradFill flip="none" rotWithShape="1">
            <a:gsLst>
              <a:gs pos="24000">
                <a:srgbClr val="DF8045">
                  <a:lumMod val="50000"/>
                  <a:alpha val="70000"/>
                </a:srgbClr>
              </a:gs>
              <a:gs pos="45000">
                <a:srgbClr val="DF8045">
                  <a:lumMod val="75000"/>
                  <a:alpha val="43000"/>
                </a:srgbClr>
              </a:gs>
              <a:gs pos="100000">
                <a:srgbClr val="DF8045">
                  <a:lumMod val="60000"/>
                  <a:lumOff val="40000"/>
                  <a:alpha val="0"/>
                </a:srgbClr>
              </a:gs>
            </a:gsLst>
            <a:lin ang="1080000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B w="38100" h="38100"/>
          </a:sp3d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u="sng" kern="0">
              <a:solidFill>
                <a:srgbClr val="080808"/>
              </a:solidFill>
              <a:latin typeface="Segoe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2000221" y="1809739"/>
            <a:ext cx="3365048" cy="3439949"/>
            <a:chOff x="2995140" y="1687652"/>
            <a:chExt cx="3738046" cy="3821250"/>
          </a:xfrm>
        </p:grpSpPr>
        <p:grpSp>
          <p:nvGrpSpPr>
            <p:cNvPr id="51" name="组合 13"/>
            <p:cNvGrpSpPr/>
            <p:nvPr/>
          </p:nvGrpSpPr>
          <p:grpSpPr>
            <a:xfrm rot="10800000">
              <a:off x="2995142" y="1700804"/>
              <a:ext cx="2795849" cy="3808095"/>
              <a:chOff x="3290851" y="2780928"/>
              <a:chExt cx="2002841" cy="2727974"/>
            </a:xfrm>
            <a:effectLst>
              <a:reflection blurRad="6350" stA="52000" endA="300" endPos="35000" dir="5400000" sy="-100000" algn="bl" rotWithShape="0"/>
            </a:effectLst>
          </p:grpSpPr>
          <p:grpSp>
            <p:nvGrpSpPr>
              <p:cNvPr id="62" name="组合 11"/>
              <p:cNvGrpSpPr/>
              <p:nvPr/>
            </p:nvGrpSpPr>
            <p:grpSpPr>
              <a:xfrm>
                <a:off x="3290851" y="2780928"/>
                <a:ext cx="1336919" cy="1580323"/>
                <a:chOff x="3290851" y="2780928"/>
                <a:chExt cx="1336919" cy="1580323"/>
              </a:xfrm>
            </p:grpSpPr>
            <p:sp>
              <p:nvSpPr>
                <p:cNvPr id="89" name="任意多边形 3"/>
                <p:cNvSpPr/>
                <p:nvPr/>
              </p:nvSpPr>
              <p:spPr>
                <a:xfrm>
                  <a:off x="3941970" y="3198372"/>
                  <a:ext cx="680725" cy="1162879"/>
                </a:xfrm>
                <a:custGeom>
                  <a:avLst/>
                  <a:gdLst>
                    <a:gd name="connsiteX0" fmla="*/ 0 w 665922"/>
                    <a:gd name="connsiteY0" fmla="*/ 1093305 h 1093305"/>
                    <a:gd name="connsiteX1" fmla="*/ 0 w 665922"/>
                    <a:gd name="connsiteY1" fmla="*/ 447261 h 1093305"/>
                    <a:gd name="connsiteX2" fmla="*/ 665922 w 665922"/>
                    <a:gd name="connsiteY2" fmla="*/ 0 h 1093305"/>
                    <a:gd name="connsiteX3" fmla="*/ 665922 w 665922"/>
                    <a:gd name="connsiteY3" fmla="*/ 725557 h 1093305"/>
                    <a:gd name="connsiteX4" fmla="*/ 0 w 665922"/>
                    <a:gd name="connsiteY4" fmla="*/ 1093305 h 1093305"/>
                    <a:gd name="connsiteX0" fmla="*/ 0 w 685800"/>
                    <a:gd name="connsiteY0" fmla="*/ 1143000 h 1143000"/>
                    <a:gd name="connsiteX1" fmla="*/ 19878 w 685800"/>
                    <a:gd name="connsiteY1" fmla="*/ 447261 h 1143000"/>
                    <a:gd name="connsiteX2" fmla="*/ 685800 w 685800"/>
                    <a:gd name="connsiteY2" fmla="*/ 0 h 1143000"/>
                    <a:gd name="connsiteX3" fmla="*/ 685800 w 685800"/>
                    <a:gd name="connsiteY3" fmla="*/ 725557 h 1143000"/>
                    <a:gd name="connsiteX4" fmla="*/ 0 w 685800"/>
                    <a:gd name="connsiteY4" fmla="*/ 1143000 h 1143000"/>
                    <a:gd name="connsiteX0" fmla="*/ 0 w 675861"/>
                    <a:gd name="connsiteY0" fmla="*/ 1162879 h 1162879"/>
                    <a:gd name="connsiteX1" fmla="*/ 9939 w 675861"/>
                    <a:gd name="connsiteY1" fmla="*/ 447261 h 1162879"/>
                    <a:gd name="connsiteX2" fmla="*/ 675861 w 675861"/>
                    <a:gd name="connsiteY2" fmla="*/ 0 h 1162879"/>
                    <a:gd name="connsiteX3" fmla="*/ 675861 w 675861"/>
                    <a:gd name="connsiteY3" fmla="*/ 725557 h 1162879"/>
                    <a:gd name="connsiteX4" fmla="*/ 0 w 675861"/>
                    <a:gd name="connsiteY4" fmla="*/ 1162879 h 1162879"/>
                    <a:gd name="connsiteX0" fmla="*/ 0 w 680725"/>
                    <a:gd name="connsiteY0" fmla="*/ 1162879 h 1162879"/>
                    <a:gd name="connsiteX1" fmla="*/ 9939 w 680725"/>
                    <a:gd name="connsiteY1" fmla="*/ 447261 h 1162879"/>
                    <a:gd name="connsiteX2" fmla="*/ 675861 w 680725"/>
                    <a:gd name="connsiteY2" fmla="*/ 0 h 1162879"/>
                    <a:gd name="connsiteX3" fmla="*/ 680725 w 680725"/>
                    <a:gd name="connsiteY3" fmla="*/ 735284 h 1162879"/>
                    <a:gd name="connsiteX4" fmla="*/ 0 w 680725"/>
                    <a:gd name="connsiteY4" fmla="*/ 1162879 h 1162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0725" h="1162879">
                      <a:moveTo>
                        <a:pt x="0" y="1162879"/>
                      </a:moveTo>
                      <a:lnTo>
                        <a:pt x="9939" y="447261"/>
                      </a:lnTo>
                      <a:lnTo>
                        <a:pt x="675861" y="0"/>
                      </a:lnTo>
                      <a:cubicBezTo>
                        <a:pt x="677482" y="245095"/>
                        <a:pt x="679104" y="490189"/>
                        <a:pt x="680725" y="735284"/>
                      </a:cubicBezTo>
                      <a:lnTo>
                        <a:pt x="0" y="1162879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93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90" name="任意多边形 4"/>
                <p:cNvSpPr/>
                <p:nvPr/>
              </p:nvSpPr>
              <p:spPr>
                <a:xfrm>
                  <a:off x="3295927" y="3208311"/>
                  <a:ext cx="661057" cy="1152727"/>
                </a:xfrm>
                <a:custGeom>
                  <a:avLst/>
                  <a:gdLst>
                    <a:gd name="connsiteX0" fmla="*/ 665921 w 665921"/>
                    <a:gd name="connsiteY0" fmla="*/ 457200 h 1143000"/>
                    <a:gd name="connsiteX1" fmla="*/ 0 w 665921"/>
                    <a:gd name="connsiteY1" fmla="*/ 0 h 1143000"/>
                    <a:gd name="connsiteX2" fmla="*/ 0 w 665921"/>
                    <a:gd name="connsiteY2" fmla="*/ 715617 h 1143000"/>
                    <a:gd name="connsiteX3" fmla="*/ 636104 w 665921"/>
                    <a:gd name="connsiteY3" fmla="*/ 1143000 h 1143000"/>
                    <a:gd name="connsiteX4" fmla="*/ 665921 w 665921"/>
                    <a:gd name="connsiteY4" fmla="*/ 457200 h 1143000"/>
                    <a:gd name="connsiteX0" fmla="*/ 665921 w 665921"/>
                    <a:gd name="connsiteY0" fmla="*/ 457200 h 1143000"/>
                    <a:gd name="connsiteX1" fmla="*/ 0 w 665921"/>
                    <a:gd name="connsiteY1" fmla="*/ 0 h 1143000"/>
                    <a:gd name="connsiteX2" fmla="*/ 0 w 665921"/>
                    <a:gd name="connsiteY2" fmla="*/ 735072 h 1143000"/>
                    <a:gd name="connsiteX3" fmla="*/ 636104 w 665921"/>
                    <a:gd name="connsiteY3" fmla="*/ 1143000 h 1143000"/>
                    <a:gd name="connsiteX4" fmla="*/ 665921 w 665921"/>
                    <a:gd name="connsiteY4" fmla="*/ 457200 h 1143000"/>
                    <a:gd name="connsiteX0" fmla="*/ 665921 w 665921"/>
                    <a:gd name="connsiteY0" fmla="*/ 447472 h 1143000"/>
                    <a:gd name="connsiteX1" fmla="*/ 0 w 665921"/>
                    <a:gd name="connsiteY1" fmla="*/ 0 h 1143000"/>
                    <a:gd name="connsiteX2" fmla="*/ 0 w 665921"/>
                    <a:gd name="connsiteY2" fmla="*/ 735072 h 1143000"/>
                    <a:gd name="connsiteX3" fmla="*/ 636104 w 665921"/>
                    <a:gd name="connsiteY3" fmla="*/ 1143000 h 1143000"/>
                    <a:gd name="connsiteX4" fmla="*/ 665921 w 665921"/>
                    <a:gd name="connsiteY4" fmla="*/ 447472 h 1143000"/>
                    <a:gd name="connsiteX0" fmla="*/ 661057 w 661057"/>
                    <a:gd name="connsiteY0" fmla="*/ 442608 h 1143000"/>
                    <a:gd name="connsiteX1" fmla="*/ 0 w 661057"/>
                    <a:gd name="connsiteY1" fmla="*/ 0 h 1143000"/>
                    <a:gd name="connsiteX2" fmla="*/ 0 w 661057"/>
                    <a:gd name="connsiteY2" fmla="*/ 735072 h 1143000"/>
                    <a:gd name="connsiteX3" fmla="*/ 636104 w 661057"/>
                    <a:gd name="connsiteY3" fmla="*/ 1143000 h 1143000"/>
                    <a:gd name="connsiteX4" fmla="*/ 661057 w 661057"/>
                    <a:gd name="connsiteY4" fmla="*/ 442608 h 1143000"/>
                    <a:gd name="connsiteX0" fmla="*/ 661057 w 661057"/>
                    <a:gd name="connsiteY0" fmla="*/ 442608 h 1152727"/>
                    <a:gd name="connsiteX1" fmla="*/ 0 w 661057"/>
                    <a:gd name="connsiteY1" fmla="*/ 0 h 1152727"/>
                    <a:gd name="connsiteX2" fmla="*/ 0 w 661057"/>
                    <a:gd name="connsiteY2" fmla="*/ 735072 h 1152727"/>
                    <a:gd name="connsiteX3" fmla="*/ 650695 w 661057"/>
                    <a:gd name="connsiteY3" fmla="*/ 1152727 h 1152727"/>
                    <a:gd name="connsiteX4" fmla="*/ 661057 w 661057"/>
                    <a:gd name="connsiteY4" fmla="*/ 442608 h 1152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1057" h="1152727">
                      <a:moveTo>
                        <a:pt x="661057" y="442608"/>
                      </a:moveTo>
                      <a:lnTo>
                        <a:pt x="0" y="0"/>
                      </a:lnTo>
                      <a:lnTo>
                        <a:pt x="0" y="735072"/>
                      </a:lnTo>
                      <a:lnTo>
                        <a:pt x="650695" y="1152727"/>
                      </a:lnTo>
                      <a:lnTo>
                        <a:pt x="661057" y="44260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93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91" name="任意多边形 5"/>
                <p:cNvSpPr/>
                <p:nvPr/>
              </p:nvSpPr>
              <p:spPr>
                <a:xfrm>
                  <a:off x="3290851" y="2781350"/>
                  <a:ext cx="661058" cy="1172395"/>
                </a:xfrm>
                <a:custGeom>
                  <a:avLst/>
                  <a:gdLst>
                    <a:gd name="connsiteX0" fmla="*/ 0 w 665922"/>
                    <a:gd name="connsiteY0" fmla="*/ 427383 h 1152939"/>
                    <a:gd name="connsiteX1" fmla="*/ 665922 w 665922"/>
                    <a:gd name="connsiteY1" fmla="*/ 0 h 1152939"/>
                    <a:gd name="connsiteX2" fmla="*/ 665922 w 665922"/>
                    <a:gd name="connsiteY2" fmla="*/ 685800 h 1152939"/>
                    <a:gd name="connsiteX3" fmla="*/ 9940 w 665922"/>
                    <a:gd name="connsiteY3" fmla="*/ 1152939 h 1152939"/>
                    <a:gd name="connsiteX4" fmla="*/ 0 w 665922"/>
                    <a:gd name="connsiteY4" fmla="*/ 427383 h 1152939"/>
                    <a:gd name="connsiteX0" fmla="*/ 0 w 665922"/>
                    <a:gd name="connsiteY0" fmla="*/ 446839 h 1172395"/>
                    <a:gd name="connsiteX1" fmla="*/ 665922 w 665922"/>
                    <a:gd name="connsiteY1" fmla="*/ 0 h 1172395"/>
                    <a:gd name="connsiteX2" fmla="*/ 665922 w 665922"/>
                    <a:gd name="connsiteY2" fmla="*/ 705256 h 1172395"/>
                    <a:gd name="connsiteX3" fmla="*/ 9940 w 665922"/>
                    <a:gd name="connsiteY3" fmla="*/ 1172395 h 1172395"/>
                    <a:gd name="connsiteX4" fmla="*/ 0 w 665922"/>
                    <a:gd name="connsiteY4" fmla="*/ 446839 h 1172395"/>
                    <a:gd name="connsiteX0" fmla="*/ 0 w 661058"/>
                    <a:gd name="connsiteY0" fmla="*/ 441975 h 1172395"/>
                    <a:gd name="connsiteX1" fmla="*/ 661058 w 661058"/>
                    <a:gd name="connsiteY1" fmla="*/ 0 h 1172395"/>
                    <a:gd name="connsiteX2" fmla="*/ 661058 w 661058"/>
                    <a:gd name="connsiteY2" fmla="*/ 705256 h 1172395"/>
                    <a:gd name="connsiteX3" fmla="*/ 5076 w 661058"/>
                    <a:gd name="connsiteY3" fmla="*/ 1172395 h 1172395"/>
                    <a:gd name="connsiteX4" fmla="*/ 0 w 661058"/>
                    <a:gd name="connsiteY4" fmla="*/ 441975 h 11723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1058" h="1172395">
                      <a:moveTo>
                        <a:pt x="0" y="441975"/>
                      </a:moveTo>
                      <a:lnTo>
                        <a:pt x="661058" y="0"/>
                      </a:lnTo>
                      <a:lnTo>
                        <a:pt x="661058" y="705256"/>
                      </a:lnTo>
                      <a:lnTo>
                        <a:pt x="5076" y="1172395"/>
                      </a:lnTo>
                      <a:lnTo>
                        <a:pt x="0" y="44197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92" name="任意多边形 6"/>
                <p:cNvSpPr/>
                <p:nvPr/>
              </p:nvSpPr>
              <p:spPr>
                <a:xfrm>
                  <a:off x="3951909" y="2780928"/>
                  <a:ext cx="675861" cy="1152939"/>
                </a:xfrm>
                <a:custGeom>
                  <a:avLst/>
                  <a:gdLst>
                    <a:gd name="connsiteX0" fmla="*/ 0 w 675861"/>
                    <a:gd name="connsiteY0" fmla="*/ 0 h 1152939"/>
                    <a:gd name="connsiteX1" fmla="*/ 0 w 675861"/>
                    <a:gd name="connsiteY1" fmla="*/ 715617 h 1152939"/>
                    <a:gd name="connsiteX2" fmla="*/ 675861 w 675861"/>
                    <a:gd name="connsiteY2" fmla="*/ 1152939 h 1152939"/>
                    <a:gd name="connsiteX3" fmla="*/ 675861 w 675861"/>
                    <a:gd name="connsiteY3" fmla="*/ 427383 h 1152939"/>
                    <a:gd name="connsiteX4" fmla="*/ 0 w 675861"/>
                    <a:gd name="connsiteY4" fmla="*/ 0 h 1152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5861" h="1152939">
                      <a:moveTo>
                        <a:pt x="0" y="0"/>
                      </a:moveTo>
                      <a:lnTo>
                        <a:pt x="0" y="715617"/>
                      </a:lnTo>
                      <a:lnTo>
                        <a:pt x="675861" y="1152939"/>
                      </a:lnTo>
                      <a:lnTo>
                        <a:pt x="675861" y="42738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93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63" name="组合 12"/>
              <p:cNvGrpSpPr/>
              <p:nvPr/>
            </p:nvGrpSpPr>
            <p:grpSpPr>
              <a:xfrm>
                <a:off x="3951909" y="3933867"/>
                <a:ext cx="1341783" cy="1575035"/>
                <a:chOff x="3951909" y="3933867"/>
                <a:chExt cx="1341783" cy="1575035"/>
              </a:xfrm>
            </p:grpSpPr>
            <p:sp>
              <p:nvSpPr>
                <p:cNvPr id="73" name="任意多边形 72"/>
                <p:cNvSpPr/>
                <p:nvPr/>
              </p:nvSpPr>
              <p:spPr>
                <a:xfrm>
                  <a:off x="4597953" y="4351311"/>
                  <a:ext cx="690664" cy="1157591"/>
                </a:xfrm>
                <a:custGeom>
                  <a:avLst/>
                  <a:gdLst>
                    <a:gd name="connsiteX0" fmla="*/ 0 w 665922"/>
                    <a:gd name="connsiteY0" fmla="*/ 1093305 h 1093305"/>
                    <a:gd name="connsiteX1" fmla="*/ 0 w 665922"/>
                    <a:gd name="connsiteY1" fmla="*/ 447261 h 1093305"/>
                    <a:gd name="connsiteX2" fmla="*/ 665922 w 665922"/>
                    <a:gd name="connsiteY2" fmla="*/ 0 h 1093305"/>
                    <a:gd name="connsiteX3" fmla="*/ 665922 w 665922"/>
                    <a:gd name="connsiteY3" fmla="*/ 725557 h 1093305"/>
                    <a:gd name="connsiteX4" fmla="*/ 0 w 665922"/>
                    <a:gd name="connsiteY4" fmla="*/ 1093305 h 1093305"/>
                    <a:gd name="connsiteX0" fmla="*/ 0 w 685800"/>
                    <a:gd name="connsiteY0" fmla="*/ 1143000 h 1143000"/>
                    <a:gd name="connsiteX1" fmla="*/ 19878 w 685800"/>
                    <a:gd name="connsiteY1" fmla="*/ 447261 h 1143000"/>
                    <a:gd name="connsiteX2" fmla="*/ 685800 w 685800"/>
                    <a:gd name="connsiteY2" fmla="*/ 0 h 1143000"/>
                    <a:gd name="connsiteX3" fmla="*/ 685800 w 685800"/>
                    <a:gd name="connsiteY3" fmla="*/ 725557 h 1143000"/>
                    <a:gd name="connsiteX4" fmla="*/ 0 w 685800"/>
                    <a:gd name="connsiteY4" fmla="*/ 1143000 h 1143000"/>
                    <a:gd name="connsiteX0" fmla="*/ 0 w 690664"/>
                    <a:gd name="connsiteY0" fmla="*/ 1143000 h 1143000"/>
                    <a:gd name="connsiteX1" fmla="*/ 19878 w 690664"/>
                    <a:gd name="connsiteY1" fmla="*/ 447261 h 1143000"/>
                    <a:gd name="connsiteX2" fmla="*/ 685800 w 690664"/>
                    <a:gd name="connsiteY2" fmla="*/ 0 h 1143000"/>
                    <a:gd name="connsiteX3" fmla="*/ 690664 w 690664"/>
                    <a:gd name="connsiteY3" fmla="*/ 735284 h 1143000"/>
                    <a:gd name="connsiteX4" fmla="*/ 0 w 690664"/>
                    <a:gd name="connsiteY4" fmla="*/ 1143000 h 1143000"/>
                    <a:gd name="connsiteX0" fmla="*/ 0 w 690664"/>
                    <a:gd name="connsiteY0" fmla="*/ 1157591 h 1157591"/>
                    <a:gd name="connsiteX1" fmla="*/ 19878 w 690664"/>
                    <a:gd name="connsiteY1" fmla="*/ 447261 h 1157591"/>
                    <a:gd name="connsiteX2" fmla="*/ 685800 w 690664"/>
                    <a:gd name="connsiteY2" fmla="*/ 0 h 1157591"/>
                    <a:gd name="connsiteX3" fmla="*/ 690664 w 690664"/>
                    <a:gd name="connsiteY3" fmla="*/ 735284 h 1157591"/>
                    <a:gd name="connsiteX4" fmla="*/ 0 w 690664"/>
                    <a:gd name="connsiteY4" fmla="*/ 1157591 h 1157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0664" h="1157591">
                      <a:moveTo>
                        <a:pt x="0" y="1157591"/>
                      </a:moveTo>
                      <a:lnTo>
                        <a:pt x="19878" y="447261"/>
                      </a:lnTo>
                      <a:lnTo>
                        <a:pt x="685800" y="0"/>
                      </a:lnTo>
                      <a:cubicBezTo>
                        <a:pt x="687421" y="245095"/>
                        <a:pt x="689043" y="490189"/>
                        <a:pt x="690664" y="735284"/>
                      </a:cubicBezTo>
                      <a:lnTo>
                        <a:pt x="0" y="115759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86" name="任意多边形 9"/>
                <p:cNvSpPr/>
                <p:nvPr/>
              </p:nvSpPr>
              <p:spPr>
                <a:xfrm>
                  <a:off x="3951909" y="3944017"/>
                  <a:ext cx="665922" cy="1162667"/>
                </a:xfrm>
                <a:custGeom>
                  <a:avLst/>
                  <a:gdLst>
                    <a:gd name="connsiteX0" fmla="*/ 0 w 665922"/>
                    <a:gd name="connsiteY0" fmla="*/ 427383 h 1152939"/>
                    <a:gd name="connsiteX1" fmla="*/ 665922 w 665922"/>
                    <a:gd name="connsiteY1" fmla="*/ 0 h 1152939"/>
                    <a:gd name="connsiteX2" fmla="*/ 665922 w 665922"/>
                    <a:gd name="connsiteY2" fmla="*/ 685800 h 1152939"/>
                    <a:gd name="connsiteX3" fmla="*/ 9940 w 665922"/>
                    <a:gd name="connsiteY3" fmla="*/ 1152939 h 1152939"/>
                    <a:gd name="connsiteX4" fmla="*/ 0 w 665922"/>
                    <a:gd name="connsiteY4" fmla="*/ 427383 h 1152939"/>
                    <a:gd name="connsiteX0" fmla="*/ 0 w 665922"/>
                    <a:gd name="connsiteY0" fmla="*/ 451703 h 1177259"/>
                    <a:gd name="connsiteX1" fmla="*/ 665922 w 665922"/>
                    <a:gd name="connsiteY1" fmla="*/ 0 h 1177259"/>
                    <a:gd name="connsiteX2" fmla="*/ 665922 w 665922"/>
                    <a:gd name="connsiteY2" fmla="*/ 710120 h 1177259"/>
                    <a:gd name="connsiteX3" fmla="*/ 9940 w 665922"/>
                    <a:gd name="connsiteY3" fmla="*/ 1177259 h 1177259"/>
                    <a:gd name="connsiteX4" fmla="*/ 0 w 665922"/>
                    <a:gd name="connsiteY4" fmla="*/ 451703 h 1177259"/>
                    <a:gd name="connsiteX0" fmla="*/ 0 w 665922"/>
                    <a:gd name="connsiteY0" fmla="*/ 437111 h 1162667"/>
                    <a:gd name="connsiteX1" fmla="*/ 661058 w 665922"/>
                    <a:gd name="connsiteY1" fmla="*/ 0 h 1162667"/>
                    <a:gd name="connsiteX2" fmla="*/ 665922 w 665922"/>
                    <a:gd name="connsiteY2" fmla="*/ 695528 h 1162667"/>
                    <a:gd name="connsiteX3" fmla="*/ 9940 w 665922"/>
                    <a:gd name="connsiteY3" fmla="*/ 1162667 h 1162667"/>
                    <a:gd name="connsiteX4" fmla="*/ 0 w 665922"/>
                    <a:gd name="connsiteY4" fmla="*/ 437111 h 1162667"/>
                    <a:gd name="connsiteX0" fmla="*/ 0 w 665922"/>
                    <a:gd name="connsiteY0" fmla="*/ 417655 h 1162667"/>
                    <a:gd name="connsiteX1" fmla="*/ 661058 w 665922"/>
                    <a:gd name="connsiteY1" fmla="*/ 0 h 1162667"/>
                    <a:gd name="connsiteX2" fmla="*/ 665922 w 665922"/>
                    <a:gd name="connsiteY2" fmla="*/ 695528 h 1162667"/>
                    <a:gd name="connsiteX3" fmla="*/ 9940 w 665922"/>
                    <a:gd name="connsiteY3" fmla="*/ 1162667 h 1162667"/>
                    <a:gd name="connsiteX4" fmla="*/ 0 w 665922"/>
                    <a:gd name="connsiteY4" fmla="*/ 417655 h 1162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5922" h="1162667">
                      <a:moveTo>
                        <a:pt x="0" y="417655"/>
                      </a:moveTo>
                      <a:lnTo>
                        <a:pt x="661058" y="0"/>
                      </a:lnTo>
                      <a:cubicBezTo>
                        <a:pt x="662679" y="231843"/>
                        <a:pt x="664301" y="463685"/>
                        <a:pt x="665922" y="695528"/>
                      </a:cubicBezTo>
                      <a:lnTo>
                        <a:pt x="9940" y="1162667"/>
                      </a:lnTo>
                      <a:lnTo>
                        <a:pt x="0" y="41765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87" name="任意多边形 86"/>
                <p:cNvSpPr/>
                <p:nvPr/>
              </p:nvSpPr>
              <p:spPr>
                <a:xfrm>
                  <a:off x="4617831" y="3933867"/>
                  <a:ext cx="675861" cy="1152939"/>
                </a:xfrm>
                <a:custGeom>
                  <a:avLst/>
                  <a:gdLst>
                    <a:gd name="connsiteX0" fmla="*/ 0 w 675861"/>
                    <a:gd name="connsiteY0" fmla="*/ 0 h 1152939"/>
                    <a:gd name="connsiteX1" fmla="*/ 0 w 675861"/>
                    <a:gd name="connsiteY1" fmla="*/ 715617 h 1152939"/>
                    <a:gd name="connsiteX2" fmla="*/ 675861 w 675861"/>
                    <a:gd name="connsiteY2" fmla="*/ 1152939 h 1152939"/>
                    <a:gd name="connsiteX3" fmla="*/ 675861 w 675861"/>
                    <a:gd name="connsiteY3" fmla="*/ 427383 h 1152939"/>
                    <a:gd name="connsiteX4" fmla="*/ 0 w 675861"/>
                    <a:gd name="connsiteY4" fmla="*/ 0 h 1152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5861" h="1152939">
                      <a:moveTo>
                        <a:pt x="0" y="0"/>
                      </a:moveTo>
                      <a:lnTo>
                        <a:pt x="0" y="715617"/>
                      </a:lnTo>
                      <a:lnTo>
                        <a:pt x="675861" y="1152939"/>
                      </a:lnTo>
                      <a:lnTo>
                        <a:pt x="675861" y="42738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72000">
                      <a:srgbClr val="3497AE">
                        <a:lumMod val="60000"/>
                        <a:lumOff val="40000"/>
                      </a:srgbClr>
                    </a:gs>
                  </a:gsLst>
                  <a:lin ang="1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88" name="任意多边形 8"/>
                <p:cNvSpPr/>
                <p:nvPr/>
              </p:nvSpPr>
              <p:spPr>
                <a:xfrm>
                  <a:off x="3961849" y="4361250"/>
                  <a:ext cx="656193" cy="1143000"/>
                </a:xfrm>
                <a:custGeom>
                  <a:avLst/>
                  <a:gdLst>
                    <a:gd name="connsiteX0" fmla="*/ 665921 w 665921"/>
                    <a:gd name="connsiteY0" fmla="*/ 457200 h 1143000"/>
                    <a:gd name="connsiteX1" fmla="*/ 0 w 665921"/>
                    <a:gd name="connsiteY1" fmla="*/ 0 h 1143000"/>
                    <a:gd name="connsiteX2" fmla="*/ 0 w 665921"/>
                    <a:gd name="connsiteY2" fmla="*/ 715617 h 1143000"/>
                    <a:gd name="connsiteX3" fmla="*/ 636104 w 665921"/>
                    <a:gd name="connsiteY3" fmla="*/ 1143000 h 1143000"/>
                    <a:gd name="connsiteX4" fmla="*/ 665921 w 665921"/>
                    <a:gd name="connsiteY4" fmla="*/ 457200 h 1143000"/>
                    <a:gd name="connsiteX0" fmla="*/ 665921 w 665921"/>
                    <a:gd name="connsiteY0" fmla="*/ 457200 h 1143000"/>
                    <a:gd name="connsiteX1" fmla="*/ 0 w 665921"/>
                    <a:gd name="connsiteY1" fmla="*/ 0 h 1143000"/>
                    <a:gd name="connsiteX2" fmla="*/ 0 w 665921"/>
                    <a:gd name="connsiteY2" fmla="*/ 739936 h 1143000"/>
                    <a:gd name="connsiteX3" fmla="*/ 636104 w 665921"/>
                    <a:gd name="connsiteY3" fmla="*/ 1143000 h 1143000"/>
                    <a:gd name="connsiteX4" fmla="*/ 665921 w 665921"/>
                    <a:gd name="connsiteY4" fmla="*/ 457200 h 1143000"/>
                    <a:gd name="connsiteX0" fmla="*/ 661057 w 661057"/>
                    <a:gd name="connsiteY0" fmla="*/ 452336 h 1143000"/>
                    <a:gd name="connsiteX1" fmla="*/ 0 w 661057"/>
                    <a:gd name="connsiteY1" fmla="*/ 0 h 1143000"/>
                    <a:gd name="connsiteX2" fmla="*/ 0 w 661057"/>
                    <a:gd name="connsiteY2" fmla="*/ 739936 h 1143000"/>
                    <a:gd name="connsiteX3" fmla="*/ 636104 w 661057"/>
                    <a:gd name="connsiteY3" fmla="*/ 1143000 h 1143000"/>
                    <a:gd name="connsiteX4" fmla="*/ 661057 w 661057"/>
                    <a:gd name="connsiteY4" fmla="*/ 452336 h 1143000"/>
                    <a:gd name="connsiteX0" fmla="*/ 656193 w 656193"/>
                    <a:gd name="connsiteY0" fmla="*/ 452336 h 1143000"/>
                    <a:gd name="connsiteX1" fmla="*/ 0 w 656193"/>
                    <a:gd name="connsiteY1" fmla="*/ 0 h 1143000"/>
                    <a:gd name="connsiteX2" fmla="*/ 0 w 656193"/>
                    <a:gd name="connsiteY2" fmla="*/ 739936 h 1143000"/>
                    <a:gd name="connsiteX3" fmla="*/ 636104 w 656193"/>
                    <a:gd name="connsiteY3" fmla="*/ 1143000 h 1143000"/>
                    <a:gd name="connsiteX4" fmla="*/ 656193 w 656193"/>
                    <a:gd name="connsiteY4" fmla="*/ 452336 h 1143000"/>
                    <a:gd name="connsiteX0" fmla="*/ 656193 w 656193"/>
                    <a:gd name="connsiteY0" fmla="*/ 442609 h 1143000"/>
                    <a:gd name="connsiteX1" fmla="*/ 0 w 656193"/>
                    <a:gd name="connsiteY1" fmla="*/ 0 h 1143000"/>
                    <a:gd name="connsiteX2" fmla="*/ 0 w 656193"/>
                    <a:gd name="connsiteY2" fmla="*/ 739936 h 1143000"/>
                    <a:gd name="connsiteX3" fmla="*/ 636104 w 656193"/>
                    <a:gd name="connsiteY3" fmla="*/ 1143000 h 1143000"/>
                    <a:gd name="connsiteX4" fmla="*/ 656193 w 656193"/>
                    <a:gd name="connsiteY4" fmla="*/ 442609 h 1143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6193" h="1143000">
                      <a:moveTo>
                        <a:pt x="656193" y="442609"/>
                      </a:moveTo>
                      <a:lnTo>
                        <a:pt x="0" y="0"/>
                      </a:lnTo>
                      <a:lnTo>
                        <a:pt x="0" y="739936"/>
                      </a:lnTo>
                      <a:lnTo>
                        <a:pt x="636104" y="1143000"/>
                      </a:lnTo>
                      <a:lnTo>
                        <a:pt x="656193" y="442609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</a:srgbClr>
                    </a:gs>
                    <a:gs pos="40000">
                      <a:srgbClr val="3497AE">
                        <a:alpha val="6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</p:grpSp>
        <p:grpSp>
          <p:nvGrpSpPr>
            <p:cNvPr id="57" name="组合 16"/>
            <p:cNvGrpSpPr/>
            <p:nvPr/>
          </p:nvGrpSpPr>
          <p:grpSpPr>
            <a:xfrm rot="10800000">
              <a:off x="4860137" y="1687652"/>
              <a:ext cx="1873051" cy="2198658"/>
              <a:chOff x="3951909" y="3933867"/>
              <a:chExt cx="1341783" cy="1575035"/>
            </a:xfrm>
          </p:grpSpPr>
          <p:sp>
            <p:nvSpPr>
              <p:cNvPr id="58" name="任意多边形 57"/>
              <p:cNvSpPr/>
              <p:nvPr/>
            </p:nvSpPr>
            <p:spPr>
              <a:xfrm>
                <a:off x="4597953" y="4351311"/>
                <a:ext cx="690664" cy="1157591"/>
              </a:xfrm>
              <a:custGeom>
                <a:avLst/>
                <a:gdLst>
                  <a:gd name="connsiteX0" fmla="*/ 0 w 665922"/>
                  <a:gd name="connsiteY0" fmla="*/ 1093305 h 1093305"/>
                  <a:gd name="connsiteX1" fmla="*/ 0 w 665922"/>
                  <a:gd name="connsiteY1" fmla="*/ 447261 h 1093305"/>
                  <a:gd name="connsiteX2" fmla="*/ 665922 w 665922"/>
                  <a:gd name="connsiteY2" fmla="*/ 0 h 1093305"/>
                  <a:gd name="connsiteX3" fmla="*/ 665922 w 665922"/>
                  <a:gd name="connsiteY3" fmla="*/ 725557 h 1093305"/>
                  <a:gd name="connsiteX4" fmla="*/ 0 w 665922"/>
                  <a:gd name="connsiteY4" fmla="*/ 1093305 h 1093305"/>
                  <a:gd name="connsiteX0" fmla="*/ 0 w 685800"/>
                  <a:gd name="connsiteY0" fmla="*/ 1143000 h 1143000"/>
                  <a:gd name="connsiteX1" fmla="*/ 19878 w 685800"/>
                  <a:gd name="connsiteY1" fmla="*/ 447261 h 1143000"/>
                  <a:gd name="connsiteX2" fmla="*/ 685800 w 685800"/>
                  <a:gd name="connsiteY2" fmla="*/ 0 h 1143000"/>
                  <a:gd name="connsiteX3" fmla="*/ 685800 w 685800"/>
                  <a:gd name="connsiteY3" fmla="*/ 725557 h 1143000"/>
                  <a:gd name="connsiteX4" fmla="*/ 0 w 685800"/>
                  <a:gd name="connsiteY4" fmla="*/ 1143000 h 1143000"/>
                  <a:gd name="connsiteX0" fmla="*/ 0 w 690664"/>
                  <a:gd name="connsiteY0" fmla="*/ 1143000 h 1143000"/>
                  <a:gd name="connsiteX1" fmla="*/ 19878 w 690664"/>
                  <a:gd name="connsiteY1" fmla="*/ 447261 h 1143000"/>
                  <a:gd name="connsiteX2" fmla="*/ 685800 w 690664"/>
                  <a:gd name="connsiteY2" fmla="*/ 0 h 1143000"/>
                  <a:gd name="connsiteX3" fmla="*/ 690664 w 690664"/>
                  <a:gd name="connsiteY3" fmla="*/ 735284 h 1143000"/>
                  <a:gd name="connsiteX4" fmla="*/ 0 w 690664"/>
                  <a:gd name="connsiteY4" fmla="*/ 1143000 h 1143000"/>
                  <a:gd name="connsiteX0" fmla="*/ 0 w 690664"/>
                  <a:gd name="connsiteY0" fmla="*/ 1157591 h 1157591"/>
                  <a:gd name="connsiteX1" fmla="*/ 19878 w 690664"/>
                  <a:gd name="connsiteY1" fmla="*/ 447261 h 1157591"/>
                  <a:gd name="connsiteX2" fmla="*/ 685800 w 690664"/>
                  <a:gd name="connsiteY2" fmla="*/ 0 h 1157591"/>
                  <a:gd name="connsiteX3" fmla="*/ 690664 w 690664"/>
                  <a:gd name="connsiteY3" fmla="*/ 735284 h 1157591"/>
                  <a:gd name="connsiteX4" fmla="*/ 0 w 690664"/>
                  <a:gd name="connsiteY4" fmla="*/ 1157591 h 1157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664" h="1157591">
                    <a:moveTo>
                      <a:pt x="0" y="1157591"/>
                    </a:moveTo>
                    <a:lnTo>
                      <a:pt x="19878" y="447261"/>
                    </a:lnTo>
                    <a:lnTo>
                      <a:pt x="685800" y="0"/>
                    </a:lnTo>
                    <a:cubicBezTo>
                      <a:pt x="687421" y="245095"/>
                      <a:pt x="689043" y="490189"/>
                      <a:pt x="690664" y="735284"/>
                    </a:cubicBezTo>
                    <a:lnTo>
                      <a:pt x="0" y="1157591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33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>
                <a:off x="3961849" y="4361250"/>
                <a:ext cx="656193" cy="1143000"/>
              </a:xfrm>
              <a:custGeom>
                <a:avLst/>
                <a:gdLst>
                  <a:gd name="connsiteX0" fmla="*/ 665921 w 665921"/>
                  <a:gd name="connsiteY0" fmla="*/ 457200 h 1143000"/>
                  <a:gd name="connsiteX1" fmla="*/ 0 w 665921"/>
                  <a:gd name="connsiteY1" fmla="*/ 0 h 1143000"/>
                  <a:gd name="connsiteX2" fmla="*/ 0 w 665921"/>
                  <a:gd name="connsiteY2" fmla="*/ 715617 h 1143000"/>
                  <a:gd name="connsiteX3" fmla="*/ 636104 w 665921"/>
                  <a:gd name="connsiteY3" fmla="*/ 1143000 h 1143000"/>
                  <a:gd name="connsiteX4" fmla="*/ 665921 w 665921"/>
                  <a:gd name="connsiteY4" fmla="*/ 457200 h 1143000"/>
                  <a:gd name="connsiteX0" fmla="*/ 665921 w 665921"/>
                  <a:gd name="connsiteY0" fmla="*/ 457200 h 1143000"/>
                  <a:gd name="connsiteX1" fmla="*/ 0 w 665921"/>
                  <a:gd name="connsiteY1" fmla="*/ 0 h 1143000"/>
                  <a:gd name="connsiteX2" fmla="*/ 0 w 665921"/>
                  <a:gd name="connsiteY2" fmla="*/ 739936 h 1143000"/>
                  <a:gd name="connsiteX3" fmla="*/ 636104 w 665921"/>
                  <a:gd name="connsiteY3" fmla="*/ 1143000 h 1143000"/>
                  <a:gd name="connsiteX4" fmla="*/ 665921 w 665921"/>
                  <a:gd name="connsiteY4" fmla="*/ 457200 h 1143000"/>
                  <a:gd name="connsiteX0" fmla="*/ 661057 w 661057"/>
                  <a:gd name="connsiteY0" fmla="*/ 452336 h 1143000"/>
                  <a:gd name="connsiteX1" fmla="*/ 0 w 661057"/>
                  <a:gd name="connsiteY1" fmla="*/ 0 h 1143000"/>
                  <a:gd name="connsiteX2" fmla="*/ 0 w 661057"/>
                  <a:gd name="connsiteY2" fmla="*/ 739936 h 1143000"/>
                  <a:gd name="connsiteX3" fmla="*/ 636104 w 661057"/>
                  <a:gd name="connsiteY3" fmla="*/ 1143000 h 1143000"/>
                  <a:gd name="connsiteX4" fmla="*/ 661057 w 661057"/>
                  <a:gd name="connsiteY4" fmla="*/ 452336 h 1143000"/>
                  <a:gd name="connsiteX0" fmla="*/ 656193 w 656193"/>
                  <a:gd name="connsiteY0" fmla="*/ 452336 h 1143000"/>
                  <a:gd name="connsiteX1" fmla="*/ 0 w 656193"/>
                  <a:gd name="connsiteY1" fmla="*/ 0 h 1143000"/>
                  <a:gd name="connsiteX2" fmla="*/ 0 w 656193"/>
                  <a:gd name="connsiteY2" fmla="*/ 739936 h 1143000"/>
                  <a:gd name="connsiteX3" fmla="*/ 636104 w 656193"/>
                  <a:gd name="connsiteY3" fmla="*/ 1143000 h 1143000"/>
                  <a:gd name="connsiteX4" fmla="*/ 656193 w 656193"/>
                  <a:gd name="connsiteY4" fmla="*/ 452336 h 1143000"/>
                  <a:gd name="connsiteX0" fmla="*/ 656193 w 656193"/>
                  <a:gd name="connsiteY0" fmla="*/ 442609 h 1143000"/>
                  <a:gd name="connsiteX1" fmla="*/ 0 w 656193"/>
                  <a:gd name="connsiteY1" fmla="*/ 0 h 1143000"/>
                  <a:gd name="connsiteX2" fmla="*/ 0 w 656193"/>
                  <a:gd name="connsiteY2" fmla="*/ 739936 h 1143000"/>
                  <a:gd name="connsiteX3" fmla="*/ 636104 w 656193"/>
                  <a:gd name="connsiteY3" fmla="*/ 1143000 h 1143000"/>
                  <a:gd name="connsiteX4" fmla="*/ 656193 w 656193"/>
                  <a:gd name="connsiteY4" fmla="*/ 442609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6193" h="1143000">
                    <a:moveTo>
                      <a:pt x="656193" y="442609"/>
                    </a:moveTo>
                    <a:lnTo>
                      <a:pt x="0" y="0"/>
                    </a:lnTo>
                    <a:lnTo>
                      <a:pt x="0" y="739936"/>
                    </a:lnTo>
                    <a:lnTo>
                      <a:pt x="636104" y="1143000"/>
                    </a:lnTo>
                    <a:lnTo>
                      <a:pt x="656193" y="442609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7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33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0" name="任意多边形 59"/>
              <p:cNvSpPr/>
              <p:nvPr/>
            </p:nvSpPr>
            <p:spPr>
              <a:xfrm>
                <a:off x="4617831" y="3933867"/>
                <a:ext cx="675861" cy="1152939"/>
              </a:xfrm>
              <a:custGeom>
                <a:avLst/>
                <a:gdLst>
                  <a:gd name="connsiteX0" fmla="*/ 0 w 675861"/>
                  <a:gd name="connsiteY0" fmla="*/ 0 h 1152939"/>
                  <a:gd name="connsiteX1" fmla="*/ 0 w 675861"/>
                  <a:gd name="connsiteY1" fmla="*/ 715617 h 1152939"/>
                  <a:gd name="connsiteX2" fmla="*/ 675861 w 675861"/>
                  <a:gd name="connsiteY2" fmla="*/ 1152939 h 1152939"/>
                  <a:gd name="connsiteX3" fmla="*/ 675861 w 675861"/>
                  <a:gd name="connsiteY3" fmla="*/ 427383 h 1152939"/>
                  <a:gd name="connsiteX4" fmla="*/ 0 w 675861"/>
                  <a:gd name="connsiteY4" fmla="*/ 0 h 1152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5861" h="1152939">
                    <a:moveTo>
                      <a:pt x="0" y="0"/>
                    </a:moveTo>
                    <a:lnTo>
                      <a:pt x="0" y="715617"/>
                    </a:lnTo>
                    <a:lnTo>
                      <a:pt x="675861" y="1152939"/>
                    </a:lnTo>
                    <a:lnTo>
                      <a:pt x="675861" y="427383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7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33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1" name="任意多边形 60"/>
              <p:cNvSpPr/>
              <p:nvPr/>
            </p:nvSpPr>
            <p:spPr>
              <a:xfrm>
                <a:off x="3951909" y="3944017"/>
                <a:ext cx="665922" cy="1162667"/>
              </a:xfrm>
              <a:custGeom>
                <a:avLst/>
                <a:gdLst>
                  <a:gd name="connsiteX0" fmla="*/ 0 w 665922"/>
                  <a:gd name="connsiteY0" fmla="*/ 427383 h 1152939"/>
                  <a:gd name="connsiteX1" fmla="*/ 665922 w 665922"/>
                  <a:gd name="connsiteY1" fmla="*/ 0 h 1152939"/>
                  <a:gd name="connsiteX2" fmla="*/ 665922 w 665922"/>
                  <a:gd name="connsiteY2" fmla="*/ 685800 h 1152939"/>
                  <a:gd name="connsiteX3" fmla="*/ 9940 w 665922"/>
                  <a:gd name="connsiteY3" fmla="*/ 1152939 h 1152939"/>
                  <a:gd name="connsiteX4" fmla="*/ 0 w 665922"/>
                  <a:gd name="connsiteY4" fmla="*/ 427383 h 1152939"/>
                  <a:gd name="connsiteX0" fmla="*/ 0 w 665922"/>
                  <a:gd name="connsiteY0" fmla="*/ 451703 h 1177259"/>
                  <a:gd name="connsiteX1" fmla="*/ 665922 w 665922"/>
                  <a:gd name="connsiteY1" fmla="*/ 0 h 1177259"/>
                  <a:gd name="connsiteX2" fmla="*/ 665922 w 665922"/>
                  <a:gd name="connsiteY2" fmla="*/ 710120 h 1177259"/>
                  <a:gd name="connsiteX3" fmla="*/ 9940 w 665922"/>
                  <a:gd name="connsiteY3" fmla="*/ 1177259 h 1177259"/>
                  <a:gd name="connsiteX4" fmla="*/ 0 w 665922"/>
                  <a:gd name="connsiteY4" fmla="*/ 451703 h 1177259"/>
                  <a:gd name="connsiteX0" fmla="*/ 0 w 665922"/>
                  <a:gd name="connsiteY0" fmla="*/ 437111 h 1162667"/>
                  <a:gd name="connsiteX1" fmla="*/ 661058 w 665922"/>
                  <a:gd name="connsiteY1" fmla="*/ 0 h 1162667"/>
                  <a:gd name="connsiteX2" fmla="*/ 665922 w 665922"/>
                  <a:gd name="connsiteY2" fmla="*/ 695528 h 1162667"/>
                  <a:gd name="connsiteX3" fmla="*/ 9940 w 665922"/>
                  <a:gd name="connsiteY3" fmla="*/ 1162667 h 1162667"/>
                  <a:gd name="connsiteX4" fmla="*/ 0 w 665922"/>
                  <a:gd name="connsiteY4" fmla="*/ 437111 h 1162667"/>
                  <a:gd name="connsiteX0" fmla="*/ 0 w 665922"/>
                  <a:gd name="connsiteY0" fmla="*/ 417655 h 1162667"/>
                  <a:gd name="connsiteX1" fmla="*/ 661058 w 665922"/>
                  <a:gd name="connsiteY1" fmla="*/ 0 h 1162667"/>
                  <a:gd name="connsiteX2" fmla="*/ 665922 w 665922"/>
                  <a:gd name="connsiteY2" fmla="*/ 695528 h 1162667"/>
                  <a:gd name="connsiteX3" fmla="*/ 9940 w 665922"/>
                  <a:gd name="connsiteY3" fmla="*/ 1162667 h 1162667"/>
                  <a:gd name="connsiteX4" fmla="*/ 0 w 665922"/>
                  <a:gd name="connsiteY4" fmla="*/ 417655 h 1162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5922" h="1162667">
                    <a:moveTo>
                      <a:pt x="0" y="417655"/>
                    </a:moveTo>
                    <a:lnTo>
                      <a:pt x="661058" y="0"/>
                    </a:lnTo>
                    <a:cubicBezTo>
                      <a:pt x="662679" y="231843"/>
                      <a:pt x="664301" y="463685"/>
                      <a:pt x="665922" y="695528"/>
                    </a:cubicBezTo>
                    <a:lnTo>
                      <a:pt x="9940" y="1162667"/>
                    </a:lnTo>
                    <a:lnTo>
                      <a:pt x="0" y="417655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192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33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</p:grpSp>
      <p:sp>
        <p:nvSpPr>
          <p:cNvPr id="93" name="TextBox 92"/>
          <p:cNvSpPr txBox="1"/>
          <p:nvPr/>
        </p:nvSpPr>
        <p:spPr>
          <a:xfrm>
            <a:off x="838013" y="2666995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6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5410045" y="262294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6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3143230" y="5670967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6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3245822" y="528996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5512637" y="224194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940605" y="2285993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2182149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>
            <a:grpSpLocks/>
          </p:cNvGrpSpPr>
          <p:nvPr/>
        </p:nvGrpSpPr>
        <p:grpSpPr bwMode="auto">
          <a:xfrm>
            <a:off x="1" y="323354"/>
            <a:ext cx="640327" cy="751077"/>
            <a:chOff x="0" y="242094"/>
            <a:chExt cx="480244" cy="564356"/>
          </a:xfrm>
        </p:grpSpPr>
        <p:sp>
          <p:nvSpPr>
            <p:cNvPr id="44" name="矩形 43"/>
            <p:cNvSpPr/>
            <p:nvPr/>
          </p:nvSpPr>
          <p:spPr>
            <a:xfrm>
              <a:off x="0" y="242468"/>
              <a:ext cx="425449" cy="564610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481012" y="242468"/>
              <a:ext cx="0" cy="56461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235" y="213784"/>
            <a:ext cx="4648200" cy="1007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9"/>
          <p:cNvGrpSpPr>
            <a:grpSpLocks/>
          </p:cNvGrpSpPr>
          <p:nvPr/>
        </p:nvGrpSpPr>
        <p:grpSpPr bwMode="auto">
          <a:xfrm flipH="1">
            <a:off x="12080834" y="323354"/>
            <a:ext cx="136567" cy="751077"/>
            <a:chOff x="7668348" y="242094"/>
            <a:chExt cx="98744" cy="564356"/>
          </a:xfrm>
        </p:grpSpPr>
        <p:sp>
          <p:nvSpPr>
            <p:cNvPr id="48" name="矩形 47"/>
            <p:cNvSpPr/>
            <p:nvPr/>
          </p:nvSpPr>
          <p:spPr>
            <a:xfrm>
              <a:off x="7668348" y="242468"/>
              <a:ext cx="62748" cy="564610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7767827" y="242468"/>
              <a:ext cx="0" cy="56461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Box 4"/>
          <p:cNvSpPr txBox="1">
            <a:spLocks noChangeArrowheads="1"/>
          </p:cNvSpPr>
          <p:nvPr/>
        </p:nvSpPr>
        <p:spPr bwMode="auto">
          <a:xfrm>
            <a:off x="9905984" y="476230"/>
            <a:ext cx="2286016" cy="748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prstClr val="black"/>
                </a:solidFill>
                <a:ea typeface="方正综艺简体" pitchFamily="65" charset="-122"/>
              </a:rPr>
              <a:t>突出关系图表（</a:t>
            </a:r>
            <a:r>
              <a:rPr lang="en-US" altLang="zh-CN" sz="2133" dirty="0">
                <a:solidFill>
                  <a:prstClr val="black"/>
                </a:solidFill>
                <a:ea typeface="方正综艺简体" pitchFamily="65" charset="-122"/>
              </a:rPr>
              <a:t>1</a:t>
            </a:r>
            <a:r>
              <a:rPr lang="zh-CN" altLang="en-US" sz="2133" dirty="0">
                <a:solidFill>
                  <a:prstClr val="black"/>
                </a:solidFill>
                <a:ea typeface="方正综艺简体" pitchFamily="65" charset="-122"/>
              </a:rPr>
              <a:t>）</a:t>
            </a:r>
            <a:endParaRPr lang="en-US" altLang="zh-CN" sz="2133" dirty="0">
              <a:solidFill>
                <a:prstClr val="black"/>
              </a:solidFill>
              <a:ea typeface="方正综艺简体" pitchFamily="65" charset="-122"/>
            </a:endParaRPr>
          </a:p>
        </p:txBody>
      </p:sp>
      <p:sp>
        <p:nvSpPr>
          <p:cNvPr id="141" name="矩形 1"/>
          <p:cNvSpPr>
            <a:spLocks noChangeArrowheads="1"/>
          </p:cNvSpPr>
          <p:nvPr/>
        </p:nvSpPr>
        <p:spPr bwMode="auto">
          <a:xfrm>
            <a:off x="7524760" y="2666995"/>
            <a:ext cx="4095779" cy="310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设计机构。拥有国内顶尖的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制作技术、顶级的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设计团队， 坚持精益求精、拒绝平庸的做事精神，帮助您实现美观、精致、严谨、动感的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展示效果，让您的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创造卓越价值。</a:t>
            </a:r>
          </a:p>
        </p:txBody>
      </p:sp>
      <p:pic>
        <p:nvPicPr>
          <p:cNvPr id="142" name="Picture 2" descr="C:\Users\chenkui\Desktop\PPT图表研究院-0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66"/>
          <a:stretch/>
        </p:blipFill>
        <p:spPr bwMode="auto">
          <a:xfrm>
            <a:off x="7737527" y="1333486"/>
            <a:ext cx="3670245" cy="1401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" name="矩形 142"/>
          <p:cNvSpPr/>
          <p:nvPr/>
        </p:nvSpPr>
        <p:spPr>
          <a:xfrm>
            <a:off x="7143757" y="2476493"/>
            <a:ext cx="3810027" cy="95251"/>
          </a:xfrm>
          <a:prstGeom prst="rect">
            <a:avLst/>
          </a:prstGeom>
          <a:gradFill flip="none" rotWithShape="1">
            <a:gsLst>
              <a:gs pos="24000">
                <a:srgbClr val="DF8045">
                  <a:lumMod val="50000"/>
                  <a:alpha val="70000"/>
                </a:srgbClr>
              </a:gs>
              <a:gs pos="45000">
                <a:srgbClr val="DF8045">
                  <a:lumMod val="75000"/>
                  <a:alpha val="43000"/>
                </a:srgbClr>
              </a:gs>
              <a:gs pos="100000">
                <a:srgbClr val="DF8045">
                  <a:lumMod val="60000"/>
                  <a:lumOff val="40000"/>
                  <a:alpha val="0"/>
                </a:srgbClr>
              </a:gs>
            </a:gsLst>
            <a:lin ang="1080000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B w="38100" h="38100"/>
          </a:sp3d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u="sng" kern="0">
              <a:solidFill>
                <a:srgbClr val="080808"/>
              </a:solidFill>
              <a:latin typeface="Segoe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714470" y="1523987"/>
            <a:ext cx="3743873" cy="3524251"/>
            <a:chOff x="3738384" y="3817620"/>
            <a:chExt cx="2013192" cy="1895094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21" name="组合 18"/>
            <p:cNvGrpSpPr/>
            <p:nvPr/>
          </p:nvGrpSpPr>
          <p:grpSpPr>
            <a:xfrm>
              <a:off x="4785593" y="3817620"/>
              <a:ext cx="965983" cy="1895094"/>
              <a:chOff x="4785593" y="3817620"/>
              <a:chExt cx="965983" cy="1895094"/>
            </a:xfrm>
          </p:grpSpPr>
          <p:sp>
            <p:nvSpPr>
              <p:cNvPr id="25" name="任意多边形 24"/>
              <p:cNvSpPr/>
              <p:nvPr/>
            </p:nvSpPr>
            <p:spPr>
              <a:xfrm>
                <a:off x="4785593" y="3817620"/>
                <a:ext cx="965983" cy="1458468"/>
              </a:xfrm>
              <a:custGeom>
                <a:avLst/>
                <a:gdLst>
                  <a:gd name="connsiteX0" fmla="*/ 5863 w 965983"/>
                  <a:gd name="connsiteY0" fmla="*/ 1458468 h 1458468"/>
                  <a:gd name="connsiteX1" fmla="*/ 10435 w 965983"/>
                  <a:gd name="connsiteY1" fmla="*/ 932688 h 1458468"/>
                  <a:gd name="connsiteX2" fmla="*/ 101875 w 965983"/>
                  <a:gd name="connsiteY2" fmla="*/ 498348 h 1458468"/>
                  <a:gd name="connsiteX3" fmla="*/ 316759 w 965983"/>
                  <a:gd name="connsiteY3" fmla="*/ 196596 h 1458468"/>
                  <a:gd name="connsiteX4" fmla="*/ 627655 w 965983"/>
                  <a:gd name="connsiteY4" fmla="*/ 50292 h 1458468"/>
                  <a:gd name="connsiteX5" fmla="*/ 874543 w 965983"/>
                  <a:gd name="connsiteY5" fmla="*/ 9144 h 1458468"/>
                  <a:gd name="connsiteX6" fmla="*/ 965983 w 965983"/>
                  <a:gd name="connsiteY6" fmla="*/ 0 h 1458468"/>
                  <a:gd name="connsiteX7" fmla="*/ 961411 w 965983"/>
                  <a:gd name="connsiteY7" fmla="*/ 64008 h 1458468"/>
                  <a:gd name="connsiteX8" fmla="*/ 952267 w 965983"/>
                  <a:gd name="connsiteY8" fmla="*/ 265176 h 1458468"/>
                  <a:gd name="connsiteX9" fmla="*/ 892831 w 965983"/>
                  <a:gd name="connsiteY9" fmla="*/ 466344 h 1458468"/>
                  <a:gd name="connsiteX10" fmla="*/ 751099 w 965983"/>
                  <a:gd name="connsiteY10" fmla="*/ 630936 h 1458468"/>
                  <a:gd name="connsiteX11" fmla="*/ 563647 w 965983"/>
                  <a:gd name="connsiteY11" fmla="*/ 763524 h 1458468"/>
                  <a:gd name="connsiteX12" fmla="*/ 376195 w 965983"/>
                  <a:gd name="connsiteY12" fmla="*/ 928116 h 1458468"/>
                  <a:gd name="connsiteX13" fmla="*/ 202459 w 965983"/>
                  <a:gd name="connsiteY13" fmla="*/ 1106424 h 1458468"/>
                  <a:gd name="connsiteX14" fmla="*/ 69871 w 965983"/>
                  <a:gd name="connsiteY14" fmla="*/ 1312164 h 1458468"/>
                  <a:gd name="connsiteX15" fmla="*/ 5863 w 965983"/>
                  <a:gd name="connsiteY15" fmla="*/ 1458468 h 1458468"/>
                  <a:gd name="connsiteX0" fmla="*/ 5863 w 965983"/>
                  <a:gd name="connsiteY0" fmla="*/ 1458468 h 1458468"/>
                  <a:gd name="connsiteX1" fmla="*/ 10435 w 965983"/>
                  <a:gd name="connsiteY1" fmla="*/ 932688 h 1458468"/>
                  <a:gd name="connsiteX2" fmla="*/ 101875 w 965983"/>
                  <a:gd name="connsiteY2" fmla="*/ 498348 h 1458468"/>
                  <a:gd name="connsiteX3" fmla="*/ 316759 w 965983"/>
                  <a:gd name="connsiteY3" fmla="*/ 196596 h 1458468"/>
                  <a:gd name="connsiteX4" fmla="*/ 627655 w 965983"/>
                  <a:gd name="connsiteY4" fmla="*/ 50292 h 1458468"/>
                  <a:gd name="connsiteX5" fmla="*/ 874543 w 965983"/>
                  <a:gd name="connsiteY5" fmla="*/ 9144 h 1458468"/>
                  <a:gd name="connsiteX6" fmla="*/ 965983 w 965983"/>
                  <a:gd name="connsiteY6" fmla="*/ 0 h 1458468"/>
                  <a:gd name="connsiteX7" fmla="*/ 961411 w 965983"/>
                  <a:gd name="connsiteY7" fmla="*/ 64008 h 1458468"/>
                  <a:gd name="connsiteX8" fmla="*/ 952267 w 965983"/>
                  <a:gd name="connsiteY8" fmla="*/ 265176 h 1458468"/>
                  <a:gd name="connsiteX9" fmla="*/ 892831 w 965983"/>
                  <a:gd name="connsiteY9" fmla="*/ 466344 h 1458468"/>
                  <a:gd name="connsiteX10" fmla="*/ 751099 w 965983"/>
                  <a:gd name="connsiteY10" fmla="*/ 630936 h 1458468"/>
                  <a:gd name="connsiteX11" fmla="*/ 563647 w 965983"/>
                  <a:gd name="connsiteY11" fmla="*/ 763524 h 1458468"/>
                  <a:gd name="connsiteX12" fmla="*/ 362479 w 965983"/>
                  <a:gd name="connsiteY12" fmla="*/ 932688 h 1458468"/>
                  <a:gd name="connsiteX13" fmla="*/ 202459 w 965983"/>
                  <a:gd name="connsiteY13" fmla="*/ 1106424 h 1458468"/>
                  <a:gd name="connsiteX14" fmla="*/ 69871 w 965983"/>
                  <a:gd name="connsiteY14" fmla="*/ 1312164 h 1458468"/>
                  <a:gd name="connsiteX15" fmla="*/ 5863 w 965983"/>
                  <a:gd name="connsiteY15" fmla="*/ 1458468 h 1458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65983" h="1458468">
                    <a:moveTo>
                      <a:pt x="5863" y="1458468"/>
                    </a:moveTo>
                    <a:cubicBezTo>
                      <a:pt x="148" y="1275588"/>
                      <a:pt x="-5567" y="1092708"/>
                      <a:pt x="10435" y="932688"/>
                    </a:cubicBezTo>
                    <a:cubicBezTo>
                      <a:pt x="26437" y="772668"/>
                      <a:pt x="50821" y="621030"/>
                      <a:pt x="101875" y="498348"/>
                    </a:cubicBezTo>
                    <a:cubicBezTo>
                      <a:pt x="152929" y="375666"/>
                      <a:pt x="229129" y="271272"/>
                      <a:pt x="316759" y="196596"/>
                    </a:cubicBezTo>
                    <a:cubicBezTo>
                      <a:pt x="404389" y="121920"/>
                      <a:pt x="509545" y="83820"/>
                      <a:pt x="627655" y="50292"/>
                    </a:cubicBezTo>
                    <a:lnTo>
                      <a:pt x="874543" y="9144"/>
                    </a:lnTo>
                    <a:cubicBezTo>
                      <a:pt x="930931" y="762"/>
                      <a:pt x="948457" y="381"/>
                      <a:pt x="965983" y="0"/>
                    </a:cubicBezTo>
                    <a:cubicBezTo>
                      <a:pt x="964459" y="21336"/>
                      <a:pt x="963697" y="19812"/>
                      <a:pt x="961411" y="64008"/>
                    </a:cubicBezTo>
                    <a:cubicBezTo>
                      <a:pt x="959125" y="108204"/>
                      <a:pt x="963697" y="198120"/>
                      <a:pt x="952267" y="265176"/>
                    </a:cubicBezTo>
                    <a:cubicBezTo>
                      <a:pt x="940837" y="332232"/>
                      <a:pt x="926359" y="405384"/>
                      <a:pt x="892831" y="466344"/>
                    </a:cubicBezTo>
                    <a:cubicBezTo>
                      <a:pt x="859303" y="527304"/>
                      <a:pt x="805963" y="581406"/>
                      <a:pt x="751099" y="630936"/>
                    </a:cubicBezTo>
                    <a:cubicBezTo>
                      <a:pt x="696235" y="680466"/>
                      <a:pt x="628417" y="713232"/>
                      <a:pt x="563647" y="763524"/>
                    </a:cubicBezTo>
                    <a:cubicBezTo>
                      <a:pt x="498877" y="813816"/>
                      <a:pt x="422677" y="875538"/>
                      <a:pt x="362479" y="932688"/>
                    </a:cubicBezTo>
                    <a:cubicBezTo>
                      <a:pt x="302281" y="989838"/>
                      <a:pt x="253513" y="1042416"/>
                      <a:pt x="202459" y="1106424"/>
                    </a:cubicBezTo>
                    <a:cubicBezTo>
                      <a:pt x="151405" y="1170432"/>
                      <a:pt x="101875" y="1255776"/>
                      <a:pt x="69871" y="1312164"/>
                    </a:cubicBezTo>
                    <a:lnTo>
                      <a:pt x="5863" y="145846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72000">
                    <a:srgbClr val="3497AE">
                      <a:lumMod val="60000"/>
                      <a:lumOff val="40000"/>
                    </a:srgbClr>
                  </a:gs>
                </a:gsLst>
                <a:lin ang="12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>
                <a:off x="4791456" y="4748481"/>
                <a:ext cx="733044" cy="964233"/>
              </a:xfrm>
              <a:custGeom>
                <a:avLst/>
                <a:gdLst>
                  <a:gd name="connsiteX0" fmla="*/ 306324 w 733044"/>
                  <a:gd name="connsiteY0" fmla="*/ 42975 h 964233"/>
                  <a:gd name="connsiteX1" fmla="*/ 397764 w 733044"/>
                  <a:gd name="connsiteY1" fmla="*/ 6399 h 964233"/>
                  <a:gd name="connsiteX2" fmla="*/ 571500 w 733044"/>
                  <a:gd name="connsiteY2" fmla="*/ 6399 h 964233"/>
                  <a:gd name="connsiteX3" fmla="*/ 722376 w 733044"/>
                  <a:gd name="connsiteY3" fmla="*/ 70407 h 964233"/>
                  <a:gd name="connsiteX4" fmla="*/ 708660 w 733044"/>
                  <a:gd name="connsiteY4" fmla="*/ 225855 h 964233"/>
                  <a:gd name="connsiteX5" fmla="*/ 612648 w 733044"/>
                  <a:gd name="connsiteY5" fmla="*/ 404163 h 964233"/>
                  <a:gd name="connsiteX6" fmla="*/ 530352 w 733044"/>
                  <a:gd name="connsiteY6" fmla="*/ 641907 h 964233"/>
                  <a:gd name="connsiteX7" fmla="*/ 498348 w 733044"/>
                  <a:gd name="connsiteY7" fmla="*/ 934515 h 964233"/>
                  <a:gd name="connsiteX8" fmla="*/ 493776 w 733044"/>
                  <a:gd name="connsiteY8" fmla="*/ 952803 h 964233"/>
                  <a:gd name="connsiteX9" fmla="*/ 420624 w 733044"/>
                  <a:gd name="connsiteY9" fmla="*/ 961947 h 964233"/>
                  <a:gd name="connsiteX10" fmla="*/ 192024 w 733044"/>
                  <a:gd name="connsiteY10" fmla="*/ 952803 h 964233"/>
                  <a:gd name="connsiteX11" fmla="*/ 82296 w 733044"/>
                  <a:gd name="connsiteY11" fmla="*/ 852219 h 964233"/>
                  <a:gd name="connsiteX12" fmla="*/ 27432 w 733044"/>
                  <a:gd name="connsiteY12" fmla="*/ 696771 h 964233"/>
                  <a:gd name="connsiteX13" fmla="*/ 0 w 733044"/>
                  <a:gd name="connsiteY13" fmla="*/ 523035 h 964233"/>
                  <a:gd name="connsiteX14" fmla="*/ 54864 w 733044"/>
                  <a:gd name="connsiteY14" fmla="*/ 395019 h 964233"/>
                  <a:gd name="connsiteX15" fmla="*/ 192024 w 733044"/>
                  <a:gd name="connsiteY15" fmla="*/ 170991 h 964233"/>
                  <a:gd name="connsiteX16" fmla="*/ 306324 w 733044"/>
                  <a:gd name="connsiteY16" fmla="*/ 42975 h 964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33044" h="964233">
                    <a:moveTo>
                      <a:pt x="306324" y="42975"/>
                    </a:moveTo>
                    <a:cubicBezTo>
                      <a:pt x="340614" y="15543"/>
                      <a:pt x="353568" y="12495"/>
                      <a:pt x="397764" y="6399"/>
                    </a:cubicBezTo>
                    <a:cubicBezTo>
                      <a:pt x="441960" y="303"/>
                      <a:pt x="517398" y="-4269"/>
                      <a:pt x="571500" y="6399"/>
                    </a:cubicBezTo>
                    <a:cubicBezTo>
                      <a:pt x="625602" y="17067"/>
                      <a:pt x="699516" y="33831"/>
                      <a:pt x="722376" y="70407"/>
                    </a:cubicBezTo>
                    <a:cubicBezTo>
                      <a:pt x="745236" y="106983"/>
                      <a:pt x="726948" y="170229"/>
                      <a:pt x="708660" y="225855"/>
                    </a:cubicBezTo>
                    <a:cubicBezTo>
                      <a:pt x="690372" y="281481"/>
                      <a:pt x="642366" y="334821"/>
                      <a:pt x="612648" y="404163"/>
                    </a:cubicBezTo>
                    <a:cubicBezTo>
                      <a:pt x="582930" y="473505"/>
                      <a:pt x="549402" y="553515"/>
                      <a:pt x="530352" y="641907"/>
                    </a:cubicBezTo>
                    <a:cubicBezTo>
                      <a:pt x="511302" y="730299"/>
                      <a:pt x="485394" y="870507"/>
                      <a:pt x="498348" y="934515"/>
                    </a:cubicBezTo>
                    <a:cubicBezTo>
                      <a:pt x="496824" y="940611"/>
                      <a:pt x="506730" y="948231"/>
                      <a:pt x="493776" y="952803"/>
                    </a:cubicBezTo>
                    <a:cubicBezTo>
                      <a:pt x="480822" y="957375"/>
                      <a:pt x="470916" y="961947"/>
                      <a:pt x="420624" y="961947"/>
                    </a:cubicBezTo>
                    <a:cubicBezTo>
                      <a:pt x="370332" y="961947"/>
                      <a:pt x="248412" y="971091"/>
                      <a:pt x="192024" y="952803"/>
                    </a:cubicBezTo>
                    <a:cubicBezTo>
                      <a:pt x="135636" y="934515"/>
                      <a:pt x="109728" y="894891"/>
                      <a:pt x="82296" y="852219"/>
                    </a:cubicBezTo>
                    <a:cubicBezTo>
                      <a:pt x="54864" y="809547"/>
                      <a:pt x="41148" y="751635"/>
                      <a:pt x="27432" y="696771"/>
                    </a:cubicBezTo>
                    <a:cubicBezTo>
                      <a:pt x="13716" y="641907"/>
                      <a:pt x="6858" y="582471"/>
                      <a:pt x="0" y="523035"/>
                    </a:cubicBezTo>
                    <a:cubicBezTo>
                      <a:pt x="18288" y="480363"/>
                      <a:pt x="22860" y="453693"/>
                      <a:pt x="54864" y="395019"/>
                    </a:cubicBezTo>
                    <a:cubicBezTo>
                      <a:pt x="86868" y="336345"/>
                      <a:pt x="147828" y="231951"/>
                      <a:pt x="192024" y="170991"/>
                    </a:cubicBezTo>
                    <a:cubicBezTo>
                      <a:pt x="236220" y="110031"/>
                      <a:pt x="272034" y="70407"/>
                      <a:pt x="306324" y="4297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93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22" name="组合 19"/>
            <p:cNvGrpSpPr/>
            <p:nvPr/>
          </p:nvGrpSpPr>
          <p:grpSpPr>
            <a:xfrm flipH="1">
              <a:off x="3738384" y="3817620"/>
              <a:ext cx="954256" cy="1895094"/>
              <a:chOff x="4785593" y="3817620"/>
              <a:chExt cx="965983" cy="1895094"/>
            </a:xfrm>
          </p:grpSpPr>
          <p:sp>
            <p:nvSpPr>
              <p:cNvPr id="23" name="任意多边形 22"/>
              <p:cNvSpPr/>
              <p:nvPr/>
            </p:nvSpPr>
            <p:spPr>
              <a:xfrm>
                <a:off x="4785593" y="3817620"/>
                <a:ext cx="965983" cy="1458468"/>
              </a:xfrm>
              <a:custGeom>
                <a:avLst/>
                <a:gdLst>
                  <a:gd name="connsiteX0" fmla="*/ 5863 w 965983"/>
                  <a:gd name="connsiteY0" fmla="*/ 1458468 h 1458468"/>
                  <a:gd name="connsiteX1" fmla="*/ 10435 w 965983"/>
                  <a:gd name="connsiteY1" fmla="*/ 932688 h 1458468"/>
                  <a:gd name="connsiteX2" fmla="*/ 101875 w 965983"/>
                  <a:gd name="connsiteY2" fmla="*/ 498348 h 1458468"/>
                  <a:gd name="connsiteX3" fmla="*/ 316759 w 965983"/>
                  <a:gd name="connsiteY3" fmla="*/ 196596 h 1458468"/>
                  <a:gd name="connsiteX4" fmla="*/ 627655 w 965983"/>
                  <a:gd name="connsiteY4" fmla="*/ 50292 h 1458468"/>
                  <a:gd name="connsiteX5" fmla="*/ 874543 w 965983"/>
                  <a:gd name="connsiteY5" fmla="*/ 9144 h 1458468"/>
                  <a:gd name="connsiteX6" fmla="*/ 965983 w 965983"/>
                  <a:gd name="connsiteY6" fmla="*/ 0 h 1458468"/>
                  <a:gd name="connsiteX7" fmla="*/ 961411 w 965983"/>
                  <a:gd name="connsiteY7" fmla="*/ 64008 h 1458468"/>
                  <a:gd name="connsiteX8" fmla="*/ 952267 w 965983"/>
                  <a:gd name="connsiteY8" fmla="*/ 265176 h 1458468"/>
                  <a:gd name="connsiteX9" fmla="*/ 892831 w 965983"/>
                  <a:gd name="connsiteY9" fmla="*/ 466344 h 1458468"/>
                  <a:gd name="connsiteX10" fmla="*/ 751099 w 965983"/>
                  <a:gd name="connsiteY10" fmla="*/ 630936 h 1458468"/>
                  <a:gd name="connsiteX11" fmla="*/ 563647 w 965983"/>
                  <a:gd name="connsiteY11" fmla="*/ 763524 h 1458468"/>
                  <a:gd name="connsiteX12" fmla="*/ 376195 w 965983"/>
                  <a:gd name="connsiteY12" fmla="*/ 928116 h 1458468"/>
                  <a:gd name="connsiteX13" fmla="*/ 202459 w 965983"/>
                  <a:gd name="connsiteY13" fmla="*/ 1106424 h 1458468"/>
                  <a:gd name="connsiteX14" fmla="*/ 69871 w 965983"/>
                  <a:gd name="connsiteY14" fmla="*/ 1312164 h 1458468"/>
                  <a:gd name="connsiteX15" fmla="*/ 5863 w 965983"/>
                  <a:gd name="connsiteY15" fmla="*/ 1458468 h 1458468"/>
                  <a:gd name="connsiteX0" fmla="*/ 5863 w 965983"/>
                  <a:gd name="connsiteY0" fmla="*/ 1458468 h 1458468"/>
                  <a:gd name="connsiteX1" fmla="*/ 10435 w 965983"/>
                  <a:gd name="connsiteY1" fmla="*/ 932688 h 1458468"/>
                  <a:gd name="connsiteX2" fmla="*/ 101875 w 965983"/>
                  <a:gd name="connsiteY2" fmla="*/ 498348 h 1458468"/>
                  <a:gd name="connsiteX3" fmla="*/ 316759 w 965983"/>
                  <a:gd name="connsiteY3" fmla="*/ 196596 h 1458468"/>
                  <a:gd name="connsiteX4" fmla="*/ 627655 w 965983"/>
                  <a:gd name="connsiteY4" fmla="*/ 50292 h 1458468"/>
                  <a:gd name="connsiteX5" fmla="*/ 874543 w 965983"/>
                  <a:gd name="connsiteY5" fmla="*/ 9144 h 1458468"/>
                  <a:gd name="connsiteX6" fmla="*/ 965983 w 965983"/>
                  <a:gd name="connsiteY6" fmla="*/ 0 h 1458468"/>
                  <a:gd name="connsiteX7" fmla="*/ 961411 w 965983"/>
                  <a:gd name="connsiteY7" fmla="*/ 64008 h 1458468"/>
                  <a:gd name="connsiteX8" fmla="*/ 952267 w 965983"/>
                  <a:gd name="connsiteY8" fmla="*/ 265176 h 1458468"/>
                  <a:gd name="connsiteX9" fmla="*/ 892831 w 965983"/>
                  <a:gd name="connsiteY9" fmla="*/ 466344 h 1458468"/>
                  <a:gd name="connsiteX10" fmla="*/ 751099 w 965983"/>
                  <a:gd name="connsiteY10" fmla="*/ 630936 h 1458468"/>
                  <a:gd name="connsiteX11" fmla="*/ 563647 w 965983"/>
                  <a:gd name="connsiteY11" fmla="*/ 763524 h 1458468"/>
                  <a:gd name="connsiteX12" fmla="*/ 362479 w 965983"/>
                  <a:gd name="connsiteY12" fmla="*/ 932688 h 1458468"/>
                  <a:gd name="connsiteX13" fmla="*/ 202459 w 965983"/>
                  <a:gd name="connsiteY13" fmla="*/ 1106424 h 1458468"/>
                  <a:gd name="connsiteX14" fmla="*/ 69871 w 965983"/>
                  <a:gd name="connsiteY14" fmla="*/ 1312164 h 1458468"/>
                  <a:gd name="connsiteX15" fmla="*/ 5863 w 965983"/>
                  <a:gd name="connsiteY15" fmla="*/ 1458468 h 1458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65983" h="1458468">
                    <a:moveTo>
                      <a:pt x="5863" y="1458468"/>
                    </a:moveTo>
                    <a:cubicBezTo>
                      <a:pt x="148" y="1275588"/>
                      <a:pt x="-5567" y="1092708"/>
                      <a:pt x="10435" y="932688"/>
                    </a:cubicBezTo>
                    <a:cubicBezTo>
                      <a:pt x="26437" y="772668"/>
                      <a:pt x="50821" y="621030"/>
                      <a:pt x="101875" y="498348"/>
                    </a:cubicBezTo>
                    <a:cubicBezTo>
                      <a:pt x="152929" y="375666"/>
                      <a:pt x="229129" y="271272"/>
                      <a:pt x="316759" y="196596"/>
                    </a:cubicBezTo>
                    <a:cubicBezTo>
                      <a:pt x="404389" y="121920"/>
                      <a:pt x="509545" y="83820"/>
                      <a:pt x="627655" y="50292"/>
                    </a:cubicBezTo>
                    <a:lnTo>
                      <a:pt x="874543" y="9144"/>
                    </a:lnTo>
                    <a:cubicBezTo>
                      <a:pt x="930931" y="762"/>
                      <a:pt x="948457" y="381"/>
                      <a:pt x="965983" y="0"/>
                    </a:cubicBezTo>
                    <a:cubicBezTo>
                      <a:pt x="964459" y="21336"/>
                      <a:pt x="963697" y="19812"/>
                      <a:pt x="961411" y="64008"/>
                    </a:cubicBezTo>
                    <a:cubicBezTo>
                      <a:pt x="959125" y="108204"/>
                      <a:pt x="963697" y="198120"/>
                      <a:pt x="952267" y="265176"/>
                    </a:cubicBezTo>
                    <a:cubicBezTo>
                      <a:pt x="940837" y="332232"/>
                      <a:pt x="926359" y="405384"/>
                      <a:pt x="892831" y="466344"/>
                    </a:cubicBezTo>
                    <a:cubicBezTo>
                      <a:pt x="859303" y="527304"/>
                      <a:pt x="805963" y="581406"/>
                      <a:pt x="751099" y="630936"/>
                    </a:cubicBezTo>
                    <a:cubicBezTo>
                      <a:pt x="696235" y="680466"/>
                      <a:pt x="628417" y="713232"/>
                      <a:pt x="563647" y="763524"/>
                    </a:cubicBezTo>
                    <a:cubicBezTo>
                      <a:pt x="498877" y="813816"/>
                      <a:pt x="422677" y="875538"/>
                      <a:pt x="362479" y="932688"/>
                    </a:cubicBezTo>
                    <a:cubicBezTo>
                      <a:pt x="302281" y="989838"/>
                      <a:pt x="253513" y="1042416"/>
                      <a:pt x="202459" y="1106424"/>
                    </a:cubicBezTo>
                    <a:cubicBezTo>
                      <a:pt x="151405" y="1170432"/>
                      <a:pt x="101875" y="1255776"/>
                      <a:pt x="69871" y="1312164"/>
                    </a:cubicBezTo>
                    <a:lnTo>
                      <a:pt x="5863" y="145846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40000">
                    <a:srgbClr val="3497AE">
                      <a:alpha val="50000"/>
                    </a:srgbClr>
                  </a:gs>
                  <a:gs pos="72000">
                    <a:srgbClr val="3497AE">
                      <a:lumMod val="60000"/>
                      <a:lumOff val="40000"/>
                    </a:srgbClr>
                  </a:gs>
                </a:gsLst>
                <a:lin ang="12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4791456" y="4748481"/>
                <a:ext cx="733044" cy="964233"/>
              </a:xfrm>
              <a:custGeom>
                <a:avLst/>
                <a:gdLst>
                  <a:gd name="connsiteX0" fmla="*/ 306324 w 733044"/>
                  <a:gd name="connsiteY0" fmla="*/ 42975 h 964233"/>
                  <a:gd name="connsiteX1" fmla="*/ 397764 w 733044"/>
                  <a:gd name="connsiteY1" fmla="*/ 6399 h 964233"/>
                  <a:gd name="connsiteX2" fmla="*/ 571500 w 733044"/>
                  <a:gd name="connsiteY2" fmla="*/ 6399 h 964233"/>
                  <a:gd name="connsiteX3" fmla="*/ 722376 w 733044"/>
                  <a:gd name="connsiteY3" fmla="*/ 70407 h 964233"/>
                  <a:gd name="connsiteX4" fmla="*/ 708660 w 733044"/>
                  <a:gd name="connsiteY4" fmla="*/ 225855 h 964233"/>
                  <a:gd name="connsiteX5" fmla="*/ 612648 w 733044"/>
                  <a:gd name="connsiteY5" fmla="*/ 404163 h 964233"/>
                  <a:gd name="connsiteX6" fmla="*/ 530352 w 733044"/>
                  <a:gd name="connsiteY6" fmla="*/ 641907 h 964233"/>
                  <a:gd name="connsiteX7" fmla="*/ 498348 w 733044"/>
                  <a:gd name="connsiteY7" fmla="*/ 934515 h 964233"/>
                  <a:gd name="connsiteX8" fmla="*/ 493776 w 733044"/>
                  <a:gd name="connsiteY8" fmla="*/ 952803 h 964233"/>
                  <a:gd name="connsiteX9" fmla="*/ 420624 w 733044"/>
                  <a:gd name="connsiteY9" fmla="*/ 961947 h 964233"/>
                  <a:gd name="connsiteX10" fmla="*/ 192024 w 733044"/>
                  <a:gd name="connsiteY10" fmla="*/ 952803 h 964233"/>
                  <a:gd name="connsiteX11" fmla="*/ 82296 w 733044"/>
                  <a:gd name="connsiteY11" fmla="*/ 852219 h 964233"/>
                  <a:gd name="connsiteX12" fmla="*/ 27432 w 733044"/>
                  <a:gd name="connsiteY12" fmla="*/ 696771 h 964233"/>
                  <a:gd name="connsiteX13" fmla="*/ 0 w 733044"/>
                  <a:gd name="connsiteY13" fmla="*/ 523035 h 964233"/>
                  <a:gd name="connsiteX14" fmla="*/ 54864 w 733044"/>
                  <a:gd name="connsiteY14" fmla="*/ 395019 h 964233"/>
                  <a:gd name="connsiteX15" fmla="*/ 192024 w 733044"/>
                  <a:gd name="connsiteY15" fmla="*/ 170991 h 964233"/>
                  <a:gd name="connsiteX16" fmla="*/ 306324 w 733044"/>
                  <a:gd name="connsiteY16" fmla="*/ 42975 h 964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33044" h="964233">
                    <a:moveTo>
                      <a:pt x="306324" y="42975"/>
                    </a:moveTo>
                    <a:cubicBezTo>
                      <a:pt x="340614" y="15543"/>
                      <a:pt x="353568" y="12495"/>
                      <a:pt x="397764" y="6399"/>
                    </a:cubicBezTo>
                    <a:cubicBezTo>
                      <a:pt x="441960" y="303"/>
                      <a:pt x="517398" y="-4269"/>
                      <a:pt x="571500" y="6399"/>
                    </a:cubicBezTo>
                    <a:cubicBezTo>
                      <a:pt x="625602" y="17067"/>
                      <a:pt x="699516" y="33831"/>
                      <a:pt x="722376" y="70407"/>
                    </a:cubicBezTo>
                    <a:cubicBezTo>
                      <a:pt x="745236" y="106983"/>
                      <a:pt x="726948" y="170229"/>
                      <a:pt x="708660" y="225855"/>
                    </a:cubicBezTo>
                    <a:cubicBezTo>
                      <a:pt x="690372" y="281481"/>
                      <a:pt x="642366" y="334821"/>
                      <a:pt x="612648" y="404163"/>
                    </a:cubicBezTo>
                    <a:cubicBezTo>
                      <a:pt x="582930" y="473505"/>
                      <a:pt x="549402" y="553515"/>
                      <a:pt x="530352" y="641907"/>
                    </a:cubicBezTo>
                    <a:cubicBezTo>
                      <a:pt x="511302" y="730299"/>
                      <a:pt x="485394" y="870507"/>
                      <a:pt x="498348" y="934515"/>
                    </a:cubicBezTo>
                    <a:cubicBezTo>
                      <a:pt x="496824" y="940611"/>
                      <a:pt x="506730" y="948231"/>
                      <a:pt x="493776" y="952803"/>
                    </a:cubicBezTo>
                    <a:cubicBezTo>
                      <a:pt x="480822" y="957375"/>
                      <a:pt x="470916" y="961947"/>
                      <a:pt x="420624" y="961947"/>
                    </a:cubicBezTo>
                    <a:cubicBezTo>
                      <a:pt x="370332" y="961947"/>
                      <a:pt x="248412" y="971091"/>
                      <a:pt x="192024" y="952803"/>
                    </a:cubicBezTo>
                    <a:cubicBezTo>
                      <a:pt x="135636" y="934515"/>
                      <a:pt x="109728" y="894891"/>
                      <a:pt x="82296" y="852219"/>
                    </a:cubicBezTo>
                    <a:cubicBezTo>
                      <a:pt x="54864" y="809547"/>
                      <a:pt x="41148" y="751635"/>
                      <a:pt x="27432" y="696771"/>
                    </a:cubicBezTo>
                    <a:cubicBezTo>
                      <a:pt x="13716" y="641907"/>
                      <a:pt x="6858" y="582471"/>
                      <a:pt x="0" y="523035"/>
                    </a:cubicBezTo>
                    <a:cubicBezTo>
                      <a:pt x="18288" y="480363"/>
                      <a:pt x="22860" y="453693"/>
                      <a:pt x="54864" y="395019"/>
                    </a:cubicBezTo>
                    <a:cubicBezTo>
                      <a:pt x="86868" y="336345"/>
                      <a:pt x="147828" y="231951"/>
                      <a:pt x="192024" y="170991"/>
                    </a:cubicBezTo>
                    <a:cubicBezTo>
                      <a:pt x="236220" y="110031"/>
                      <a:pt x="272034" y="70407"/>
                      <a:pt x="306324" y="4297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93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</p:grpSp>
      <p:sp>
        <p:nvSpPr>
          <p:cNvPr id="27" name="TextBox 26"/>
          <p:cNvSpPr txBox="1"/>
          <p:nvPr/>
        </p:nvSpPr>
        <p:spPr>
          <a:xfrm>
            <a:off x="380961" y="247649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6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285974" y="2285993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000486" y="2285993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571726" y="4000504"/>
            <a:ext cx="732893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905235" y="4000504"/>
            <a:ext cx="732893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3" name="任意多边形 32"/>
          <p:cNvSpPr/>
          <p:nvPr/>
        </p:nvSpPr>
        <p:spPr>
          <a:xfrm>
            <a:off x="857214" y="1904989"/>
            <a:ext cx="1018572" cy="0"/>
          </a:xfrm>
          <a:custGeom>
            <a:avLst/>
            <a:gdLst>
              <a:gd name="connsiteX0" fmla="*/ 763929 w 763929"/>
              <a:gd name="connsiteY0" fmla="*/ 0 h 0"/>
              <a:gd name="connsiteX1" fmla="*/ 0 w 76392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3929">
                <a:moveTo>
                  <a:pt x="763929" y="0"/>
                </a:moveTo>
                <a:lnTo>
                  <a:pt x="0" y="0"/>
                </a:lnTo>
              </a:path>
            </a:pathLst>
          </a:custGeom>
          <a:ln>
            <a:solidFill>
              <a:schemeClr val="bg1">
                <a:lumMod val="65000"/>
              </a:schemeClr>
            </a:solidFill>
            <a:headEnd type="oval"/>
            <a:tailEnd type="oval"/>
          </a:ln>
          <a:effectLst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5143494" y="1904989"/>
            <a:ext cx="1018572" cy="0"/>
          </a:xfrm>
          <a:custGeom>
            <a:avLst/>
            <a:gdLst>
              <a:gd name="connsiteX0" fmla="*/ 763929 w 763929"/>
              <a:gd name="connsiteY0" fmla="*/ 0 h 0"/>
              <a:gd name="connsiteX1" fmla="*/ 0 w 76392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3929">
                <a:moveTo>
                  <a:pt x="763929" y="0"/>
                </a:moveTo>
                <a:lnTo>
                  <a:pt x="0" y="0"/>
                </a:lnTo>
              </a:path>
            </a:pathLst>
          </a:custGeom>
          <a:ln>
            <a:solidFill>
              <a:schemeClr val="bg1">
                <a:lumMod val="65000"/>
              </a:schemeClr>
            </a:solidFill>
            <a:headEnd type="oval"/>
            <a:tailEnd type="oval"/>
          </a:ln>
          <a:effectLst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619748" y="247649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6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37" name="任意多边形 36"/>
          <p:cNvSpPr/>
          <p:nvPr/>
        </p:nvSpPr>
        <p:spPr>
          <a:xfrm rot="16200000" flipV="1">
            <a:off x="5888352" y="2112637"/>
            <a:ext cx="476253" cy="60959"/>
          </a:xfrm>
          <a:custGeom>
            <a:avLst/>
            <a:gdLst>
              <a:gd name="connsiteX0" fmla="*/ 763929 w 763929"/>
              <a:gd name="connsiteY0" fmla="*/ 0 h 0"/>
              <a:gd name="connsiteX1" fmla="*/ 0 w 76392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3929">
                <a:moveTo>
                  <a:pt x="763929" y="0"/>
                </a:moveTo>
                <a:lnTo>
                  <a:pt x="0" y="0"/>
                </a:lnTo>
              </a:path>
            </a:pathLst>
          </a:custGeom>
          <a:ln>
            <a:solidFill>
              <a:schemeClr val="bg1">
                <a:lumMod val="65000"/>
              </a:schemeClr>
            </a:solidFill>
            <a:headEnd type="oval"/>
            <a:tailEnd type="oval"/>
          </a:ln>
          <a:effectLst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38" name="任意多边形 37"/>
          <p:cNvSpPr/>
          <p:nvPr/>
        </p:nvSpPr>
        <p:spPr>
          <a:xfrm rot="16200000" flipV="1">
            <a:off x="588755" y="2112637"/>
            <a:ext cx="476253" cy="60959"/>
          </a:xfrm>
          <a:custGeom>
            <a:avLst/>
            <a:gdLst>
              <a:gd name="connsiteX0" fmla="*/ 763929 w 763929"/>
              <a:gd name="connsiteY0" fmla="*/ 0 h 0"/>
              <a:gd name="connsiteX1" fmla="*/ 0 w 76392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63929">
                <a:moveTo>
                  <a:pt x="763929" y="0"/>
                </a:moveTo>
                <a:lnTo>
                  <a:pt x="0" y="0"/>
                </a:lnTo>
              </a:path>
            </a:pathLst>
          </a:custGeom>
          <a:ln>
            <a:solidFill>
              <a:schemeClr val="bg1">
                <a:lumMod val="65000"/>
              </a:schemeClr>
            </a:solidFill>
            <a:headEnd type="oval"/>
            <a:tailEnd type="oval"/>
          </a:ln>
          <a:effectLst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80961" y="2952747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6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619748" y="2952747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6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</p:spTree>
    <p:extLst>
      <p:ext uri="{BB962C8B-B14F-4D97-AF65-F5344CB8AC3E}">
        <p14:creationId xmlns:p14="http://schemas.microsoft.com/office/powerpoint/2010/main" val="203759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>
            <a:grpSpLocks/>
          </p:cNvGrpSpPr>
          <p:nvPr/>
        </p:nvGrpSpPr>
        <p:grpSpPr bwMode="auto">
          <a:xfrm>
            <a:off x="1" y="323354"/>
            <a:ext cx="640327" cy="751077"/>
            <a:chOff x="0" y="242094"/>
            <a:chExt cx="480244" cy="564356"/>
          </a:xfrm>
        </p:grpSpPr>
        <p:sp>
          <p:nvSpPr>
            <p:cNvPr id="44" name="矩形 43"/>
            <p:cNvSpPr/>
            <p:nvPr/>
          </p:nvSpPr>
          <p:spPr>
            <a:xfrm>
              <a:off x="0" y="242468"/>
              <a:ext cx="425449" cy="564610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481012" y="242468"/>
              <a:ext cx="0" cy="56461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235" y="213784"/>
            <a:ext cx="4648200" cy="1007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9"/>
          <p:cNvGrpSpPr>
            <a:grpSpLocks/>
          </p:cNvGrpSpPr>
          <p:nvPr/>
        </p:nvGrpSpPr>
        <p:grpSpPr bwMode="auto">
          <a:xfrm flipH="1">
            <a:off x="12080834" y="323354"/>
            <a:ext cx="136567" cy="751077"/>
            <a:chOff x="7668348" y="242094"/>
            <a:chExt cx="98744" cy="564356"/>
          </a:xfrm>
        </p:grpSpPr>
        <p:sp>
          <p:nvSpPr>
            <p:cNvPr id="48" name="矩形 47"/>
            <p:cNvSpPr/>
            <p:nvPr/>
          </p:nvSpPr>
          <p:spPr>
            <a:xfrm>
              <a:off x="7668348" y="242468"/>
              <a:ext cx="62748" cy="564610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7767827" y="242468"/>
              <a:ext cx="0" cy="56461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Box 4"/>
          <p:cNvSpPr txBox="1">
            <a:spLocks noChangeArrowheads="1"/>
          </p:cNvSpPr>
          <p:nvPr/>
        </p:nvSpPr>
        <p:spPr bwMode="auto">
          <a:xfrm>
            <a:off x="9905984" y="476230"/>
            <a:ext cx="2286016" cy="748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prstClr val="black"/>
                </a:solidFill>
                <a:ea typeface="方正综艺简体" pitchFamily="65" charset="-122"/>
              </a:rPr>
              <a:t>分散关系图表（</a:t>
            </a:r>
            <a:r>
              <a:rPr lang="en-US" altLang="zh-CN" sz="2133" dirty="0">
                <a:solidFill>
                  <a:prstClr val="black"/>
                </a:solidFill>
                <a:ea typeface="方正综艺简体" pitchFamily="65" charset="-122"/>
              </a:rPr>
              <a:t>1</a:t>
            </a:r>
            <a:r>
              <a:rPr lang="zh-CN" altLang="en-US" sz="2133" dirty="0">
                <a:solidFill>
                  <a:prstClr val="black"/>
                </a:solidFill>
                <a:ea typeface="方正综艺简体" pitchFamily="65" charset="-122"/>
              </a:rPr>
              <a:t>）</a:t>
            </a:r>
            <a:endParaRPr lang="en-US" altLang="zh-CN" sz="2133" dirty="0">
              <a:solidFill>
                <a:prstClr val="black"/>
              </a:solidFill>
              <a:ea typeface="方正综艺简体" pitchFamily="65" charset="-122"/>
            </a:endParaRPr>
          </a:p>
        </p:txBody>
      </p:sp>
      <p:sp>
        <p:nvSpPr>
          <p:cNvPr id="141" name="矩形 1"/>
          <p:cNvSpPr>
            <a:spLocks noChangeArrowheads="1"/>
          </p:cNvSpPr>
          <p:nvPr/>
        </p:nvSpPr>
        <p:spPr bwMode="auto">
          <a:xfrm>
            <a:off x="7048507" y="2666995"/>
            <a:ext cx="4095779" cy="310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设计机构。拥有国内顶尖的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制作技术、顶级的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设计团队， 坚持精益求精、拒绝平庸的做事精神，帮助您实现美观、精致、严谨、动感的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展示效果，让您的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创造卓越价值。</a:t>
            </a:r>
          </a:p>
        </p:txBody>
      </p:sp>
      <p:pic>
        <p:nvPicPr>
          <p:cNvPr id="142" name="Picture 2" descr="C:\Users\chenkui\Desktop\PPT图表研究院-0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66"/>
          <a:stretch/>
        </p:blipFill>
        <p:spPr bwMode="auto">
          <a:xfrm>
            <a:off x="7334259" y="1333486"/>
            <a:ext cx="3670245" cy="1401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" name="矩形 142"/>
          <p:cNvSpPr/>
          <p:nvPr/>
        </p:nvSpPr>
        <p:spPr>
          <a:xfrm>
            <a:off x="7143757" y="2476493"/>
            <a:ext cx="3810027" cy="95251"/>
          </a:xfrm>
          <a:prstGeom prst="rect">
            <a:avLst/>
          </a:prstGeom>
          <a:gradFill flip="none" rotWithShape="1">
            <a:gsLst>
              <a:gs pos="24000">
                <a:srgbClr val="DF8045">
                  <a:lumMod val="50000"/>
                  <a:alpha val="70000"/>
                </a:srgbClr>
              </a:gs>
              <a:gs pos="45000">
                <a:srgbClr val="DF8045">
                  <a:lumMod val="75000"/>
                  <a:alpha val="43000"/>
                </a:srgbClr>
              </a:gs>
              <a:gs pos="100000">
                <a:srgbClr val="DF8045">
                  <a:lumMod val="60000"/>
                  <a:lumOff val="40000"/>
                  <a:alpha val="0"/>
                </a:srgbClr>
              </a:gs>
            </a:gsLst>
            <a:lin ang="1080000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B w="38100" h="38100"/>
          </a:sp3d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u="sng" kern="0">
              <a:solidFill>
                <a:srgbClr val="080808"/>
              </a:solidFill>
              <a:latin typeface="Segoe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238217" y="1238235"/>
            <a:ext cx="4206297" cy="4274287"/>
            <a:chOff x="3357629" y="3254328"/>
            <a:chExt cx="2013436" cy="2045981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21" name="六边形 20"/>
            <p:cNvSpPr/>
            <p:nvPr/>
          </p:nvSpPr>
          <p:spPr>
            <a:xfrm>
              <a:off x="4000396" y="3254328"/>
              <a:ext cx="738971" cy="637044"/>
            </a:xfrm>
            <a:prstGeom prst="hexagon">
              <a:avLst/>
            </a:prstGeom>
            <a:gradFill flip="none" rotWithShape="1">
              <a:gsLst>
                <a:gs pos="0">
                  <a:srgbClr val="3497AE">
                    <a:lumMod val="50000"/>
                    <a:alpha val="70000"/>
                  </a:srgbClr>
                </a:gs>
                <a:gs pos="40000">
                  <a:srgbClr val="3497AE">
                    <a:alpha val="50000"/>
                  </a:srgbClr>
                </a:gs>
                <a:gs pos="72000">
                  <a:srgbClr val="3497AE">
                    <a:lumMod val="60000"/>
                    <a:lumOff val="40000"/>
                  </a:srgbClr>
                </a:gs>
              </a:gsLst>
              <a:lin ang="54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2" name="六边形 21"/>
            <p:cNvSpPr/>
            <p:nvPr/>
          </p:nvSpPr>
          <p:spPr>
            <a:xfrm>
              <a:off x="3995936" y="3963546"/>
              <a:ext cx="738971" cy="637044"/>
            </a:xfrm>
            <a:prstGeom prst="hexagon">
              <a:avLst/>
            </a:prstGeom>
            <a:solidFill>
              <a:schemeClr val="bg2">
                <a:lumMod val="50000"/>
              </a:schemeClr>
            </a:solidFill>
            <a:ln w="3175" cap="flat" cmpd="thickThin" algn="ctr">
              <a:solidFill>
                <a:srgbClr val="FFFFFF">
                  <a:alpha val="67843"/>
                </a:srgbClr>
              </a:solidFill>
              <a:prstDash val="solid"/>
            </a:ln>
            <a:effectLst/>
          </p:spPr>
          <p:txBody>
            <a:bodyPr wrap="none" rtlCol="0" anchor="ctr" anchorCtr="0"/>
            <a:lstStyle/>
            <a:p>
              <a:pPr algn="ctr" fontAlgn="base">
                <a:lnSpc>
                  <a:spcPct val="75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733" ker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"/>
              </a:endParaRPr>
            </a:p>
          </p:txBody>
        </p:sp>
        <p:sp>
          <p:nvSpPr>
            <p:cNvPr id="23" name="六边形 22"/>
            <p:cNvSpPr/>
            <p:nvPr/>
          </p:nvSpPr>
          <p:spPr>
            <a:xfrm>
              <a:off x="4632094" y="3615628"/>
              <a:ext cx="738971" cy="637044"/>
            </a:xfrm>
            <a:prstGeom prst="hexagon">
              <a:avLst/>
            </a:pr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4" name="六边形 23"/>
            <p:cNvSpPr/>
            <p:nvPr/>
          </p:nvSpPr>
          <p:spPr>
            <a:xfrm>
              <a:off x="4632094" y="4320385"/>
              <a:ext cx="738971" cy="637044"/>
            </a:xfrm>
            <a:prstGeom prst="hexagon">
              <a:avLst/>
            </a:pr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3000">
                  <a:srgbClr val="FFC000">
                    <a:alpha val="50000"/>
                  </a:srgbClr>
                </a:gs>
                <a:gs pos="72000">
                  <a:srgbClr val="FFC000">
                    <a:lumMod val="60000"/>
                    <a:lumOff val="40000"/>
                  </a:srgbClr>
                </a:gs>
              </a:gsLst>
              <a:lin ang="132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5" name="六边形 24"/>
            <p:cNvSpPr/>
            <p:nvPr/>
          </p:nvSpPr>
          <p:spPr>
            <a:xfrm>
              <a:off x="3995939" y="4663265"/>
              <a:ext cx="738971" cy="637044"/>
            </a:xfrm>
            <a:prstGeom prst="hexagon">
              <a:avLst/>
            </a:prstGeom>
            <a:gradFill flip="none" rotWithShape="1">
              <a:gsLst>
                <a:gs pos="0">
                  <a:srgbClr val="3497AE">
                    <a:lumMod val="50000"/>
                    <a:alpha val="70000"/>
                  </a:srgbClr>
                </a:gs>
                <a:gs pos="40000">
                  <a:srgbClr val="3497AE">
                    <a:alpha val="50000"/>
                  </a:srgbClr>
                </a:gs>
                <a:gs pos="72000">
                  <a:srgbClr val="3497AE">
                    <a:lumMod val="60000"/>
                    <a:lumOff val="40000"/>
                  </a:srgbClr>
                </a:gs>
              </a:gsLst>
              <a:lin ang="162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6" name="六边形 25"/>
            <p:cNvSpPr/>
            <p:nvPr/>
          </p:nvSpPr>
          <p:spPr>
            <a:xfrm>
              <a:off x="3368139" y="3611168"/>
              <a:ext cx="738971" cy="637044"/>
            </a:xfrm>
            <a:prstGeom prst="hexagon">
              <a:avLst/>
            </a:pr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18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7" name="六边形 26"/>
            <p:cNvSpPr/>
            <p:nvPr/>
          </p:nvSpPr>
          <p:spPr>
            <a:xfrm>
              <a:off x="3357629" y="4311465"/>
              <a:ext cx="738971" cy="637044"/>
            </a:xfrm>
            <a:prstGeom prst="hexagon">
              <a:avLst/>
            </a:pr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40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198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2809852" y="1619238"/>
            <a:ext cx="1059624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副标题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895306" y="3143249"/>
            <a:ext cx="8887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809852" y="4667260"/>
            <a:ext cx="1059624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副标题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190987" y="2381244"/>
            <a:ext cx="1059624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副标题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190987" y="3905254"/>
            <a:ext cx="1059624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副标题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476343" y="3905254"/>
            <a:ext cx="1059624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副标题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476343" y="2381244"/>
            <a:ext cx="1059624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副标题</a:t>
            </a:r>
          </a:p>
        </p:txBody>
      </p:sp>
    </p:spTree>
    <p:extLst>
      <p:ext uri="{BB962C8B-B14F-4D97-AF65-F5344CB8AC3E}">
        <p14:creationId xmlns:p14="http://schemas.microsoft.com/office/powerpoint/2010/main" val="498261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>
            <a:grpSpLocks/>
          </p:cNvGrpSpPr>
          <p:nvPr/>
        </p:nvGrpSpPr>
        <p:grpSpPr bwMode="auto">
          <a:xfrm>
            <a:off x="1" y="323354"/>
            <a:ext cx="640327" cy="751077"/>
            <a:chOff x="0" y="242094"/>
            <a:chExt cx="480244" cy="564356"/>
          </a:xfrm>
        </p:grpSpPr>
        <p:sp>
          <p:nvSpPr>
            <p:cNvPr id="44" name="矩形 43"/>
            <p:cNvSpPr/>
            <p:nvPr/>
          </p:nvSpPr>
          <p:spPr>
            <a:xfrm>
              <a:off x="0" y="242468"/>
              <a:ext cx="425449" cy="564610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481012" y="242468"/>
              <a:ext cx="0" cy="56461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235" y="213784"/>
            <a:ext cx="4648200" cy="1007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9"/>
          <p:cNvGrpSpPr>
            <a:grpSpLocks/>
          </p:cNvGrpSpPr>
          <p:nvPr/>
        </p:nvGrpSpPr>
        <p:grpSpPr bwMode="auto">
          <a:xfrm flipH="1">
            <a:off x="12080834" y="323354"/>
            <a:ext cx="136567" cy="751077"/>
            <a:chOff x="7668348" y="242094"/>
            <a:chExt cx="98744" cy="564356"/>
          </a:xfrm>
        </p:grpSpPr>
        <p:sp>
          <p:nvSpPr>
            <p:cNvPr id="48" name="矩形 47"/>
            <p:cNvSpPr/>
            <p:nvPr/>
          </p:nvSpPr>
          <p:spPr>
            <a:xfrm>
              <a:off x="7668348" y="242468"/>
              <a:ext cx="62748" cy="564610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7767827" y="242468"/>
              <a:ext cx="0" cy="56461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Box 4"/>
          <p:cNvSpPr txBox="1">
            <a:spLocks noChangeArrowheads="1"/>
          </p:cNvSpPr>
          <p:nvPr/>
        </p:nvSpPr>
        <p:spPr bwMode="auto">
          <a:xfrm>
            <a:off x="9905984" y="476230"/>
            <a:ext cx="2286016" cy="42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prstClr val="black"/>
                </a:solidFill>
                <a:ea typeface="方正综艺简体" pitchFamily="65" charset="-122"/>
              </a:rPr>
              <a:t>柱形折线图表</a:t>
            </a:r>
            <a:endParaRPr lang="en-US" altLang="zh-CN" sz="2133" dirty="0">
              <a:solidFill>
                <a:prstClr val="black"/>
              </a:solidFill>
              <a:ea typeface="方正综艺简体" pitchFamily="65" charset="-122"/>
            </a:endParaRPr>
          </a:p>
        </p:txBody>
      </p:sp>
      <p:sp>
        <p:nvSpPr>
          <p:cNvPr id="137" name="TextBox 16"/>
          <p:cNvSpPr txBox="1">
            <a:spLocks noChangeArrowheads="1"/>
          </p:cNvSpPr>
          <p:nvPr/>
        </p:nvSpPr>
        <p:spPr bwMode="auto">
          <a:xfrm>
            <a:off x="4786858" y="5143512"/>
            <a:ext cx="2076209" cy="31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467" u="sng" dirty="0">
                <a:solidFill>
                  <a:prstClr val="white"/>
                </a:solidFill>
                <a:latin typeface="Bebas" pitchFamily="2" charset="0"/>
                <a:cs typeface="Arial" charset="0"/>
              </a:rPr>
              <a:t>xushengzong.yangj.cn</a:t>
            </a:r>
            <a:endParaRPr lang="zh-CN" altLang="en-US" sz="1467" u="sng" dirty="0">
              <a:solidFill>
                <a:prstClr val="white"/>
              </a:solidFill>
              <a:latin typeface="Bebas" pitchFamily="2" charset="0"/>
              <a:cs typeface="Arial" charset="0"/>
            </a:endParaRPr>
          </a:p>
        </p:txBody>
      </p:sp>
      <p:sp>
        <p:nvSpPr>
          <p:cNvPr id="20" name="矩形 3"/>
          <p:cNvSpPr/>
          <p:nvPr/>
        </p:nvSpPr>
        <p:spPr>
          <a:xfrm>
            <a:off x="1138329" y="4762510"/>
            <a:ext cx="9793088" cy="1550935"/>
          </a:xfrm>
          <a:custGeom>
            <a:avLst/>
            <a:gdLst>
              <a:gd name="connsiteX0" fmla="*/ 0 w 7344816"/>
              <a:gd name="connsiteY0" fmla="*/ 0 h 1368152"/>
              <a:gd name="connsiteX1" fmla="*/ 7344816 w 7344816"/>
              <a:gd name="connsiteY1" fmla="*/ 0 h 1368152"/>
              <a:gd name="connsiteX2" fmla="*/ 7344816 w 7344816"/>
              <a:gd name="connsiteY2" fmla="*/ 1368152 h 1368152"/>
              <a:gd name="connsiteX3" fmla="*/ 0 w 7344816"/>
              <a:gd name="connsiteY3" fmla="*/ 1368152 h 1368152"/>
              <a:gd name="connsiteX4" fmla="*/ 0 w 7344816"/>
              <a:gd name="connsiteY4" fmla="*/ 0 h 1368152"/>
              <a:gd name="connsiteX0" fmla="*/ 961697 w 7344816"/>
              <a:gd name="connsiteY0" fmla="*/ 78828 h 1368152"/>
              <a:gd name="connsiteX1" fmla="*/ 7344816 w 7344816"/>
              <a:gd name="connsiteY1" fmla="*/ 0 h 1368152"/>
              <a:gd name="connsiteX2" fmla="*/ 7344816 w 7344816"/>
              <a:gd name="connsiteY2" fmla="*/ 1368152 h 1368152"/>
              <a:gd name="connsiteX3" fmla="*/ 0 w 7344816"/>
              <a:gd name="connsiteY3" fmla="*/ 1368152 h 1368152"/>
              <a:gd name="connsiteX4" fmla="*/ 961697 w 7344816"/>
              <a:gd name="connsiteY4" fmla="*/ 78828 h 1368152"/>
              <a:gd name="connsiteX0" fmla="*/ 961697 w 7344816"/>
              <a:gd name="connsiteY0" fmla="*/ 31532 h 1320856"/>
              <a:gd name="connsiteX1" fmla="*/ 6225464 w 7344816"/>
              <a:gd name="connsiteY1" fmla="*/ 0 h 1320856"/>
              <a:gd name="connsiteX2" fmla="*/ 7344816 w 7344816"/>
              <a:gd name="connsiteY2" fmla="*/ 1320856 h 1320856"/>
              <a:gd name="connsiteX3" fmla="*/ 0 w 7344816"/>
              <a:gd name="connsiteY3" fmla="*/ 1320856 h 1320856"/>
              <a:gd name="connsiteX4" fmla="*/ 961697 w 7344816"/>
              <a:gd name="connsiteY4" fmla="*/ 31532 h 1320856"/>
              <a:gd name="connsiteX0" fmla="*/ 961697 w 7344816"/>
              <a:gd name="connsiteY0" fmla="*/ 1 h 1289325"/>
              <a:gd name="connsiteX1" fmla="*/ 6209698 w 7344816"/>
              <a:gd name="connsiteY1" fmla="*/ 0 h 1289325"/>
              <a:gd name="connsiteX2" fmla="*/ 7344816 w 7344816"/>
              <a:gd name="connsiteY2" fmla="*/ 1289325 h 1289325"/>
              <a:gd name="connsiteX3" fmla="*/ 0 w 7344816"/>
              <a:gd name="connsiteY3" fmla="*/ 1289325 h 1289325"/>
              <a:gd name="connsiteX4" fmla="*/ 961697 w 7344816"/>
              <a:gd name="connsiteY4" fmla="*/ 1 h 1289325"/>
              <a:gd name="connsiteX0" fmla="*/ 1087821 w 7344816"/>
              <a:gd name="connsiteY0" fmla="*/ 141890 h 1289325"/>
              <a:gd name="connsiteX1" fmla="*/ 6209698 w 7344816"/>
              <a:gd name="connsiteY1" fmla="*/ 0 h 1289325"/>
              <a:gd name="connsiteX2" fmla="*/ 7344816 w 7344816"/>
              <a:gd name="connsiteY2" fmla="*/ 1289325 h 1289325"/>
              <a:gd name="connsiteX3" fmla="*/ 0 w 7344816"/>
              <a:gd name="connsiteY3" fmla="*/ 1289325 h 1289325"/>
              <a:gd name="connsiteX4" fmla="*/ 1087821 w 7344816"/>
              <a:gd name="connsiteY4" fmla="*/ 141890 h 1289325"/>
              <a:gd name="connsiteX0" fmla="*/ 1087821 w 7344816"/>
              <a:gd name="connsiteY0" fmla="*/ 0 h 1147435"/>
              <a:gd name="connsiteX1" fmla="*/ 5957450 w 7344816"/>
              <a:gd name="connsiteY1" fmla="*/ 47296 h 1147435"/>
              <a:gd name="connsiteX2" fmla="*/ 7344816 w 7344816"/>
              <a:gd name="connsiteY2" fmla="*/ 1147435 h 1147435"/>
              <a:gd name="connsiteX3" fmla="*/ 0 w 7344816"/>
              <a:gd name="connsiteY3" fmla="*/ 1147435 h 1147435"/>
              <a:gd name="connsiteX4" fmla="*/ 1087821 w 7344816"/>
              <a:gd name="connsiteY4" fmla="*/ 0 h 1147435"/>
              <a:gd name="connsiteX0" fmla="*/ 1087821 w 7344816"/>
              <a:gd name="connsiteY0" fmla="*/ 15766 h 1163201"/>
              <a:gd name="connsiteX1" fmla="*/ 5957450 w 7344816"/>
              <a:gd name="connsiteY1" fmla="*/ 0 h 1163201"/>
              <a:gd name="connsiteX2" fmla="*/ 7344816 w 7344816"/>
              <a:gd name="connsiteY2" fmla="*/ 1163201 h 1163201"/>
              <a:gd name="connsiteX3" fmla="*/ 0 w 7344816"/>
              <a:gd name="connsiteY3" fmla="*/ 1163201 h 1163201"/>
              <a:gd name="connsiteX4" fmla="*/ 1087821 w 7344816"/>
              <a:gd name="connsiteY4" fmla="*/ 15766 h 1163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44816" h="1163201">
                <a:moveTo>
                  <a:pt x="1087821" y="15766"/>
                </a:moveTo>
                <a:lnTo>
                  <a:pt x="5957450" y="0"/>
                </a:lnTo>
                <a:lnTo>
                  <a:pt x="7344816" y="1163201"/>
                </a:lnTo>
                <a:lnTo>
                  <a:pt x="0" y="1163201"/>
                </a:lnTo>
                <a:lnTo>
                  <a:pt x="1087821" y="15766"/>
                </a:lnTo>
                <a:close/>
              </a:path>
            </a:pathLst>
          </a:custGeom>
          <a:gradFill flip="none" rotWithShape="1">
            <a:gsLst>
              <a:gs pos="0">
                <a:srgbClr val="FFFFFF"/>
              </a:gs>
              <a:gs pos="61000">
                <a:srgbClr val="FFFFFF">
                  <a:alpha val="20000"/>
                </a:srgbClr>
              </a:gs>
              <a:gs pos="100000">
                <a:srgbClr val="3497AE">
                  <a:lumMod val="50000"/>
                  <a:alpha val="40000"/>
                </a:srgbClr>
              </a:gs>
            </a:gsLst>
            <a:lin ang="15600000" scaled="0"/>
            <a:tileRect/>
          </a:gradFill>
          <a:ln w="19050" cap="flat" cmpd="thickThin" algn="ctr">
            <a:noFill/>
            <a:prstDash val="solid"/>
          </a:ln>
          <a:effectLst/>
        </p:spPr>
        <p:txBody>
          <a:bodyPr rtlCol="0" anchor="t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133" kern="0">
              <a:solidFill>
                <a:srgbClr val="080808"/>
              </a:solidFill>
              <a:latin typeface="Segoe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441563" y="4014159"/>
            <a:ext cx="870164" cy="1444487"/>
            <a:chOff x="1974048" y="3939313"/>
            <a:chExt cx="652623" cy="1083365"/>
          </a:xfrm>
        </p:grpSpPr>
        <p:sp>
          <p:nvSpPr>
            <p:cNvPr id="22" name="椭圆 1"/>
            <p:cNvSpPr/>
            <p:nvPr/>
          </p:nvSpPr>
          <p:spPr>
            <a:xfrm rot="16200000">
              <a:off x="2152377" y="4548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3" name="椭圆 1"/>
            <p:cNvSpPr/>
            <p:nvPr/>
          </p:nvSpPr>
          <p:spPr>
            <a:xfrm rot="16200000">
              <a:off x="2152377" y="4497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4" name="椭圆 1"/>
            <p:cNvSpPr/>
            <p:nvPr/>
          </p:nvSpPr>
          <p:spPr>
            <a:xfrm rot="16200000">
              <a:off x="2152377" y="44467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5" name="椭圆 1"/>
            <p:cNvSpPr/>
            <p:nvPr/>
          </p:nvSpPr>
          <p:spPr>
            <a:xfrm rot="16200000">
              <a:off x="2152377" y="44086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6" name="椭圆 1"/>
            <p:cNvSpPr/>
            <p:nvPr/>
          </p:nvSpPr>
          <p:spPr>
            <a:xfrm rot="16200000">
              <a:off x="2152377" y="44594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7" name="椭圆 1"/>
            <p:cNvSpPr/>
            <p:nvPr/>
          </p:nvSpPr>
          <p:spPr>
            <a:xfrm rot="16200000">
              <a:off x="2152377" y="4370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8" name="椭圆 1"/>
            <p:cNvSpPr/>
            <p:nvPr/>
          </p:nvSpPr>
          <p:spPr>
            <a:xfrm rot="16200000">
              <a:off x="2152377" y="4345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9" name="椭圆 1"/>
            <p:cNvSpPr/>
            <p:nvPr/>
          </p:nvSpPr>
          <p:spPr>
            <a:xfrm rot="16200000">
              <a:off x="2152377" y="4294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30" name="椭圆 1"/>
            <p:cNvSpPr/>
            <p:nvPr/>
          </p:nvSpPr>
          <p:spPr>
            <a:xfrm rot="16200000">
              <a:off x="2152377" y="4243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31" name="椭圆 1"/>
            <p:cNvSpPr/>
            <p:nvPr/>
          </p:nvSpPr>
          <p:spPr>
            <a:xfrm rot="16200000">
              <a:off x="2152377" y="42054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32" name="椭圆 1"/>
            <p:cNvSpPr/>
            <p:nvPr/>
          </p:nvSpPr>
          <p:spPr>
            <a:xfrm rot="16200000">
              <a:off x="2152377" y="42562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33" name="椭圆 1"/>
            <p:cNvSpPr/>
            <p:nvPr/>
          </p:nvSpPr>
          <p:spPr>
            <a:xfrm rot="16200000">
              <a:off x="2152377" y="4167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34" name="椭圆 1"/>
            <p:cNvSpPr/>
            <p:nvPr/>
          </p:nvSpPr>
          <p:spPr>
            <a:xfrm rot="16200000">
              <a:off x="2152377" y="4141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35" name="椭圆 1"/>
            <p:cNvSpPr/>
            <p:nvPr/>
          </p:nvSpPr>
          <p:spPr>
            <a:xfrm rot="16200000">
              <a:off x="2152377" y="4091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grpSp>
          <p:nvGrpSpPr>
            <p:cNvPr id="36" name="组合 135"/>
            <p:cNvGrpSpPr/>
            <p:nvPr/>
          </p:nvGrpSpPr>
          <p:grpSpPr>
            <a:xfrm>
              <a:off x="1974048" y="3939313"/>
              <a:ext cx="652623" cy="588065"/>
              <a:chOff x="1974048" y="3939313"/>
              <a:chExt cx="652623" cy="588065"/>
            </a:xfrm>
          </p:grpSpPr>
          <p:sp>
            <p:nvSpPr>
              <p:cNvPr id="37" name="椭圆 1"/>
              <p:cNvSpPr/>
              <p:nvPr/>
            </p:nvSpPr>
            <p:spPr>
              <a:xfrm rot="16200000">
                <a:off x="2152377" y="4040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9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33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8" name="椭圆 1"/>
              <p:cNvSpPr/>
              <p:nvPr/>
            </p:nvSpPr>
            <p:spPr>
              <a:xfrm rot="16200000">
                <a:off x="2152377" y="40022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9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33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9" name="椭圆 1"/>
              <p:cNvSpPr/>
              <p:nvPr/>
            </p:nvSpPr>
            <p:spPr>
              <a:xfrm rot="16200000">
                <a:off x="2152377" y="40530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9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33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0" name="椭圆 1"/>
              <p:cNvSpPr/>
              <p:nvPr/>
            </p:nvSpPr>
            <p:spPr>
              <a:xfrm rot="16200000">
                <a:off x="2152377" y="3964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9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33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1" name="椭圆 1"/>
              <p:cNvSpPr/>
              <p:nvPr/>
            </p:nvSpPr>
            <p:spPr>
              <a:xfrm rot="16200000">
                <a:off x="2152377" y="39387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9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33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2" name="椭圆 1"/>
              <p:cNvSpPr/>
              <p:nvPr/>
            </p:nvSpPr>
            <p:spPr>
              <a:xfrm rot="16200000">
                <a:off x="2152377" y="3887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9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33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3" name="椭圆 1"/>
              <p:cNvSpPr/>
              <p:nvPr/>
            </p:nvSpPr>
            <p:spPr>
              <a:xfrm rot="16200000">
                <a:off x="2152377" y="3837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9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33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47" name="椭圆 1"/>
              <p:cNvSpPr/>
              <p:nvPr/>
            </p:nvSpPr>
            <p:spPr>
              <a:xfrm rot="16200000">
                <a:off x="2152377" y="37990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9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33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1" name="椭圆 1"/>
              <p:cNvSpPr/>
              <p:nvPr/>
            </p:nvSpPr>
            <p:spPr>
              <a:xfrm rot="16200000">
                <a:off x="2152377" y="38498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9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33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57" name="椭圆 1"/>
              <p:cNvSpPr/>
              <p:nvPr/>
            </p:nvSpPr>
            <p:spPr>
              <a:xfrm rot="16200000">
                <a:off x="2152377" y="3760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39000">
                    <a:srgbClr val="7DCC2E">
                      <a:alpha val="50000"/>
                    </a:srgbClr>
                  </a:gs>
                  <a:gs pos="74000">
                    <a:srgbClr val="7DCC2E">
                      <a:lumMod val="60000"/>
                      <a:lumOff val="40000"/>
                    </a:srgbClr>
                  </a:gs>
                </a:gsLst>
                <a:lin ang="9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33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3601243" y="2913493"/>
            <a:ext cx="870164" cy="2545153"/>
            <a:chOff x="2843808" y="3113813"/>
            <a:chExt cx="652623" cy="1908865"/>
          </a:xfrm>
        </p:grpSpPr>
        <p:grpSp>
          <p:nvGrpSpPr>
            <p:cNvPr id="59" name="组合 34"/>
            <p:cNvGrpSpPr/>
            <p:nvPr/>
          </p:nvGrpSpPr>
          <p:grpSpPr>
            <a:xfrm>
              <a:off x="2843808" y="3939313"/>
              <a:ext cx="652623" cy="1083365"/>
              <a:chOff x="1974048" y="3939313"/>
              <a:chExt cx="652623" cy="1083365"/>
            </a:xfrm>
          </p:grpSpPr>
          <p:sp>
            <p:nvSpPr>
              <p:cNvPr id="85" name="椭圆 1"/>
              <p:cNvSpPr/>
              <p:nvPr/>
            </p:nvSpPr>
            <p:spPr>
              <a:xfrm rot="16200000">
                <a:off x="2152377" y="4548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86" name="椭圆 1"/>
              <p:cNvSpPr/>
              <p:nvPr/>
            </p:nvSpPr>
            <p:spPr>
              <a:xfrm rot="16200000">
                <a:off x="2152377" y="4497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87" name="椭圆 1"/>
              <p:cNvSpPr/>
              <p:nvPr/>
            </p:nvSpPr>
            <p:spPr>
              <a:xfrm rot="16200000">
                <a:off x="2152377" y="44467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88" name="椭圆 1"/>
              <p:cNvSpPr/>
              <p:nvPr/>
            </p:nvSpPr>
            <p:spPr>
              <a:xfrm rot="16200000">
                <a:off x="2152377" y="44086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89" name="椭圆 1"/>
              <p:cNvSpPr/>
              <p:nvPr/>
            </p:nvSpPr>
            <p:spPr>
              <a:xfrm rot="16200000">
                <a:off x="2152377" y="44594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90" name="椭圆 1"/>
              <p:cNvSpPr/>
              <p:nvPr/>
            </p:nvSpPr>
            <p:spPr>
              <a:xfrm rot="16200000">
                <a:off x="2152377" y="4370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91" name="椭圆 1"/>
              <p:cNvSpPr/>
              <p:nvPr/>
            </p:nvSpPr>
            <p:spPr>
              <a:xfrm rot="16200000">
                <a:off x="2152377" y="4345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92" name="椭圆 1"/>
              <p:cNvSpPr/>
              <p:nvPr/>
            </p:nvSpPr>
            <p:spPr>
              <a:xfrm rot="16200000">
                <a:off x="2152377" y="4294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93" name="椭圆 1"/>
              <p:cNvSpPr/>
              <p:nvPr/>
            </p:nvSpPr>
            <p:spPr>
              <a:xfrm rot="16200000">
                <a:off x="2152377" y="4243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94" name="椭圆 1"/>
              <p:cNvSpPr/>
              <p:nvPr/>
            </p:nvSpPr>
            <p:spPr>
              <a:xfrm rot="16200000">
                <a:off x="2152377" y="42054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95" name="椭圆 1"/>
              <p:cNvSpPr/>
              <p:nvPr/>
            </p:nvSpPr>
            <p:spPr>
              <a:xfrm rot="16200000">
                <a:off x="2152377" y="42562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96" name="椭圆 1"/>
              <p:cNvSpPr/>
              <p:nvPr/>
            </p:nvSpPr>
            <p:spPr>
              <a:xfrm rot="16200000">
                <a:off x="2152377" y="4167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97" name="椭圆 1"/>
              <p:cNvSpPr/>
              <p:nvPr/>
            </p:nvSpPr>
            <p:spPr>
              <a:xfrm rot="16200000">
                <a:off x="2152377" y="4141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98" name="椭圆 1"/>
              <p:cNvSpPr/>
              <p:nvPr/>
            </p:nvSpPr>
            <p:spPr>
              <a:xfrm rot="16200000">
                <a:off x="2152377" y="4091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99" name="椭圆 1"/>
              <p:cNvSpPr/>
              <p:nvPr/>
            </p:nvSpPr>
            <p:spPr>
              <a:xfrm rot="16200000">
                <a:off x="2152377" y="4040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00" name="椭圆 1"/>
              <p:cNvSpPr/>
              <p:nvPr/>
            </p:nvSpPr>
            <p:spPr>
              <a:xfrm rot="16200000">
                <a:off x="2152377" y="40022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01" name="椭圆 1"/>
              <p:cNvSpPr/>
              <p:nvPr/>
            </p:nvSpPr>
            <p:spPr>
              <a:xfrm rot="16200000">
                <a:off x="2152377" y="40530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02" name="椭圆 1"/>
              <p:cNvSpPr/>
              <p:nvPr/>
            </p:nvSpPr>
            <p:spPr>
              <a:xfrm rot="16200000">
                <a:off x="2152377" y="3964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03" name="椭圆 1"/>
              <p:cNvSpPr/>
              <p:nvPr/>
            </p:nvSpPr>
            <p:spPr>
              <a:xfrm rot="16200000">
                <a:off x="2152377" y="39387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04" name="椭圆 1"/>
              <p:cNvSpPr/>
              <p:nvPr/>
            </p:nvSpPr>
            <p:spPr>
              <a:xfrm rot="16200000">
                <a:off x="2152377" y="3887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05" name="椭圆 1"/>
              <p:cNvSpPr/>
              <p:nvPr/>
            </p:nvSpPr>
            <p:spPr>
              <a:xfrm rot="16200000">
                <a:off x="2152377" y="3837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06" name="椭圆 1"/>
              <p:cNvSpPr/>
              <p:nvPr/>
            </p:nvSpPr>
            <p:spPr>
              <a:xfrm rot="16200000">
                <a:off x="2152377" y="37990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07" name="椭圆 1"/>
              <p:cNvSpPr/>
              <p:nvPr/>
            </p:nvSpPr>
            <p:spPr>
              <a:xfrm rot="16200000">
                <a:off x="2152377" y="38498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08" name="椭圆 1"/>
              <p:cNvSpPr/>
              <p:nvPr/>
            </p:nvSpPr>
            <p:spPr>
              <a:xfrm rot="16200000">
                <a:off x="2152377" y="3760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2843808" y="3113813"/>
              <a:ext cx="652623" cy="1083365"/>
              <a:chOff x="1974048" y="3939313"/>
              <a:chExt cx="652623" cy="1083365"/>
            </a:xfrm>
          </p:grpSpPr>
          <p:sp>
            <p:nvSpPr>
              <p:cNvPr id="61" name="椭圆 1"/>
              <p:cNvSpPr/>
              <p:nvPr/>
            </p:nvSpPr>
            <p:spPr>
              <a:xfrm rot="16200000">
                <a:off x="2152377" y="4548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2" name="椭圆 1"/>
              <p:cNvSpPr/>
              <p:nvPr/>
            </p:nvSpPr>
            <p:spPr>
              <a:xfrm rot="16200000">
                <a:off x="2152377" y="4497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3" name="椭圆 1"/>
              <p:cNvSpPr/>
              <p:nvPr/>
            </p:nvSpPr>
            <p:spPr>
              <a:xfrm rot="16200000">
                <a:off x="2152377" y="44467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4" name="椭圆 1"/>
              <p:cNvSpPr/>
              <p:nvPr/>
            </p:nvSpPr>
            <p:spPr>
              <a:xfrm rot="16200000">
                <a:off x="2152377" y="44086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5" name="椭圆 1"/>
              <p:cNvSpPr/>
              <p:nvPr/>
            </p:nvSpPr>
            <p:spPr>
              <a:xfrm rot="16200000">
                <a:off x="2152377" y="44594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6" name="椭圆 1"/>
              <p:cNvSpPr/>
              <p:nvPr/>
            </p:nvSpPr>
            <p:spPr>
              <a:xfrm rot="16200000">
                <a:off x="2152377" y="4370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7" name="椭圆 1"/>
              <p:cNvSpPr/>
              <p:nvPr/>
            </p:nvSpPr>
            <p:spPr>
              <a:xfrm rot="16200000">
                <a:off x="2152377" y="4345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8" name="椭圆 1"/>
              <p:cNvSpPr/>
              <p:nvPr/>
            </p:nvSpPr>
            <p:spPr>
              <a:xfrm rot="16200000">
                <a:off x="2152377" y="4294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69" name="椭圆 1"/>
              <p:cNvSpPr/>
              <p:nvPr/>
            </p:nvSpPr>
            <p:spPr>
              <a:xfrm rot="16200000">
                <a:off x="2152377" y="4243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70" name="椭圆 1"/>
              <p:cNvSpPr/>
              <p:nvPr/>
            </p:nvSpPr>
            <p:spPr>
              <a:xfrm rot="16200000">
                <a:off x="2152377" y="42054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71" name="椭圆 1"/>
              <p:cNvSpPr/>
              <p:nvPr/>
            </p:nvSpPr>
            <p:spPr>
              <a:xfrm rot="16200000">
                <a:off x="2152377" y="42562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72" name="椭圆 1"/>
              <p:cNvSpPr/>
              <p:nvPr/>
            </p:nvSpPr>
            <p:spPr>
              <a:xfrm rot="16200000">
                <a:off x="2152377" y="4167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73" name="椭圆 1"/>
              <p:cNvSpPr/>
              <p:nvPr/>
            </p:nvSpPr>
            <p:spPr>
              <a:xfrm rot="16200000">
                <a:off x="2152377" y="4141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74" name="椭圆 1"/>
              <p:cNvSpPr/>
              <p:nvPr/>
            </p:nvSpPr>
            <p:spPr>
              <a:xfrm rot="16200000">
                <a:off x="2152377" y="4091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75" name="椭圆 1"/>
              <p:cNvSpPr/>
              <p:nvPr/>
            </p:nvSpPr>
            <p:spPr>
              <a:xfrm rot="16200000">
                <a:off x="2152377" y="4040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76" name="椭圆 1"/>
              <p:cNvSpPr/>
              <p:nvPr/>
            </p:nvSpPr>
            <p:spPr>
              <a:xfrm rot="16200000">
                <a:off x="2152377" y="40022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77" name="椭圆 1"/>
              <p:cNvSpPr/>
              <p:nvPr/>
            </p:nvSpPr>
            <p:spPr>
              <a:xfrm rot="16200000">
                <a:off x="2152377" y="40530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78" name="椭圆 1"/>
              <p:cNvSpPr/>
              <p:nvPr/>
            </p:nvSpPr>
            <p:spPr>
              <a:xfrm rot="16200000">
                <a:off x="2152377" y="3964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79" name="椭圆 1"/>
              <p:cNvSpPr/>
              <p:nvPr/>
            </p:nvSpPr>
            <p:spPr>
              <a:xfrm rot="16200000">
                <a:off x="2152377" y="39387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80" name="椭圆 1"/>
              <p:cNvSpPr/>
              <p:nvPr/>
            </p:nvSpPr>
            <p:spPr>
              <a:xfrm rot="16200000">
                <a:off x="2152377" y="3887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81" name="椭圆 1"/>
              <p:cNvSpPr/>
              <p:nvPr/>
            </p:nvSpPr>
            <p:spPr>
              <a:xfrm rot="16200000">
                <a:off x="2152377" y="3837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82" name="椭圆 1"/>
              <p:cNvSpPr/>
              <p:nvPr/>
            </p:nvSpPr>
            <p:spPr>
              <a:xfrm rot="16200000">
                <a:off x="2152377" y="37990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83" name="椭圆 1"/>
              <p:cNvSpPr/>
              <p:nvPr/>
            </p:nvSpPr>
            <p:spPr>
              <a:xfrm rot="16200000">
                <a:off x="2152377" y="38498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84" name="椭圆 1"/>
              <p:cNvSpPr/>
              <p:nvPr/>
            </p:nvSpPr>
            <p:spPr>
              <a:xfrm rot="16200000">
                <a:off x="2152377" y="3760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</p:grpSp>
      <p:grpSp>
        <p:nvGrpSpPr>
          <p:cNvPr id="109" name="组合 108"/>
          <p:cNvGrpSpPr/>
          <p:nvPr/>
        </p:nvGrpSpPr>
        <p:grpSpPr>
          <a:xfrm>
            <a:off x="4753371" y="4014159"/>
            <a:ext cx="870164" cy="1444487"/>
            <a:chOff x="1974048" y="3939313"/>
            <a:chExt cx="652623" cy="1083365"/>
          </a:xfrm>
        </p:grpSpPr>
        <p:sp>
          <p:nvSpPr>
            <p:cNvPr id="110" name="椭圆 1"/>
            <p:cNvSpPr/>
            <p:nvPr/>
          </p:nvSpPr>
          <p:spPr>
            <a:xfrm rot="16200000">
              <a:off x="2152377" y="4548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11" name="椭圆 1"/>
            <p:cNvSpPr/>
            <p:nvPr/>
          </p:nvSpPr>
          <p:spPr>
            <a:xfrm rot="16200000">
              <a:off x="2152377" y="4497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12" name="椭圆 1"/>
            <p:cNvSpPr/>
            <p:nvPr/>
          </p:nvSpPr>
          <p:spPr>
            <a:xfrm rot="16200000">
              <a:off x="2152377" y="44467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13" name="椭圆 1"/>
            <p:cNvSpPr/>
            <p:nvPr/>
          </p:nvSpPr>
          <p:spPr>
            <a:xfrm rot="16200000">
              <a:off x="2152377" y="44086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14" name="椭圆 1"/>
            <p:cNvSpPr/>
            <p:nvPr/>
          </p:nvSpPr>
          <p:spPr>
            <a:xfrm rot="16200000">
              <a:off x="2152377" y="44594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15" name="椭圆 1"/>
            <p:cNvSpPr/>
            <p:nvPr/>
          </p:nvSpPr>
          <p:spPr>
            <a:xfrm rot="16200000">
              <a:off x="2152377" y="4370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16" name="椭圆 1"/>
            <p:cNvSpPr/>
            <p:nvPr/>
          </p:nvSpPr>
          <p:spPr>
            <a:xfrm rot="16200000">
              <a:off x="2152377" y="4345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17" name="椭圆 1"/>
            <p:cNvSpPr/>
            <p:nvPr/>
          </p:nvSpPr>
          <p:spPr>
            <a:xfrm rot="16200000">
              <a:off x="2152377" y="4294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18" name="椭圆 1"/>
            <p:cNvSpPr/>
            <p:nvPr/>
          </p:nvSpPr>
          <p:spPr>
            <a:xfrm rot="16200000">
              <a:off x="2152377" y="4243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19" name="椭圆 1"/>
            <p:cNvSpPr/>
            <p:nvPr/>
          </p:nvSpPr>
          <p:spPr>
            <a:xfrm rot="16200000">
              <a:off x="2152377" y="42054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20" name="椭圆 1"/>
            <p:cNvSpPr/>
            <p:nvPr/>
          </p:nvSpPr>
          <p:spPr>
            <a:xfrm rot="16200000">
              <a:off x="2152377" y="42562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21" name="椭圆 1"/>
            <p:cNvSpPr/>
            <p:nvPr/>
          </p:nvSpPr>
          <p:spPr>
            <a:xfrm rot="16200000">
              <a:off x="2152377" y="4167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22" name="椭圆 1"/>
            <p:cNvSpPr/>
            <p:nvPr/>
          </p:nvSpPr>
          <p:spPr>
            <a:xfrm rot="16200000">
              <a:off x="2152377" y="4141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23" name="椭圆 1"/>
            <p:cNvSpPr/>
            <p:nvPr/>
          </p:nvSpPr>
          <p:spPr>
            <a:xfrm rot="16200000">
              <a:off x="2152377" y="4091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24" name="椭圆 1"/>
            <p:cNvSpPr/>
            <p:nvPr/>
          </p:nvSpPr>
          <p:spPr>
            <a:xfrm rot="16200000">
              <a:off x="2152377" y="4040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25" name="椭圆 1"/>
            <p:cNvSpPr/>
            <p:nvPr/>
          </p:nvSpPr>
          <p:spPr>
            <a:xfrm rot="16200000">
              <a:off x="2152377" y="40022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26" name="椭圆 1"/>
            <p:cNvSpPr/>
            <p:nvPr/>
          </p:nvSpPr>
          <p:spPr>
            <a:xfrm rot="16200000">
              <a:off x="2152377" y="4053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27" name="椭圆 1"/>
            <p:cNvSpPr/>
            <p:nvPr/>
          </p:nvSpPr>
          <p:spPr>
            <a:xfrm rot="16200000">
              <a:off x="2152377" y="3964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28" name="椭圆 1"/>
            <p:cNvSpPr/>
            <p:nvPr/>
          </p:nvSpPr>
          <p:spPr>
            <a:xfrm rot="16200000">
              <a:off x="2152377" y="39387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29" name="椭圆 1"/>
            <p:cNvSpPr/>
            <p:nvPr/>
          </p:nvSpPr>
          <p:spPr>
            <a:xfrm rot="16200000">
              <a:off x="2152377" y="3887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30" name="椭圆 1"/>
            <p:cNvSpPr/>
            <p:nvPr/>
          </p:nvSpPr>
          <p:spPr>
            <a:xfrm rot="16200000">
              <a:off x="2152377" y="3837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31" name="椭圆 1"/>
            <p:cNvSpPr/>
            <p:nvPr/>
          </p:nvSpPr>
          <p:spPr>
            <a:xfrm rot="16200000">
              <a:off x="2152377" y="3799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32" name="椭圆 1"/>
            <p:cNvSpPr/>
            <p:nvPr/>
          </p:nvSpPr>
          <p:spPr>
            <a:xfrm rot="16200000">
              <a:off x="2152377" y="38498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33" name="椭圆 1"/>
            <p:cNvSpPr/>
            <p:nvPr/>
          </p:nvSpPr>
          <p:spPr>
            <a:xfrm rot="16200000">
              <a:off x="2152377" y="3760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4753371" y="2896559"/>
            <a:ext cx="870164" cy="1444487"/>
            <a:chOff x="1974048" y="3939313"/>
            <a:chExt cx="652623" cy="1083365"/>
          </a:xfrm>
        </p:grpSpPr>
        <p:sp>
          <p:nvSpPr>
            <p:cNvPr id="135" name="椭圆 1"/>
            <p:cNvSpPr/>
            <p:nvPr/>
          </p:nvSpPr>
          <p:spPr>
            <a:xfrm rot="16200000">
              <a:off x="2152377" y="4548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36" name="椭圆 1"/>
            <p:cNvSpPr/>
            <p:nvPr/>
          </p:nvSpPr>
          <p:spPr>
            <a:xfrm rot="16200000">
              <a:off x="2152377" y="4497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38" name="椭圆 1"/>
            <p:cNvSpPr/>
            <p:nvPr/>
          </p:nvSpPr>
          <p:spPr>
            <a:xfrm rot="16200000">
              <a:off x="2152377" y="44467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39" name="椭圆 1"/>
            <p:cNvSpPr/>
            <p:nvPr/>
          </p:nvSpPr>
          <p:spPr>
            <a:xfrm rot="16200000">
              <a:off x="2152377" y="44086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40" name="椭圆 1"/>
            <p:cNvSpPr/>
            <p:nvPr/>
          </p:nvSpPr>
          <p:spPr>
            <a:xfrm rot="16200000">
              <a:off x="2152377" y="44594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44" name="椭圆 1"/>
            <p:cNvSpPr/>
            <p:nvPr/>
          </p:nvSpPr>
          <p:spPr>
            <a:xfrm rot="16200000">
              <a:off x="2152377" y="4370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45" name="椭圆 1"/>
            <p:cNvSpPr/>
            <p:nvPr/>
          </p:nvSpPr>
          <p:spPr>
            <a:xfrm rot="16200000">
              <a:off x="2152377" y="4345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46" name="椭圆 1"/>
            <p:cNvSpPr/>
            <p:nvPr/>
          </p:nvSpPr>
          <p:spPr>
            <a:xfrm rot="16200000">
              <a:off x="2152377" y="4294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47" name="椭圆 1"/>
            <p:cNvSpPr/>
            <p:nvPr/>
          </p:nvSpPr>
          <p:spPr>
            <a:xfrm rot="16200000">
              <a:off x="2152377" y="4243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48" name="椭圆 1"/>
            <p:cNvSpPr/>
            <p:nvPr/>
          </p:nvSpPr>
          <p:spPr>
            <a:xfrm rot="16200000">
              <a:off x="2152377" y="42054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49" name="椭圆 1"/>
            <p:cNvSpPr/>
            <p:nvPr/>
          </p:nvSpPr>
          <p:spPr>
            <a:xfrm rot="16200000">
              <a:off x="2152377" y="42562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50" name="椭圆 1"/>
            <p:cNvSpPr/>
            <p:nvPr/>
          </p:nvSpPr>
          <p:spPr>
            <a:xfrm rot="16200000">
              <a:off x="2152377" y="4167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51" name="椭圆 1"/>
            <p:cNvSpPr/>
            <p:nvPr/>
          </p:nvSpPr>
          <p:spPr>
            <a:xfrm rot="16200000">
              <a:off x="2152377" y="4141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52" name="椭圆 1"/>
            <p:cNvSpPr/>
            <p:nvPr/>
          </p:nvSpPr>
          <p:spPr>
            <a:xfrm rot="16200000">
              <a:off x="2152377" y="4091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53" name="椭圆 1"/>
            <p:cNvSpPr/>
            <p:nvPr/>
          </p:nvSpPr>
          <p:spPr>
            <a:xfrm rot="16200000">
              <a:off x="2152377" y="4040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54" name="椭圆 1"/>
            <p:cNvSpPr/>
            <p:nvPr/>
          </p:nvSpPr>
          <p:spPr>
            <a:xfrm rot="16200000">
              <a:off x="2152377" y="40022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55" name="椭圆 1"/>
            <p:cNvSpPr/>
            <p:nvPr/>
          </p:nvSpPr>
          <p:spPr>
            <a:xfrm rot="16200000">
              <a:off x="2152377" y="4053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56" name="椭圆 1"/>
            <p:cNvSpPr/>
            <p:nvPr/>
          </p:nvSpPr>
          <p:spPr>
            <a:xfrm rot="16200000">
              <a:off x="2152377" y="3964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57" name="椭圆 1"/>
            <p:cNvSpPr/>
            <p:nvPr/>
          </p:nvSpPr>
          <p:spPr>
            <a:xfrm rot="16200000">
              <a:off x="2152377" y="39387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58" name="椭圆 1"/>
            <p:cNvSpPr/>
            <p:nvPr/>
          </p:nvSpPr>
          <p:spPr>
            <a:xfrm rot="16200000">
              <a:off x="2152377" y="3887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59" name="椭圆 1"/>
            <p:cNvSpPr/>
            <p:nvPr/>
          </p:nvSpPr>
          <p:spPr>
            <a:xfrm rot="16200000">
              <a:off x="2152377" y="3837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60" name="椭圆 1"/>
            <p:cNvSpPr/>
            <p:nvPr/>
          </p:nvSpPr>
          <p:spPr>
            <a:xfrm rot="16200000">
              <a:off x="2152377" y="3799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61" name="椭圆 1"/>
            <p:cNvSpPr/>
            <p:nvPr/>
          </p:nvSpPr>
          <p:spPr>
            <a:xfrm rot="16200000">
              <a:off x="2152377" y="38498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62" name="椭圆 1"/>
            <p:cNvSpPr/>
            <p:nvPr/>
          </p:nvSpPr>
          <p:spPr>
            <a:xfrm rot="16200000">
              <a:off x="2152377" y="3760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4755583" y="2442441"/>
            <a:ext cx="870164" cy="784087"/>
            <a:chOff x="1974048" y="3939313"/>
            <a:chExt cx="652623" cy="588065"/>
          </a:xfrm>
        </p:grpSpPr>
        <p:sp>
          <p:nvSpPr>
            <p:cNvPr id="164" name="椭圆 1"/>
            <p:cNvSpPr/>
            <p:nvPr/>
          </p:nvSpPr>
          <p:spPr>
            <a:xfrm rot="16200000">
              <a:off x="2152377" y="4040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65" name="椭圆 1"/>
            <p:cNvSpPr/>
            <p:nvPr/>
          </p:nvSpPr>
          <p:spPr>
            <a:xfrm rot="16200000">
              <a:off x="2152377" y="40022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66" name="椭圆 1"/>
            <p:cNvSpPr/>
            <p:nvPr/>
          </p:nvSpPr>
          <p:spPr>
            <a:xfrm rot="16200000">
              <a:off x="2152377" y="4053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67" name="椭圆 1"/>
            <p:cNvSpPr/>
            <p:nvPr/>
          </p:nvSpPr>
          <p:spPr>
            <a:xfrm rot="16200000">
              <a:off x="2152377" y="3964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68" name="椭圆 1"/>
            <p:cNvSpPr/>
            <p:nvPr/>
          </p:nvSpPr>
          <p:spPr>
            <a:xfrm rot="16200000">
              <a:off x="2152377" y="39387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69" name="椭圆 1"/>
            <p:cNvSpPr/>
            <p:nvPr/>
          </p:nvSpPr>
          <p:spPr>
            <a:xfrm rot="16200000">
              <a:off x="2152377" y="3887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70" name="椭圆 1"/>
            <p:cNvSpPr/>
            <p:nvPr/>
          </p:nvSpPr>
          <p:spPr>
            <a:xfrm rot="16200000">
              <a:off x="2152377" y="3837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71" name="椭圆 1"/>
            <p:cNvSpPr/>
            <p:nvPr/>
          </p:nvSpPr>
          <p:spPr>
            <a:xfrm rot="16200000">
              <a:off x="2152377" y="3799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72" name="椭圆 1"/>
            <p:cNvSpPr/>
            <p:nvPr/>
          </p:nvSpPr>
          <p:spPr>
            <a:xfrm rot="16200000">
              <a:off x="2152377" y="38498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173" name="椭圆 1"/>
            <p:cNvSpPr/>
            <p:nvPr/>
          </p:nvSpPr>
          <p:spPr>
            <a:xfrm rot="16200000">
              <a:off x="2152377" y="3760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5929743" y="2913493"/>
            <a:ext cx="870164" cy="2545153"/>
            <a:chOff x="2843808" y="3113813"/>
            <a:chExt cx="652623" cy="1908865"/>
          </a:xfrm>
        </p:grpSpPr>
        <p:grpSp>
          <p:nvGrpSpPr>
            <p:cNvPr id="175" name="组合 174"/>
            <p:cNvGrpSpPr/>
            <p:nvPr/>
          </p:nvGrpSpPr>
          <p:grpSpPr>
            <a:xfrm>
              <a:off x="2843808" y="3939313"/>
              <a:ext cx="652623" cy="1083365"/>
              <a:chOff x="1974048" y="3939313"/>
              <a:chExt cx="652623" cy="1083365"/>
            </a:xfrm>
          </p:grpSpPr>
          <p:sp>
            <p:nvSpPr>
              <p:cNvPr id="201" name="椭圆 1"/>
              <p:cNvSpPr/>
              <p:nvPr/>
            </p:nvSpPr>
            <p:spPr>
              <a:xfrm rot="16200000">
                <a:off x="2152377" y="4548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202" name="椭圆 1"/>
              <p:cNvSpPr/>
              <p:nvPr/>
            </p:nvSpPr>
            <p:spPr>
              <a:xfrm rot="16200000">
                <a:off x="2152377" y="4497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203" name="椭圆 1"/>
              <p:cNvSpPr/>
              <p:nvPr/>
            </p:nvSpPr>
            <p:spPr>
              <a:xfrm rot="16200000">
                <a:off x="2152377" y="44467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204" name="椭圆 1"/>
              <p:cNvSpPr/>
              <p:nvPr/>
            </p:nvSpPr>
            <p:spPr>
              <a:xfrm rot="16200000">
                <a:off x="2152377" y="44086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205" name="椭圆 1"/>
              <p:cNvSpPr/>
              <p:nvPr/>
            </p:nvSpPr>
            <p:spPr>
              <a:xfrm rot="16200000">
                <a:off x="2152377" y="44594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206" name="椭圆 1"/>
              <p:cNvSpPr/>
              <p:nvPr/>
            </p:nvSpPr>
            <p:spPr>
              <a:xfrm rot="16200000">
                <a:off x="2152377" y="4370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207" name="椭圆 1"/>
              <p:cNvSpPr/>
              <p:nvPr/>
            </p:nvSpPr>
            <p:spPr>
              <a:xfrm rot="16200000">
                <a:off x="2152377" y="4345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208" name="椭圆 1"/>
              <p:cNvSpPr/>
              <p:nvPr/>
            </p:nvSpPr>
            <p:spPr>
              <a:xfrm rot="16200000">
                <a:off x="2152377" y="4294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209" name="椭圆 1"/>
              <p:cNvSpPr/>
              <p:nvPr/>
            </p:nvSpPr>
            <p:spPr>
              <a:xfrm rot="16200000">
                <a:off x="2152377" y="4243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210" name="椭圆 1"/>
              <p:cNvSpPr/>
              <p:nvPr/>
            </p:nvSpPr>
            <p:spPr>
              <a:xfrm rot="16200000">
                <a:off x="2152377" y="42054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211" name="椭圆 1"/>
              <p:cNvSpPr/>
              <p:nvPr/>
            </p:nvSpPr>
            <p:spPr>
              <a:xfrm rot="16200000">
                <a:off x="2152377" y="42562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212" name="椭圆 1"/>
              <p:cNvSpPr/>
              <p:nvPr/>
            </p:nvSpPr>
            <p:spPr>
              <a:xfrm rot="16200000">
                <a:off x="2152377" y="4167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213" name="椭圆 1"/>
              <p:cNvSpPr/>
              <p:nvPr/>
            </p:nvSpPr>
            <p:spPr>
              <a:xfrm rot="16200000">
                <a:off x="2152377" y="4141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214" name="椭圆 1"/>
              <p:cNvSpPr/>
              <p:nvPr/>
            </p:nvSpPr>
            <p:spPr>
              <a:xfrm rot="16200000">
                <a:off x="2152377" y="4091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215" name="椭圆 1"/>
              <p:cNvSpPr/>
              <p:nvPr/>
            </p:nvSpPr>
            <p:spPr>
              <a:xfrm rot="16200000">
                <a:off x="2152377" y="4040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216" name="椭圆 1"/>
              <p:cNvSpPr/>
              <p:nvPr/>
            </p:nvSpPr>
            <p:spPr>
              <a:xfrm rot="16200000">
                <a:off x="2152377" y="40022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217" name="椭圆 1"/>
              <p:cNvSpPr/>
              <p:nvPr/>
            </p:nvSpPr>
            <p:spPr>
              <a:xfrm rot="16200000">
                <a:off x="2152377" y="40530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218" name="椭圆 1"/>
              <p:cNvSpPr/>
              <p:nvPr/>
            </p:nvSpPr>
            <p:spPr>
              <a:xfrm rot="16200000">
                <a:off x="2152377" y="3964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219" name="椭圆 1"/>
              <p:cNvSpPr/>
              <p:nvPr/>
            </p:nvSpPr>
            <p:spPr>
              <a:xfrm rot="16200000">
                <a:off x="2152377" y="39387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220" name="椭圆 1"/>
              <p:cNvSpPr/>
              <p:nvPr/>
            </p:nvSpPr>
            <p:spPr>
              <a:xfrm rot="16200000">
                <a:off x="2152377" y="3887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221" name="椭圆 1"/>
              <p:cNvSpPr/>
              <p:nvPr/>
            </p:nvSpPr>
            <p:spPr>
              <a:xfrm rot="16200000">
                <a:off x="2152377" y="3837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222" name="椭圆 1"/>
              <p:cNvSpPr/>
              <p:nvPr/>
            </p:nvSpPr>
            <p:spPr>
              <a:xfrm rot="16200000">
                <a:off x="2152377" y="37990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223" name="椭圆 1"/>
              <p:cNvSpPr/>
              <p:nvPr/>
            </p:nvSpPr>
            <p:spPr>
              <a:xfrm rot="16200000">
                <a:off x="2152377" y="38498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224" name="椭圆 1"/>
              <p:cNvSpPr/>
              <p:nvPr/>
            </p:nvSpPr>
            <p:spPr>
              <a:xfrm rot="16200000">
                <a:off x="2152377" y="3760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grpSp>
          <p:nvGrpSpPr>
            <p:cNvPr id="176" name="组合 175"/>
            <p:cNvGrpSpPr/>
            <p:nvPr/>
          </p:nvGrpSpPr>
          <p:grpSpPr>
            <a:xfrm>
              <a:off x="2843808" y="3113813"/>
              <a:ext cx="652623" cy="1083365"/>
              <a:chOff x="1974048" y="3939313"/>
              <a:chExt cx="652623" cy="1083365"/>
            </a:xfrm>
          </p:grpSpPr>
          <p:sp>
            <p:nvSpPr>
              <p:cNvPr id="177" name="椭圆 1"/>
              <p:cNvSpPr/>
              <p:nvPr/>
            </p:nvSpPr>
            <p:spPr>
              <a:xfrm rot="16200000">
                <a:off x="2152377" y="4548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78" name="椭圆 1"/>
              <p:cNvSpPr/>
              <p:nvPr/>
            </p:nvSpPr>
            <p:spPr>
              <a:xfrm rot="16200000">
                <a:off x="2152377" y="4497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79" name="椭圆 1"/>
              <p:cNvSpPr/>
              <p:nvPr/>
            </p:nvSpPr>
            <p:spPr>
              <a:xfrm rot="16200000">
                <a:off x="2152377" y="44467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80" name="椭圆 1"/>
              <p:cNvSpPr/>
              <p:nvPr/>
            </p:nvSpPr>
            <p:spPr>
              <a:xfrm rot="16200000">
                <a:off x="2152377" y="44086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81" name="椭圆 1"/>
              <p:cNvSpPr/>
              <p:nvPr/>
            </p:nvSpPr>
            <p:spPr>
              <a:xfrm rot="16200000">
                <a:off x="2152377" y="44594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82" name="椭圆 1"/>
              <p:cNvSpPr/>
              <p:nvPr/>
            </p:nvSpPr>
            <p:spPr>
              <a:xfrm rot="16200000">
                <a:off x="2152377" y="4370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83" name="椭圆 1"/>
              <p:cNvSpPr/>
              <p:nvPr/>
            </p:nvSpPr>
            <p:spPr>
              <a:xfrm rot="16200000">
                <a:off x="2152377" y="4345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84" name="椭圆 1"/>
              <p:cNvSpPr/>
              <p:nvPr/>
            </p:nvSpPr>
            <p:spPr>
              <a:xfrm rot="16200000">
                <a:off x="2152377" y="4294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85" name="椭圆 1"/>
              <p:cNvSpPr/>
              <p:nvPr/>
            </p:nvSpPr>
            <p:spPr>
              <a:xfrm rot="16200000">
                <a:off x="2152377" y="4243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86" name="椭圆 1"/>
              <p:cNvSpPr/>
              <p:nvPr/>
            </p:nvSpPr>
            <p:spPr>
              <a:xfrm rot="16200000">
                <a:off x="2152377" y="42054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87" name="椭圆 1"/>
              <p:cNvSpPr/>
              <p:nvPr/>
            </p:nvSpPr>
            <p:spPr>
              <a:xfrm rot="16200000">
                <a:off x="2152377" y="42562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88" name="椭圆 1"/>
              <p:cNvSpPr/>
              <p:nvPr/>
            </p:nvSpPr>
            <p:spPr>
              <a:xfrm rot="16200000">
                <a:off x="2152377" y="4167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89" name="椭圆 1"/>
              <p:cNvSpPr/>
              <p:nvPr/>
            </p:nvSpPr>
            <p:spPr>
              <a:xfrm rot="16200000">
                <a:off x="2152377" y="4141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90" name="椭圆 1"/>
              <p:cNvSpPr/>
              <p:nvPr/>
            </p:nvSpPr>
            <p:spPr>
              <a:xfrm rot="16200000">
                <a:off x="2152377" y="4091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91" name="椭圆 1"/>
              <p:cNvSpPr/>
              <p:nvPr/>
            </p:nvSpPr>
            <p:spPr>
              <a:xfrm rot="16200000">
                <a:off x="2152377" y="4040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92" name="椭圆 1"/>
              <p:cNvSpPr/>
              <p:nvPr/>
            </p:nvSpPr>
            <p:spPr>
              <a:xfrm rot="16200000">
                <a:off x="2152377" y="40022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93" name="椭圆 1"/>
              <p:cNvSpPr/>
              <p:nvPr/>
            </p:nvSpPr>
            <p:spPr>
              <a:xfrm rot="16200000">
                <a:off x="2152377" y="40530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94" name="椭圆 1"/>
              <p:cNvSpPr/>
              <p:nvPr/>
            </p:nvSpPr>
            <p:spPr>
              <a:xfrm rot="16200000">
                <a:off x="2152377" y="3964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95" name="椭圆 1"/>
              <p:cNvSpPr/>
              <p:nvPr/>
            </p:nvSpPr>
            <p:spPr>
              <a:xfrm rot="16200000">
                <a:off x="2152377" y="39387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96" name="椭圆 1"/>
              <p:cNvSpPr/>
              <p:nvPr/>
            </p:nvSpPr>
            <p:spPr>
              <a:xfrm rot="16200000">
                <a:off x="2152377" y="3887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97" name="椭圆 1"/>
              <p:cNvSpPr/>
              <p:nvPr/>
            </p:nvSpPr>
            <p:spPr>
              <a:xfrm rot="16200000">
                <a:off x="2152377" y="3837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98" name="椭圆 1"/>
              <p:cNvSpPr/>
              <p:nvPr/>
            </p:nvSpPr>
            <p:spPr>
              <a:xfrm rot="16200000">
                <a:off x="2152377" y="37990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199" name="椭圆 1"/>
              <p:cNvSpPr/>
              <p:nvPr/>
            </p:nvSpPr>
            <p:spPr>
              <a:xfrm rot="16200000">
                <a:off x="2152377" y="38498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200" name="椭圆 1"/>
              <p:cNvSpPr/>
              <p:nvPr/>
            </p:nvSpPr>
            <p:spPr>
              <a:xfrm rot="16200000">
                <a:off x="2152377" y="3760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</p:grpSp>
      <p:grpSp>
        <p:nvGrpSpPr>
          <p:cNvPr id="225" name="组合 224"/>
          <p:cNvGrpSpPr/>
          <p:nvPr/>
        </p:nvGrpSpPr>
        <p:grpSpPr>
          <a:xfrm>
            <a:off x="7153638" y="4014159"/>
            <a:ext cx="870164" cy="1444487"/>
            <a:chOff x="1974048" y="3939313"/>
            <a:chExt cx="652623" cy="1083365"/>
          </a:xfrm>
        </p:grpSpPr>
        <p:sp>
          <p:nvSpPr>
            <p:cNvPr id="226" name="椭圆 1"/>
            <p:cNvSpPr/>
            <p:nvPr/>
          </p:nvSpPr>
          <p:spPr>
            <a:xfrm rot="16200000">
              <a:off x="2152377" y="4548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27" name="椭圆 1"/>
            <p:cNvSpPr/>
            <p:nvPr/>
          </p:nvSpPr>
          <p:spPr>
            <a:xfrm rot="16200000">
              <a:off x="2152377" y="4497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28" name="椭圆 1"/>
            <p:cNvSpPr/>
            <p:nvPr/>
          </p:nvSpPr>
          <p:spPr>
            <a:xfrm rot="16200000">
              <a:off x="2152377" y="44467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29" name="椭圆 1"/>
            <p:cNvSpPr/>
            <p:nvPr/>
          </p:nvSpPr>
          <p:spPr>
            <a:xfrm rot="16200000">
              <a:off x="2152377" y="44086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30" name="椭圆 1"/>
            <p:cNvSpPr/>
            <p:nvPr/>
          </p:nvSpPr>
          <p:spPr>
            <a:xfrm rot="16200000">
              <a:off x="2152377" y="44594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31" name="椭圆 1"/>
            <p:cNvSpPr/>
            <p:nvPr/>
          </p:nvSpPr>
          <p:spPr>
            <a:xfrm rot="16200000">
              <a:off x="2152377" y="4370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32" name="椭圆 1"/>
            <p:cNvSpPr/>
            <p:nvPr/>
          </p:nvSpPr>
          <p:spPr>
            <a:xfrm rot="16200000">
              <a:off x="2152377" y="4345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33" name="椭圆 1"/>
            <p:cNvSpPr/>
            <p:nvPr/>
          </p:nvSpPr>
          <p:spPr>
            <a:xfrm rot="16200000">
              <a:off x="2152377" y="4294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34" name="椭圆 1"/>
            <p:cNvSpPr/>
            <p:nvPr/>
          </p:nvSpPr>
          <p:spPr>
            <a:xfrm rot="16200000">
              <a:off x="2152377" y="4243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35" name="椭圆 1"/>
            <p:cNvSpPr/>
            <p:nvPr/>
          </p:nvSpPr>
          <p:spPr>
            <a:xfrm rot="16200000">
              <a:off x="2152377" y="42054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36" name="椭圆 1"/>
            <p:cNvSpPr/>
            <p:nvPr/>
          </p:nvSpPr>
          <p:spPr>
            <a:xfrm rot="16200000">
              <a:off x="2152377" y="42562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37" name="椭圆 1"/>
            <p:cNvSpPr/>
            <p:nvPr/>
          </p:nvSpPr>
          <p:spPr>
            <a:xfrm rot="16200000">
              <a:off x="2152377" y="4167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38" name="椭圆 1"/>
            <p:cNvSpPr/>
            <p:nvPr/>
          </p:nvSpPr>
          <p:spPr>
            <a:xfrm rot="16200000">
              <a:off x="2152377" y="4141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39" name="椭圆 1"/>
            <p:cNvSpPr/>
            <p:nvPr/>
          </p:nvSpPr>
          <p:spPr>
            <a:xfrm rot="16200000">
              <a:off x="2152377" y="4091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40" name="椭圆 1"/>
            <p:cNvSpPr/>
            <p:nvPr/>
          </p:nvSpPr>
          <p:spPr>
            <a:xfrm rot="16200000">
              <a:off x="2152377" y="4040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41" name="椭圆 1"/>
            <p:cNvSpPr/>
            <p:nvPr/>
          </p:nvSpPr>
          <p:spPr>
            <a:xfrm rot="16200000">
              <a:off x="2152377" y="40022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42" name="椭圆 1"/>
            <p:cNvSpPr/>
            <p:nvPr/>
          </p:nvSpPr>
          <p:spPr>
            <a:xfrm rot="16200000">
              <a:off x="2152377" y="4053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43" name="椭圆 1"/>
            <p:cNvSpPr/>
            <p:nvPr/>
          </p:nvSpPr>
          <p:spPr>
            <a:xfrm rot="16200000">
              <a:off x="2152377" y="3964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44" name="椭圆 1"/>
            <p:cNvSpPr/>
            <p:nvPr/>
          </p:nvSpPr>
          <p:spPr>
            <a:xfrm rot="16200000">
              <a:off x="2152377" y="39387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45" name="椭圆 1"/>
            <p:cNvSpPr/>
            <p:nvPr/>
          </p:nvSpPr>
          <p:spPr>
            <a:xfrm rot="16200000">
              <a:off x="2152377" y="3887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46" name="椭圆 1"/>
            <p:cNvSpPr/>
            <p:nvPr/>
          </p:nvSpPr>
          <p:spPr>
            <a:xfrm rot="16200000">
              <a:off x="2152377" y="3837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47" name="椭圆 1"/>
            <p:cNvSpPr/>
            <p:nvPr/>
          </p:nvSpPr>
          <p:spPr>
            <a:xfrm rot="16200000">
              <a:off x="2152377" y="3799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48" name="椭圆 1"/>
            <p:cNvSpPr/>
            <p:nvPr/>
          </p:nvSpPr>
          <p:spPr>
            <a:xfrm rot="16200000">
              <a:off x="2152377" y="38498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49" name="椭圆 1"/>
            <p:cNvSpPr/>
            <p:nvPr/>
          </p:nvSpPr>
          <p:spPr>
            <a:xfrm rot="16200000">
              <a:off x="2152377" y="3760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7153638" y="2896559"/>
            <a:ext cx="870164" cy="1444487"/>
            <a:chOff x="1974048" y="3939313"/>
            <a:chExt cx="652623" cy="1083365"/>
          </a:xfrm>
        </p:grpSpPr>
        <p:sp>
          <p:nvSpPr>
            <p:cNvPr id="251" name="椭圆 1"/>
            <p:cNvSpPr/>
            <p:nvPr/>
          </p:nvSpPr>
          <p:spPr>
            <a:xfrm rot="16200000">
              <a:off x="2152377" y="4548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52" name="椭圆 1"/>
            <p:cNvSpPr/>
            <p:nvPr/>
          </p:nvSpPr>
          <p:spPr>
            <a:xfrm rot="16200000">
              <a:off x="2152377" y="4497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53" name="椭圆 1"/>
            <p:cNvSpPr/>
            <p:nvPr/>
          </p:nvSpPr>
          <p:spPr>
            <a:xfrm rot="16200000">
              <a:off x="2152377" y="44467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54" name="椭圆 1"/>
            <p:cNvSpPr/>
            <p:nvPr/>
          </p:nvSpPr>
          <p:spPr>
            <a:xfrm rot="16200000">
              <a:off x="2152377" y="44086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55" name="椭圆 1"/>
            <p:cNvSpPr/>
            <p:nvPr/>
          </p:nvSpPr>
          <p:spPr>
            <a:xfrm rot="16200000">
              <a:off x="2152377" y="44594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56" name="椭圆 1"/>
            <p:cNvSpPr/>
            <p:nvPr/>
          </p:nvSpPr>
          <p:spPr>
            <a:xfrm rot="16200000">
              <a:off x="2152377" y="4370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57" name="椭圆 1"/>
            <p:cNvSpPr/>
            <p:nvPr/>
          </p:nvSpPr>
          <p:spPr>
            <a:xfrm rot="16200000">
              <a:off x="2152377" y="4345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58" name="椭圆 1"/>
            <p:cNvSpPr/>
            <p:nvPr/>
          </p:nvSpPr>
          <p:spPr>
            <a:xfrm rot="16200000">
              <a:off x="2152377" y="4294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59" name="椭圆 1"/>
            <p:cNvSpPr/>
            <p:nvPr/>
          </p:nvSpPr>
          <p:spPr>
            <a:xfrm rot="16200000">
              <a:off x="2152377" y="42435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60" name="椭圆 1"/>
            <p:cNvSpPr/>
            <p:nvPr/>
          </p:nvSpPr>
          <p:spPr>
            <a:xfrm rot="16200000">
              <a:off x="2152377" y="42054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61" name="椭圆 1"/>
            <p:cNvSpPr/>
            <p:nvPr/>
          </p:nvSpPr>
          <p:spPr>
            <a:xfrm rot="16200000">
              <a:off x="2152377" y="42562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62" name="椭圆 1"/>
            <p:cNvSpPr/>
            <p:nvPr/>
          </p:nvSpPr>
          <p:spPr>
            <a:xfrm rot="16200000">
              <a:off x="2152377" y="4167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63" name="椭圆 1"/>
            <p:cNvSpPr/>
            <p:nvPr/>
          </p:nvSpPr>
          <p:spPr>
            <a:xfrm rot="16200000">
              <a:off x="2152377" y="4141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64" name="椭圆 1"/>
            <p:cNvSpPr/>
            <p:nvPr/>
          </p:nvSpPr>
          <p:spPr>
            <a:xfrm rot="16200000">
              <a:off x="2152377" y="4091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65" name="椭圆 1"/>
            <p:cNvSpPr/>
            <p:nvPr/>
          </p:nvSpPr>
          <p:spPr>
            <a:xfrm rot="16200000">
              <a:off x="2152377" y="4040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66" name="椭圆 1"/>
            <p:cNvSpPr/>
            <p:nvPr/>
          </p:nvSpPr>
          <p:spPr>
            <a:xfrm rot="16200000">
              <a:off x="2152377" y="40022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67" name="椭圆 1"/>
            <p:cNvSpPr/>
            <p:nvPr/>
          </p:nvSpPr>
          <p:spPr>
            <a:xfrm rot="16200000">
              <a:off x="2152377" y="4053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68" name="椭圆 1"/>
            <p:cNvSpPr/>
            <p:nvPr/>
          </p:nvSpPr>
          <p:spPr>
            <a:xfrm rot="16200000">
              <a:off x="2152377" y="3964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69" name="椭圆 1"/>
            <p:cNvSpPr/>
            <p:nvPr/>
          </p:nvSpPr>
          <p:spPr>
            <a:xfrm rot="16200000">
              <a:off x="2152377" y="39387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70" name="椭圆 1"/>
            <p:cNvSpPr/>
            <p:nvPr/>
          </p:nvSpPr>
          <p:spPr>
            <a:xfrm rot="16200000">
              <a:off x="2152377" y="3887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71" name="椭圆 1"/>
            <p:cNvSpPr/>
            <p:nvPr/>
          </p:nvSpPr>
          <p:spPr>
            <a:xfrm rot="16200000">
              <a:off x="2152377" y="3837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72" name="椭圆 1"/>
            <p:cNvSpPr/>
            <p:nvPr/>
          </p:nvSpPr>
          <p:spPr>
            <a:xfrm rot="16200000">
              <a:off x="2152377" y="3799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73" name="椭圆 1"/>
            <p:cNvSpPr/>
            <p:nvPr/>
          </p:nvSpPr>
          <p:spPr>
            <a:xfrm rot="16200000">
              <a:off x="2152377" y="38498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74" name="椭圆 1"/>
            <p:cNvSpPr/>
            <p:nvPr/>
          </p:nvSpPr>
          <p:spPr>
            <a:xfrm rot="16200000">
              <a:off x="2152377" y="3760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7155850" y="2442441"/>
            <a:ext cx="870164" cy="784087"/>
            <a:chOff x="1974048" y="3939313"/>
            <a:chExt cx="652623" cy="588065"/>
          </a:xfrm>
        </p:grpSpPr>
        <p:sp>
          <p:nvSpPr>
            <p:cNvPr id="276" name="椭圆 1"/>
            <p:cNvSpPr/>
            <p:nvPr/>
          </p:nvSpPr>
          <p:spPr>
            <a:xfrm rot="16200000">
              <a:off x="2152377" y="4040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77" name="椭圆 1"/>
            <p:cNvSpPr/>
            <p:nvPr/>
          </p:nvSpPr>
          <p:spPr>
            <a:xfrm rot="16200000">
              <a:off x="2152377" y="40022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78" name="椭圆 1"/>
            <p:cNvSpPr/>
            <p:nvPr/>
          </p:nvSpPr>
          <p:spPr>
            <a:xfrm rot="16200000">
              <a:off x="2152377" y="4053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79" name="椭圆 1"/>
            <p:cNvSpPr/>
            <p:nvPr/>
          </p:nvSpPr>
          <p:spPr>
            <a:xfrm rot="16200000">
              <a:off x="2152377" y="3964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80" name="椭圆 1"/>
            <p:cNvSpPr/>
            <p:nvPr/>
          </p:nvSpPr>
          <p:spPr>
            <a:xfrm rot="16200000">
              <a:off x="2152377" y="39387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81" name="椭圆 1"/>
            <p:cNvSpPr/>
            <p:nvPr/>
          </p:nvSpPr>
          <p:spPr>
            <a:xfrm rot="16200000">
              <a:off x="2152377" y="3887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82" name="椭圆 1"/>
            <p:cNvSpPr/>
            <p:nvPr/>
          </p:nvSpPr>
          <p:spPr>
            <a:xfrm rot="16200000">
              <a:off x="2152377" y="3837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83" name="椭圆 1"/>
            <p:cNvSpPr/>
            <p:nvPr/>
          </p:nvSpPr>
          <p:spPr>
            <a:xfrm rot="16200000">
              <a:off x="2152377" y="3799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84" name="椭圆 1"/>
            <p:cNvSpPr/>
            <p:nvPr/>
          </p:nvSpPr>
          <p:spPr>
            <a:xfrm rot="16200000">
              <a:off x="2152377" y="38498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85" name="椭圆 1"/>
            <p:cNvSpPr/>
            <p:nvPr/>
          </p:nvSpPr>
          <p:spPr>
            <a:xfrm rot="16200000">
              <a:off x="2152377" y="3760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</p:grpSp>
      <p:grpSp>
        <p:nvGrpSpPr>
          <p:cNvPr id="286" name="组合 285"/>
          <p:cNvGrpSpPr/>
          <p:nvPr/>
        </p:nvGrpSpPr>
        <p:grpSpPr>
          <a:xfrm>
            <a:off x="7155850" y="1980361"/>
            <a:ext cx="870164" cy="784087"/>
            <a:chOff x="1974048" y="3939313"/>
            <a:chExt cx="652623" cy="588065"/>
          </a:xfrm>
        </p:grpSpPr>
        <p:sp>
          <p:nvSpPr>
            <p:cNvPr id="287" name="椭圆 1"/>
            <p:cNvSpPr/>
            <p:nvPr/>
          </p:nvSpPr>
          <p:spPr>
            <a:xfrm rot="16200000">
              <a:off x="2152377" y="40403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88" name="椭圆 1"/>
            <p:cNvSpPr/>
            <p:nvPr/>
          </p:nvSpPr>
          <p:spPr>
            <a:xfrm rot="16200000">
              <a:off x="2152377" y="40022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89" name="椭圆 1"/>
            <p:cNvSpPr/>
            <p:nvPr/>
          </p:nvSpPr>
          <p:spPr>
            <a:xfrm rot="16200000">
              <a:off x="2152377" y="4053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90" name="椭圆 1"/>
            <p:cNvSpPr/>
            <p:nvPr/>
          </p:nvSpPr>
          <p:spPr>
            <a:xfrm rot="16200000">
              <a:off x="2152377" y="3964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91" name="椭圆 1"/>
            <p:cNvSpPr/>
            <p:nvPr/>
          </p:nvSpPr>
          <p:spPr>
            <a:xfrm rot="16200000">
              <a:off x="2152377" y="39387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92" name="椭圆 1"/>
            <p:cNvSpPr/>
            <p:nvPr/>
          </p:nvSpPr>
          <p:spPr>
            <a:xfrm rot="16200000">
              <a:off x="2152377" y="3887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93" name="椭圆 1"/>
            <p:cNvSpPr/>
            <p:nvPr/>
          </p:nvSpPr>
          <p:spPr>
            <a:xfrm rot="16200000">
              <a:off x="2152377" y="3837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94" name="椭圆 1"/>
            <p:cNvSpPr/>
            <p:nvPr/>
          </p:nvSpPr>
          <p:spPr>
            <a:xfrm rot="16200000">
              <a:off x="2152377" y="3799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95" name="椭圆 1"/>
            <p:cNvSpPr/>
            <p:nvPr/>
          </p:nvSpPr>
          <p:spPr>
            <a:xfrm rot="16200000">
              <a:off x="2152377" y="38498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96" name="椭圆 1"/>
            <p:cNvSpPr/>
            <p:nvPr/>
          </p:nvSpPr>
          <p:spPr>
            <a:xfrm rot="16200000">
              <a:off x="2152377" y="3760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39000">
                  <a:srgbClr val="7DCC2E">
                    <a:alpha val="50000"/>
                  </a:srgbClr>
                </a:gs>
                <a:gs pos="74000">
                  <a:srgbClr val="7DCC2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</p:grpSp>
      <p:sp>
        <p:nvSpPr>
          <p:cNvPr id="297" name="椭圆 296"/>
          <p:cNvSpPr/>
          <p:nvPr/>
        </p:nvSpPr>
        <p:spPr>
          <a:xfrm>
            <a:off x="2742508" y="5311267"/>
            <a:ext cx="288032" cy="288032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61000">
                <a:srgbClr val="FFFFFF">
                  <a:alpha val="20000"/>
                </a:srgbClr>
              </a:gs>
              <a:gs pos="100000">
                <a:srgbClr val="3497AE">
                  <a:lumMod val="50000"/>
                  <a:alpha val="40000"/>
                </a:srgbClr>
              </a:gs>
            </a:gsLst>
            <a:lin ang="5400000" scaled="1"/>
            <a:tileRect/>
          </a:gradFill>
          <a:ln w="19050" cap="flat" cmpd="thickThin" algn="ctr">
            <a:solidFill>
              <a:srgbClr val="FFFFFF">
                <a:alpha val="67843"/>
              </a:srgbClr>
            </a:solidFill>
            <a:prstDash val="solid"/>
          </a:ln>
          <a:effectLst/>
        </p:spPr>
        <p:txBody>
          <a:bodyPr rtlCol="0" anchor="t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133" kern="0">
              <a:solidFill>
                <a:srgbClr val="080808"/>
              </a:solidFill>
              <a:latin typeface="Segoe"/>
            </a:endParaRPr>
          </a:p>
        </p:txBody>
      </p:sp>
      <p:sp>
        <p:nvSpPr>
          <p:cNvPr id="298" name="椭圆 297"/>
          <p:cNvSpPr/>
          <p:nvPr/>
        </p:nvSpPr>
        <p:spPr>
          <a:xfrm>
            <a:off x="3902189" y="5311267"/>
            <a:ext cx="288032" cy="288032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61000">
                <a:srgbClr val="FFFFFF">
                  <a:alpha val="20000"/>
                </a:srgbClr>
              </a:gs>
              <a:gs pos="100000">
                <a:srgbClr val="3497AE">
                  <a:lumMod val="50000"/>
                  <a:alpha val="40000"/>
                </a:srgbClr>
              </a:gs>
            </a:gsLst>
            <a:lin ang="5400000" scaled="1"/>
            <a:tileRect/>
          </a:gradFill>
          <a:ln w="19050" cap="flat" cmpd="thickThin" algn="ctr">
            <a:solidFill>
              <a:srgbClr val="FFFFFF">
                <a:alpha val="67843"/>
              </a:srgbClr>
            </a:solidFill>
            <a:prstDash val="solid"/>
          </a:ln>
          <a:effectLst/>
        </p:spPr>
        <p:txBody>
          <a:bodyPr rtlCol="0" anchor="t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133" kern="0">
              <a:solidFill>
                <a:srgbClr val="080808"/>
              </a:solidFill>
              <a:latin typeface="Segoe"/>
            </a:endParaRPr>
          </a:p>
        </p:txBody>
      </p:sp>
      <p:sp>
        <p:nvSpPr>
          <p:cNvPr id="299" name="椭圆 298"/>
          <p:cNvSpPr/>
          <p:nvPr/>
        </p:nvSpPr>
        <p:spPr>
          <a:xfrm>
            <a:off x="5056528" y="5311267"/>
            <a:ext cx="288032" cy="288032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61000">
                <a:srgbClr val="FFFFFF">
                  <a:alpha val="20000"/>
                </a:srgbClr>
              </a:gs>
              <a:gs pos="100000">
                <a:srgbClr val="3497AE">
                  <a:lumMod val="50000"/>
                  <a:alpha val="40000"/>
                </a:srgbClr>
              </a:gs>
            </a:gsLst>
            <a:lin ang="5400000" scaled="1"/>
            <a:tileRect/>
          </a:gradFill>
          <a:ln w="19050" cap="flat" cmpd="thickThin" algn="ctr">
            <a:solidFill>
              <a:srgbClr val="FFFFFF">
                <a:alpha val="67843"/>
              </a:srgbClr>
            </a:solidFill>
            <a:prstDash val="solid"/>
          </a:ln>
          <a:effectLst/>
        </p:spPr>
        <p:txBody>
          <a:bodyPr rtlCol="0" anchor="t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133" kern="0">
              <a:solidFill>
                <a:srgbClr val="080808"/>
              </a:solidFill>
              <a:latin typeface="Segoe"/>
            </a:endParaRPr>
          </a:p>
        </p:txBody>
      </p:sp>
      <p:sp>
        <p:nvSpPr>
          <p:cNvPr id="300" name="椭圆 299"/>
          <p:cNvSpPr/>
          <p:nvPr/>
        </p:nvSpPr>
        <p:spPr>
          <a:xfrm>
            <a:off x="6230688" y="5311267"/>
            <a:ext cx="288032" cy="288032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61000">
                <a:srgbClr val="FFFFFF">
                  <a:alpha val="20000"/>
                </a:srgbClr>
              </a:gs>
              <a:gs pos="100000">
                <a:srgbClr val="3497AE">
                  <a:lumMod val="50000"/>
                  <a:alpha val="40000"/>
                </a:srgbClr>
              </a:gs>
            </a:gsLst>
            <a:lin ang="5400000" scaled="1"/>
            <a:tileRect/>
          </a:gradFill>
          <a:ln w="19050" cap="flat" cmpd="thickThin" algn="ctr">
            <a:solidFill>
              <a:srgbClr val="FFFFFF">
                <a:alpha val="67843"/>
              </a:srgbClr>
            </a:solidFill>
            <a:prstDash val="solid"/>
          </a:ln>
          <a:effectLst/>
        </p:spPr>
        <p:txBody>
          <a:bodyPr rtlCol="0" anchor="t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133" kern="0">
              <a:solidFill>
                <a:srgbClr val="080808"/>
              </a:solidFill>
              <a:latin typeface="Segoe"/>
            </a:endParaRPr>
          </a:p>
        </p:txBody>
      </p:sp>
      <p:sp>
        <p:nvSpPr>
          <p:cNvPr id="301" name="椭圆 300"/>
          <p:cNvSpPr/>
          <p:nvPr/>
        </p:nvSpPr>
        <p:spPr>
          <a:xfrm>
            <a:off x="7456795" y="5311267"/>
            <a:ext cx="288032" cy="288032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61000">
                <a:srgbClr val="FFFFFF">
                  <a:alpha val="20000"/>
                </a:srgbClr>
              </a:gs>
              <a:gs pos="100000">
                <a:srgbClr val="3497AE">
                  <a:lumMod val="50000"/>
                  <a:alpha val="40000"/>
                </a:srgbClr>
              </a:gs>
            </a:gsLst>
            <a:lin ang="5400000" scaled="1"/>
            <a:tileRect/>
          </a:gradFill>
          <a:ln w="19050" cap="flat" cmpd="thickThin" algn="ctr">
            <a:solidFill>
              <a:srgbClr val="FFFFFF">
                <a:alpha val="67843"/>
              </a:srgbClr>
            </a:solidFill>
            <a:prstDash val="solid"/>
          </a:ln>
          <a:effectLst/>
        </p:spPr>
        <p:txBody>
          <a:bodyPr rtlCol="0" anchor="t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133" kern="0">
              <a:solidFill>
                <a:srgbClr val="080808"/>
              </a:solidFill>
              <a:latin typeface="Segoe"/>
            </a:endParaRPr>
          </a:p>
        </p:txBody>
      </p:sp>
      <p:grpSp>
        <p:nvGrpSpPr>
          <p:cNvPr id="302" name="组合 301"/>
          <p:cNvGrpSpPr/>
          <p:nvPr/>
        </p:nvGrpSpPr>
        <p:grpSpPr>
          <a:xfrm>
            <a:off x="8401777" y="3506159"/>
            <a:ext cx="870164" cy="1952487"/>
            <a:chOff x="6444208" y="3558313"/>
            <a:chExt cx="652623" cy="1464365"/>
          </a:xfrm>
        </p:grpSpPr>
        <p:grpSp>
          <p:nvGrpSpPr>
            <p:cNvPr id="303" name="组合 277"/>
            <p:cNvGrpSpPr/>
            <p:nvPr/>
          </p:nvGrpSpPr>
          <p:grpSpPr>
            <a:xfrm>
              <a:off x="6444208" y="3939313"/>
              <a:ext cx="652623" cy="1083365"/>
              <a:chOff x="1974048" y="3939313"/>
              <a:chExt cx="652623" cy="1083365"/>
            </a:xfrm>
          </p:grpSpPr>
          <p:sp>
            <p:nvSpPr>
              <p:cNvPr id="315" name="椭圆 1"/>
              <p:cNvSpPr/>
              <p:nvPr/>
            </p:nvSpPr>
            <p:spPr>
              <a:xfrm rot="16200000">
                <a:off x="2152377" y="4548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16" name="椭圆 1"/>
              <p:cNvSpPr/>
              <p:nvPr/>
            </p:nvSpPr>
            <p:spPr>
              <a:xfrm rot="16200000">
                <a:off x="2152377" y="4497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17" name="椭圆 1"/>
              <p:cNvSpPr/>
              <p:nvPr/>
            </p:nvSpPr>
            <p:spPr>
              <a:xfrm rot="16200000">
                <a:off x="2152377" y="44467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18" name="椭圆 1"/>
              <p:cNvSpPr/>
              <p:nvPr/>
            </p:nvSpPr>
            <p:spPr>
              <a:xfrm rot="16200000">
                <a:off x="2152377" y="44086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19" name="椭圆 1"/>
              <p:cNvSpPr/>
              <p:nvPr/>
            </p:nvSpPr>
            <p:spPr>
              <a:xfrm rot="16200000">
                <a:off x="2152377" y="44594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20" name="椭圆 1"/>
              <p:cNvSpPr/>
              <p:nvPr/>
            </p:nvSpPr>
            <p:spPr>
              <a:xfrm rot="16200000">
                <a:off x="2152377" y="4370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21" name="椭圆 1"/>
              <p:cNvSpPr/>
              <p:nvPr/>
            </p:nvSpPr>
            <p:spPr>
              <a:xfrm rot="16200000">
                <a:off x="2152377" y="4345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22" name="椭圆 1"/>
              <p:cNvSpPr/>
              <p:nvPr/>
            </p:nvSpPr>
            <p:spPr>
              <a:xfrm rot="16200000">
                <a:off x="2152377" y="4294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23" name="椭圆 1"/>
              <p:cNvSpPr/>
              <p:nvPr/>
            </p:nvSpPr>
            <p:spPr>
              <a:xfrm rot="16200000">
                <a:off x="2152377" y="42435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24" name="椭圆 1"/>
              <p:cNvSpPr/>
              <p:nvPr/>
            </p:nvSpPr>
            <p:spPr>
              <a:xfrm rot="16200000">
                <a:off x="2152377" y="42054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25" name="椭圆 1"/>
              <p:cNvSpPr/>
              <p:nvPr/>
            </p:nvSpPr>
            <p:spPr>
              <a:xfrm rot="16200000">
                <a:off x="2152377" y="42562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26" name="椭圆 1"/>
              <p:cNvSpPr/>
              <p:nvPr/>
            </p:nvSpPr>
            <p:spPr>
              <a:xfrm rot="16200000">
                <a:off x="2152377" y="4167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27" name="椭圆 1"/>
              <p:cNvSpPr/>
              <p:nvPr/>
            </p:nvSpPr>
            <p:spPr>
              <a:xfrm rot="16200000">
                <a:off x="2152377" y="4141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28" name="椭圆 1"/>
              <p:cNvSpPr/>
              <p:nvPr/>
            </p:nvSpPr>
            <p:spPr>
              <a:xfrm rot="16200000">
                <a:off x="2152377" y="4091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29" name="椭圆 1"/>
              <p:cNvSpPr/>
              <p:nvPr/>
            </p:nvSpPr>
            <p:spPr>
              <a:xfrm rot="16200000">
                <a:off x="2152377" y="40403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30" name="椭圆 1"/>
              <p:cNvSpPr/>
              <p:nvPr/>
            </p:nvSpPr>
            <p:spPr>
              <a:xfrm rot="16200000">
                <a:off x="2152377" y="40022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31" name="椭圆 1"/>
              <p:cNvSpPr/>
              <p:nvPr/>
            </p:nvSpPr>
            <p:spPr>
              <a:xfrm rot="16200000">
                <a:off x="2152377" y="40530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32" name="椭圆 1"/>
              <p:cNvSpPr/>
              <p:nvPr/>
            </p:nvSpPr>
            <p:spPr>
              <a:xfrm rot="16200000">
                <a:off x="2152377" y="3964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33" name="椭圆 1"/>
              <p:cNvSpPr/>
              <p:nvPr/>
            </p:nvSpPr>
            <p:spPr>
              <a:xfrm rot="16200000">
                <a:off x="2152377" y="39387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34" name="椭圆 1"/>
              <p:cNvSpPr/>
              <p:nvPr/>
            </p:nvSpPr>
            <p:spPr>
              <a:xfrm rot="16200000">
                <a:off x="2152377" y="3887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35" name="椭圆 1"/>
              <p:cNvSpPr/>
              <p:nvPr/>
            </p:nvSpPr>
            <p:spPr>
              <a:xfrm rot="16200000">
                <a:off x="2152377" y="38371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36" name="椭圆 1"/>
              <p:cNvSpPr/>
              <p:nvPr/>
            </p:nvSpPr>
            <p:spPr>
              <a:xfrm rot="16200000">
                <a:off x="2152377" y="37990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37" name="椭圆 1"/>
              <p:cNvSpPr/>
              <p:nvPr/>
            </p:nvSpPr>
            <p:spPr>
              <a:xfrm rot="16200000">
                <a:off x="2152377" y="38498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38" name="椭圆 1"/>
              <p:cNvSpPr/>
              <p:nvPr/>
            </p:nvSpPr>
            <p:spPr>
              <a:xfrm rot="16200000">
                <a:off x="2152377" y="3760984"/>
                <a:ext cx="295965" cy="652623"/>
              </a:xfrm>
              <a:custGeom>
                <a:avLst/>
                <a:gdLst/>
                <a:ahLst/>
                <a:cxnLst/>
                <a:rect l="l" t="t" r="r" b="b"/>
                <a:pathLst>
                  <a:path w="1255572" h="2098448">
                    <a:moveTo>
                      <a:pt x="795896" y="155894"/>
                    </a:moveTo>
                    <a:cubicBezTo>
                      <a:pt x="745293" y="128543"/>
                      <a:pt x="691491" y="113808"/>
                      <a:pt x="635709" y="113808"/>
                    </a:cubicBezTo>
                    <a:cubicBezTo>
                      <a:pt x="338205" y="113808"/>
                      <a:pt x="97031" y="532916"/>
                      <a:pt x="97031" y="1049912"/>
                    </a:cubicBezTo>
                    <a:cubicBezTo>
                      <a:pt x="97031" y="1566908"/>
                      <a:pt x="338205" y="1986016"/>
                      <a:pt x="635709" y="1986016"/>
                    </a:cubicBezTo>
                    <a:cubicBezTo>
                      <a:pt x="933213" y="1986016"/>
                      <a:pt x="1174387" y="1566908"/>
                      <a:pt x="1174387" y="1049912"/>
                    </a:cubicBezTo>
                    <a:cubicBezTo>
                      <a:pt x="1174387" y="629853"/>
                      <a:pt x="1015175" y="274415"/>
                      <a:pt x="795896" y="155894"/>
                    </a:cubicBezTo>
                    <a:close/>
                    <a:moveTo>
                      <a:pt x="814470" y="47171"/>
                    </a:moveTo>
                    <a:cubicBezTo>
                      <a:pt x="1070022" y="180015"/>
                      <a:pt x="1255572" y="578404"/>
                      <a:pt x="1255572" y="1049224"/>
                    </a:cubicBezTo>
                    <a:cubicBezTo>
                      <a:pt x="1255572" y="1628694"/>
                      <a:pt x="974503" y="2098448"/>
                      <a:pt x="627786" y="2098448"/>
                    </a:cubicBezTo>
                    <a:cubicBezTo>
                      <a:pt x="281069" y="2098448"/>
                      <a:pt x="0" y="1628694"/>
                      <a:pt x="0" y="1049224"/>
                    </a:cubicBezTo>
                    <a:cubicBezTo>
                      <a:pt x="0" y="469754"/>
                      <a:pt x="281069" y="0"/>
                      <a:pt x="627786" y="0"/>
                    </a:cubicBezTo>
                    <a:cubicBezTo>
                      <a:pt x="692795" y="0"/>
                      <a:pt x="755497" y="16514"/>
                      <a:pt x="814470" y="4717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</p:grpSp>
        <p:sp>
          <p:nvSpPr>
            <p:cNvPr id="304" name="椭圆 1"/>
            <p:cNvSpPr/>
            <p:nvPr/>
          </p:nvSpPr>
          <p:spPr>
            <a:xfrm rot="16200000">
              <a:off x="6622537" y="37228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305" name="椭圆 1"/>
            <p:cNvSpPr/>
            <p:nvPr/>
          </p:nvSpPr>
          <p:spPr>
            <a:xfrm rot="16200000">
              <a:off x="6622537" y="3672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306" name="椭圆 1"/>
            <p:cNvSpPr/>
            <p:nvPr/>
          </p:nvSpPr>
          <p:spPr>
            <a:xfrm rot="16200000">
              <a:off x="6622537" y="36212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307" name="椭圆 1"/>
            <p:cNvSpPr/>
            <p:nvPr/>
          </p:nvSpPr>
          <p:spPr>
            <a:xfrm rot="16200000">
              <a:off x="6622537" y="35831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308" name="椭圆 1"/>
            <p:cNvSpPr/>
            <p:nvPr/>
          </p:nvSpPr>
          <p:spPr>
            <a:xfrm rot="16200000">
              <a:off x="6622537" y="3633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309" name="椭圆 1"/>
            <p:cNvSpPr/>
            <p:nvPr/>
          </p:nvSpPr>
          <p:spPr>
            <a:xfrm rot="16200000">
              <a:off x="6622537" y="3545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310" name="椭圆 1"/>
            <p:cNvSpPr/>
            <p:nvPr/>
          </p:nvSpPr>
          <p:spPr>
            <a:xfrm rot="16200000">
              <a:off x="6622537" y="35196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311" name="椭圆 1"/>
            <p:cNvSpPr/>
            <p:nvPr/>
          </p:nvSpPr>
          <p:spPr>
            <a:xfrm rot="16200000">
              <a:off x="6622537" y="34688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312" name="椭圆 1"/>
            <p:cNvSpPr/>
            <p:nvPr/>
          </p:nvSpPr>
          <p:spPr>
            <a:xfrm rot="16200000">
              <a:off x="6622537" y="34180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313" name="椭圆 1"/>
            <p:cNvSpPr/>
            <p:nvPr/>
          </p:nvSpPr>
          <p:spPr>
            <a:xfrm rot="16200000">
              <a:off x="6622537" y="33799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314" name="椭圆 1"/>
            <p:cNvSpPr/>
            <p:nvPr/>
          </p:nvSpPr>
          <p:spPr>
            <a:xfrm rot="16200000">
              <a:off x="6622537" y="3430784"/>
              <a:ext cx="295965" cy="652623"/>
            </a:xfrm>
            <a:custGeom>
              <a:avLst/>
              <a:gdLst/>
              <a:ahLst/>
              <a:cxnLst/>
              <a:rect l="l" t="t" r="r" b="b"/>
              <a:pathLst>
                <a:path w="1255572" h="2098448">
                  <a:moveTo>
                    <a:pt x="795896" y="155894"/>
                  </a:moveTo>
                  <a:cubicBezTo>
                    <a:pt x="745293" y="128543"/>
                    <a:pt x="691491" y="113808"/>
                    <a:pt x="635709" y="113808"/>
                  </a:cubicBezTo>
                  <a:cubicBezTo>
                    <a:pt x="338205" y="113808"/>
                    <a:pt x="97031" y="532916"/>
                    <a:pt x="97031" y="1049912"/>
                  </a:cubicBezTo>
                  <a:cubicBezTo>
                    <a:pt x="97031" y="1566908"/>
                    <a:pt x="338205" y="1986016"/>
                    <a:pt x="635709" y="1986016"/>
                  </a:cubicBezTo>
                  <a:cubicBezTo>
                    <a:pt x="933213" y="1986016"/>
                    <a:pt x="1174387" y="1566908"/>
                    <a:pt x="1174387" y="1049912"/>
                  </a:cubicBezTo>
                  <a:cubicBezTo>
                    <a:pt x="1174387" y="629853"/>
                    <a:pt x="1015175" y="274415"/>
                    <a:pt x="795896" y="155894"/>
                  </a:cubicBezTo>
                  <a:close/>
                  <a:moveTo>
                    <a:pt x="814470" y="47171"/>
                  </a:moveTo>
                  <a:cubicBezTo>
                    <a:pt x="1070022" y="180015"/>
                    <a:pt x="1255572" y="578404"/>
                    <a:pt x="1255572" y="1049224"/>
                  </a:cubicBezTo>
                  <a:cubicBezTo>
                    <a:pt x="1255572" y="1628694"/>
                    <a:pt x="974503" y="2098448"/>
                    <a:pt x="627786" y="2098448"/>
                  </a:cubicBezTo>
                  <a:cubicBezTo>
                    <a:pt x="281069" y="2098448"/>
                    <a:pt x="0" y="1628694"/>
                    <a:pt x="0" y="1049224"/>
                  </a:cubicBezTo>
                  <a:cubicBezTo>
                    <a:pt x="0" y="469754"/>
                    <a:pt x="281069" y="0"/>
                    <a:pt x="627786" y="0"/>
                  </a:cubicBezTo>
                  <a:cubicBezTo>
                    <a:pt x="692795" y="0"/>
                    <a:pt x="755497" y="16514"/>
                    <a:pt x="814470" y="4717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45000">
                  <a:srgbClr val="FFC000">
                    <a:alpha val="50000"/>
                  </a:srgbClr>
                </a:gs>
                <a:gs pos="70000">
                  <a:srgbClr val="FFC000">
                    <a:lumMod val="60000"/>
                    <a:lumOff val="40000"/>
                  </a:srgbClr>
                </a:gs>
              </a:gsLst>
              <a:lin ang="3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</p:grpSp>
      <p:sp>
        <p:nvSpPr>
          <p:cNvPr id="339" name="椭圆 338"/>
          <p:cNvSpPr/>
          <p:nvPr/>
        </p:nvSpPr>
        <p:spPr>
          <a:xfrm>
            <a:off x="8702721" y="5311267"/>
            <a:ext cx="288032" cy="288032"/>
          </a:xfrm>
          <a:prstGeom prst="ellipse">
            <a:avLst/>
          </a:prstGeom>
          <a:gradFill flip="none" rotWithShape="1">
            <a:gsLst>
              <a:gs pos="0">
                <a:srgbClr val="FFFFFF"/>
              </a:gs>
              <a:gs pos="61000">
                <a:srgbClr val="FFFFFF">
                  <a:alpha val="20000"/>
                </a:srgbClr>
              </a:gs>
              <a:gs pos="100000">
                <a:srgbClr val="3497AE">
                  <a:lumMod val="50000"/>
                  <a:alpha val="40000"/>
                </a:srgbClr>
              </a:gs>
            </a:gsLst>
            <a:lin ang="5400000" scaled="1"/>
            <a:tileRect/>
          </a:gradFill>
          <a:ln w="19050" cap="flat" cmpd="thickThin" algn="ctr">
            <a:solidFill>
              <a:srgbClr val="FFFFFF">
                <a:alpha val="67843"/>
              </a:srgbClr>
            </a:solidFill>
            <a:prstDash val="solid"/>
          </a:ln>
          <a:effectLst/>
        </p:spPr>
        <p:txBody>
          <a:bodyPr rtlCol="0" anchor="t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133" kern="0">
              <a:solidFill>
                <a:srgbClr val="080808"/>
              </a:solidFill>
              <a:latin typeface="Segoe"/>
            </a:endParaRPr>
          </a:p>
        </p:txBody>
      </p:sp>
      <p:sp>
        <p:nvSpPr>
          <p:cNvPr id="340" name="TextBox 339"/>
          <p:cNvSpPr txBox="1"/>
          <p:nvPr/>
        </p:nvSpPr>
        <p:spPr>
          <a:xfrm>
            <a:off x="2413785" y="5601577"/>
            <a:ext cx="86754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7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41" name="TextBox 340"/>
          <p:cNvSpPr txBox="1"/>
          <p:nvPr/>
        </p:nvSpPr>
        <p:spPr>
          <a:xfrm>
            <a:off x="3581121" y="5601577"/>
            <a:ext cx="86754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7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42" name="TextBox 341"/>
          <p:cNvSpPr txBox="1"/>
          <p:nvPr/>
        </p:nvSpPr>
        <p:spPr>
          <a:xfrm>
            <a:off x="4716706" y="5601577"/>
            <a:ext cx="86754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7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43" name="TextBox 342"/>
          <p:cNvSpPr txBox="1"/>
          <p:nvPr/>
        </p:nvSpPr>
        <p:spPr>
          <a:xfrm>
            <a:off x="5909619" y="5601577"/>
            <a:ext cx="86754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7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44" name="TextBox 343"/>
          <p:cNvSpPr txBox="1"/>
          <p:nvPr/>
        </p:nvSpPr>
        <p:spPr>
          <a:xfrm>
            <a:off x="7135726" y="5601577"/>
            <a:ext cx="86754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7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45" name="TextBox 344"/>
          <p:cNvSpPr txBox="1"/>
          <p:nvPr/>
        </p:nvSpPr>
        <p:spPr>
          <a:xfrm>
            <a:off x="8411657" y="5601577"/>
            <a:ext cx="86754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7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46" name="任意多边形 345"/>
          <p:cNvSpPr/>
          <p:nvPr/>
        </p:nvSpPr>
        <p:spPr>
          <a:xfrm>
            <a:off x="1302677" y="1378227"/>
            <a:ext cx="7575479" cy="1232899"/>
          </a:xfrm>
          <a:custGeom>
            <a:avLst/>
            <a:gdLst>
              <a:gd name="connsiteX0" fmla="*/ 0 w 5681609"/>
              <a:gd name="connsiteY0" fmla="*/ 708917 h 924674"/>
              <a:gd name="connsiteX1" fmla="*/ 1202077 w 5681609"/>
              <a:gd name="connsiteY1" fmla="*/ 914400 h 924674"/>
              <a:gd name="connsiteX2" fmla="*/ 2065106 w 5681609"/>
              <a:gd name="connsiteY2" fmla="*/ 462337 h 924674"/>
              <a:gd name="connsiteX3" fmla="*/ 2917861 w 5681609"/>
              <a:gd name="connsiteY3" fmla="*/ 236306 h 924674"/>
              <a:gd name="connsiteX4" fmla="*/ 3811713 w 5681609"/>
              <a:gd name="connsiteY4" fmla="*/ 698643 h 924674"/>
              <a:gd name="connsiteX5" fmla="*/ 4715838 w 5681609"/>
              <a:gd name="connsiteY5" fmla="*/ 0 h 924674"/>
              <a:gd name="connsiteX6" fmla="*/ 5681609 w 5681609"/>
              <a:gd name="connsiteY6" fmla="*/ 924674 h 924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81609" h="924674">
                <a:moveTo>
                  <a:pt x="0" y="708917"/>
                </a:moveTo>
                <a:lnTo>
                  <a:pt x="1202077" y="914400"/>
                </a:lnTo>
                <a:lnTo>
                  <a:pt x="2065106" y="462337"/>
                </a:lnTo>
                <a:lnTo>
                  <a:pt x="2917861" y="236306"/>
                </a:lnTo>
                <a:lnTo>
                  <a:pt x="3811713" y="698643"/>
                </a:lnTo>
                <a:lnTo>
                  <a:pt x="4715838" y="0"/>
                </a:lnTo>
                <a:lnTo>
                  <a:pt x="5681609" y="924674"/>
                </a:lnTo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347" name="椭圆 346"/>
          <p:cNvSpPr/>
          <p:nvPr/>
        </p:nvSpPr>
        <p:spPr>
          <a:xfrm>
            <a:off x="2841591" y="2530340"/>
            <a:ext cx="132349" cy="13234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348" name="椭圆 347"/>
          <p:cNvSpPr/>
          <p:nvPr/>
        </p:nvSpPr>
        <p:spPr>
          <a:xfrm>
            <a:off x="3921430" y="1962195"/>
            <a:ext cx="132349" cy="13234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349" name="椭圆 348"/>
          <p:cNvSpPr/>
          <p:nvPr/>
        </p:nvSpPr>
        <p:spPr>
          <a:xfrm>
            <a:off x="5128472" y="1646646"/>
            <a:ext cx="132349" cy="13234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350" name="椭圆 349"/>
          <p:cNvSpPr/>
          <p:nvPr/>
        </p:nvSpPr>
        <p:spPr>
          <a:xfrm>
            <a:off x="6321816" y="2236528"/>
            <a:ext cx="132349" cy="13234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351" name="椭圆 350"/>
          <p:cNvSpPr/>
          <p:nvPr/>
        </p:nvSpPr>
        <p:spPr>
          <a:xfrm>
            <a:off x="7528739" y="1335974"/>
            <a:ext cx="132349" cy="13234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352" name="椭圆 351"/>
          <p:cNvSpPr/>
          <p:nvPr/>
        </p:nvSpPr>
        <p:spPr>
          <a:xfrm>
            <a:off x="8818094" y="2565656"/>
            <a:ext cx="132349" cy="13234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353" name="TextBox 352"/>
          <p:cNvSpPr txBox="1"/>
          <p:nvPr/>
        </p:nvSpPr>
        <p:spPr>
          <a:xfrm>
            <a:off x="2545126" y="2102392"/>
            <a:ext cx="662361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354" name="TextBox 353"/>
          <p:cNvSpPr txBox="1"/>
          <p:nvPr/>
        </p:nvSpPr>
        <p:spPr>
          <a:xfrm>
            <a:off x="3625111" y="1551825"/>
            <a:ext cx="662361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355" name="TextBox 354"/>
          <p:cNvSpPr txBox="1"/>
          <p:nvPr/>
        </p:nvSpPr>
        <p:spPr>
          <a:xfrm>
            <a:off x="4832154" y="1263137"/>
            <a:ext cx="662361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356" name="TextBox 355"/>
          <p:cNvSpPr txBox="1"/>
          <p:nvPr/>
        </p:nvSpPr>
        <p:spPr>
          <a:xfrm>
            <a:off x="6016030" y="1825973"/>
            <a:ext cx="662361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357" name="TextBox 356"/>
          <p:cNvSpPr txBox="1"/>
          <p:nvPr/>
        </p:nvSpPr>
        <p:spPr>
          <a:xfrm>
            <a:off x="7232421" y="1082537"/>
            <a:ext cx="662361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358" name="TextBox 357"/>
          <p:cNvSpPr txBox="1"/>
          <p:nvPr/>
        </p:nvSpPr>
        <p:spPr>
          <a:xfrm>
            <a:off x="8884269" y="2414736"/>
            <a:ext cx="662361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67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</p:spTree>
    <p:extLst>
      <p:ext uri="{BB962C8B-B14F-4D97-AF65-F5344CB8AC3E}">
        <p14:creationId xmlns:p14="http://schemas.microsoft.com/office/powerpoint/2010/main" val="1565324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>
            <a:grpSpLocks/>
          </p:cNvGrpSpPr>
          <p:nvPr/>
        </p:nvGrpSpPr>
        <p:grpSpPr bwMode="auto">
          <a:xfrm>
            <a:off x="1" y="323354"/>
            <a:ext cx="640327" cy="751077"/>
            <a:chOff x="0" y="242094"/>
            <a:chExt cx="480244" cy="564356"/>
          </a:xfrm>
        </p:grpSpPr>
        <p:sp>
          <p:nvSpPr>
            <p:cNvPr id="44" name="矩形 43"/>
            <p:cNvSpPr/>
            <p:nvPr/>
          </p:nvSpPr>
          <p:spPr>
            <a:xfrm>
              <a:off x="0" y="242468"/>
              <a:ext cx="425449" cy="564610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481012" y="242468"/>
              <a:ext cx="0" cy="56461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235" y="213784"/>
            <a:ext cx="4648200" cy="1007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9"/>
          <p:cNvGrpSpPr>
            <a:grpSpLocks/>
          </p:cNvGrpSpPr>
          <p:nvPr/>
        </p:nvGrpSpPr>
        <p:grpSpPr bwMode="auto">
          <a:xfrm flipH="1">
            <a:off x="12080834" y="323354"/>
            <a:ext cx="136567" cy="751077"/>
            <a:chOff x="7668348" y="242094"/>
            <a:chExt cx="98744" cy="564356"/>
          </a:xfrm>
        </p:grpSpPr>
        <p:sp>
          <p:nvSpPr>
            <p:cNvPr id="48" name="矩形 47"/>
            <p:cNvSpPr/>
            <p:nvPr/>
          </p:nvSpPr>
          <p:spPr>
            <a:xfrm>
              <a:off x="7668348" y="242468"/>
              <a:ext cx="62748" cy="564610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7767827" y="242468"/>
              <a:ext cx="0" cy="56461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Box 4"/>
          <p:cNvSpPr txBox="1">
            <a:spLocks noChangeArrowheads="1"/>
          </p:cNvSpPr>
          <p:nvPr/>
        </p:nvSpPr>
        <p:spPr bwMode="auto">
          <a:xfrm>
            <a:off x="9905984" y="476230"/>
            <a:ext cx="2286016" cy="42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prstClr val="black"/>
                </a:solidFill>
                <a:ea typeface="方正综艺简体" pitchFamily="65" charset="-122"/>
              </a:rPr>
              <a:t>并列关系图表</a:t>
            </a:r>
            <a:r>
              <a:rPr lang="en-US" altLang="zh-CN" sz="2133" dirty="0">
                <a:solidFill>
                  <a:prstClr val="black"/>
                </a:solidFill>
                <a:ea typeface="方正综艺简体" pitchFamily="65" charset="-122"/>
              </a:rPr>
              <a:t>(4)</a:t>
            </a:r>
          </a:p>
        </p:txBody>
      </p:sp>
      <p:sp>
        <p:nvSpPr>
          <p:cNvPr id="141" name="矩形 1"/>
          <p:cNvSpPr>
            <a:spLocks noChangeArrowheads="1"/>
          </p:cNvSpPr>
          <p:nvPr/>
        </p:nvSpPr>
        <p:spPr bwMode="auto">
          <a:xfrm>
            <a:off x="7048507" y="2666995"/>
            <a:ext cx="4095779" cy="310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设计机构。拥有国内顶尖的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制作技术、顶级的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设计团队， 坚持精益求精、拒绝平庸的做事精神，帮助您实现美观、精致、严谨、动感的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展示效果，让您的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创造卓越价值。</a:t>
            </a:r>
          </a:p>
        </p:txBody>
      </p:sp>
      <p:pic>
        <p:nvPicPr>
          <p:cNvPr id="142" name="Picture 2" descr="C:\Users\chenkui\Desktop\PPT图表研究院-0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66"/>
          <a:stretch/>
        </p:blipFill>
        <p:spPr bwMode="auto">
          <a:xfrm>
            <a:off x="7334259" y="1333486"/>
            <a:ext cx="3670245" cy="1401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" name="矩形 142"/>
          <p:cNvSpPr/>
          <p:nvPr/>
        </p:nvSpPr>
        <p:spPr>
          <a:xfrm>
            <a:off x="7143757" y="2476493"/>
            <a:ext cx="3810027" cy="95251"/>
          </a:xfrm>
          <a:prstGeom prst="rect">
            <a:avLst/>
          </a:prstGeom>
          <a:gradFill flip="none" rotWithShape="1">
            <a:gsLst>
              <a:gs pos="24000">
                <a:srgbClr val="DF8045">
                  <a:lumMod val="50000"/>
                  <a:alpha val="70000"/>
                </a:srgbClr>
              </a:gs>
              <a:gs pos="45000">
                <a:srgbClr val="DF8045">
                  <a:lumMod val="75000"/>
                  <a:alpha val="43000"/>
                </a:srgbClr>
              </a:gs>
              <a:gs pos="100000">
                <a:srgbClr val="DF8045">
                  <a:lumMod val="60000"/>
                  <a:lumOff val="40000"/>
                  <a:alpha val="0"/>
                </a:srgbClr>
              </a:gs>
            </a:gsLst>
            <a:lin ang="1080000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B w="38100" h="38100"/>
          </a:sp3d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u="sng" kern="0">
              <a:solidFill>
                <a:srgbClr val="080808"/>
              </a:solidFill>
              <a:latin typeface="Segoe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047715" y="1333486"/>
            <a:ext cx="5021685" cy="4191029"/>
            <a:chOff x="2892782" y="2320266"/>
            <a:chExt cx="3312085" cy="2764220"/>
          </a:xfrm>
        </p:grpSpPr>
        <p:grpSp>
          <p:nvGrpSpPr>
            <p:cNvPr id="21" name="组合 80"/>
            <p:cNvGrpSpPr/>
            <p:nvPr/>
          </p:nvGrpSpPr>
          <p:grpSpPr>
            <a:xfrm rot="16200000">
              <a:off x="4224989" y="2218957"/>
              <a:ext cx="1061150" cy="1263771"/>
              <a:chOff x="2820576" y="2123365"/>
              <a:chExt cx="2726148" cy="3246692"/>
            </a:xfrm>
            <a:effectLst/>
          </p:grpSpPr>
          <p:grpSp>
            <p:nvGrpSpPr>
              <p:cNvPr id="189" name="组合 81"/>
              <p:cNvGrpSpPr/>
              <p:nvPr/>
            </p:nvGrpSpPr>
            <p:grpSpPr>
              <a:xfrm>
                <a:off x="4798880" y="3682062"/>
                <a:ext cx="747844" cy="1202229"/>
                <a:chOff x="4959672" y="3539613"/>
                <a:chExt cx="487543" cy="783771"/>
              </a:xfrm>
            </p:grpSpPr>
            <p:sp>
              <p:nvSpPr>
                <p:cNvPr id="222" name="任意多边形 221"/>
                <p:cNvSpPr/>
                <p:nvPr/>
              </p:nvSpPr>
              <p:spPr>
                <a:xfrm>
                  <a:off x="5001810" y="4119832"/>
                  <a:ext cx="380575" cy="203552"/>
                </a:xfrm>
                <a:custGeom>
                  <a:avLst/>
                  <a:gdLst>
                    <a:gd name="connsiteX0" fmla="*/ 387672 w 387672"/>
                    <a:gd name="connsiteY0" fmla="*/ 84276 h 202263"/>
                    <a:gd name="connsiteX1" fmla="*/ 311823 w 387672"/>
                    <a:gd name="connsiteY1" fmla="*/ 0 h 202263"/>
                    <a:gd name="connsiteX2" fmla="*/ 0 w 387672"/>
                    <a:gd name="connsiteY2" fmla="*/ 143270 h 202263"/>
                    <a:gd name="connsiteX3" fmla="*/ 80063 w 387672"/>
                    <a:gd name="connsiteY3" fmla="*/ 202263 h 202263"/>
                    <a:gd name="connsiteX4" fmla="*/ 387672 w 387672"/>
                    <a:gd name="connsiteY4" fmla="*/ 84276 h 202263"/>
                    <a:gd name="connsiteX0" fmla="*/ 380575 w 380575"/>
                    <a:gd name="connsiteY0" fmla="*/ 78468 h 203552"/>
                    <a:gd name="connsiteX1" fmla="*/ 311823 w 380575"/>
                    <a:gd name="connsiteY1" fmla="*/ 1289 h 203552"/>
                    <a:gd name="connsiteX2" fmla="*/ 0 w 380575"/>
                    <a:gd name="connsiteY2" fmla="*/ 144559 h 203552"/>
                    <a:gd name="connsiteX3" fmla="*/ 80063 w 380575"/>
                    <a:gd name="connsiteY3" fmla="*/ 203552 h 203552"/>
                    <a:gd name="connsiteX4" fmla="*/ 380575 w 380575"/>
                    <a:gd name="connsiteY4" fmla="*/ 78468 h 203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0575" h="203552">
                      <a:moveTo>
                        <a:pt x="380575" y="78468"/>
                      </a:moveTo>
                      <a:cubicBezTo>
                        <a:pt x="357658" y="52742"/>
                        <a:pt x="375252" y="-9726"/>
                        <a:pt x="311823" y="1289"/>
                      </a:cubicBezTo>
                      <a:cubicBezTo>
                        <a:pt x="248394" y="12304"/>
                        <a:pt x="103941" y="96802"/>
                        <a:pt x="0" y="144559"/>
                      </a:cubicBezTo>
                      <a:lnTo>
                        <a:pt x="80063" y="203552"/>
                      </a:lnTo>
                      <a:lnTo>
                        <a:pt x="380575" y="7846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133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223" name="任意多边形 222"/>
                <p:cNvSpPr/>
                <p:nvPr/>
              </p:nvSpPr>
              <p:spPr>
                <a:xfrm>
                  <a:off x="4959672" y="3551736"/>
                  <a:ext cx="404995" cy="716868"/>
                </a:xfrm>
                <a:custGeom>
                  <a:avLst/>
                  <a:gdLst>
                    <a:gd name="connsiteX0" fmla="*/ 349747 w 405274"/>
                    <a:gd name="connsiteY0" fmla="*/ 568867 h 712137"/>
                    <a:gd name="connsiteX1" fmla="*/ 379244 w 405274"/>
                    <a:gd name="connsiteY1" fmla="*/ 497232 h 712137"/>
                    <a:gd name="connsiteX2" fmla="*/ 404527 w 405274"/>
                    <a:gd name="connsiteY2" fmla="*/ 345534 h 712137"/>
                    <a:gd name="connsiteX3" fmla="*/ 396099 w 405274"/>
                    <a:gd name="connsiteY3" fmla="*/ 198050 h 712137"/>
                    <a:gd name="connsiteX4" fmla="*/ 370816 w 405274"/>
                    <a:gd name="connsiteY4" fmla="*/ 58994 h 712137"/>
                    <a:gd name="connsiteX5" fmla="*/ 358175 w 405274"/>
                    <a:gd name="connsiteY5" fmla="*/ 0 h 712137"/>
                    <a:gd name="connsiteX6" fmla="*/ 0 w 405274"/>
                    <a:gd name="connsiteY6" fmla="*/ 151698 h 712137"/>
                    <a:gd name="connsiteX7" fmla="*/ 21069 w 405274"/>
                    <a:gd name="connsiteY7" fmla="*/ 227547 h 712137"/>
                    <a:gd name="connsiteX8" fmla="*/ 46352 w 405274"/>
                    <a:gd name="connsiteY8" fmla="*/ 349748 h 712137"/>
                    <a:gd name="connsiteX9" fmla="*/ 58993 w 405274"/>
                    <a:gd name="connsiteY9" fmla="*/ 530942 h 712137"/>
                    <a:gd name="connsiteX10" fmla="*/ 46352 w 405274"/>
                    <a:gd name="connsiteY10" fmla="*/ 661571 h 712137"/>
                    <a:gd name="connsiteX11" fmla="*/ 37924 w 405274"/>
                    <a:gd name="connsiteY11" fmla="*/ 712137 h 712137"/>
                    <a:gd name="connsiteX12" fmla="*/ 349747 w 405274"/>
                    <a:gd name="connsiteY12" fmla="*/ 568867 h 712137"/>
                    <a:gd name="connsiteX0" fmla="*/ 349747 w 405274"/>
                    <a:gd name="connsiteY0" fmla="*/ 573598 h 716868"/>
                    <a:gd name="connsiteX1" fmla="*/ 379244 w 405274"/>
                    <a:gd name="connsiteY1" fmla="*/ 501963 h 716868"/>
                    <a:gd name="connsiteX2" fmla="*/ 404527 w 405274"/>
                    <a:gd name="connsiteY2" fmla="*/ 350265 h 716868"/>
                    <a:gd name="connsiteX3" fmla="*/ 396099 w 405274"/>
                    <a:gd name="connsiteY3" fmla="*/ 202781 h 716868"/>
                    <a:gd name="connsiteX4" fmla="*/ 370816 w 405274"/>
                    <a:gd name="connsiteY4" fmla="*/ 63725 h 716868"/>
                    <a:gd name="connsiteX5" fmla="*/ 358175 w 405274"/>
                    <a:gd name="connsiteY5" fmla="*/ 0 h 716868"/>
                    <a:gd name="connsiteX6" fmla="*/ 0 w 405274"/>
                    <a:gd name="connsiteY6" fmla="*/ 156429 h 716868"/>
                    <a:gd name="connsiteX7" fmla="*/ 21069 w 405274"/>
                    <a:gd name="connsiteY7" fmla="*/ 232278 h 716868"/>
                    <a:gd name="connsiteX8" fmla="*/ 46352 w 405274"/>
                    <a:gd name="connsiteY8" fmla="*/ 354479 h 716868"/>
                    <a:gd name="connsiteX9" fmla="*/ 58993 w 405274"/>
                    <a:gd name="connsiteY9" fmla="*/ 535673 h 716868"/>
                    <a:gd name="connsiteX10" fmla="*/ 46352 w 405274"/>
                    <a:gd name="connsiteY10" fmla="*/ 666302 h 716868"/>
                    <a:gd name="connsiteX11" fmla="*/ 37924 w 405274"/>
                    <a:gd name="connsiteY11" fmla="*/ 716868 h 716868"/>
                    <a:gd name="connsiteX12" fmla="*/ 349747 w 405274"/>
                    <a:gd name="connsiteY12" fmla="*/ 573598 h 716868"/>
                    <a:gd name="connsiteX0" fmla="*/ 356844 w 405274"/>
                    <a:gd name="connsiteY0" fmla="*/ 571232 h 716868"/>
                    <a:gd name="connsiteX1" fmla="*/ 379244 w 405274"/>
                    <a:gd name="connsiteY1" fmla="*/ 501963 h 716868"/>
                    <a:gd name="connsiteX2" fmla="*/ 404527 w 405274"/>
                    <a:gd name="connsiteY2" fmla="*/ 350265 h 716868"/>
                    <a:gd name="connsiteX3" fmla="*/ 396099 w 405274"/>
                    <a:gd name="connsiteY3" fmla="*/ 202781 h 716868"/>
                    <a:gd name="connsiteX4" fmla="*/ 370816 w 405274"/>
                    <a:gd name="connsiteY4" fmla="*/ 63725 h 716868"/>
                    <a:gd name="connsiteX5" fmla="*/ 358175 w 405274"/>
                    <a:gd name="connsiteY5" fmla="*/ 0 h 716868"/>
                    <a:gd name="connsiteX6" fmla="*/ 0 w 405274"/>
                    <a:gd name="connsiteY6" fmla="*/ 156429 h 716868"/>
                    <a:gd name="connsiteX7" fmla="*/ 21069 w 405274"/>
                    <a:gd name="connsiteY7" fmla="*/ 232278 h 716868"/>
                    <a:gd name="connsiteX8" fmla="*/ 46352 w 405274"/>
                    <a:gd name="connsiteY8" fmla="*/ 354479 h 716868"/>
                    <a:gd name="connsiteX9" fmla="*/ 58993 w 405274"/>
                    <a:gd name="connsiteY9" fmla="*/ 535673 h 716868"/>
                    <a:gd name="connsiteX10" fmla="*/ 46352 w 405274"/>
                    <a:gd name="connsiteY10" fmla="*/ 666302 h 716868"/>
                    <a:gd name="connsiteX11" fmla="*/ 37924 w 405274"/>
                    <a:gd name="connsiteY11" fmla="*/ 716868 h 716868"/>
                    <a:gd name="connsiteX12" fmla="*/ 356844 w 405274"/>
                    <a:gd name="connsiteY12" fmla="*/ 571232 h 716868"/>
                    <a:gd name="connsiteX0" fmla="*/ 356844 w 404995"/>
                    <a:gd name="connsiteY0" fmla="*/ 571232 h 716868"/>
                    <a:gd name="connsiteX1" fmla="*/ 383976 w 404995"/>
                    <a:gd name="connsiteY1" fmla="*/ 485404 h 716868"/>
                    <a:gd name="connsiteX2" fmla="*/ 404527 w 404995"/>
                    <a:gd name="connsiteY2" fmla="*/ 350265 h 716868"/>
                    <a:gd name="connsiteX3" fmla="*/ 396099 w 404995"/>
                    <a:gd name="connsiteY3" fmla="*/ 202781 h 716868"/>
                    <a:gd name="connsiteX4" fmla="*/ 370816 w 404995"/>
                    <a:gd name="connsiteY4" fmla="*/ 63725 h 716868"/>
                    <a:gd name="connsiteX5" fmla="*/ 358175 w 404995"/>
                    <a:gd name="connsiteY5" fmla="*/ 0 h 716868"/>
                    <a:gd name="connsiteX6" fmla="*/ 0 w 404995"/>
                    <a:gd name="connsiteY6" fmla="*/ 156429 h 716868"/>
                    <a:gd name="connsiteX7" fmla="*/ 21069 w 404995"/>
                    <a:gd name="connsiteY7" fmla="*/ 232278 h 716868"/>
                    <a:gd name="connsiteX8" fmla="*/ 46352 w 404995"/>
                    <a:gd name="connsiteY8" fmla="*/ 354479 h 716868"/>
                    <a:gd name="connsiteX9" fmla="*/ 58993 w 404995"/>
                    <a:gd name="connsiteY9" fmla="*/ 535673 h 716868"/>
                    <a:gd name="connsiteX10" fmla="*/ 46352 w 404995"/>
                    <a:gd name="connsiteY10" fmla="*/ 666302 h 716868"/>
                    <a:gd name="connsiteX11" fmla="*/ 37924 w 404995"/>
                    <a:gd name="connsiteY11" fmla="*/ 716868 h 716868"/>
                    <a:gd name="connsiteX12" fmla="*/ 356844 w 404995"/>
                    <a:gd name="connsiteY12" fmla="*/ 571232 h 716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04995" h="716868">
                      <a:moveTo>
                        <a:pt x="356844" y="571232"/>
                      </a:moveTo>
                      <a:cubicBezTo>
                        <a:pt x="367027" y="554025"/>
                        <a:pt x="376029" y="522232"/>
                        <a:pt x="383976" y="485404"/>
                      </a:cubicBezTo>
                      <a:cubicBezTo>
                        <a:pt x="391923" y="448576"/>
                        <a:pt x="402507" y="397369"/>
                        <a:pt x="404527" y="350265"/>
                      </a:cubicBezTo>
                      <a:cubicBezTo>
                        <a:pt x="406547" y="303161"/>
                        <a:pt x="401717" y="250538"/>
                        <a:pt x="396099" y="202781"/>
                      </a:cubicBezTo>
                      <a:cubicBezTo>
                        <a:pt x="390481" y="155024"/>
                        <a:pt x="375030" y="95329"/>
                        <a:pt x="370816" y="63725"/>
                      </a:cubicBezTo>
                      <a:lnTo>
                        <a:pt x="358175" y="0"/>
                      </a:lnTo>
                      <a:lnTo>
                        <a:pt x="0" y="156429"/>
                      </a:lnTo>
                      <a:cubicBezTo>
                        <a:pt x="7023" y="181712"/>
                        <a:pt x="13344" y="199270"/>
                        <a:pt x="21069" y="232278"/>
                      </a:cubicBezTo>
                      <a:cubicBezTo>
                        <a:pt x="28794" y="265286"/>
                        <a:pt x="40031" y="303913"/>
                        <a:pt x="46352" y="354479"/>
                      </a:cubicBezTo>
                      <a:cubicBezTo>
                        <a:pt x="52673" y="405045"/>
                        <a:pt x="58993" y="483703"/>
                        <a:pt x="58993" y="535673"/>
                      </a:cubicBezTo>
                      <a:cubicBezTo>
                        <a:pt x="58993" y="587643"/>
                        <a:pt x="49863" y="636103"/>
                        <a:pt x="46352" y="666302"/>
                      </a:cubicBezTo>
                      <a:cubicBezTo>
                        <a:pt x="42841" y="696501"/>
                        <a:pt x="40382" y="706684"/>
                        <a:pt x="37924" y="716868"/>
                      </a:cubicBezTo>
                      <a:lnTo>
                        <a:pt x="356844" y="57123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133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224" name="任意多边形 223"/>
                <p:cNvSpPr/>
                <p:nvPr/>
              </p:nvSpPr>
              <p:spPr>
                <a:xfrm>
                  <a:off x="5309074" y="3539613"/>
                  <a:ext cx="138141" cy="657357"/>
                </a:xfrm>
                <a:custGeom>
                  <a:avLst/>
                  <a:gdLst>
                    <a:gd name="connsiteX0" fmla="*/ 2893 w 137736"/>
                    <a:gd name="connsiteY0" fmla="*/ 12641 h 657357"/>
                    <a:gd name="connsiteX1" fmla="*/ 91384 w 137736"/>
                    <a:gd name="connsiteY1" fmla="*/ 0 h 657357"/>
                    <a:gd name="connsiteX2" fmla="*/ 112453 w 137736"/>
                    <a:gd name="connsiteY2" fmla="*/ 105346 h 657357"/>
                    <a:gd name="connsiteX3" fmla="*/ 137736 w 137736"/>
                    <a:gd name="connsiteY3" fmla="*/ 252829 h 657357"/>
                    <a:gd name="connsiteX4" fmla="*/ 137736 w 137736"/>
                    <a:gd name="connsiteY4" fmla="*/ 408741 h 657357"/>
                    <a:gd name="connsiteX5" fmla="*/ 112453 w 137736"/>
                    <a:gd name="connsiteY5" fmla="*/ 556225 h 657357"/>
                    <a:gd name="connsiteX6" fmla="*/ 78742 w 137736"/>
                    <a:gd name="connsiteY6" fmla="*/ 657357 h 657357"/>
                    <a:gd name="connsiteX7" fmla="*/ 11321 w 137736"/>
                    <a:gd name="connsiteY7" fmla="*/ 581508 h 657357"/>
                    <a:gd name="connsiteX8" fmla="*/ 32390 w 137736"/>
                    <a:gd name="connsiteY8" fmla="*/ 518300 h 657357"/>
                    <a:gd name="connsiteX9" fmla="*/ 53459 w 137736"/>
                    <a:gd name="connsiteY9" fmla="*/ 387672 h 657357"/>
                    <a:gd name="connsiteX10" fmla="*/ 53459 w 137736"/>
                    <a:gd name="connsiteY10" fmla="*/ 240188 h 657357"/>
                    <a:gd name="connsiteX11" fmla="*/ 23962 w 137736"/>
                    <a:gd name="connsiteY11" fmla="*/ 88490 h 657357"/>
                    <a:gd name="connsiteX12" fmla="*/ 2893 w 137736"/>
                    <a:gd name="connsiteY12" fmla="*/ 12641 h 657357"/>
                    <a:gd name="connsiteX0" fmla="*/ 345 w 135188"/>
                    <a:gd name="connsiteY0" fmla="*/ 12641 h 657357"/>
                    <a:gd name="connsiteX1" fmla="*/ 88836 w 135188"/>
                    <a:gd name="connsiteY1" fmla="*/ 0 h 657357"/>
                    <a:gd name="connsiteX2" fmla="*/ 109905 w 135188"/>
                    <a:gd name="connsiteY2" fmla="*/ 105346 h 657357"/>
                    <a:gd name="connsiteX3" fmla="*/ 135188 w 135188"/>
                    <a:gd name="connsiteY3" fmla="*/ 252829 h 657357"/>
                    <a:gd name="connsiteX4" fmla="*/ 135188 w 135188"/>
                    <a:gd name="connsiteY4" fmla="*/ 408741 h 657357"/>
                    <a:gd name="connsiteX5" fmla="*/ 109905 w 135188"/>
                    <a:gd name="connsiteY5" fmla="*/ 556225 h 657357"/>
                    <a:gd name="connsiteX6" fmla="*/ 76194 w 135188"/>
                    <a:gd name="connsiteY6" fmla="*/ 657357 h 657357"/>
                    <a:gd name="connsiteX7" fmla="*/ 8773 w 135188"/>
                    <a:gd name="connsiteY7" fmla="*/ 581508 h 657357"/>
                    <a:gd name="connsiteX8" fmla="*/ 29842 w 135188"/>
                    <a:gd name="connsiteY8" fmla="*/ 518300 h 657357"/>
                    <a:gd name="connsiteX9" fmla="*/ 50911 w 135188"/>
                    <a:gd name="connsiteY9" fmla="*/ 387672 h 657357"/>
                    <a:gd name="connsiteX10" fmla="*/ 50911 w 135188"/>
                    <a:gd name="connsiteY10" fmla="*/ 240188 h 657357"/>
                    <a:gd name="connsiteX11" fmla="*/ 21414 w 135188"/>
                    <a:gd name="connsiteY11" fmla="*/ 88490 h 657357"/>
                    <a:gd name="connsiteX12" fmla="*/ 345 w 135188"/>
                    <a:gd name="connsiteY12" fmla="*/ 12641 h 657357"/>
                    <a:gd name="connsiteX0" fmla="*/ 345 w 138141"/>
                    <a:gd name="connsiteY0" fmla="*/ 12641 h 657357"/>
                    <a:gd name="connsiteX1" fmla="*/ 88836 w 138141"/>
                    <a:gd name="connsiteY1" fmla="*/ 0 h 657357"/>
                    <a:gd name="connsiteX2" fmla="*/ 113273 w 138141"/>
                    <a:gd name="connsiteY2" fmla="*/ 95242 h 657357"/>
                    <a:gd name="connsiteX3" fmla="*/ 135188 w 138141"/>
                    <a:gd name="connsiteY3" fmla="*/ 252829 h 657357"/>
                    <a:gd name="connsiteX4" fmla="*/ 135188 w 138141"/>
                    <a:gd name="connsiteY4" fmla="*/ 408741 h 657357"/>
                    <a:gd name="connsiteX5" fmla="*/ 109905 w 138141"/>
                    <a:gd name="connsiteY5" fmla="*/ 556225 h 657357"/>
                    <a:gd name="connsiteX6" fmla="*/ 76194 w 138141"/>
                    <a:gd name="connsiteY6" fmla="*/ 657357 h 657357"/>
                    <a:gd name="connsiteX7" fmla="*/ 8773 w 138141"/>
                    <a:gd name="connsiteY7" fmla="*/ 581508 h 657357"/>
                    <a:gd name="connsiteX8" fmla="*/ 29842 w 138141"/>
                    <a:gd name="connsiteY8" fmla="*/ 518300 h 657357"/>
                    <a:gd name="connsiteX9" fmla="*/ 50911 w 138141"/>
                    <a:gd name="connsiteY9" fmla="*/ 387672 h 657357"/>
                    <a:gd name="connsiteX10" fmla="*/ 50911 w 138141"/>
                    <a:gd name="connsiteY10" fmla="*/ 240188 h 657357"/>
                    <a:gd name="connsiteX11" fmla="*/ 21414 w 138141"/>
                    <a:gd name="connsiteY11" fmla="*/ 88490 h 657357"/>
                    <a:gd name="connsiteX12" fmla="*/ 345 w 138141"/>
                    <a:gd name="connsiteY12" fmla="*/ 12641 h 657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8141" h="657357">
                      <a:moveTo>
                        <a:pt x="345" y="12641"/>
                      </a:moveTo>
                      <a:cubicBezTo>
                        <a:pt x="-5273" y="6320"/>
                        <a:pt x="59339" y="4213"/>
                        <a:pt x="88836" y="0"/>
                      </a:cubicBezTo>
                      <a:cubicBezTo>
                        <a:pt x="95859" y="35115"/>
                        <a:pt x="105548" y="53104"/>
                        <a:pt x="113273" y="95242"/>
                      </a:cubicBezTo>
                      <a:cubicBezTo>
                        <a:pt x="120998" y="137380"/>
                        <a:pt x="131536" y="200579"/>
                        <a:pt x="135188" y="252829"/>
                      </a:cubicBezTo>
                      <a:cubicBezTo>
                        <a:pt x="138841" y="305079"/>
                        <a:pt x="139402" y="358175"/>
                        <a:pt x="135188" y="408741"/>
                      </a:cubicBezTo>
                      <a:cubicBezTo>
                        <a:pt x="130974" y="459307"/>
                        <a:pt x="119737" y="514789"/>
                        <a:pt x="109905" y="556225"/>
                      </a:cubicBezTo>
                      <a:cubicBezTo>
                        <a:pt x="100073" y="597661"/>
                        <a:pt x="88133" y="627509"/>
                        <a:pt x="76194" y="657357"/>
                      </a:cubicBezTo>
                      <a:lnTo>
                        <a:pt x="8773" y="581508"/>
                      </a:lnTo>
                      <a:cubicBezTo>
                        <a:pt x="15796" y="560439"/>
                        <a:pt x="22819" y="550606"/>
                        <a:pt x="29842" y="518300"/>
                      </a:cubicBezTo>
                      <a:cubicBezTo>
                        <a:pt x="36865" y="485994"/>
                        <a:pt x="47399" y="434024"/>
                        <a:pt x="50911" y="387672"/>
                      </a:cubicBezTo>
                      <a:cubicBezTo>
                        <a:pt x="54423" y="341320"/>
                        <a:pt x="55827" y="290052"/>
                        <a:pt x="50911" y="240188"/>
                      </a:cubicBezTo>
                      <a:cubicBezTo>
                        <a:pt x="45995" y="190324"/>
                        <a:pt x="29139" y="126414"/>
                        <a:pt x="21414" y="88490"/>
                      </a:cubicBezTo>
                      <a:cubicBezTo>
                        <a:pt x="13689" y="50566"/>
                        <a:pt x="5963" y="18962"/>
                        <a:pt x="345" y="1264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133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  <p:grpSp>
            <p:nvGrpSpPr>
              <p:cNvPr id="190" name="组合 82"/>
              <p:cNvGrpSpPr/>
              <p:nvPr/>
            </p:nvGrpSpPr>
            <p:grpSpPr>
              <a:xfrm>
                <a:off x="4456301" y="4677435"/>
                <a:ext cx="943685" cy="687975"/>
                <a:chOff x="4456301" y="4677435"/>
                <a:chExt cx="943685" cy="687975"/>
              </a:xfrm>
            </p:grpSpPr>
            <p:grpSp>
              <p:nvGrpSpPr>
                <p:cNvPr id="217" name="组合 110"/>
                <p:cNvGrpSpPr/>
                <p:nvPr/>
              </p:nvGrpSpPr>
              <p:grpSpPr>
                <a:xfrm>
                  <a:off x="4456301" y="4677435"/>
                  <a:ext cx="943685" cy="687975"/>
                  <a:chOff x="4736339" y="4188542"/>
                  <a:chExt cx="615219" cy="448514"/>
                </a:xfrm>
              </p:grpSpPr>
              <p:sp>
                <p:nvSpPr>
                  <p:cNvPr id="219" name="任意多边形 218"/>
                  <p:cNvSpPr/>
                  <p:nvPr/>
                </p:nvSpPr>
                <p:spPr>
                  <a:xfrm>
                    <a:off x="4736339" y="4357095"/>
                    <a:ext cx="286540" cy="279961"/>
                  </a:xfrm>
                  <a:custGeom>
                    <a:avLst/>
                    <a:gdLst>
                      <a:gd name="connsiteX0" fmla="*/ 248616 w 286540"/>
                      <a:gd name="connsiteY0" fmla="*/ 0 h 282326"/>
                      <a:gd name="connsiteX1" fmla="*/ 286540 w 286540"/>
                      <a:gd name="connsiteY1" fmla="*/ 117987 h 282326"/>
                      <a:gd name="connsiteX2" fmla="*/ 12642 w 286540"/>
                      <a:gd name="connsiteY2" fmla="*/ 282326 h 282326"/>
                      <a:gd name="connsiteX3" fmla="*/ 0 w 286540"/>
                      <a:gd name="connsiteY3" fmla="*/ 181194 h 282326"/>
                      <a:gd name="connsiteX4" fmla="*/ 248616 w 286540"/>
                      <a:gd name="connsiteY4" fmla="*/ 0 h 282326"/>
                      <a:gd name="connsiteX0" fmla="*/ 248616 w 286540"/>
                      <a:gd name="connsiteY0" fmla="*/ 0 h 279961"/>
                      <a:gd name="connsiteX1" fmla="*/ 286540 w 286540"/>
                      <a:gd name="connsiteY1" fmla="*/ 117987 h 279961"/>
                      <a:gd name="connsiteX2" fmla="*/ 10277 w 286540"/>
                      <a:gd name="connsiteY2" fmla="*/ 279961 h 279961"/>
                      <a:gd name="connsiteX3" fmla="*/ 0 w 286540"/>
                      <a:gd name="connsiteY3" fmla="*/ 181194 h 279961"/>
                      <a:gd name="connsiteX4" fmla="*/ 248616 w 286540"/>
                      <a:gd name="connsiteY4" fmla="*/ 0 h 279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6540" h="279961">
                        <a:moveTo>
                          <a:pt x="248616" y="0"/>
                        </a:moveTo>
                        <a:lnTo>
                          <a:pt x="286540" y="117987"/>
                        </a:lnTo>
                        <a:lnTo>
                          <a:pt x="10277" y="279961"/>
                        </a:lnTo>
                        <a:lnTo>
                          <a:pt x="0" y="181194"/>
                        </a:lnTo>
                        <a:lnTo>
                          <a:pt x="248616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/>
                      </a:gs>
                      <a:gs pos="61000">
                        <a:srgbClr val="FFFFFF">
                          <a:alpha val="20000"/>
                        </a:srgbClr>
                      </a:gs>
                      <a:gs pos="100000">
                        <a:srgbClr val="3497AE">
                          <a:lumMod val="50000"/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n w="19050" cap="flat" cmpd="thickThin" algn="ctr">
                    <a:solidFill>
                      <a:srgbClr val="FFFFFF">
                        <a:alpha val="67843"/>
                      </a:srgbClr>
                    </a:solidFill>
                    <a:prstDash val="solid"/>
                  </a:ln>
                  <a:effectLst/>
                </p:spPr>
                <p:txBody>
                  <a:bodyPr rtlCol="0" anchor="t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2133" kern="0">
                      <a:solidFill>
                        <a:srgbClr val="080808"/>
                      </a:solidFill>
                      <a:latin typeface="Segoe"/>
                    </a:endParaRPr>
                  </a:p>
                </p:txBody>
              </p:sp>
              <p:sp>
                <p:nvSpPr>
                  <p:cNvPr id="220" name="任意多边形 219"/>
                  <p:cNvSpPr/>
                  <p:nvPr/>
                </p:nvSpPr>
                <p:spPr>
                  <a:xfrm>
                    <a:off x="4976527" y="4188542"/>
                    <a:ext cx="375031" cy="284758"/>
                  </a:xfrm>
                  <a:custGeom>
                    <a:avLst/>
                    <a:gdLst>
                      <a:gd name="connsiteX0" fmla="*/ 0 w 375031"/>
                      <a:gd name="connsiteY0" fmla="*/ 168553 h 284758"/>
                      <a:gd name="connsiteX1" fmla="*/ 80063 w 375031"/>
                      <a:gd name="connsiteY1" fmla="*/ 168553 h 284758"/>
                      <a:gd name="connsiteX2" fmla="*/ 193836 w 375031"/>
                      <a:gd name="connsiteY2" fmla="*/ 122201 h 284758"/>
                      <a:gd name="connsiteX3" fmla="*/ 278113 w 375031"/>
                      <a:gd name="connsiteY3" fmla="*/ 50566 h 284758"/>
                      <a:gd name="connsiteX4" fmla="*/ 303396 w 375031"/>
                      <a:gd name="connsiteY4" fmla="*/ 0 h 284758"/>
                      <a:gd name="connsiteX5" fmla="*/ 375031 w 375031"/>
                      <a:gd name="connsiteY5" fmla="*/ 88490 h 284758"/>
                      <a:gd name="connsiteX6" fmla="*/ 328679 w 375031"/>
                      <a:gd name="connsiteY6" fmla="*/ 151698 h 284758"/>
                      <a:gd name="connsiteX7" fmla="*/ 248616 w 375031"/>
                      <a:gd name="connsiteY7" fmla="*/ 214905 h 284758"/>
                      <a:gd name="connsiteX8" fmla="*/ 172767 w 375031"/>
                      <a:gd name="connsiteY8" fmla="*/ 257043 h 284758"/>
                      <a:gd name="connsiteX9" fmla="*/ 71635 w 375031"/>
                      <a:gd name="connsiteY9" fmla="*/ 282326 h 284758"/>
                      <a:gd name="connsiteX10" fmla="*/ 42138 w 375031"/>
                      <a:gd name="connsiteY10" fmla="*/ 282326 h 284758"/>
                      <a:gd name="connsiteX11" fmla="*/ 0 w 375031"/>
                      <a:gd name="connsiteY11" fmla="*/ 168553 h 284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75031" h="284758">
                        <a:moveTo>
                          <a:pt x="0" y="168553"/>
                        </a:moveTo>
                        <a:cubicBezTo>
                          <a:pt x="23878" y="172415"/>
                          <a:pt x="47757" y="176278"/>
                          <a:pt x="80063" y="168553"/>
                        </a:cubicBezTo>
                        <a:cubicBezTo>
                          <a:pt x="112369" y="160828"/>
                          <a:pt x="160828" y="141865"/>
                          <a:pt x="193836" y="122201"/>
                        </a:cubicBezTo>
                        <a:cubicBezTo>
                          <a:pt x="226844" y="102536"/>
                          <a:pt x="259853" y="70933"/>
                          <a:pt x="278113" y="50566"/>
                        </a:cubicBezTo>
                        <a:cubicBezTo>
                          <a:pt x="296373" y="30199"/>
                          <a:pt x="299884" y="15099"/>
                          <a:pt x="303396" y="0"/>
                        </a:cubicBezTo>
                        <a:lnTo>
                          <a:pt x="375031" y="88490"/>
                        </a:lnTo>
                        <a:cubicBezTo>
                          <a:pt x="359580" y="109559"/>
                          <a:pt x="349748" y="130629"/>
                          <a:pt x="328679" y="151698"/>
                        </a:cubicBezTo>
                        <a:cubicBezTo>
                          <a:pt x="307610" y="172767"/>
                          <a:pt x="274601" y="197348"/>
                          <a:pt x="248616" y="214905"/>
                        </a:cubicBezTo>
                        <a:cubicBezTo>
                          <a:pt x="222631" y="232462"/>
                          <a:pt x="202264" y="245806"/>
                          <a:pt x="172767" y="257043"/>
                        </a:cubicBezTo>
                        <a:cubicBezTo>
                          <a:pt x="143270" y="268280"/>
                          <a:pt x="93407" y="278112"/>
                          <a:pt x="71635" y="282326"/>
                        </a:cubicBezTo>
                        <a:cubicBezTo>
                          <a:pt x="49863" y="286540"/>
                          <a:pt x="46000" y="284433"/>
                          <a:pt x="42138" y="282326"/>
                        </a:cubicBezTo>
                        <a:lnTo>
                          <a:pt x="0" y="168553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/>
                      </a:gs>
                      <a:gs pos="61000">
                        <a:srgbClr val="FFFFFF">
                          <a:alpha val="20000"/>
                        </a:srgbClr>
                      </a:gs>
                      <a:gs pos="100000">
                        <a:srgbClr val="3497AE">
                          <a:lumMod val="50000"/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n w="19050" cap="flat" cmpd="thickThin" algn="ctr">
                    <a:solidFill>
                      <a:srgbClr val="FFFFFF">
                        <a:alpha val="67843"/>
                      </a:srgbClr>
                    </a:solidFill>
                    <a:prstDash val="solid"/>
                  </a:ln>
                  <a:effectLst/>
                </p:spPr>
                <p:txBody>
                  <a:bodyPr rtlCol="0" anchor="t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2133" kern="0">
                      <a:solidFill>
                        <a:srgbClr val="080808"/>
                      </a:solidFill>
                      <a:latin typeface="Segoe"/>
                    </a:endParaRPr>
                  </a:p>
                </p:txBody>
              </p:sp>
              <p:sp>
                <p:nvSpPr>
                  <p:cNvPr id="221" name="任意多边形 220"/>
                  <p:cNvSpPr/>
                  <p:nvPr/>
                </p:nvSpPr>
                <p:spPr>
                  <a:xfrm>
                    <a:off x="4980741" y="4201183"/>
                    <a:ext cx="303395" cy="168553"/>
                  </a:xfrm>
                  <a:custGeom>
                    <a:avLst/>
                    <a:gdLst>
                      <a:gd name="connsiteX0" fmla="*/ 303395 w 303395"/>
                      <a:gd name="connsiteY0" fmla="*/ 0 h 168553"/>
                      <a:gd name="connsiteX1" fmla="*/ 37924 w 303395"/>
                      <a:gd name="connsiteY1" fmla="*/ 122201 h 168553"/>
                      <a:gd name="connsiteX2" fmla="*/ 0 w 303395"/>
                      <a:gd name="connsiteY2" fmla="*/ 168553 h 168553"/>
                      <a:gd name="connsiteX3" fmla="*/ 71635 w 303395"/>
                      <a:gd name="connsiteY3" fmla="*/ 160126 h 168553"/>
                      <a:gd name="connsiteX4" fmla="*/ 164339 w 303395"/>
                      <a:gd name="connsiteY4" fmla="*/ 126415 h 168553"/>
                      <a:gd name="connsiteX5" fmla="*/ 248616 w 303395"/>
                      <a:gd name="connsiteY5" fmla="*/ 67422 h 168553"/>
                      <a:gd name="connsiteX6" fmla="*/ 303395 w 303395"/>
                      <a:gd name="connsiteY6" fmla="*/ 0 h 1685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03395" h="168553">
                        <a:moveTo>
                          <a:pt x="303395" y="0"/>
                        </a:moveTo>
                        <a:lnTo>
                          <a:pt x="37924" y="122201"/>
                        </a:lnTo>
                        <a:lnTo>
                          <a:pt x="0" y="168553"/>
                        </a:lnTo>
                        <a:cubicBezTo>
                          <a:pt x="23878" y="165744"/>
                          <a:pt x="44245" y="167149"/>
                          <a:pt x="71635" y="160126"/>
                        </a:cubicBezTo>
                        <a:cubicBezTo>
                          <a:pt x="99025" y="153103"/>
                          <a:pt x="134842" y="141866"/>
                          <a:pt x="164339" y="126415"/>
                        </a:cubicBezTo>
                        <a:cubicBezTo>
                          <a:pt x="193836" y="110964"/>
                          <a:pt x="225440" y="87789"/>
                          <a:pt x="248616" y="67422"/>
                        </a:cubicBezTo>
                        <a:cubicBezTo>
                          <a:pt x="271792" y="47055"/>
                          <a:pt x="287593" y="25634"/>
                          <a:pt x="303395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/>
                      </a:gs>
                      <a:gs pos="61000">
                        <a:srgbClr val="FFFFFF">
                          <a:alpha val="20000"/>
                        </a:srgbClr>
                      </a:gs>
                      <a:gs pos="100000">
                        <a:srgbClr val="3497AE">
                          <a:lumMod val="50000"/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n w="19050" cap="flat" cmpd="thickThin" algn="ctr">
                    <a:solidFill>
                      <a:srgbClr val="FFFFFF">
                        <a:alpha val="67843"/>
                      </a:srgbClr>
                    </a:solidFill>
                    <a:prstDash val="solid"/>
                  </a:ln>
                  <a:effectLst/>
                </p:spPr>
                <p:txBody>
                  <a:bodyPr rtlCol="0" anchor="t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2133" kern="0">
                      <a:solidFill>
                        <a:srgbClr val="080808"/>
                      </a:solidFill>
                      <a:latin typeface="Segoe"/>
                    </a:endParaRPr>
                  </a:p>
                </p:txBody>
              </p:sp>
            </p:grpSp>
            <p:sp>
              <p:nvSpPr>
                <p:cNvPr id="218" name="任意多边形 217"/>
                <p:cNvSpPr/>
                <p:nvPr/>
              </p:nvSpPr>
              <p:spPr>
                <a:xfrm>
                  <a:off x="4473844" y="4959458"/>
                  <a:ext cx="805912" cy="402956"/>
                </a:xfrm>
                <a:custGeom>
                  <a:avLst/>
                  <a:gdLst>
                    <a:gd name="connsiteX0" fmla="*/ 0 w 805912"/>
                    <a:gd name="connsiteY0" fmla="*/ 402956 h 402956"/>
                    <a:gd name="connsiteX1" fmla="*/ 526942 w 805912"/>
                    <a:gd name="connsiteY1" fmla="*/ 180813 h 402956"/>
                    <a:gd name="connsiteX2" fmla="*/ 676759 w 805912"/>
                    <a:gd name="connsiteY2" fmla="*/ 98156 h 402956"/>
                    <a:gd name="connsiteX3" fmla="*/ 805912 w 805912"/>
                    <a:gd name="connsiteY3" fmla="*/ 0 h 402956"/>
                    <a:gd name="connsiteX4" fmla="*/ 692258 w 805912"/>
                    <a:gd name="connsiteY4" fmla="*/ 72325 h 402956"/>
                    <a:gd name="connsiteX5" fmla="*/ 568271 w 805912"/>
                    <a:gd name="connsiteY5" fmla="*/ 123986 h 402956"/>
                    <a:gd name="connsiteX6" fmla="*/ 433953 w 805912"/>
                    <a:gd name="connsiteY6" fmla="*/ 149817 h 402956"/>
                    <a:gd name="connsiteX7" fmla="*/ 0 w 805912"/>
                    <a:gd name="connsiteY7" fmla="*/ 402956 h 402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5912" h="402956">
                      <a:moveTo>
                        <a:pt x="0" y="402956"/>
                      </a:moveTo>
                      <a:cubicBezTo>
                        <a:pt x="195881" y="325464"/>
                        <a:pt x="391762" y="247972"/>
                        <a:pt x="526942" y="180813"/>
                      </a:cubicBezTo>
                      <a:cubicBezTo>
                        <a:pt x="576881" y="153261"/>
                        <a:pt x="631986" y="127430"/>
                        <a:pt x="676759" y="98156"/>
                      </a:cubicBezTo>
                      <a:lnTo>
                        <a:pt x="805912" y="0"/>
                      </a:lnTo>
                      <a:cubicBezTo>
                        <a:pt x="768027" y="24108"/>
                        <a:pt x="731865" y="51661"/>
                        <a:pt x="692258" y="72325"/>
                      </a:cubicBezTo>
                      <a:cubicBezTo>
                        <a:pt x="652651" y="92989"/>
                        <a:pt x="611322" y="111071"/>
                        <a:pt x="568271" y="123986"/>
                      </a:cubicBezTo>
                      <a:cubicBezTo>
                        <a:pt x="525220" y="136901"/>
                        <a:pt x="479586" y="143359"/>
                        <a:pt x="433953" y="149817"/>
                      </a:cubicBezTo>
                      <a:lnTo>
                        <a:pt x="0" y="40295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133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  <p:sp>
            <p:nvSpPr>
              <p:cNvPr id="191" name="任意多边形 190"/>
              <p:cNvSpPr/>
              <p:nvPr/>
            </p:nvSpPr>
            <p:spPr>
              <a:xfrm>
                <a:off x="2820576" y="2479388"/>
                <a:ext cx="682345" cy="1222536"/>
              </a:xfrm>
              <a:custGeom>
                <a:avLst/>
                <a:gdLst>
                  <a:gd name="connsiteX0" fmla="*/ 37070 w 444843"/>
                  <a:gd name="connsiteY0" fmla="*/ 216243 h 797011"/>
                  <a:gd name="connsiteX1" fmla="*/ 370702 w 444843"/>
                  <a:gd name="connsiteY1" fmla="*/ 0 h 797011"/>
                  <a:gd name="connsiteX2" fmla="*/ 444843 w 444843"/>
                  <a:gd name="connsiteY2" fmla="*/ 98854 h 797011"/>
                  <a:gd name="connsiteX3" fmla="*/ 426308 w 444843"/>
                  <a:gd name="connsiteY3" fmla="*/ 160638 h 797011"/>
                  <a:gd name="connsiteX4" fmla="*/ 407773 w 444843"/>
                  <a:gd name="connsiteY4" fmla="*/ 284205 h 797011"/>
                  <a:gd name="connsiteX5" fmla="*/ 407773 w 444843"/>
                  <a:gd name="connsiteY5" fmla="*/ 438665 h 797011"/>
                  <a:gd name="connsiteX6" fmla="*/ 438665 w 444843"/>
                  <a:gd name="connsiteY6" fmla="*/ 648729 h 797011"/>
                  <a:gd name="connsiteX7" fmla="*/ 339811 w 444843"/>
                  <a:gd name="connsiteY7" fmla="*/ 636373 h 797011"/>
                  <a:gd name="connsiteX8" fmla="*/ 37070 w 444843"/>
                  <a:gd name="connsiteY8" fmla="*/ 797011 h 797011"/>
                  <a:gd name="connsiteX9" fmla="*/ 18535 w 444843"/>
                  <a:gd name="connsiteY9" fmla="*/ 698157 h 797011"/>
                  <a:gd name="connsiteX10" fmla="*/ 0 w 444843"/>
                  <a:gd name="connsiteY10" fmla="*/ 512805 h 797011"/>
                  <a:gd name="connsiteX11" fmla="*/ 18535 w 444843"/>
                  <a:gd name="connsiteY11" fmla="*/ 308919 h 797011"/>
                  <a:gd name="connsiteX12" fmla="*/ 37070 w 444843"/>
                  <a:gd name="connsiteY12" fmla="*/ 216243 h 797011"/>
                  <a:gd name="connsiteX0" fmla="*/ 37070 w 444843"/>
                  <a:gd name="connsiteY0" fmla="*/ 216243 h 797011"/>
                  <a:gd name="connsiteX1" fmla="*/ 370702 w 444843"/>
                  <a:gd name="connsiteY1" fmla="*/ 0 h 797011"/>
                  <a:gd name="connsiteX2" fmla="*/ 444843 w 444843"/>
                  <a:gd name="connsiteY2" fmla="*/ 98854 h 797011"/>
                  <a:gd name="connsiteX3" fmla="*/ 426308 w 444843"/>
                  <a:gd name="connsiteY3" fmla="*/ 160638 h 797011"/>
                  <a:gd name="connsiteX4" fmla="*/ 407773 w 444843"/>
                  <a:gd name="connsiteY4" fmla="*/ 284205 h 797011"/>
                  <a:gd name="connsiteX5" fmla="*/ 407773 w 444843"/>
                  <a:gd name="connsiteY5" fmla="*/ 438665 h 797011"/>
                  <a:gd name="connsiteX6" fmla="*/ 438665 w 444843"/>
                  <a:gd name="connsiteY6" fmla="*/ 648729 h 797011"/>
                  <a:gd name="connsiteX7" fmla="*/ 339811 w 444843"/>
                  <a:gd name="connsiteY7" fmla="*/ 636373 h 797011"/>
                  <a:gd name="connsiteX8" fmla="*/ 37070 w 444843"/>
                  <a:gd name="connsiteY8" fmla="*/ 797011 h 797011"/>
                  <a:gd name="connsiteX9" fmla="*/ 18535 w 444843"/>
                  <a:gd name="connsiteY9" fmla="*/ 698157 h 797011"/>
                  <a:gd name="connsiteX10" fmla="*/ 0 w 444843"/>
                  <a:gd name="connsiteY10" fmla="*/ 512805 h 797011"/>
                  <a:gd name="connsiteX11" fmla="*/ 10107 w 444843"/>
                  <a:gd name="connsiteY11" fmla="*/ 342629 h 797011"/>
                  <a:gd name="connsiteX12" fmla="*/ 37070 w 444843"/>
                  <a:gd name="connsiteY12" fmla="*/ 216243 h 797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4843" h="797011">
                    <a:moveTo>
                      <a:pt x="37070" y="216243"/>
                    </a:moveTo>
                    <a:cubicBezTo>
                      <a:pt x="164241" y="131290"/>
                      <a:pt x="291413" y="46338"/>
                      <a:pt x="370702" y="0"/>
                    </a:cubicBezTo>
                    <a:lnTo>
                      <a:pt x="444843" y="98854"/>
                    </a:lnTo>
                    <a:cubicBezTo>
                      <a:pt x="438665" y="119449"/>
                      <a:pt x="432486" y="129746"/>
                      <a:pt x="426308" y="160638"/>
                    </a:cubicBezTo>
                    <a:cubicBezTo>
                      <a:pt x="420130" y="191530"/>
                      <a:pt x="410862" y="237867"/>
                      <a:pt x="407773" y="284205"/>
                    </a:cubicBezTo>
                    <a:cubicBezTo>
                      <a:pt x="404684" y="330543"/>
                      <a:pt x="402624" y="377911"/>
                      <a:pt x="407773" y="438665"/>
                    </a:cubicBezTo>
                    <a:cubicBezTo>
                      <a:pt x="412922" y="499419"/>
                      <a:pt x="425793" y="574074"/>
                      <a:pt x="438665" y="648729"/>
                    </a:cubicBezTo>
                    <a:lnTo>
                      <a:pt x="339811" y="636373"/>
                    </a:lnTo>
                    <a:lnTo>
                      <a:pt x="37070" y="797011"/>
                    </a:lnTo>
                    <a:cubicBezTo>
                      <a:pt x="30892" y="764060"/>
                      <a:pt x="24713" y="745525"/>
                      <a:pt x="18535" y="698157"/>
                    </a:cubicBezTo>
                    <a:cubicBezTo>
                      <a:pt x="12357" y="650789"/>
                      <a:pt x="0" y="577678"/>
                      <a:pt x="0" y="512805"/>
                    </a:cubicBezTo>
                    <a:cubicBezTo>
                      <a:pt x="0" y="447932"/>
                      <a:pt x="2899" y="393086"/>
                      <a:pt x="10107" y="342629"/>
                    </a:cubicBezTo>
                    <a:cubicBezTo>
                      <a:pt x="17315" y="292172"/>
                      <a:pt x="34495" y="234263"/>
                      <a:pt x="37070" y="21624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/>
                  </a:gs>
                  <a:gs pos="61000">
                    <a:srgbClr val="FFFFFF">
                      <a:alpha val="20000"/>
                    </a:srgbClr>
                  </a:gs>
                  <a:gs pos="100000">
                    <a:srgbClr val="3497AE">
                      <a:lumMod val="50000"/>
                      <a:alpha val="40000"/>
                    </a:srgbClr>
                  </a:gs>
                </a:gsLst>
                <a:lin ang="5400000" scaled="1"/>
                <a:tileRect/>
              </a:gradFill>
              <a:ln w="19050" cap="flat" cmpd="thickThin" algn="ctr">
                <a:solidFill>
                  <a:srgbClr val="FFFFFF">
                    <a:alpha val="67843"/>
                  </a:srgbClr>
                </a:solidFill>
                <a:prstDash val="solid"/>
              </a:ln>
              <a:effectLst/>
            </p:spPr>
            <p:txBody>
              <a:bodyPr rtlCol="0" anchor="t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33" kern="0" dirty="0">
                  <a:solidFill>
                    <a:srgbClr val="080808"/>
                  </a:solidFill>
                  <a:latin typeface="Segoe"/>
                </a:endParaRPr>
              </a:p>
            </p:txBody>
          </p:sp>
          <p:grpSp>
            <p:nvGrpSpPr>
              <p:cNvPr id="192" name="组合 84"/>
              <p:cNvGrpSpPr/>
              <p:nvPr/>
            </p:nvGrpSpPr>
            <p:grpSpPr>
              <a:xfrm>
                <a:off x="3512622" y="4535247"/>
                <a:ext cx="1331501" cy="834810"/>
                <a:chOff x="4121121" y="4095838"/>
                <a:chExt cx="868048" cy="544240"/>
              </a:xfrm>
            </p:grpSpPr>
            <p:sp>
              <p:nvSpPr>
                <p:cNvPr id="214" name="任意多边形 213"/>
                <p:cNvSpPr/>
                <p:nvPr/>
              </p:nvSpPr>
              <p:spPr>
                <a:xfrm>
                  <a:off x="4122452" y="4095838"/>
                  <a:ext cx="369485" cy="257561"/>
                </a:xfrm>
                <a:custGeom>
                  <a:avLst/>
                  <a:gdLst>
                    <a:gd name="connsiteX0" fmla="*/ 362389 w 362389"/>
                    <a:gd name="connsiteY0" fmla="*/ 0 h 252829"/>
                    <a:gd name="connsiteX1" fmla="*/ 316037 w 362389"/>
                    <a:gd name="connsiteY1" fmla="*/ 96918 h 252829"/>
                    <a:gd name="connsiteX2" fmla="*/ 0 w 362389"/>
                    <a:gd name="connsiteY2" fmla="*/ 252829 h 252829"/>
                    <a:gd name="connsiteX3" fmla="*/ 33711 w 362389"/>
                    <a:gd name="connsiteY3" fmla="*/ 172767 h 252829"/>
                    <a:gd name="connsiteX4" fmla="*/ 362389 w 362389"/>
                    <a:gd name="connsiteY4" fmla="*/ 0 h 252829"/>
                    <a:gd name="connsiteX0" fmla="*/ 367120 w 367120"/>
                    <a:gd name="connsiteY0" fmla="*/ 0 h 259926"/>
                    <a:gd name="connsiteX1" fmla="*/ 320768 w 367120"/>
                    <a:gd name="connsiteY1" fmla="*/ 96918 h 259926"/>
                    <a:gd name="connsiteX2" fmla="*/ 0 w 367120"/>
                    <a:gd name="connsiteY2" fmla="*/ 259926 h 259926"/>
                    <a:gd name="connsiteX3" fmla="*/ 38442 w 367120"/>
                    <a:gd name="connsiteY3" fmla="*/ 172767 h 259926"/>
                    <a:gd name="connsiteX4" fmla="*/ 367120 w 367120"/>
                    <a:gd name="connsiteY4" fmla="*/ 0 h 259926"/>
                    <a:gd name="connsiteX0" fmla="*/ 369485 w 369485"/>
                    <a:gd name="connsiteY0" fmla="*/ 0 h 257561"/>
                    <a:gd name="connsiteX1" fmla="*/ 323133 w 369485"/>
                    <a:gd name="connsiteY1" fmla="*/ 96918 h 257561"/>
                    <a:gd name="connsiteX2" fmla="*/ 0 w 369485"/>
                    <a:gd name="connsiteY2" fmla="*/ 257561 h 257561"/>
                    <a:gd name="connsiteX3" fmla="*/ 40807 w 369485"/>
                    <a:gd name="connsiteY3" fmla="*/ 172767 h 257561"/>
                    <a:gd name="connsiteX4" fmla="*/ 369485 w 369485"/>
                    <a:gd name="connsiteY4" fmla="*/ 0 h 257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9485" h="257561">
                      <a:moveTo>
                        <a:pt x="369485" y="0"/>
                      </a:moveTo>
                      <a:cubicBezTo>
                        <a:pt x="351927" y="37573"/>
                        <a:pt x="334370" y="75147"/>
                        <a:pt x="323133" y="96918"/>
                      </a:cubicBezTo>
                      <a:lnTo>
                        <a:pt x="0" y="257561"/>
                      </a:lnTo>
                      <a:lnTo>
                        <a:pt x="40807" y="172767"/>
                      </a:lnTo>
                      <a:lnTo>
                        <a:pt x="369485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133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215" name="任意多边形 214"/>
                <p:cNvSpPr/>
                <p:nvPr/>
              </p:nvSpPr>
              <p:spPr>
                <a:xfrm>
                  <a:off x="4121121" y="4192755"/>
                  <a:ext cx="868048" cy="447323"/>
                </a:xfrm>
                <a:custGeom>
                  <a:avLst/>
                  <a:gdLst>
                    <a:gd name="connsiteX0" fmla="*/ 0 w 868048"/>
                    <a:gd name="connsiteY0" fmla="*/ 155911 h 436086"/>
                    <a:gd name="connsiteX1" fmla="*/ 71635 w 868048"/>
                    <a:gd name="connsiteY1" fmla="*/ 227546 h 436086"/>
                    <a:gd name="connsiteX2" fmla="*/ 168553 w 868048"/>
                    <a:gd name="connsiteY2" fmla="*/ 307609 h 436086"/>
                    <a:gd name="connsiteX3" fmla="*/ 311823 w 868048"/>
                    <a:gd name="connsiteY3" fmla="*/ 391885 h 436086"/>
                    <a:gd name="connsiteX4" fmla="*/ 459307 w 868048"/>
                    <a:gd name="connsiteY4" fmla="*/ 429810 h 436086"/>
                    <a:gd name="connsiteX5" fmla="*/ 530942 w 868048"/>
                    <a:gd name="connsiteY5" fmla="*/ 434024 h 436086"/>
                    <a:gd name="connsiteX6" fmla="*/ 648929 w 868048"/>
                    <a:gd name="connsiteY6" fmla="*/ 408741 h 436086"/>
                    <a:gd name="connsiteX7" fmla="*/ 868048 w 868048"/>
                    <a:gd name="connsiteY7" fmla="*/ 278112 h 436086"/>
                    <a:gd name="connsiteX8" fmla="*/ 813268 w 868048"/>
                    <a:gd name="connsiteY8" fmla="*/ 269685 h 436086"/>
                    <a:gd name="connsiteX9" fmla="*/ 678426 w 868048"/>
                    <a:gd name="connsiteY9" fmla="*/ 240188 h 436086"/>
                    <a:gd name="connsiteX10" fmla="*/ 509873 w 868048"/>
                    <a:gd name="connsiteY10" fmla="*/ 155911 h 436086"/>
                    <a:gd name="connsiteX11" fmla="*/ 375030 w 868048"/>
                    <a:gd name="connsiteY11" fmla="*/ 50566 h 436086"/>
                    <a:gd name="connsiteX12" fmla="*/ 332892 w 868048"/>
                    <a:gd name="connsiteY12" fmla="*/ 0 h 436086"/>
                    <a:gd name="connsiteX13" fmla="*/ 0 w 868048"/>
                    <a:gd name="connsiteY13" fmla="*/ 155911 h 436086"/>
                    <a:gd name="connsiteX0" fmla="*/ 0 w 868048"/>
                    <a:gd name="connsiteY0" fmla="*/ 155911 h 436086"/>
                    <a:gd name="connsiteX1" fmla="*/ 71635 w 868048"/>
                    <a:gd name="connsiteY1" fmla="*/ 227546 h 436086"/>
                    <a:gd name="connsiteX2" fmla="*/ 168553 w 868048"/>
                    <a:gd name="connsiteY2" fmla="*/ 307609 h 436086"/>
                    <a:gd name="connsiteX3" fmla="*/ 311823 w 868048"/>
                    <a:gd name="connsiteY3" fmla="*/ 391885 h 436086"/>
                    <a:gd name="connsiteX4" fmla="*/ 434025 w 868048"/>
                    <a:gd name="connsiteY4" fmla="*/ 429810 h 436086"/>
                    <a:gd name="connsiteX5" fmla="*/ 530942 w 868048"/>
                    <a:gd name="connsiteY5" fmla="*/ 434024 h 436086"/>
                    <a:gd name="connsiteX6" fmla="*/ 648929 w 868048"/>
                    <a:gd name="connsiteY6" fmla="*/ 408741 h 436086"/>
                    <a:gd name="connsiteX7" fmla="*/ 868048 w 868048"/>
                    <a:gd name="connsiteY7" fmla="*/ 278112 h 436086"/>
                    <a:gd name="connsiteX8" fmla="*/ 813268 w 868048"/>
                    <a:gd name="connsiteY8" fmla="*/ 269685 h 436086"/>
                    <a:gd name="connsiteX9" fmla="*/ 678426 w 868048"/>
                    <a:gd name="connsiteY9" fmla="*/ 240188 h 436086"/>
                    <a:gd name="connsiteX10" fmla="*/ 509873 w 868048"/>
                    <a:gd name="connsiteY10" fmla="*/ 155911 h 436086"/>
                    <a:gd name="connsiteX11" fmla="*/ 375030 w 868048"/>
                    <a:gd name="connsiteY11" fmla="*/ 50566 h 436086"/>
                    <a:gd name="connsiteX12" fmla="*/ 332892 w 868048"/>
                    <a:gd name="connsiteY12" fmla="*/ 0 h 436086"/>
                    <a:gd name="connsiteX13" fmla="*/ 0 w 868048"/>
                    <a:gd name="connsiteY13" fmla="*/ 155911 h 436086"/>
                    <a:gd name="connsiteX0" fmla="*/ 0 w 868048"/>
                    <a:gd name="connsiteY0" fmla="*/ 155911 h 447324"/>
                    <a:gd name="connsiteX1" fmla="*/ 71635 w 868048"/>
                    <a:gd name="connsiteY1" fmla="*/ 227546 h 447324"/>
                    <a:gd name="connsiteX2" fmla="*/ 168553 w 868048"/>
                    <a:gd name="connsiteY2" fmla="*/ 307609 h 447324"/>
                    <a:gd name="connsiteX3" fmla="*/ 311823 w 868048"/>
                    <a:gd name="connsiteY3" fmla="*/ 391885 h 447324"/>
                    <a:gd name="connsiteX4" fmla="*/ 434025 w 868048"/>
                    <a:gd name="connsiteY4" fmla="*/ 429810 h 447324"/>
                    <a:gd name="connsiteX5" fmla="*/ 530942 w 868048"/>
                    <a:gd name="connsiteY5" fmla="*/ 446665 h 447324"/>
                    <a:gd name="connsiteX6" fmla="*/ 648929 w 868048"/>
                    <a:gd name="connsiteY6" fmla="*/ 408741 h 447324"/>
                    <a:gd name="connsiteX7" fmla="*/ 868048 w 868048"/>
                    <a:gd name="connsiteY7" fmla="*/ 278112 h 447324"/>
                    <a:gd name="connsiteX8" fmla="*/ 813268 w 868048"/>
                    <a:gd name="connsiteY8" fmla="*/ 269685 h 447324"/>
                    <a:gd name="connsiteX9" fmla="*/ 678426 w 868048"/>
                    <a:gd name="connsiteY9" fmla="*/ 240188 h 447324"/>
                    <a:gd name="connsiteX10" fmla="*/ 509873 w 868048"/>
                    <a:gd name="connsiteY10" fmla="*/ 155911 h 447324"/>
                    <a:gd name="connsiteX11" fmla="*/ 375030 w 868048"/>
                    <a:gd name="connsiteY11" fmla="*/ 50566 h 447324"/>
                    <a:gd name="connsiteX12" fmla="*/ 332892 w 868048"/>
                    <a:gd name="connsiteY12" fmla="*/ 0 h 447324"/>
                    <a:gd name="connsiteX13" fmla="*/ 0 w 868048"/>
                    <a:gd name="connsiteY13" fmla="*/ 155911 h 447324"/>
                    <a:gd name="connsiteX0" fmla="*/ 0 w 868048"/>
                    <a:gd name="connsiteY0" fmla="*/ 155911 h 447323"/>
                    <a:gd name="connsiteX1" fmla="*/ 71635 w 868048"/>
                    <a:gd name="connsiteY1" fmla="*/ 227546 h 447323"/>
                    <a:gd name="connsiteX2" fmla="*/ 168553 w 868048"/>
                    <a:gd name="connsiteY2" fmla="*/ 307609 h 447323"/>
                    <a:gd name="connsiteX3" fmla="*/ 311823 w 868048"/>
                    <a:gd name="connsiteY3" fmla="*/ 391885 h 447323"/>
                    <a:gd name="connsiteX4" fmla="*/ 425597 w 868048"/>
                    <a:gd name="connsiteY4" fmla="*/ 429810 h 447323"/>
                    <a:gd name="connsiteX5" fmla="*/ 530942 w 868048"/>
                    <a:gd name="connsiteY5" fmla="*/ 446665 h 447323"/>
                    <a:gd name="connsiteX6" fmla="*/ 648929 w 868048"/>
                    <a:gd name="connsiteY6" fmla="*/ 408741 h 447323"/>
                    <a:gd name="connsiteX7" fmla="*/ 868048 w 868048"/>
                    <a:gd name="connsiteY7" fmla="*/ 278112 h 447323"/>
                    <a:gd name="connsiteX8" fmla="*/ 813268 w 868048"/>
                    <a:gd name="connsiteY8" fmla="*/ 269685 h 447323"/>
                    <a:gd name="connsiteX9" fmla="*/ 678426 w 868048"/>
                    <a:gd name="connsiteY9" fmla="*/ 240188 h 447323"/>
                    <a:gd name="connsiteX10" fmla="*/ 509873 w 868048"/>
                    <a:gd name="connsiteY10" fmla="*/ 155911 h 447323"/>
                    <a:gd name="connsiteX11" fmla="*/ 375030 w 868048"/>
                    <a:gd name="connsiteY11" fmla="*/ 50566 h 447323"/>
                    <a:gd name="connsiteX12" fmla="*/ 332892 w 868048"/>
                    <a:gd name="connsiteY12" fmla="*/ 0 h 447323"/>
                    <a:gd name="connsiteX13" fmla="*/ 0 w 868048"/>
                    <a:gd name="connsiteY13" fmla="*/ 155911 h 447323"/>
                    <a:gd name="connsiteX0" fmla="*/ 0 w 868048"/>
                    <a:gd name="connsiteY0" fmla="*/ 155911 h 447323"/>
                    <a:gd name="connsiteX1" fmla="*/ 71635 w 868048"/>
                    <a:gd name="connsiteY1" fmla="*/ 227546 h 447323"/>
                    <a:gd name="connsiteX2" fmla="*/ 168553 w 868048"/>
                    <a:gd name="connsiteY2" fmla="*/ 307609 h 447323"/>
                    <a:gd name="connsiteX3" fmla="*/ 311823 w 868048"/>
                    <a:gd name="connsiteY3" fmla="*/ 391885 h 447323"/>
                    <a:gd name="connsiteX4" fmla="*/ 425597 w 868048"/>
                    <a:gd name="connsiteY4" fmla="*/ 429810 h 447323"/>
                    <a:gd name="connsiteX5" fmla="*/ 530942 w 868048"/>
                    <a:gd name="connsiteY5" fmla="*/ 446665 h 447323"/>
                    <a:gd name="connsiteX6" fmla="*/ 648929 w 868048"/>
                    <a:gd name="connsiteY6" fmla="*/ 408741 h 447323"/>
                    <a:gd name="connsiteX7" fmla="*/ 868048 w 868048"/>
                    <a:gd name="connsiteY7" fmla="*/ 278112 h 447323"/>
                    <a:gd name="connsiteX8" fmla="*/ 813268 w 868048"/>
                    <a:gd name="connsiteY8" fmla="*/ 269685 h 447323"/>
                    <a:gd name="connsiteX9" fmla="*/ 678426 w 868048"/>
                    <a:gd name="connsiteY9" fmla="*/ 240188 h 447323"/>
                    <a:gd name="connsiteX10" fmla="*/ 509873 w 868048"/>
                    <a:gd name="connsiteY10" fmla="*/ 155911 h 447323"/>
                    <a:gd name="connsiteX11" fmla="*/ 375030 w 868048"/>
                    <a:gd name="connsiteY11" fmla="*/ 50566 h 447323"/>
                    <a:gd name="connsiteX12" fmla="*/ 325795 w 868048"/>
                    <a:gd name="connsiteY12" fmla="*/ 0 h 447323"/>
                    <a:gd name="connsiteX13" fmla="*/ 0 w 868048"/>
                    <a:gd name="connsiteY13" fmla="*/ 155911 h 447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68048" h="447323">
                      <a:moveTo>
                        <a:pt x="0" y="155911"/>
                      </a:moveTo>
                      <a:cubicBezTo>
                        <a:pt x="21771" y="179087"/>
                        <a:pt x="43543" y="202263"/>
                        <a:pt x="71635" y="227546"/>
                      </a:cubicBezTo>
                      <a:cubicBezTo>
                        <a:pt x="99727" y="252829"/>
                        <a:pt x="128522" y="280219"/>
                        <a:pt x="168553" y="307609"/>
                      </a:cubicBezTo>
                      <a:cubicBezTo>
                        <a:pt x="208584" y="334999"/>
                        <a:pt x="268982" y="371518"/>
                        <a:pt x="311823" y="391885"/>
                      </a:cubicBezTo>
                      <a:cubicBezTo>
                        <a:pt x="354664" y="412252"/>
                        <a:pt x="389077" y="420680"/>
                        <a:pt x="425597" y="429810"/>
                      </a:cubicBezTo>
                      <a:cubicBezTo>
                        <a:pt x="462117" y="438940"/>
                        <a:pt x="493720" y="450176"/>
                        <a:pt x="530942" y="446665"/>
                      </a:cubicBezTo>
                      <a:cubicBezTo>
                        <a:pt x="568164" y="443154"/>
                        <a:pt x="600470" y="433322"/>
                        <a:pt x="648929" y="408741"/>
                      </a:cubicBezTo>
                      <a:lnTo>
                        <a:pt x="868048" y="278112"/>
                      </a:lnTo>
                      <a:cubicBezTo>
                        <a:pt x="849788" y="275303"/>
                        <a:pt x="844872" y="276006"/>
                        <a:pt x="813268" y="269685"/>
                      </a:cubicBezTo>
                      <a:cubicBezTo>
                        <a:pt x="781664" y="263364"/>
                        <a:pt x="728992" y="259150"/>
                        <a:pt x="678426" y="240188"/>
                      </a:cubicBezTo>
                      <a:cubicBezTo>
                        <a:pt x="627860" y="221226"/>
                        <a:pt x="560439" y="187515"/>
                        <a:pt x="509873" y="155911"/>
                      </a:cubicBezTo>
                      <a:cubicBezTo>
                        <a:pt x="459307" y="124307"/>
                        <a:pt x="404527" y="76551"/>
                        <a:pt x="375030" y="50566"/>
                      </a:cubicBezTo>
                      <a:cubicBezTo>
                        <a:pt x="345533" y="24581"/>
                        <a:pt x="332115" y="12290"/>
                        <a:pt x="325795" y="0"/>
                      </a:cubicBezTo>
                      <a:lnTo>
                        <a:pt x="0" y="15591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133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216" name="任意多边形 215"/>
                <p:cNvSpPr/>
                <p:nvPr/>
              </p:nvSpPr>
              <p:spPr>
                <a:xfrm>
                  <a:off x="4443219" y="4095838"/>
                  <a:ext cx="537522" cy="379244"/>
                </a:xfrm>
                <a:custGeom>
                  <a:avLst/>
                  <a:gdLst>
                    <a:gd name="connsiteX0" fmla="*/ 535156 w 535156"/>
                    <a:gd name="connsiteY0" fmla="*/ 379244 h 379244"/>
                    <a:gd name="connsiteX1" fmla="*/ 501445 w 535156"/>
                    <a:gd name="connsiteY1" fmla="*/ 261257 h 379244"/>
                    <a:gd name="connsiteX2" fmla="*/ 442452 w 535156"/>
                    <a:gd name="connsiteY2" fmla="*/ 257043 h 379244"/>
                    <a:gd name="connsiteX3" fmla="*/ 337106 w 535156"/>
                    <a:gd name="connsiteY3" fmla="*/ 223333 h 379244"/>
                    <a:gd name="connsiteX4" fmla="*/ 193836 w 535156"/>
                    <a:gd name="connsiteY4" fmla="*/ 143270 h 379244"/>
                    <a:gd name="connsiteX5" fmla="*/ 75849 w 535156"/>
                    <a:gd name="connsiteY5" fmla="*/ 42138 h 379244"/>
                    <a:gd name="connsiteX6" fmla="*/ 42139 w 535156"/>
                    <a:gd name="connsiteY6" fmla="*/ 0 h 379244"/>
                    <a:gd name="connsiteX7" fmla="*/ 0 w 535156"/>
                    <a:gd name="connsiteY7" fmla="*/ 92704 h 379244"/>
                    <a:gd name="connsiteX8" fmla="*/ 75849 w 535156"/>
                    <a:gd name="connsiteY8" fmla="*/ 176980 h 379244"/>
                    <a:gd name="connsiteX9" fmla="*/ 193836 w 535156"/>
                    <a:gd name="connsiteY9" fmla="*/ 261257 h 379244"/>
                    <a:gd name="connsiteX10" fmla="*/ 337106 w 535156"/>
                    <a:gd name="connsiteY10" fmla="*/ 332892 h 379244"/>
                    <a:gd name="connsiteX11" fmla="*/ 480376 w 535156"/>
                    <a:gd name="connsiteY11" fmla="*/ 366603 h 379244"/>
                    <a:gd name="connsiteX12" fmla="*/ 535156 w 535156"/>
                    <a:gd name="connsiteY12" fmla="*/ 379244 h 379244"/>
                    <a:gd name="connsiteX0" fmla="*/ 537522 w 537522"/>
                    <a:gd name="connsiteY0" fmla="*/ 379244 h 379244"/>
                    <a:gd name="connsiteX1" fmla="*/ 503811 w 537522"/>
                    <a:gd name="connsiteY1" fmla="*/ 261257 h 379244"/>
                    <a:gd name="connsiteX2" fmla="*/ 444818 w 537522"/>
                    <a:gd name="connsiteY2" fmla="*/ 257043 h 379244"/>
                    <a:gd name="connsiteX3" fmla="*/ 339472 w 537522"/>
                    <a:gd name="connsiteY3" fmla="*/ 223333 h 379244"/>
                    <a:gd name="connsiteX4" fmla="*/ 196202 w 537522"/>
                    <a:gd name="connsiteY4" fmla="*/ 143270 h 379244"/>
                    <a:gd name="connsiteX5" fmla="*/ 78215 w 537522"/>
                    <a:gd name="connsiteY5" fmla="*/ 42138 h 379244"/>
                    <a:gd name="connsiteX6" fmla="*/ 44505 w 537522"/>
                    <a:gd name="connsiteY6" fmla="*/ 0 h 379244"/>
                    <a:gd name="connsiteX7" fmla="*/ 0 w 537522"/>
                    <a:gd name="connsiteY7" fmla="*/ 97435 h 379244"/>
                    <a:gd name="connsiteX8" fmla="*/ 78215 w 537522"/>
                    <a:gd name="connsiteY8" fmla="*/ 176980 h 379244"/>
                    <a:gd name="connsiteX9" fmla="*/ 196202 w 537522"/>
                    <a:gd name="connsiteY9" fmla="*/ 261257 h 379244"/>
                    <a:gd name="connsiteX10" fmla="*/ 339472 w 537522"/>
                    <a:gd name="connsiteY10" fmla="*/ 332892 h 379244"/>
                    <a:gd name="connsiteX11" fmla="*/ 482742 w 537522"/>
                    <a:gd name="connsiteY11" fmla="*/ 366603 h 379244"/>
                    <a:gd name="connsiteX12" fmla="*/ 537522 w 537522"/>
                    <a:gd name="connsiteY12" fmla="*/ 379244 h 379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37522" h="379244">
                      <a:moveTo>
                        <a:pt x="537522" y="379244"/>
                      </a:moveTo>
                      <a:cubicBezTo>
                        <a:pt x="523475" y="329731"/>
                        <a:pt x="509429" y="280219"/>
                        <a:pt x="503811" y="261257"/>
                      </a:cubicBezTo>
                      <a:lnTo>
                        <a:pt x="444818" y="257043"/>
                      </a:lnTo>
                      <a:cubicBezTo>
                        <a:pt x="417428" y="250722"/>
                        <a:pt x="380908" y="242295"/>
                        <a:pt x="339472" y="223333"/>
                      </a:cubicBezTo>
                      <a:cubicBezTo>
                        <a:pt x="298036" y="204371"/>
                        <a:pt x="239745" y="173469"/>
                        <a:pt x="196202" y="143270"/>
                      </a:cubicBezTo>
                      <a:cubicBezTo>
                        <a:pt x="152659" y="113071"/>
                        <a:pt x="103498" y="66016"/>
                        <a:pt x="78215" y="42138"/>
                      </a:cubicBezTo>
                      <a:cubicBezTo>
                        <a:pt x="52932" y="18260"/>
                        <a:pt x="48718" y="9130"/>
                        <a:pt x="44505" y="0"/>
                      </a:cubicBezTo>
                      <a:lnTo>
                        <a:pt x="0" y="97435"/>
                      </a:lnTo>
                      <a:cubicBezTo>
                        <a:pt x="25283" y="125527"/>
                        <a:pt x="45515" y="149676"/>
                        <a:pt x="78215" y="176980"/>
                      </a:cubicBezTo>
                      <a:cubicBezTo>
                        <a:pt x="110915" y="204284"/>
                        <a:pt x="152659" y="235272"/>
                        <a:pt x="196202" y="261257"/>
                      </a:cubicBezTo>
                      <a:cubicBezTo>
                        <a:pt x="239745" y="287242"/>
                        <a:pt x="291715" y="315334"/>
                        <a:pt x="339472" y="332892"/>
                      </a:cubicBezTo>
                      <a:cubicBezTo>
                        <a:pt x="387229" y="350450"/>
                        <a:pt x="450436" y="360282"/>
                        <a:pt x="482742" y="366603"/>
                      </a:cubicBezTo>
                      <a:lnTo>
                        <a:pt x="537522" y="379244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133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  <p:grpSp>
            <p:nvGrpSpPr>
              <p:cNvPr id="193" name="组合 85"/>
              <p:cNvGrpSpPr/>
              <p:nvPr/>
            </p:nvGrpSpPr>
            <p:grpSpPr>
              <a:xfrm>
                <a:off x="4365811" y="2647886"/>
                <a:ext cx="1072956" cy="1176375"/>
                <a:chOff x="4677346" y="2865401"/>
                <a:chExt cx="699495" cy="766916"/>
              </a:xfrm>
            </p:grpSpPr>
            <p:sp>
              <p:nvSpPr>
                <p:cNvPr id="210" name="任意多边形 209"/>
                <p:cNvSpPr/>
                <p:nvPr/>
              </p:nvSpPr>
              <p:spPr>
                <a:xfrm>
                  <a:off x="4677346" y="2962319"/>
                  <a:ext cx="615218" cy="661570"/>
                </a:xfrm>
                <a:custGeom>
                  <a:avLst/>
                  <a:gdLst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84589 w 615218"/>
                    <a:gd name="connsiteY2" fmla="*/ 227546 h 661570"/>
                    <a:gd name="connsiteX3" fmla="*/ 556225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98782 w 615218"/>
                    <a:gd name="connsiteY2" fmla="*/ 244105 h 661570"/>
                    <a:gd name="connsiteX3" fmla="*/ 556225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98782 w 615218"/>
                    <a:gd name="connsiteY2" fmla="*/ 244105 h 661570"/>
                    <a:gd name="connsiteX3" fmla="*/ 565688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15218" h="661570">
                      <a:moveTo>
                        <a:pt x="324464" y="0"/>
                      </a:moveTo>
                      <a:cubicBezTo>
                        <a:pt x="349045" y="27390"/>
                        <a:pt x="371260" y="52020"/>
                        <a:pt x="400313" y="92704"/>
                      </a:cubicBezTo>
                      <a:cubicBezTo>
                        <a:pt x="429366" y="133388"/>
                        <a:pt x="471220" y="198455"/>
                        <a:pt x="498782" y="244105"/>
                      </a:cubicBezTo>
                      <a:cubicBezTo>
                        <a:pt x="526344" y="289755"/>
                        <a:pt x="546282" y="321606"/>
                        <a:pt x="565688" y="366603"/>
                      </a:cubicBezTo>
                      <a:cubicBezTo>
                        <a:pt x="585094" y="411600"/>
                        <a:pt x="610302" y="481079"/>
                        <a:pt x="615218" y="514087"/>
                      </a:cubicBezTo>
                      <a:lnTo>
                        <a:pt x="261257" y="661570"/>
                      </a:lnTo>
                      <a:cubicBezTo>
                        <a:pt x="247211" y="626455"/>
                        <a:pt x="237379" y="600470"/>
                        <a:pt x="219119" y="556225"/>
                      </a:cubicBezTo>
                      <a:cubicBezTo>
                        <a:pt x="200859" y="511980"/>
                        <a:pt x="179087" y="449474"/>
                        <a:pt x="151697" y="396099"/>
                      </a:cubicBezTo>
                      <a:cubicBezTo>
                        <a:pt x="124307" y="342724"/>
                        <a:pt x="80062" y="276707"/>
                        <a:pt x="54779" y="235974"/>
                      </a:cubicBezTo>
                      <a:cubicBezTo>
                        <a:pt x="29496" y="195241"/>
                        <a:pt x="14748" y="173469"/>
                        <a:pt x="0" y="151698"/>
                      </a:cubicBezTo>
                      <a:lnTo>
                        <a:pt x="324464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133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211" name="任意多边形 210"/>
                <p:cNvSpPr/>
                <p:nvPr/>
              </p:nvSpPr>
              <p:spPr>
                <a:xfrm>
                  <a:off x="4677346" y="2869615"/>
                  <a:ext cx="353961" cy="244402"/>
                </a:xfrm>
                <a:custGeom>
                  <a:avLst/>
                  <a:gdLst>
                    <a:gd name="connsiteX0" fmla="*/ 320250 w 353961"/>
                    <a:gd name="connsiteY0" fmla="*/ 96918 h 244402"/>
                    <a:gd name="connsiteX1" fmla="*/ 353961 w 353961"/>
                    <a:gd name="connsiteY1" fmla="*/ 0 h 244402"/>
                    <a:gd name="connsiteX2" fmla="*/ 21069 w 353961"/>
                    <a:gd name="connsiteY2" fmla="*/ 164339 h 244402"/>
                    <a:gd name="connsiteX3" fmla="*/ 0 w 353961"/>
                    <a:gd name="connsiteY3" fmla="*/ 244402 h 244402"/>
                    <a:gd name="connsiteX4" fmla="*/ 320250 w 353961"/>
                    <a:gd name="connsiteY4" fmla="*/ 96918 h 244402"/>
                    <a:gd name="connsiteX0" fmla="*/ 324981 w 353961"/>
                    <a:gd name="connsiteY0" fmla="*/ 96918 h 244402"/>
                    <a:gd name="connsiteX1" fmla="*/ 353961 w 353961"/>
                    <a:gd name="connsiteY1" fmla="*/ 0 h 244402"/>
                    <a:gd name="connsiteX2" fmla="*/ 21069 w 353961"/>
                    <a:gd name="connsiteY2" fmla="*/ 164339 h 244402"/>
                    <a:gd name="connsiteX3" fmla="*/ 0 w 353961"/>
                    <a:gd name="connsiteY3" fmla="*/ 244402 h 244402"/>
                    <a:gd name="connsiteX4" fmla="*/ 324981 w 353961"/>
                    <a:gd name="connsiteY4" fmla="*/ 96918 h 244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3961" h="244402">
                      <a:moveTo>
                        <a:pt x="324981" y="96918"/>
                      </a:moveTo>
                      <a:cubicBezTo>
                        <a:pt x="335164" y="66368"/>
                        <a:pt x="340617" y="35818"/>
                        <a:pt x="353961" y="0"/>
                      </a:cubicBezTo>
                      <a:lnTo>
                        <a:pt x="21069" y="164339"/>
                      </a:lnTo>
                      <a:lnTo>
                        <a:pt x="0" y="244402"/>
                      </a:lnTo>
                      <a:lnTo>
                        <a:pt x="324981" y="969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133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212" name="任意多边形 211"/>
                <p:cNvSpPr/>
                <p:nvPr/>
              </p:nvSpPr>
              <p:spPr>
                <a:xfrm>
                  <a:off x="4938603" y="3467978"/>
                  <a:ext cx="438238" cy="164339"/>
                </a:xfrm>
                <a:custGeom>
                  <a:avLst/>
                  <a:gdLst>
                    <a:gd name="connsiteX0" fmla="*/ 349747 w 438238"/>
                    <a:gd name="connsiteY0" fmla="*/ 0 h 164339"/>
                    <a:gd name="connsiteX1" fmla="*/ 438238 w 438238"/>
                    <a:gd name="connsiteY1" fmla="*/ 4214 h 164339"/>
                    <a:gd name="connsiteX2" fmla="*/ 71635 w 438238"/>
                    <a:gd name="connsiteY2" fmla="*/ 164339 h 164339"/>
                    <a:gd name="connsiteX3" fmla="*/ 0 w 438238"/>
                    <a:gd name="connsiteY3" fmla="*/ 151698 h 164339"/>
                    <a:gd name="connsiteX4" fmla="*/ 349747 w 438238"/>
                    <a:gd name="connsiteY4" fmla="*/ 0 h 164339"/>
                    <a:gd name="connsiteX0" fmla="*/ 349747 w 438238"/>
                    <a:gd name="connsiteY0" fmla="*/ 0 h 164339"/>
                    <a:gd name="connsiteX1" fmla="*/ 438238 w 438238"/>
                    <a:gd name="connsiteY1" fmla="*/ 4214 h 164339"/>
                    <a:gd name="connsiteX2" fmla="*/ 71635 w 438238"/>
                    <a:gd name="connsiteY2" fmla="*/ 164339 h 164339"/>
                    <a:gd name="connsiteX3" fmla="*/ 0 w 438238"/>
                    <a:gd name="connsiteY3" fmla="*/ 156429 h 164339"/>
                    <a:gd name="connsiteX4" fmla="*/ 349747 w 438238"/>
                    <a:gd name="connsiteY4" fmla="*/ 0 h 164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8238" h="164339">
                      <a:moveTo>
                        <a:pt x="349747" y="0"/>
                      </a:moveTo>
                      <a:lnTo>
                        <a:pt x="438238" y="4214"/>
                      </a:lnTo>
                      <a:lnTo>
                        <a:pt x="71635" y="164339"/>
                      </a:lnTo>
                      <a:lnTo>
                        <a:pt x="0" y="156429"/>
                      </a:lnTo>
                      <a:lnTo>
                        <a:pt x="349747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133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213" name="任意多边形 212"/>
                <p:cNvSpPr/>
                <p:nvPr/>
              </p:nvSpPr>
              <p:spPr>
                <a:xfrm>
                  <a:off x="5001810" y="2865401"/>
                  <a:ext cx="375031" cy="610190"/>
                </a:xfrm>
                <a:custGeom>
                  <a:avLst/>
                  <a:gdLst>
                    <a:gd name="connsiteX0" fmla="*/ 290754 w 375031"/>
                    <a:gd name="connsiteY0" fmla="*/ 598363 h 606791"/>
                    <a:gd name="connsiteX1" fmla="*/ 252830 w 375031"/>
                    <a:gd name="connsiteY1" fmla="*/ 497231 h 606791"/>
                    <a:gd name="connsiteX2" fmla="*/ 176981 w 375031"/>
                    <a:gd name="connsiteY2" fmla="*/ 345534 h 606791"/>
                    <a:gd name="connsiteX3" fmla="*/ 88490 w 375031"/>
                    <a:gd name="connsiteY3" fmla="*/ 210691 h 606791"/>
                    <a:gd name="connsiteX4" fmla="*/ 25283 w 375031"/>
                    <a:gd name="connsiteY4" fmla="*/ 122201 h 606791"/>
                    <a:gd name="connsiteX5" fmla="*/ 0 w 375031"/>
                    <a:gd name="connsiteY5" fmla="*/ 101132 h 606791"/>
                    <a:gd name="connsiteX6" fmla="*/ 29497 w 375031"/>
                    <a:gd name="connsiteY6" fmla="*/ 0 h 606791"/>
                    <a:gd name="connsiteX7" fmla="*/ 105346 w 375031"/>
                    <a:gd name="connsiteY7" fmla="*/ 101132 h 606791"/>
                    <a:gd name="connsiteX8" fmla="*/ 198050 w 375031"/>
                    <a:gd name="connsiteY8" fmla="*/ 231760 h 606791"/>
                    <a:gd name="connsiteX9" fmla="*/ 282326 w 375031"/>
                    <a:gd name="connsiteY9" fmla="*/ 383458 h 606791"/>
                    <a:gd name="connsiteX10" fmla="*/ 345534 w 375031"/>
                    <a:gd name="connsiteY10" fmla="*/ 518300 h 606791"/>
                    <a:gd name="connsiteX11" fmla="*/ 375031 w 375031"/>
                    <a:gd name="connsiteY11" fmla="*/ 606791 h 606791"/>
                    <a:gd name="connsiteX12" fmla="*/ 290754 w 375031"/>
                    <a:gd name="connsiteY12" fmla="*/ 598363 h 606791"/>
                    <a:gd name="connsiteX0" fmla="*/ 290754 w 375031"/>
                    <a:gd name="connsiteY0" fmla="*/ 610190 h 610190"/>
                    <a:gd name="connsiteX1" fmla="*/ 252830 w 375031"/>
                    <a:gd name="connsiteY1" fmla="*/ 497231 h 610190"/>
                    <a:gd name="connsiteX2" fmla="*/ 176981 w 375031"/>
                    <a:gd name="connsiteY2" fmla="*/ 345534 h 610190"/>
                    <a:gd name="connsiteX3" fmla="*/ 88490 w 375031"/>
                    <a:gd name="connsiteY3" fmla="*/ 210691 h 610190"/>
                    <a:gd name="connsiteX4" fmla="*/ 25283 w 375031"/>
                    <a:gd name="connsiteY4" fmla="*/ 122201 h 610190"/>
                    <a:gd name="connsiteX5" fmla="*/ 0 w 375031"/>
                    <a:gd name="connsiteY5" fmla="*/ 101132 h 610190"/>
                    <a:gd name="connsiteX6" fmla="*/ 29497 w 375031"/>
                    <a:gd name="connsiteY6" fmla="*/ 0 h 610190"/>
                    <a:gd name="connsiteX7" fmla="*/ 105346 w 375031"/>
                    <a:gd name="connsiteY7" fmla="*/ 101132 h 610190"/>
                    <a:gd name="connsiteX8" fmla="*/ 198050 w 375031"/>
                    <a:gd name="connsiteY8" fmla="*/ 231760 h 610190"/>
                    <a:gd name="connsiteX9" fmla="*/ 282326 w 375031"/>
                    <a:gd name="connsiteY9" fmla="*/ 383458 h 610190"/>
                    <a:gd name="connsiteX10" fmla="*/ 345534 w 375031"/>
                    <a:gd name="connsiteY10" fmla="*/ 518300 h 610190"/>
                    <a:gd name="connsiteX11" fmla="*/ 375031 w 375031"/>
                    <a:gd name="connsiteY11" fmla="*/ 606791 h 610190"/>
                    <a:gd name="connsiteX12" fmla="*/ 290754 w 375031"/>
                    <a:gd name="connsiteY12" fmla="*/ 610190 h 610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75031" h="610190">
                      <a:moveTo>
                        <a:pt x="290754" y="610190"/>
                      </a:moveTo>
                      <a:cubicBezTo>
                        <a:pt x="281273" y="580693"/>
                        <a:pt x="271792" y="541340"/>
                        <a:pt x="252830" y="497231"/>
                      </a:cubicBezTo>
                      <a:cubicBezTo>
                        <a:pt x="233868" y="453122"/>
                        <a:pt x="204371" y="393291"/>
                        <a:pt x="176981" y="345534"/>
                      </a:cubicBezTo>
                      <a:cubicBezTo>
                        <a:pt x="149591" y="297777"/>
                        <a:pt x="113773" y="247913"/>
                        <a:pt x="88490" y="210691"/>
                      </a:cubicBezTo>
                      <a:cubicBezTo>
                        <a:pt x="63207" y="173469"/>
                        <a:pt x="40031" y="140461"/>
                        <a:pt x="25283" y="122201"/>
                      </a:cubicBezTo>
                      <a:cubicBezTo>
                        <a:pt x="10535" y="103941"/>
                        <a:pt x="5267" y="102536"/>
                        <a:pt x="0" y="101132"/>
                      </a:cubicBezTo>
                      <a:lnTo>
                        <a:pt x="29497" y="0"/>
                      </a:lnTo>
                      <a:cubicBezTo>
                        <a:pt x="54780" y="33711"/>
                        <a:pt x="77254" y="62505"/>
                        <a:pt x="105346" y="101132"/>
                      </a:cubicBezTo>
                      <a:cubicBezTo>
                        <a:pt x="133438" y="139759"/>
                        <a:pt x="168553" y="184706"/>
                        <a:pt x="198050" y="231760"/>
                      </a:cubicBezTo>
                      <a:cubicBezTo>
                        <a:pt x="227547" y="278814"/>
                        <a:pt x="257745" y="335701"/>
                        <a:pt x="282326" y="383458"/>
                      </a:cubicBezTo>
                      <a:cubicBezTo>
                        <a:pt x="306907" y="431215"/>
                        <a:pt x="330083" y="481078"/>
                        <a:pt x="345534" y="518300"/>
                      </a:cubicBezTo>
                      <a:cubicBezTo>
                        <a:pt x="360985" y="555522"/>
                        <a:pt x="368008" y="581156"/>
                        <a:pt x="375031" y="606791"/>
                      </a:cubicBezTo>
                      <a:lnTo>
                        <a:pt x="290754" y="61019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133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  <p:grpSp>
            <p:nvGrpSpPr>
              <p:cNvPr id="194" name="组合 86"/>
              <p:cNvGrpSpPr/>
              <p:nvPr/>
            </p:nvGrpSpPr>
            <p:grpSpPr>
              <a:xfrm>
                <a:off x="3628968" y="2137248"/>
                <a:ext cx="1176374" cy="743312"/>
                <a:chOff x="4090901" y="3221485"/>
                <a:chExt cx="766916" cy="484590"/>
              </a:xfrm>
            </p:grpSpPr>
            <p:sp>
              <p:nvSpPr>
                <p:cNvPr id="207" name="任意多边形 206"/>
                <p:cNvSpPr/>
                <p:nvPr/>
              </p:nvSpPr>
              <p:spPr>
                <a:xfrm>
                  <a:off x="4090901" y="3221485"/>
                  <a:ext cx="324464" cy="261257"/>
                </a:xfrm>
                <a:custGeom>
                  <a:avLst/>
                  <a:gdLst>
                    <a:gd name="connsiteX0" fmla="*/ 324464 w 324464"/>
                    <a:gd name="connsiteY0" fmla="*/ 101132 h 261257"/>
                    <a:gd name="connsiteX1" fmla="*/ 8427 w 324464"/>
                    <a:gd name="connsiteY1" fmla="*/ 261257 h 261257"/>
                    <a:gd name="connsiteX2" fmla="*/ 0 w 324464"/>
                    <a:gd name="connsiteY2" fmla="*/ 160125 h 261257"/>
                    <a:gd name="connsiteX3" fmla="*/ 299181 w 324464"/>
                    <a:gd name="connsiteY3" fmla="*/ 0 h 261257"/>
                    <a:gd name="connsiteX4" fmla="*/ 324464 w 324464"/>
                    <a:gd name="connsiteY4" fmla="*/ 101132 h 261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4464" h="261257">
                      <a:moveTo>
                        <a:pt x="324464" y="101132"/>
                      </a:moveTo>
                      <a:lnTo>
                        <a:pt x="8427" y="261257"/>
                      </a:lnTo>
                      <a:lnTo>
                        <a:pt x="0" y="160125"/>
                      </a:lnTo>
                      <a:lnTo>
                        <a:pt x="299181" y="0"/>
                      </a:lnTo>
                      <a:lnTo>
                        <a:pt x="324464" y="10113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133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208" name="任意多边形 207"/>
                <p:cNvSpPr/>
                <p:nvPr/>
              </p:nvSpPr>
              <p:spPr>
                <a:xfrm>
                  <a:off x="4095114" y="3326830"/>
                  <a:ext cx="728992" cy="379245"/>
                </a:xfrm>
                <a:custGeom>
                  <a:avLst/>
                  <a:gdLst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53143 w 728992"/>
                    <a:gd name="connsiteY5" fmla="*/ 181195 h 379245"/>
                    <a:gd name="connsiteX6" fmla="*/ 602577 w 728992"/>
                    <a:gd name="connsiteY6" fmla="*/ 126415 h 379245"/>
                    <a:gd name="connsiteX7" fmla="*/ 471949 w 728992"/>
                    <a:gd name="connsiteY7" fmla="*/ 50566 h 379245"/>
                    <a:gd name="connsiteX8" fmla="*/ 370817 w 728992"/>
                    <a:gd name="connsiteY8" fmla="*/ 12642 h 379245"/>
                    <a:gd name="connsiteX9" fmla="*/ 320251 w 728992"/>
                    <a:gd name="connsiteY9" fmla="*/ 0 h 379245"/>
                    <a:gd name="connsiteX10" fmla="*/ 0 w 728992"/>
                    <a:gd name="connsiteY10" fmla="*/ 155912 h 379245"/>
                    <a:gd name="connsiteX0" fmla="*/ 0 w 734997"/>
                    <a:gd name="connsiteY0" fmla="*/ 155912 h 379245"/>
                    <a:gd name="connsiteX1" fmla="*/ 134843 w 734997"/>
                    <a:gd name="connsiteY1" fmla="*/ 185409 h 379245"/>
                    <a:gd name="connsiteX2" fmla="*/ 303396 w 734997"/>
                    <a:gd name="connsiteY2" fmla="*/ 286540 h 379245"/>
                    <a:gd name="connsiteX3" fmla="*/ 400314 w 734997"/>
                    <a:gd name="connsiteY3" fmla="*/ 379245 h 379245"/>
                    <a:gd name="connsiteX4" fmla="*/ 728992 w 734997"/>
                    <a:gd name="connsiteY4" fmla="*/ 240188 h 379245"/>
                    <a:gd name="connsiteX5" fmla="*/ 602577 w 734997"/>
                    <a:gd name="connsiteY5" fmla="*/ 126415 h 379245"/>
                    <a:gd name="connsiteX6" fmla="*/ 471949 w 734997"/>
                    <a:gd name="connsiteY6" fmla="*/ 50566 h 379245"/>
                    <a:gd name="connsiteX7" fmla="*/ 370817 w 734997"/>
                    <a:gd name="connsiteY7" fmla="*/ 12642 h 379245"/>
                    <a:gd name="connsiteX8" fmla="*/ 320251 w 734997"/>
                    <a:gd name="connsiteY8" fmla="*/ 0 h 379245"/>
                    <a:gd name="connsiteX9" fmla="*/ 0 w 734997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70817 w 728992"/>
                    <a:gd name="connsiteY7" fmla="*/ 12642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70817 w 728992"/>
                    <a:gd name="connsiteY7" fmla="*/ 12642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80280 w 728992"/>
                    <a:gd name="connsiteY7" fmla="*/ 10277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298665 w 728992"/>
                    <a:gd name="connsiteY2" fmla="*/ 277078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80280 w 728992"/>
                    <a:gd name="connsiteY7" fmla="*/ 10277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28992" h="379245">
                      <a:moveTo>
                        <a:pt x="0" y="155912"/>
                      </a:moveTo>
                      <a:cubicBezTo>
                        <a:pt x="42138" y="159775"/>
                        <a:pt x="85066" y="165215"/>
                        <a:pt x="134843" y="185409"/>
                      </a:cubicBezTo>
                      <a:cubicBezTo>
                        <a:pt x="184620" y="205603"/>
                        <a:pt x="254420" y="244772"/>
                        <a:pt x="298665" y="277078"/>
                      </a:cubicBezTo>
                      <a:cubicBezTo>
                        <a:pt x="342910" y="309384"/>
                        <a:pt x="373977" y="349045"/>
                        <a:pt x="400314" y="379245"/>
                      </a:cubicBezTo>
                      <a:cubicBezTo>
                        <a:pt x="509873" y="332893"/>
                        <a:pt x="669999" y="278112"/>
                        <a:pt x="728992" y="240188"/>
                      </a:cubicBezTo>
                      <a:cubicBezTo>
                        <a:pt x="712136" y="219119"/>
                        <a:pt x="645418" y="158019"/>
                        <a:pt x="602577" y="126415"/>
                      </a:cubicBezTo>
                      <a:cubicBezTo>
                        <a:pt x="559736" y="94811"/>
                        <a:pt x="508999" y="69922"/>
                        <a:pt x="471949" y="50566"/>
                      </a:cubicBezTo>
                      <a:cubicBezTo>
                        <a:pt x="434899" y="31210"/>
                        <a:pt x="405563" y="18705"/>
                        <a:pt x="380280" y="10277"/>
                      </a:cubicBezTo>
                      <a:cubicBezTo>
                        <a:pt x="354997" y="1849"/>
                        <a:pt x="332892" y="2107"/>
                        <a:pt x="320251" y="0"/>
                      </a:cubicBezTo>
                      <a:lnTo>
                        <a:pt x="0" y="15591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133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209" name="任意多边形 208"/>
                <p:cNvSpPr/>
                <p:nvPr/>
              </p:nvSpPr>
              <p:spPr>
                <a:xfrm>
                  <a:off x="4390082" y="3225699"/>
                  <a:ext cx="467735" cy="347898"/>
                </a:xfrm>
                <a:custGeom>
                  <a:avLst/>
                  <a:gdLst>
                    <a:gd name="connsiteX0" fmla="*/ 425596 w 467735"/>
                    <a:gd name="connsiteY0" fmla="*/ 345533 h 345533"/>
                    <a:gd name="connsiteX1" fmla="*/ 467735 w 467735"/>
                    <a:gd name="connsiteY1" fmla="*/ 265471 h 345533"/>
                    <a:gd name="connsiteX2" fmla="*/ 425596 w 467735"/>
                    <a:gd name="connsiteY2" fmla="*/ 223332 h 345533"/>
                    <a:gd name="connsiteX3" fmla="*/ 337106 w 467735"/>
                    <a:gd name="connsiteY3" fmla="*/ 155911 h 345533"/>
                    <a:gd name="connsiteX4" fmla="*/ 252830 w 467735"/>
                    <a:gd name="connsiteY4" fmla="*/ 96918 h 345533"/>
                    <a:gd name="connsiteX5" fmla="*/ 143270 w 467735"/>
                    <a:gd name="connsiteY5" fmla="*/ 42138 h 345533"/>
                    <a:gd name="connsiteX6" fmla="*/ 67421 w 467735"/>
                    <a:gd name="connsiteY6" fmla="*/ 12641 h 345533"/>
                    <a:gd name="connsiteX7" fmla="*/ 0 w 467735"/>
                    <a:gd name="connsiteY7" fmla="*/ 0 h 345533"/>
                    <a:gd name="connsiteX8" fmla="*/ 25283 w 467735"/>
                    <a:gd name="connsiteY8" fmla="*/ 101131 h 345533"/>
                    <a:gd name="connsiteX9" fmla="*/ 101132 w 467735"/>
                    <a:gd name="connsiteY9" fmla="*/ 117987 h 345533"/>
                    <a:gd name="connsiteX10" fmla="*/ 227547 w 467735"/>
                    <a:gd name="connsiteY10" fmla="*/ 176980 h 345533"/>
                    <a:gd name="connsiteX11" fmla="*/ 328678 w 467735"/>
                    <a:gd name="connsiteY11" fmla="*/ 244401 h 345533"/>
                    <a:gd name="connsiteX12" fmla="*/ 387672 w 467735"/>
                    <a:gd name="connsiteY12" fmla="*/ 294967 h 345533"/>
                    <a:gd name="connsiteX13" fmla="*/ 425596 w 467735"/>
                    <a:gd name="connsiteY13" fmla="*/ 345533 h 345533"/>
                    <a:gd name="connsiteX0" fmla="*/ 425596 w 467735"/>
                    <a:gd name="connsiteY0" fmla="*/ 345533 h 345533"/>
                    <a:gd name="connsiteX1" fmla="*/ 467735 w 467735"/>
                    <a:gd name="connsiteY1" fmla="*/ 265471 h 345533"/>
                    <a:gd name="connsiteX2" fmla="*/ 425596 w 467735"/>
                    <a:gd name="connsiteY2" fmla="*/ 223332 h 345533"/>
                    <a:gd name="connsiteX3" fmla="*/ 337106 w 467735"/>
                    <a:gd name="connsiteY3" fmla="*/ 155911 h 345533"/>
                    <a:gd name="connsiteX4" fmla="*/ 252830 w 467735"/>
                    <a:gd name="connsiteY4" fmla="*/ 96918 h 345533"/>
                    <a:gd name="connsiteX5" fmla="*/ 143270 w 467735"/>
                    <a:gd name="connsiteY5" fmla="*/ 42138 h 345533"/>
                    <a:gd name="connsiteX6" fmla="*/ 67421 w 467735"/>
                    <a:gd name="connsiteY6" fmla="*/ 12641 h 345533"/>
                    <a:gd name="connsiteX7" fmla="*/ 0 w 467735"/>
                    <a:gd name="connsiteY7" fmla="*/ 0 h 345533"/>
                    <a:gd name="connsiteX8" fmla="*/ 25283 w 467735"/>
                    <a:gd name="connsiteY8" fmla="*/ 101131 h 345533"/>
                    <a:gd name="connsiteX9" fmla="*/ 101132 w 467735"/>
                    <a:gd name="connsiteY9" fmla="*/ 117987 h 345533"/>
                    <a:gd name="connsiteX10" fmla="*/ 220450 w 467735"/>
                    <a:gd name="connsiteY10" fmla="*/ 174614 h 345533"/>
                    <a:gd name="connsiteX11" fmla="*/ 328678 w 467735"/>
                    <a:gd name="connsiteY11" fmla="*/ 244401 h 345533"/>
                    <a:gd name="connsiteX12" fmla="*/ 387672 w 467735"/>
                    <a:gd name="connsiteY12" fmla="*/ 294967 h 345533"/>
                    <a:gd name="connsiteX13" fmla="*/ 425596 w 467735"/>
                    <a:gd name="connsiteY13" fmla="*/ 345533 h 345533"/>
                    <a:gd name="connsiteX0" fmla="*/ 430328 w 467735"/>
                    <a:gd name="connsiteY0" fmla="*/ 347898 h 347898"/>
                    <a:gd name="connsiteX1" fmla="*/ 467735 w 467735"/>
                    <a:gd name="connsiteY1" fmla="*/ 265471 h 347898"/>
                    <a:gd name="connsiteX2" fmla="*/ 425596 w 467735"/>
                    <a:gd name="connsiteY2" fmla="*/ 223332 h 347898"/>
                    <a:gd name="connsiteX3" fmla="*/ 337106 w 467735"/>
                    <a:gd name="connsiteY3" fmla="*/ 155911 h 347898"/>
                    <a:gd name="connsiteX4" fmla="*/ 252830 w 467735"/>
                    <a:gd name="connsiteY4" fmla="*/ 96918 h 347898"/>
                    <a:gd name="connsiteX5" fmla="*/ 143270 w 467735"/>
                    <a:gd name="connsiteY5" fmla="*/ 42138 h 347898"/>
                    <a:gd name="connsiteX6" fmla="*/ 67421 w 467735"/>
                    <a:gd name="connsiteY6" fmla="*/ 12641 h 347898"/>
                    <a:gd name="connsiteX7" fmla="*/ 0 w 467735"/>
                    <a:gd name="connsiteY7" fmla="*/ 0 h 347898"/>
                    <a:gd name="connsiteX8" fmla="*/ 25283 w 467735"/>
                    <a:gd name="connsiteY8" fmla="*/ 101131 h 347898"/>
                    <a:gd name="connsiteX9" fmla="*/ 101132 w 467735"/>
                    <a:gd name="connsiteY9" fmla="*/ 117987 h 347898"/>
                    <a:gd name="connsiteX10" fmla="*/ 220450 w 467735"/>
                    <a:gd name="connsiteY10" fmla="*/ 174614 h 347898"/>
                    <a:gd name="connsiteX11" fmla="*/ 328678 w 467735"/>
                    <a:gd name="connsiteY11" fmla="*/ 244401 h 347898"/>
                    <a:gd name="connsiteX12" fmla="*/ 387672 w 467735"/>
                    <a:gd name="connsiteY12" fmla="*/ 294967 h 347898"/>
                    <a:gd name="connsiteX13" fmla="*/ 430328 w 467735"/>
                    <a:gd name="connsiteY13" fmla="*/ 347898 h 347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7735" h="347898">
                      <a:moveTo>
                        <a:pt x="430328" y="347898"/>
                      </a:moveTo>
                      <a:cubicBezTo>
                        <a:pt x="447183" y="315241"/>
                        <a:pt x="459307" y="280219"/>
                        <a:pt x="467735" y="265471"/>
                      </a:cubicBezTo>
                      <a:cubicBezTo>
                        <a:pt x="453689" y="251425"/>
                        <a:pt x="447368" y="241592"/>
                        <a:pt x="425596" y="223332"/>
                      </a:cubicBezTo>
                      <a:cubicBezTo>
                        <a:pt x="403824" y="205072"/>
                        <a:pt x="365900" y="176980"/>
                        <a:pt x="337106" y="155911"/>
                      </a:cubicBezTo>
                      <a:cubicBezTo>
                        <a:pt x="308312" y="134842"/>
                        <a:pt x="285136" y="115880"/>
                        <a:pt x="252830" y="96918"/>
                      </a:cubicBezTo>
                      <a:cubicBezTo>
                        <a:pt x="220524" y="77956"/>
                        <a:pt x="174171" y="56184"/>
                        <a:pt x="143270" y="42138"/>
                      </a:cubicBezTo>
                      <a:cubicBezTo>
                        <a:pt x="112369" y="28092"/>
                        <a:pt x="91299" y="19664"/>
                        <a:pt x="67421" y="12641"/>
                      </a:cubicBezTo>
                      <a:cubicBezTo>
                        <a:pt x="43543" y="5618"/>
                        <a:pt x="21771" y="2809"/>
                        <a:pt x="0" y="0"/>
                      </a:cubicBezTo>
                      <a:lnTo>
                        <a:pt x="25283" y="101131"/>
                      </a:lnTo>
                      <a:cubicBezTo>
                        <a:pt x="50566" y="106750"/>
                        <a:pt x="68604" y="105740"/>
                        <a:pt x="101132" y="117987"/>
                      </a:cubicBezTo>
                      <a:cubicBezTo>
                        <a:pt x="133660" y="130234"/>
                        <a:pt x="182526" y="153545"/>
                        <a:pt x="220450" y="174614"/>
                      </a:cubicBezTo>
                      <a:cubicBezTo>
                        <a:pt x="258374" y="195683"/>
                        <a:pt x="301991" y="224737"/>
                        <a:pt x="328678" y="244401"/>
                      </a:cubicBezTo>
                      <a:cubicBezTo>
                        <a:pt x="355365" y="264065"/>
                        <a:pt x="371518" y="279516"/>
                        <a:pt x="387672" y="294967"/>
                      </a:cubicBezTo>
                      <a:lnTo>
                        <a:pt x="430328" y="34789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133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  <p:grpSp>
            <p:nvGrpSpPr>
              <p:cNvPr id="195" name="组合 87"/>
              <p:cNvGrpSpPr/>
              <p:nvPr/>
            </p:nvGrpSpPr>
            <p:grpSpPr>
              <a:xfrm>
                <a:off x="2902203" y="2123365"/>
                <a:ext cx="1159819" cy="744269"/>
                <a:chOff x="3723172" y="2523457"/>
                <a:chExt cx="756124" cy="485214"/>
              </a:xfrm>
            </p:grpSpPr>
            <p:sp>
              <p:nvSpPr>
                <p:cNvPr id="202" name="任意多边形 201"/>
                <p:cNvSpPr/>
                <p:nvPr/>
              </p:nvSpPr>
              <p:spPr>
                <a:xfrm>
                  <a:off x="3725021" y="2717917"/>
                  <a:ext cx="412955" cy="290754"/>
                </a:xfrm>
                <a:custGeom>
                  <a:avLst/>
                  <a:gdLst>
                    <a:gd name="connsiteX0" fmla="*/ 337106 w 412955"/>
                    <a:gd name="connsiteY0" fmla="*/ 0 h 290754"/>
                    <a:gd name="connsiteX1" fmla="*/ 0 w 412955"/>
                    <a:gd name="connsiteY1" fmla="*/ 210691 h 290754"/>
                    <a:gd name="connsiteX2" fmla="*/ 109560 w 412955"/>
                    <a:gd name="connsiteY2" fmla="*/ 290754 h 290754"/>
                    <a:gd name="connsiteX3" fmla="*/ 412955 w 412955"/>
                    <a:gd name="connsiteY3" fmla="*/ 96918 h 290754"/>
                    <a:gd name="connsiteX4" fmla="*/ 337106 w 412955"/>
                    <a:gd name="connsiteY4" fmla="*/ 0 h 290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2955" h="290754">
                      <a:moveTo>
                        <a:pt x="337106" y="0"/>
                      </a:moveTo>
                      <a:lnTo>
                        <a:pt x="0" y="210691"/>
                      </a:lnTo>
                      <a:lnTo>
                        <a:pt x="109560" y="290754"/>
                      </a:lnTo>
                      <a:lnTo>
                        <a:pt x="412955" y="96918"/>
                      </a:lnTo>
                      <a:lnTo>
                        <a:pt x="337106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133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grpSp>
              <p:nvGrpSpPr>
                <p:cNvPr id="203" name="组合 96"/>
                <p:cNvGrpSpPr/>
                <p:nvPr/>
              </p:nvGrpSpPr>
              <p:grpSpPr>
                <a:xfrm>
                  <a:off x="3723172" y="2523457"/>
                  <a:ext cx="756124" cy="481000"/>
                  <a:chOff x="3723172" y="2523457"/>
                  <a:chExt cx="756124" cy="481000"/>
                </a:xfrm>
              </p:grpSpPr>
              <p:sp>
                <p:nvSpPr>
                  <p:cNvPr id="204" name="任意多边形 203"/>
                  <p:cNvSpPr/>
                  <p:nvPr/>
                </p:nvSpPr>
                <p:spPr>
                  <a:xfrm>
                    <a:off x="3723172" y="2559519"/>
                    <a:ext cx="510908" cy="374339"/>
                  </a:xfrm>
                  <a:custGeom>
                    <a:avLst/>
                    <a:gdLst>
                      <a:gd name="connsiteX0" fmla="*/ 0 w 501446"/>
                      <a:gd name="connsiteY0" fmla="*/ 366602 h 366602"/>
                      <a:gd name="connsiteX1" fmla="*/ 63208 w 501446"/>
                      <a:gd name="connsiteY1" fmla="*/ 265471 h 366602"/>
                      <a:gd name="connsiteX2" fmla="*/ 143270 w 501446"/>
                      <a:gd name="connsiteY2" fmla="*/ 193836 h 366602"/>
                      <a:gd name="connsiteX3" fmla="*/ 273899 w 501446"/>
                      <a:gd name="connsiteY3" fmla="*/ 117987 h 366602"/>
                      <a:gd name="connsiteX4" fmla="*/ 501446 w 501446"/>
                      <a:gd name="connsiteY4" fmla="*/ 0 h 366602"/>
                      <a:gd name="connsiteX5" fmla="*/ 429811 w 501446"/>
                      <a:gd name="connsiteY5" fmla="*/ 46352 h 366602"/>
                      <a:gd name="connsiteX6" fmla="*/ 383458 w 501446"/>
                      <a:gd name="connsiteY6" fmla="*/ 96918 h 366602"/>
                      <a:gd name="connsiteX7" fmla="*/ 362389 w 501446"/>
                      <a:gd name="connsiteY7" fmla="*/ 130628 h 366602"/>
                      <a:gd name="connsiteX8" fmla="*/ 345534 w 501446"/>
                      <a:gd name="connsiteY8" fmla="*/ 160125 h 366602"/>
                      <a:gd name="connsiteX9" fmla="*/ 0 w 501446"/>
                      <a:gd name="connsiteY9" fmla="*/ 366602 h 366602"/>
                      <a:gd name="connsiteX0" fmla="*/ 0 w 513274"/>
                      <a:gd name="connsiteY0" fmla="*/ 364237 h 364237"/>
                      <a:gd name="connsiteX1" fmla="*/ 63208 w 513274"/>
                      <a:gd name="connsiteY1" fmla="*/ 263106 h 364237"/>
                      <a:gd name="connsiteX2" fmla="*/ 143270 w 513274"/>
                      <a:gd name="connsiteY2" fmla="*/ 191471 h 364237"/>
                      <a:gd name="connsiteX3" fmla="*/ 273899 w 513274"/>
                      <a:gd name="connsiteY3" fmla="*/ 115622 h 364237"/>
                      <a:gd name="connsiteX4" fmla="*/ 513274 w 513274"/>
                      <a:gd name="connsiteY4" fmla="*/ 0 h 364237"/>
                      <a:gd name="connsiteX5" fmla="*/ 429811 w 513274"/>
                      <a:gd name="connsiteY5" fmla="*/ 43987 h 364237"/>
                      <a:gd name="connsiteX6" fmla="*/ 383458 w 513274"/>
                      <a:gd name="connsiteY6" fmla="*/ 94553 h 364237"/>
                      <a:gd name="connsiteX7" fmla="*/ 362389 w 513274"/>
                      <a:gd name="connsiteY7" fmla="*/ 128263 h 364237"/>
                      <a:gd name="connsiteX8" fmla="*/ 345534 w 513274"/>
                      <a:gd name="connsiteY8" fmla="*/ 157760 h 364237"/>
                      <a:gd name="connsiteX9" fmla="*/ 0 w 513274"/>
                      <a:gd name="connsiteY9" fmla="*/ 364237 h 364237"/>
                      <a:gd name="connsiteX0" fmla="*/ 0 w 513274"/>
                      <a:gd name="connsiteY0" fmla="*/ 364237 h 364237"/>
                      <a:gd name="connsiteX1" fmla="*/ 63208 w 513274"/>
                      <a:gd name="connsiteY1" fmla="*/ 263106 h 364237"/>
                      <a:gd name="connsiteX2" fmla="*/ 143270 w 513274"/>
                      <a:gd name="connsiteY2" fmla="*/ 191471 h 364237"/>
                      <a:gd name="connsiteX3" fmla="*/ 273899 w 513274"/>
                      <a:gd name="connsiteY3" fmla="*/ 115622 h 364237"/>
                      <a:gd name="connsiteX4" fmla="*/ 513274 w 513274"/>
                      <a:gd name="connsiteY4" fmla="*/ 0 h 364237"/>
                      <a:gd name="connsiteX5" fmla="*/ 422714 w 513274"/>
                      <a:gd name="connsiteY5" fmla="*/ 55815 h 364237"/>
                      <a:gd name="connsiteX6" fmla="*/ 383458 w 513274"/>
                      <a:gd name="connsiteY6" fmla="*/ 94553 h 364237"/>
                      <a:gd name="connsiteX7" fmla="*/ 362389 w 513274"/>
                      <a:gd name="connsiteY7" fmla="*/ 128263 h 364237"/>
                      <a:gd name="connsiteX8" fmla="*/ 345534 w 513274"/>
                      <a:gd name="connsiteY8" fmla="*/ 157760 h 364237"/>
                      <a:gd name="connsiteX9" fmla="*/ 0 w 513274"/>
                      <a:gd name="connsiteY9" fmla="*/ 364237 h 364237"/>
                      <a:gd name="connsiteX0" fmla="*/ 0 w 510909"/>
                      <a:gd name="connsiteY0" fmla="*/ 373700 h 373700"/>
                      <a:gd name="connsiteX1" fmla="*/ 60843 w 510909"/>
                      <a:gd name="connsiteY1" fmla="*/ 263106 h 373700"/>
                      <a:gd name="connsiteX2" fmla="*/ 140905 w 510909"/>
                      <a:gd name="connsiteY2" fmla="*/ 191471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40905 w 510909"/>
                      <a:gd name="connsiteY2" fmla="*/ 191471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9358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4339 h 374339"/>
                      <a:gd name="connsiteX1" fmla="*/ 55349 w 510909"/>
                      <a:gd name="connsiteY1" fmla="*/ 288470 h 374339"/>
                      <a:gd name="connsiteX2" fmla="*/ 135411 w 510909"/>
                      <a:gd name="connsiteY2" fmla="*/ 208593 h 374339"/>
                      <a:gd name="connsiteX3" fmla="*/ 263293 w 510909"/>
                      <a:gd name="connsiteY3" fmla="*/ 121755 h 374339"/>
                      <a:gd name="connsiteX4" fmla="*/ 510909 w 510909"/>
                      <a:gd name="connsiteY4" fmla="*/ 639 h 374339"/>
                      <a:gd name="connsiteX5" fmla="*/ 420349 w 510909"/>
                      <a:gd name="connsiteY5" fmla="*/ 56454 h 374339"/>
                      <a:gd name="connsiteX6" fmla="*/ 381093 w 510909"/>
                      <a:gd name="connsiteY6" fmla="*/ 95192 h 374339"/>
                      <a:gd name="connsiteX7" fmla="*/ 360024 w 510909"/>
                      <a:gd name="connsiteY7" fmla="*/ 128902 h 374339"/>
                      <a:gd name="connsiteX8" fmla="*/ 343169 w 510909"/>
                      <a:gd name="connsiteY8" fmla="*/ 158399 h 374339"/>
                      <a:gd name="connsiteX9" fmla="*/ 0 w 510909"/>
                      <a:gd name="connsiteY9" fmla="*/ 374339 h 374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510909" h="374339">
                        <a:moveTo>
                          <a:pt x="0" y="374339"/>
                        </a:moveTo>
                        <a:cubicBezTo>
                          <a:pt x="19665" y="338170"/>
                          <a:pt x="32781" y="316094"/>
                          <a:pt x="55349" y="288470"/>
                        </a:cubicBezTo>
                        <a:cubicBezTo>
                          <a:pt x="77917" y="260846"/>
                          <a:pt x="100754" y="236379"/>
                          <a:pt x="135411" y="208593"/>
                        </a:cubicBezTo>
                        <a:cubicBezTo>
                          <a:pt x="170068" y="180807"/>
                          <a:pt x="200710" y="156414"/>
                          <a:pt x="263293" y="121755"/>
                        </a:cubicBezTo>
                        <a:cubicBezTo>
                          <a:pt x="325876" y="87096"/>
                          <a:pt x="503903" y="-8716"/>
                          <a:pt x="510909" y="639"/>
                        </a:cubicBezTo>
                        <a:cubicBezTo>
                          <a:pt x="487031" y="16090"/>
                          <a:pt x="441985" y="40695"/>
                          <a:pt x="420349" y="56454"/>
                        </a:cubicBezTo>
                        <a:cubicBezTo>
                          <a:pt x="398713" y="72213"/>
                          <a:pt x="391147" y="83117"/>
                          <a:pt x="381093" y="95192"/>
                        </a:cubicBezTo>
                        <a:cubicBezTo>
                          <a:pt x="371039" y="107267"/>
                          <a:pt x="366345" y="118367"/>
                          <a:pt x="360024" y="128902"/>
                        </a:cubicBezTo>
                        <a:cubicBezTo>
                          <a:pt x="353703" y="139436"/>
                          <a:pt x="348436" y="148917"/>
                          <a:pt x="343169" y="158399"/>
                        </a:cubicBezTo>
                        <a:lnTo>
                          <a:pt x="0" y="374339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/>
                      </a:gs>
                      <a:gs pos="61000">
                        <a:srgbClr val="FFFFFF">
                          <a:alpha val="20000"/>
                        </a:srgbClr>
                      </a:gs>
                      <a:gs pos="100000">
                        <a:srgbClr val="3497AE">
                          <a:lumMod val="50000"/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n w="19050" cap="flat" cmpd="thickThin" algn="ctr">
                    <a:solidFill>
                      <a:srgbClr val="FFFFFF">
                        <a:alpha val="67843"/>
                      </a:srgbClr>
                    </a:solidFill>
                    <a:prstDash val="solid"/>
                  </a:ln>
                  <a:effectLst/>
                </p:spPr>
                <p:txBody>
                  <a:bodyPr rtlCol="0" anchor="t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2133" kern="0">
                      <a:solidFill>
                        <a:srgbClr val="080808"/>
                      </a:solidFill>
                      <a:latin typeface="Segoe"/>
                    </a:endParaRPr>
                  </a:p>
                </p:txBody>
              </p:sp>
              <p:sp>
                <p:nvSpPr>
                  <p:cNvPr id="205" name="任意多边形 204"/>
                  <p:cNvSpPr/>
                  <p:nvPr/>
                </p:nvSpPr>
                <p:spPr>
                  <a:xfrm>
                    <a:off x="3834581" y="2618339"/>
                    <a:ext cx="644715" cy="386118"/>
                  </a:xfrm>
                  <a:custGeom>
                    <a:avLst/>
                    <a:gdLst>
                      <a:gd name="connsiteX0" fmla="*/ 644715 w 644715"/>
                      <a:gd name="connsiteY0" fmla="*/ 2660 h 386118"/>
                      <a:gd name="connsiteX1" fmla="*/ 341319 w 644715"/>
                      <a:gd name="connsiteY1" fmla="*/ 166999 h 386118"/>
                      <a:gd name="connsiteX2" fmla="*/ 299181 w 644715"/>
                      <a:gd name="connsiteY2" fmla="*/ 196496 h 386118"/>
                      <a:gd name="connsiteX3" fmla="*/ 0 w 644715"/>
                      <a:gd name="connsiteY3" fmla="*/ 386118 h 386118"/>
                      <a:gd name="connsiteX4" fmla="*/ 37924 w 644715"/>
                      <a:gd name="connsiteY4" fmla="*/ 306055 h 386118"/>
                      <a:gd name="connsiteX5" fmla="*/ 227546 w 644715"/>
                      <a:gd name="connsiteY5" fmla="*/ 137502 h 386118"/>
                      <a:gd name="connsiteX6" fmla="*/ 400313 w 644715"/>
                      <a:gd name="connsiteY6" fmla="*/ 40585 h 386118"/>
                      <a:gd name="connsiteX7" fmla="*/ 564652 w 644715"/>
                      <a:gd name="connsiteY7" fmla="*/ 2660 h 386118"/>
                      <a:gd name="connsiteX8" fmla="*/ 644715 w 644715"/>
                      <a:gd name="connsiteY8" fmla="*/ 2660 h 386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44715" h="386118">
                        <a:moveTo>
                          <a:pt x="644715" y="2660"/>
                        </a:moveTo>
                        <a:lnTo>
                          <a:pt x="341319" y="166999"/>
                        </a:lnTo>
                        <a:lnTo>
                          <a:pt x="299181" y="196496"/>
                        </a:lnTo>
                        <a:lnTo>
                          <a:pt x="0" y="386118"/>
                        </a:lnTo>
                        <a:cubicBezTo>
                          <a:pt x="12641" y="359430"/>
                          <a:pt x="0" y="347491"/>
                          <a:pt x="37924" y="306055"/>
                        </a:cubicBezTo>
                        <a:cubicBezTo>
                          <a:pt x="75848" y="264619"/>
                          <a:pt x="167148" y="181747"/>
                          <a:pt x="227546" y="137502"/>
                        </a:cubicBezTo>
                        <a:cubicBezTo>
                          <a:pt x="287944" y="93257"/>
                          <a:pt x="344129" y="63059"/>
                          <a:pt x="400313" y="40585"/>
                        </a:cubicBezTo>
                        <a:cubicBezTo>
                          <a:pt x="456497" y="18111"/>
                          <a:pt x="523216" y="8278"/>
                          <a:pt x="564652" y="2660"/>
                        </a:cubicBezTo>
                        <a:cubicBezTo>
                          <a:pt x="606088" y="-2958"/>
                          <a:pt x="627508" y="1958"/>
                          <a:pt x="644715" y="266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/>
                      </a:gs>
                      <a:gs pos="61000">
                        <a:srgbClr val="FFFFFF">
                          <a:alpha val="20000"/>
                        </a:srgbClr>
                      </a:gs>
                      <a:gs pos="100000">
                        <a:srgbClr val="3497AE">
                          <a:lumMod val="50000"/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n w="19050" cap="flat" cmpd="thickThin" algn="ctr">
                    <a:solidFill>
                      <a:srgbClr val="FFFFFF">
                        <a:alpha val="67843"/>
                      </a:srgbClr>
                    </a:solidFill>
                    <a:prstDash val="solid"/>
                  </a:ln>
                  <a:effectLst/>
                </p:spPr>
                <p:txBody>
                  <a:bodyPr rtlCol="0" anchor="t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2133" kern="0">
                      <a:solidFill>
                        <a:srgbClr val="080808"/>
                      </a:solidFill>
                      <a:latin typeface="Segoe"/>
                    </a:endParaRPr>
                  </a:p>
                </p:txBody>
              </p:sp>
              <p:sp>
                <p:nvSpPr>
                  <p:cNvPr id="206" name="任意多边形 205"/>
                  <p:cNvSpPr/>
                  <p:nvPr/>
                </p:nvSpPr>
                <p:spPr>
                  <a:xfrm>
                    <a:off x="4057668" y="2523457"/>
                    <a:ext cx="421628" cy="295592"/>
                  </a:xfrm>
                  <a:custGeom>
                    <a:avLst/>
                    <a:gdLst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45 w 421628"/>
                      <a:gd name="connsiteY0" fmla="*/ 202888 h 295592"/>
                      <a:gd name="connsiteX1" fmla="*/ 76094 w 421628"/>
                      <a:gd name="connsiteY1" fmla="*/ 295592 h 295592"/>
                      <a:gd name="connsiteX2" fmla="*/ 114019 w 421628"/>
                      <a:gd name="connsiteY2" fmla="*/ 228171 h 295592"/>
                      <a:gd name="connsiteX3" fmla="*/ 198295 w 421628"/>
                      <a:gd name="connsiteY3" fmla="*/ 148108 h 295592"/>
                      <a:gd name="connsiteX4" fmla="*/ 303641 w 421628"/>
                      <a:gd name="connsiteY4" fmla="*/ 110184 h 295592"/>
                      <a:gd name="connsiteX5" fmla="*/ 421628 w 421628"/>
                      <a:gd name="connsiteY5" fmla="*/ 105970 h 295592"/>
                      <a:gd name="connsiteX6" fmla="*/ 392131 w 421628"/>
                      <a:gd name="connsiteY6" fmla="*/ 624 h 295592"/>
                      <a:gd name="connsiteX7" fmla="*/ 324710 w 421628"/>
                      <a:gd name="connsiteY7" fmla="*/ 624 h 295592"/>
                      <a:gd name="connsiteX8" fmla="*/ 244647 w 421628"/>
                      <a:gd name="connsiteY8" fmla="*/ 9052 h 295592"/>
                      <a:gd name="connsiteX9" fmla="*/ 140395 w 421628"/>
                      <a:gd name="connsiteY9" fmla="*/ 45882 h 295592"/>
                      <a:gd name="connsiteX10" fmla="*/ 55025 w 421628"/>
                      <a:gd name="connsiteY10" fmla="*/ 118611 h 295592"/>
                      <a:gd name="connsiteX11" fmla="*/ 245 w 421628"/>
                      <a:gd name="connsiteY11" fmla="*/ 202888 h 295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21628" h="295592">
                        <a:moveTo>
                          <a:pt x="245" y="202888"/>
                        </a:moveTo>
                        <a:cubicBezTo>
                          <a:pt x="16397" y="228172"/>
                          <a:pt x="50811" y="264690"/>
                          <a:pt x="76094" y="295592"/>
                        </a:cubicBezTo>
                        <a:cubicBezTo>
                          <a:pt x="88736" y="273118"/>
                          <a:pt x="93652" y="252752"/>
                          <a:pt x="114019" y="228171"/>
                        </a:cubicBezTo>
                        <a:cubicBezTo>
                          <a:pt x="134386" y="203590"/>
                          <a:pt x="166691" y="167772"/>
                          <a:pt x="198295" y="148108"/>
                        </a:cubicBezTo>
                        <a:cubicBezTo>
                          <a:pt x="229899" y="128443"/>
                          <a:pt x="266419" y="117207"/>
                          <a:pt x="303641" y="110184"/>
                        </a:cubicBezTo>
                        <a:cubicBezTo>
                          <a:pt x="340863" y="103161"/>
                          <a:pt x="381245" y="104565"/>
                          <a:pt x="421628" y="105970"/>
                        </a:cubicBezTo>
                        <a:lnTo>
                          <a:pt x="392131" y="624"/>
                        </a:lnTo>
                        <a:cubicBezTo>
                          <a:pt x="369657" y="624"/>
                          <a:pt x="349290" y="-781"/>
                          <a:pt x="324710" y="624"/>
                        </a:cubicBezTo>
                        <a:cubicBezTo>
                          <a:pt x="300130" y="2029"/>
                          <a:pt x="275366" y="1509"/>
                          <a:pt x="244647" y="9052"/>
                        </a:cubicBezTo>
                        <a:cubicBezTo>
                          <a:pt x="213928" y="16595"/>
                          <a:pt x="171999" y="27622"/>
                          <a:pt x="140395" y="45882"/>
                        </a:cubicBezTo>
                        <a:cubicBezTo>
                          <a:pt x="108791" y="64142"/>
                          <a:pt x="78383" y="92443"/>
                          <a:pt x="55025" y="118611"/>
                        </a:cubicBezTo>
                        <a:cubicBezTo>
                          <a:pt x="31667" y="144779"/>
                          <a:pt x="-3266" y="190246"/>
                          <a:pt x="245" y="202888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/>
                      </a:gs>
                      <a:gs pos="61000">
                        <a:srgbClr val="FFFFFF">
                          <a:alpha val="20000"/>
                        </a:srgbClr>
                      </a:gs>
                      <a:gs pos="100000">
                        <a:srgbClr val="3497AE">
                          <a:lumMod val="50000"/>
                          <a:alpha val="40000"/>
                        </a:srgbClr>
                      </a:gs>
                    </a:gsLst>
                    <a:lin ang="5400000" scaled="1"/>
                    <a:tileRect/>
                  </a:gradFill>
                  <a:ln w="19050" cap="flat" cmpd="thickThin" algn="ctr">
                    <a:solidFill>
                      <a:srgbClr val="FFFFFF">
                        <a:alpha val="67843"/>
                      </a:srgbClr>
                    </a:solidFill>
                    <a:prstDash val="solid"/>
                  </a:ln>
                  <a:effectLst/>
                </p:spPr>
                <p:txBody>
                  <a:bodyPr rtlCol="0" anchor="t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2133" kern="0">
                      <a:solidFill>
                        <a:srgbClr val="080808"/>
                      </a:solidFill>
                      <a:latin typeface="Segoe"/>
                    </a:endParaRPr>
                  </a:p>
                </p:txBody>
              </p:sp>
            </p:grpSp>
          </p:grpSp>
          <p:grpSp>
            <p:nvGrpSpPr>
              <p:cNvPr id="196" name="组合 88"/>
              <p:cNvGrpSpPr/>
              <p:nvPr/>
            </p:nvGrpSpPr>
            <p:grpSpPr>
              <a:xfrm>
                <a:off x="2872725" y="2486281"/>
                <a:ext cx="633433" cy="1253934"/>
                <a:chOff x="3703952" y="2760055"/>
                <a:chExt cx="412955" cy="817482"/>
              </a:xfrm>
            </p:grpSpPr>
            <p:sp>
              <p:nvSpPr>
                <p:cNvPr id="200" name="任意多边形 199"/>
                <p:cNvSpPr/>
                <p:nvPr/>
              </p:nvSpPr>
              <p:spPr>
                <a:xfrm>
                  <a:off x="3703952" y="3392129"/>
                  <a:ext cx="408741" cy="185408"/>
                </a:xfrm>
                <a:custGeom>
                  <a:avLst/>
                  <a:gdLst>
                    <a:gd name="connsiteX0" fmla="*/ 408741 w 408741"/>
                    <a:gd name="connsiteY0" fmla="*/ 8428 h 185408"/>
                    <a:gd name="connsiteX1" fmla="*/ 75849 w 408741"/>
                    <a:gd name="connsiteY1" fmla="*/ 185408 h 185408"/>
                    <a:gd name="connsiteX2" fmla="*/ 0 w 408741"/>
                    <a:gd name="connsiteY2" fmla="*/ 164339 h 185408"/>
                    <a:gd name="connsiteX3" fmla="*/ 307609 w 408741"/>
                    <a:gd name="connsiteY3" fmla="*/ 0 h 185408"/>
                    <a:gd name="connsiteX4" fmla="*/ 408741 w 408741"/>
                    <a:gd name="connsiteY4" fmla="*/ 8428 h 185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8741" h="185408">
                      <a:moveTo>
                        <a:pt x="408741" y="8428"/>
                      </a:moveTo>
                      <a:lnTo>
                        <a:pt x="75849" y="185408"/>
                      </a:lnTo>
                      <a:lnTo>
                        <a:pt x="0" y="164339"/>
                      </a:lnTo>
                      <a:lnTo>
                        <a:pt x="307609" y="0"/>
                      </a:lnTo>
                      <a:lnTo>
                        <a:pt x="408741" y="842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133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201" name="任意多边形 200"/>
                <p:cNvSpPr/>
                <p:nvPr/>
              </p:nvSpPr>
              <p:spPr>
                <a:xfrm>
                  <a:off x="3965579" y="2760055"/>
                  <a:ext cx="151328" cy="644716"/>
                </a:xfrm>
                <a:custGeom>
                  <a:avLst/>
                  <a:gdLst>
                    <a:gd name="connsiteX0" fmla="*/ 37765 w 151538"/>
                    <a:gd name="connsiteY0" fmla="*/ 632074 h 644716"/>
                    <a:gd name="connsiteX1" fmla="*/ 25123 w 151538"/>
                    <a:gd name="connsiteY1" fmla="*/ 552011 h 644716"/>
                    <a:gd name="connsiteX2" fmla="*/ 4054 w 151538"/>
                    <a:gd name="connsiteY2" fmla="*/ 429810 h 644716"/>
                    <a:gd name="connsiteX3" fmla="*/ 4054 w 151538"/>
                    <a:gd name="connsiteY3" fmla="*/ 248616 h 644716"/>
                    <a:gd name="connsiteX4" fmla="*/ 46192 w 151538"/>
                    <a:gd name="connsiteY4" fmla="*/ 63208 h 644716"/>
                    <a:gd name="connsiteX5" fmla="*/ 79903 w 151538"/>
                    <a:gd name="connsiteY5" fmla="*/ 0 h 644716"/>
                    <a:gd name="connsiteX6" fmla="*/ 151538 w 151538"/>
                    <a:gd name="connsiteY6" fmla="*/ 96918 h 644716"/>
                    <a:gd name="connsiteX7" fmla="*/ 134683 w 151538"/>
                    <a:gd name="connsiteY7" fmla="*/ 155912 h 644716"/>
                    <a:gd name="connsiteX8" fmla="*/ 117827 w 151538"/>
                    <a:gd name="connsiteY8" fmla="*/ 235974 h 644716"/>
                    <a:gd name="connsiteX9" fmla="*/ 113613 w 151538"/>
                    <a:gd name="connsiteY9" fmla="*/ 375031 h 644716"/>
                    <a:gd name="connsiteX10" fmla="*/ 122041 w 151538"/>
                    <a:gd name="connsiteY10" fmla="*/ 501445 h 644716"/>
                    <a:gd name="connsiteX11" fmla="*/ 147324 w 151538"/>
                    <a:gd name="connsiteY11" fmla="*/ 644716 h 644716"/>
                    <a:gd name="connsiteX12" fmla="*/ 37765 w 151538"/>
                    <a:gd name="connsiteY12" fmla="*/ 632074 h 644716"/>
                    <a:gd name="connsiteX0" fmla="*/ 37555 w 151328"/>
                    <a:gd name="connsiteY0" fmla="*/ 632074 h 644716"/>
                    <a:gd name="connsiteX1" fmla="*/ 20699 w 151328"/>
                    <a:gd name="connsiteY1" fmla="*/ 560439 h 644716"/>
                    <a:gd name="connsiteX2" fmla="*/ 3844 w 151328"/>
                    <a:gd name="connsiteY2" fmla="*/ 429810 h 644716"/>
                    <a:gd name="connsiteX3" fmla="*/ 3844 w 151328"/>
                    <a:gd name="connsiteY3" fmla="*/ 248616 h 644716"/>
                    <a:gd name="connsiteX4" fmla="*/ 45982 w 151328"/>
                    <a:gd name="connsiteY4" fmla="*/ 63208 h 644716"/>
                    <a:gd name="connsiteX5" fmla="*/ 79693 w 151328"/>
                    <a:gd name="connsiteY5" fmla="*/ 0 h 644716"/>
                    <a:gd name="connsiteX6" fmla="*/ 151328 w 151328"/>
                    <a:gd name="connsiteY6" fmla="*/ 96918 h 644716"/>
                    <a:gd name="connsiteX7" fmla="*/ 134473 w 151328"/>
                    <a:gd name="connsiteY7" fmla="*/ 155912 h 644716"/>
                    <a:gd name="connsiteX8" fmla="*/ 117617 w 151328"/>
                    <a:gd name="connsiteY8" fmla="*/ 235974 h 644716"/>
                    <a:gd name="connsiteX9" fmla="*/ 113403 w 151328"/>
                    <a:gd name="connsiteY9" fmla="*/ 375031 h 644716"/>
                    <a:gd name="connsiteX10" fmla="*/ 121831 w 151328"/>
                    <a:gd name="connsiteY10" fmla="*/ 501445 h 644716"/>
                    <a:gd name="connsiteX11" fmla="*/ 147114 w 151328"/>
                    <a:gd name="connsiteY11" fmla="*/ 644716 h 644716"/>
                    <a:gd name="connsiteX12" fmla="*/ 37555 w 151328"/>
                    <a:gd name="connsiteY12" fmla="*/ 632074 h 64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1328" h="644716">
                      <a:moveTo>
                        <a:pt x="37555" y="632074"/>
                      </a:moveTo>
                      <a:cubicBezTo>
                        <a:pt x="34043" y="608898"/>
                        <a:pt x="26317" y="594150"/>
                        <a:pt x="20699" y="560439"/>
                      </a:cubicBezTo>
                      <a:cubicBezTo>
                        <a:pt x="15081" y="526728"/>
                        <a:pt x="6653" y="481781"/>
                        <a:pt x="3844" y="429810"/>
                      </a:cubicBezTo>
                      <a:cubicBezTo>
                        <a:pt x="1035" y="377839"/>
                        <a:pt x="-3179" y="309716"/>
                        <a:pt x="3844" y="248616"/>
                      </a:cubicBezTo>
                      <a:cubicBezTo>
                        <a:pt x="10867" y="187516"/>
                        <a:pt x="33341" y="104644"/>
                        <a:pt x="45982" y="63208"/>
                      </a:cubicBezTo>
                      <a:cubicBezTo>
                        <a:pt x="58623" y="21772"/>
                        <a:pt x="69158" y="10886"/>
                        <a:pt x="79693" y="0"/>
                      </a:cubicBezTo>
                      <a:lnTo>
                        <a:pt x="151328" y="96918"/>
                      </a:lnTo>
                      <a:cubicBezTo>
                        <a:pt x="145710" y="116583"/>
                        <a:pt x="140091" y="132736"/>
                        <a:pt x="134473" y="155912"/>
                      </a:cubicBezTo>
                      <a:cubicBezTo>
                        <a:pt x="128855" y="179088"/>
                        <a:pt x="121129" y="199454"/>
                        <a:pt x="117617" y="235974"/>
                      </a:cubicBezTo>
                      <a:cubicBezTo>
                        <a:pt x="114105" y="272494"/>
                        <a:pt x="112701" y="330786"/>
                        <a:pt x="113403" y="375031"/>
                      </a:cubicBezTo>
                      <a:cubicBezTo>
                        <a:pt x="114105" y="419276"/>
                        <a:pt x="116213" y="456498"/>
                        <a:pt x="121831" y="501445"/>
                      </a:cubicBezTo>
                      <a:cubicBezTo>
                        <a:pt x="127449" y="546392"/>
                        <a:pt x="137281" y="595554"/>
                        <a:pt x="147114" y="644716"/>
                      </a:cubicBezTo>
                      <a:lnTo>
                        <a:pt x="37555" y="632074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133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  <p:grpSp>
            <p:nvGrpSpPr>
              <p:cNvPr id="197" name="组合 89"/>
              <p:cNvGrpSpPr/>
              <p:nvPr/>
            </p:nvGrpSpPr>
            <p:grpSpPr>
              <a:xfrm>
                <a:off x="2917966" y="3630343"/>
                <a:ext cx="1079420" cy="1176373"/>
                <a:chOff x="3733449" y="3505902"/>
                <a:chExt cx="703709" cy="766916"/>
              </a:xfrm>
            </p:grpSpPr>
            <p:sp>
              <p:nvSpPr>
                <p:cNvPr id="198" name="任意多边形 197"/>
                <p:cNvSpPr/>
                <p:nvPr/>
              </p:nvSpPr>
              <p:spPr>
                <a:xfrm>
                  <a:off x="4032630" y="3505902"/>
                  <a:ext cx="404528" cy="611005"/>
                </a:xfrm>
                <a:custGeom>
                  <a:avLst/>
                  <a:gdLst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26415 w 404528"/>
                    <a:gd name="connsiteY3" fmla="*/ 290754 h 611005"/>
                    <a:gd name="connsiteX4" fmla="*/ 75849 w 404528"/>
                    <a:gd name="connsiteY4" fmla="*/ 193836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75849 w 404528"/>
                    <a:gd name="connsiteY4" fmla="*/ 193836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196499 w 404528"/>
                    <a:gd name="connsiteY2" fmla="*/ 424044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196499 w 404528"/>
                    <a:gd name="connsiteY2" fmla="*/ 424044 h 611005"/>
                    <a:gd name="connsiteX3" fmla="*/ 112223 w 404528"/>
                    <a:gd name="connsiteY3" fmla="*/ 274195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4528" h="611005">
                      <a:moveTo>
                        <a:pt x="345534" y="611005"/>
                      </a:moveTo>
                      <a:cubicBezTo>
                        <a:pt x="323060" y="583263"/>
                        <a:pt x="302952" y="564985"/>
                        <a:pt x="278113" y="533825"/>
                      </a:cubicBezTo>
                      <a:cubicBezTo>
                        <a:pt x="253274" y="502665"/>
                        <a:pt x="224147" y="467316"/>
                        <a:pt x="196499" y="424044"/>
                      </a:cubicBezTo>
                      <a:cubicBezTo>
                        <a:pt x="168851" y="380772"/>
                        <a:pt x="133514" y="314140"/>
                        <a:pt x="112223" y="274195"/>
                      </a:cubicBezTo>
                      <a:cubicBezTo>
                        <a:pt x="90932" y="234250"/>
                        <a:pt x="83945" y="219539"/>
                        <a:pt x="68753" y="184374"/>
                      </a:cubicBezTo>
                      <a:cubicBezTo>
                        <a:pt x="53561" y="149209"/>
                        <a:pt x="32529" y="93937"/>
                        <a:pt x="21070" y="63208"/>
                      </a:cubicBezTo>
                      <a:cubicBezTo>
                        <a:pt x="9611" y="32479"/>
                        <a:pt x="4214" y="15451"/>
                        <a:pt x="0" y="0"/>
                      </a:cubicBezTo>
                      <a:lnTo>
                        <a:pt x="105346" y="4214"/>
                      </a:lnTo>
                      <a:cubicBezTo>
                        <a:pt x="116583" y="33711"/>
                        <a:pt x="125713" y="59696"/>
                        <a:pt x="139057" y="92704"/>
                      </a:cubicBezTo>
                      <a:cubicBezTo>
                        <a:pt x="152401" y="125712"/>
                        <a:pt x="165042" y="161530"/>
                        <a:pt x="185409" y="202264"/>
                      </a:cubicBezTo>
                      <a:cubicBezTo>
                        <a:pt x="205776" y="242998"/>
                        <a:pt x="235975" y="295670"/>
                        <a:pt x="261258" y="337106"/>
                      </a:cubicBezTo>
                      <a:cubicBezTo>
                        <a:pt x="286541" y="378542"/>
                        <a:pt x="313228" y="417872"/>
                        <a:pt x="337106" y="450880"/>
                      </a:cubicBezTo>
                      <a:cubicBezTo>
                        <a:pt x="360984" y="483888"/>
                        <a:pt x="382756" y="509522"/>
                        <a:pt x="404528" y="535156"/>
                      </a:cubicBezTo>
                      <a:lnTo>
                        <a:pt x="345534" y="61100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133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199" name="任意多边形 198"/>
                <p:cNvSpPr/>
                <p:nvPr/>
              </p:nvSpPr>
              <p:spPr>
                <a:xfrm>
                  <a:off x="3733449" y="3505902"/>
                  <a:ext cx="648929" cy="766916"/>
                </a:xfrm>
                <a:custGeom>
                  <a:avLst/>
                  <a:gdLst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63521 h 766916"/>
                    <a:gd name="connsiteX5" fmla="*/ 75849 w 648929"/>
                    <a:gd name="connsiteY5" fmla="*/ 358175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63521 h 766916"/>
                    <a:gd name="connsiteX5" fmla="*/ 75849 w 648929"/>
                    <a:gd name="connsiteY5" fmla="*/ 370003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606604 w 648929"/>
                    <a:gd name="connsiteY13" fmla="*/ 557692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43397 w 648929"/>
                    <a:gd name="connsiteY12" fmla="*/ 473416 h 766916"/>
                    <a:gd name="connsiteX13" fmla="*/ 606604 w 648929"/>
                    <a:gd name="connsiteY13" fmla="*/ 557692 h 766916"/>
                    <a:gd name="connsiteX14" fmla="*/ 648929 w 648929"/>
                    <a:gd name="connsiteY14" fmla="*/ 606791 h 766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48929" h="766916">
                      <a:moveTo>
                        <a:pt x="648929" y="606791"/>
                      </a:moveTo>
                      <a:lnTo>
                        <a:pt x="324464" y="766916"/>
                      </a:lnTo>
                      <a:cubicBezTo>
                        <a:pt x="304800" y="743038"/>
                        <a:pt x="286540" y="723373"/>
                        <a:pt x="265471" y="695281"/>
                      </a:cubicBezTo>
                      <a:cubicBezTo>
                        <a:pt x="244402" y="667189"/>
                        <a:pt x="221226" y="635413"/>
                        <a:pt x="198050" y="598363"/>
                      </a:cubicBezTo>
                      <a:cubicBezTo>
                        <a:pt x="174874" y="561313"/>
                        <a:pt x="146782" y="511043"/>
                        <a:pt x="126415" y="472983"/>
                      </a:cubicBezTo>
                      <a:cubicBezTo>
                        <a:pt x="106048" y="434923"/>
                        <a:pt x="93012" y="409110"/>
                        <a:pt x="75849" y="370003"/>
                      </a:cubicBezTo>
                      <a:cubicBezTo>
                        <a:pt x="58686" y="330896"/>
                        <a:pt x="36075" y="276129"/>
                        <a:pt x="23434" y="238340"/>
                      </a:cubicBezTo>
                      <a:cubicBezTo>
                        <a:pt x="10793" y="200551"/>
                        <a:pt x="4214" y="171713"/>
                        <a:pt x="0" y="143270"/>
                      </a:cubicBezTo>
                      <a:lnTo>
                        <a:pt x="299181" y="0"/>
                      </a:lnTo>
                      <a:cubicBezTo>
                        <a:pt x="309013" y="30901"/>
                        <a:pt x="322385" y="62288"/>
                        <a:pt x="339667" y="103693"/>
                      </a:cubicBezTo>
                      <a:cubicBezTo>
                        <a:pt x="356949" y="145098"/>
                        <a:pt x="381530" y="203909"/>
                        <a:pt x="402874" y="248430"/>
                      </a:cubicBezTo>
                      <a:cubicBezTo>
                        <a:pt x="424218" y="292951"/>
                        <a:pt x="444314" y="333319"/>
                        <a:pt x="467734" y="370817"/>
                      </a:cubicBezTo>
                      <a:cubicBezTo>
                        <a:pt x="491154" y="408315"/>
                        <a:pt x="521626" y="441812"/>
                        <a:pt x="543397" y="473416"/>
                      </a:cubicBezTo>
                      <a:cubicBezTo>
                        <a:pt x="565168" y="505020"/>
                        <a:pt x="594665" y="541539"/>
                        <a:pt x="606604" y="557692"/>
                      </a:cubicBezTo>
                      <a:lnTo>
                        <a:pt x="648929" y="60679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/>
                    </a:gs>
                    <a:gs pos="61000">
                      <a:srgbClr val="FFFFFF">
                        <a:alpha val="20000"/>
                      </a:srgbClr>
                    </a:gs>
                    <a:gs pos="100000">
                      <a:srgbClr val="3497AE">
                        <a:lumMod val="50000"/>
                        <a:alpha val="40000"/>
                      </a:srgbClr>
                    </a:gs>
                  </a:gsLst>
                  <a:lin ang="5400000" scaled="1"/>
                  <a:tileRect/>
                </a:gradFill>
                <a:ln w="19050" cap="flat" cmpd="thickThin" algn="ctr">
                  <a:solidFill>
                    <a:srgbClr val="FFFFFF">
                      <a:alpha val="67843"/>
                    </a:srgbClr>
                  </a:solidFill>
                  <a:prstDash val="solid"/>
                </a:ln>
                <a:effectLst/>
              </p:spPr>
              <p:txBody>
                <a:bodyPr rtlCol="0" anchor="t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133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</p:grpSp>
        <p:grpSp>
          <p:nvGrpSpPr>
            <p:cNvPr id="22" name="组合 21"/>
            <p:cNvGrpSpPr/>
            <p:nvPr/>
          </p:nvGrpSpPr>
          <p:grpSpPr>
            <a:xfrm rot="16200000">
              <a:off x="4901463" y="2567107"/>
              <a:ext cx="1189810" cy="1417002"/>
              <a:chOff x="2820576" y="2123365"/>
              <a:chExt cx="2726148" cy="3246692"/>
            </a:xfrm>
            <a:effectLst/>
          </p:grpSpPr>
          <p:grpSp>
            <p:nvGrpSpPr>
              <p:cNvPr id="152" name="组合 5"/>
              <p:cNvGrpSpPr/>
              <p:nvPr/>
            </p:nvGrpSpPr>
            <p:grpSpPr>
              <a:xfrm>
                <a:off x="4798880" y="3682062"/>
                <a:ext cx="747844" cy="1202229"/>
                <a:chOff x="4959672" y="3539613"/>
                <a:chExt cx="487543" cy="783771"/>
              </a:xfrm>
            </p:grpSpPr>
            <p:sp>
              <p:nvSpPr>
                <p:cNvPr id="186" name="任意多边形 185"/>
                <p:cNvSpPr/>
                <p:nvPr/>
              </p:nvSpPr>
              <p:spPr>
                <a:xfrm>
                  <a:off x="5001810" y="4119832"/>
                  <a:ext cx="380575" cy="203552"/>
                </a:xfrm>
                <a:custGeom>
                  <a:avLst/>
                  <a:gdLst>
                    <a:gd name="connsiteX0" fmla="*/ 387672 w 387672"/>
                    <a:gd name="connsiteY0" fmla="*/ 84276 h 202263"/>
                    <a:gd name="connsiteX1" fmla="*/ 311823 w 387672"/>
                    <a:gd name="connsiteY1" fmla="*/ 0 h 202263"/>
                    <a:gd name="connsiteX2" fmla="*/ 0 w 387672"/>
                    <a:gd name="connsiteY2" fmla="*/ 143270 h 202263"/>
                    <a:gd name="connsiteX3" fmla="*/ 80063 w 387672"/>
                    <a:gd name="connsiteY3" fmla="*/ 202263 h 202263"/>
                    <a:gd name="connsiteX4" fmla="*/ 387672 w 387672"/>
                    <a:gd name="connsiteY4" fmla="*/ 84276 h 202263"/>
                    <a:gd name="connsiteX0" fmla="*/ 380575 w 380575"/>
                    <a:gd name="connsiteY0" fmla="*/ 78468 h 203552"/>
                    <a:gd name="connsiteX1" fmla="*/ 311823 w 380575"/>
                    <a:gd name="connsiteY1" fmla="*/ 1289 h 203552"/>
                    <a:gd name="connsiteX2" fmla="*/ 0 w 380575"/>
                    <a:gd name="connsiteY2" fmla="*/ 144559 h 203552"/>
                    <a:gd name="connsiteX3" fmla="*/ 80063 w 380575"/>
                    <a:gd name="connsiteY3" fmla="*/ 203552 h 203552"/>
                    <a:gd name="connsiteX4" fmla="*/ 380575 w 380575"/>
                    <a:gd name="connsiteY4" fmla="*/ 78468 h 203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0575" h="203552">
                      <a:moveTo>
                        <a:pt x="380575" y="78468"/>
                      </a:moveTo>
                      <a:cubicBezTo>
                        <a:pt x="357658" y="52742"/>
                        <a:pt x="375252" y="-9726"/>
                        <a:pt x="311823" y="1289"/>
                      </a:cubicBezTo>
                      <a:cubicBezTo>
                        <a:pt x="248394" y="12304"/>
                        <a:pt x="103941" y="96802"/>
                        <a:pt x="0" y="144559"/>
                      </a:cubicBezTo>
                      <a:lnTo>
                        <a:pt x="80063" y="203552"/>
                      </a:lnTo>
                      <a:lnTo>
                        <a:pt x="380575" y="78468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133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187" name="任意多边形 186"/>
                <p:cNvSpPr/>
                <p:nvPr/>
              </p:nvSpPr>
              <p:spPr>
                <a:xfrm>
                  <a:off x="4959672" y="3551736"/>
                  <a:ext cx="404995" cy="716868"/>
                </a:xfrm>
                <a:custGeom>
                  <a:avLst/>
                  <a:gdLst>
                    <a:gd name="connsiteX0" fmla="*/ 349747 w 405274"/>
                    <a:gd name="connsiteY0" fmla="*/ 568867 h 712137"/>
                    <a:gd name="connsiteX1" fmla="*/ 379244 w 405274"/>
                    <a:gd name="connsiteY1" fmla="*/ 497232 h 712137"/>
                    <a:gd name="connsiteX2" fmla="*/ 404527 w 405274"/>
                    <a:gd name="connsiteY2" fmla="*/ 345534 h 712137"/>
                    <a:gd name="connsiteX3" fmla="*/ 396099 w 405274"/>
                    <a:gd name="connsiteY3" fmla="*/ 198050 h 712137"/>
                    <a:gd name="connsiteX4" fmla="*/ 370816 w 405274"/>
                    <a:gd name="connsiteY4" fmla="*/ 58994 h 712137"/>
                    <a:gd name="connsiteX5" fmla="*/ 358175 w 405274"/>
                    <a:gd name="connsiteY5" fmla="*/ 0 h 712137"/>
                    <a:gd name="connsiteX6" fmla="*/ 0 w 405274"/>
                    <a:gd name="connsiteY6" fmla="*/ 151698 h 712137"/>
                    <a:gd name="connsiteX7" fmla="*/ 21069 w 405274"/>
                    <a:gd name="connsiteY7" fmla="*/ 227547 h 712137"/>
                    <a:gd name="connsiteX8" fmla="*/ 46352 w 405274"/>
                    <a:gd name="connsiteY8" fmla="*/ 349748 h 712137"/>
                    <a:gd name="connsiteX9" fmla="*/ 58993 w 405274"/>
                    <a:gd name="connsiteY9" fmla="*/ 530942 h 712137"/>
                    <a:gd name="connsiteX10" fmla="*/ 46352 w 405274"/>
                    <a:gd name="connsiteY10" fmla="*/ 661571 h 712137"/>
                    <a:gd name="connsiteX11" fmla="*/ 37924 w 405274"/>
                    <a:gd name="connsiteY11" fmla="*/ 712137 h 712137"/>
                    <a:gd name="connsiteX12" fmla="*/ 349747 w 405274"/>
                    <a:gd name="connsiteY12" fmla="*/ 568867 h 712137"/>
                    <a:gd name="connsiteX0" fmla="*/ 349747 w 405274"/>
                    <a:gd name="connsiteY0" fmla="*/ 573598 h 716868"/>
                    <a:gd name="connsiteX1" fmla="*/ 379244 w 405274"/>
                    <a:gd name="connsiteY1" fmla="*/ 501963 h 716868"/>
                    <a:gd name="connsiteX2" fmla="*/ 404527 w 405274"/>
                    <a:gd name="connsiteY2" fmla="*/ 350265 h 716868"/>
                    <a:gd name="connsiteX3" fmla="*/ 396099 w 405274"/>
                    <a:gd name="connsiteY3" fmla="*/ 202781 h 716868"/>
                    <a:gd name="connsiteX4" fmla="*/ 370816 w 405274"/>
                    <a:gd name="connsiteY4" fmla="*/ 63725 h 716868"/>
                    <a:gd name="connsiteX5" fmla="*/ 358175 w 405274"/>
                    <a:gd name="connsiteY5" fmla="*/ 0 h 716868"/>
                    <a:gd name="connsiteX6" fmla="*/ 0 w 405274"/>
                    <a:gd name="connsiteY6" fmla="*/ 156429 h 716868"/>
                    <a:gd name="connsiteX7" fmla="*/ 21069 w 405274"/>
                    <a:gd name="connsiteY7" fmla="*/ 232278 h 716868"/>
                    <a:gd name="connsiteX8" fmla="*/ 46352 w 405274"/>
                    <a:gd name="connsiteY8" fmla="*/ 354479 h 716868"/>
                    <a:gd name="connsiteX9" fmla="*/ 58993 w 405274"/>
                    <a:gd name="connsiteY9" fmla="*/ 535673 h 716868"/>
                    <a:gd name="connsiteX10" fmla="*/ 46352 w 405274"/>
                    <a:gd name="connsiteY10" fmla="*/ 666302 h 716868"/>
                    <a:gd name="connsiteX11" fmla="*/ 37924 w 405274"/>
                    <a:gd name="connsiteY11" fmla="*/ 716868 h 716868"/>
                    <a:gd name="connsiteX12" fmla="*/ 349747 w 405274"/>
                    <a:gd name="connsiteY12" fmla="*/ 573598 h 716868"/>
                    <a:gd name="connsiteX0" fmla="*/ 356844 w 405274"/>
                    <a:gd name="connsiteY0" fmla="*/ 571232 h 716868"/>
                    <a:gd name="connsiteX1" fmla="*/ 379244 w 405274"/>
                    <a:gd name="connsiteY1" fmla="*/ 501963 h 716868"/>
                    <a:gd name="connsiteX2" fmla="*/ 404527 w 405274"/>
                    <a:gd name="connsiteY2" fmla="*/ 350265 h 716868"/>
                    <a:gd name="connsiteX3" fmla="*/ 396099 w 405274"/>
                    <a:gd name="connsiteY3" fmla="*/ 202781 h 716868"/>
                    <a:gd name="connsiteX4" fmla="*/ 370816 w 405274"/>
                    <a:gd name="connsiteY4" fmla="*/ 63725 h 716868"/>
                    <a:gd name="connsiteX5" fmla="*/ 358175 w 405274"/>
                    <a:gd name="connsiteY5" fmla="*/ 0 h 716868"/>
                    <a:gd name="connsiteX6" fmla="*/ 0 w 405274"/>
                    <a:gd name="connsiteY6" fmla="*/ 156429 h 716868"/>
                    <a:gd name="connsiteX7" fmla="*/ 21069 w 405274"/>
                    <a:gd name="connsiteY7" fmla="*/ 232278 h 716868"/>
                    <a:gd name="connsiteX8" fmla="*/ 46352 w 405274"/>
                    <a:gd name="connsiteY8" fmla="*/ 354479 h 716868"/>
                    <a:gd name="connsiteX9" fmla="*/ 58993 w 405274"/>
                    <a:gd name="connsiteY9" fmla="*/ 535673 h 716868"/>
                    <a:gd name="connsiteX10" fmla="*/ 46352 w 405274"/>
                    <a:gd name="connsiteY10" fmla="*/ 666302 h 716868"/>
                    <a:gd name="connsiteX11" fmla="*/ 37924 w 405274"/>
                    <a:gd name="connsiteY11" fmla="*/ 716868 h 716868"/>
                    <a:gd name="connsiteX12" fmla="*/ 356844 w 405274"/>
                    <a:gd name="connsiteY12" fmla="*/ 571232 h 716868"/>
                    <a:gd name="connsiteX0" fmla="*/ 356844 w 404995"/>
                    <a:gd name="connsiteY0" fmla="*/ 571232 h 716868"/>
                    <a:gd name="connsiteX1" fmla="*/ 383976 w 404995"/>
                    <a:gd name="connsiteY1" fmla="*/ 485404 h 716868"/>
                    <a:gd name="connsiteX2" fmla="*/ 404527 w 404995"/>
                    <a:gd name="connsiteY2" fmla="*/ 350265 h 716868"/>
                    <a:gd name="connsiteX3" fmla="*/ 396099 w 404995"/>
                    <a:gd name="connsiteY3" fmla="*/ 202781 h 716868"/>
                    <a:gd name="connsiteX4" fmla="*/ 370816 w 404995"/>
                    <a:gd name="connsiteY4" fmla="*/ 63725 h 716868"/>
                    <a:gd name="connsiteX5" fmla="*/ 358175 w 404995"/>
                    <a:gd name="connsiteY5" fmla="*/ 0 h 716868"/>
                    <a:gd name="connsiteX6" fmla="*/ 0 w 404995"/>
                    <a:gd name="connsiteY6" fmla="*/ 156429 h 716868"/>
                    <a:gd name="connsiteX7" fmla="*/ 21069 w 404995"/>
                    <a:gd name="connsiteY7" fmla="*/ 232278 h 716868"/>
                    <a:gd name="connsiteX8" fmla="*/ 46352 w 404995"/>
                    <a:gd name="connsiteY8" fmla="*/ 354479 h 716868"/>
                    <a:gd name="connsiteX9" fmla="*/ 58993 w 404995"/>
                    <a:gd name="connsiteY9" fmla="*/ 535673 h 716868"/>
                    <a:gd name="connsiteX10" fmla="*/ 46352 w 404995"/>
                    <a:gd name="connsiteY10" fmla="*/ 666302 h 716868"/>
                    <a:gd name="connsiteX11" fmla="*/ 37924 w 404995"/>
                    <a:gd name="connsiteY11" fmla="*/ 716868 h 716868"/>
                    <a:gd name="connsiteX12" fmla="*/ 356844 w 404995"/>
                    <a:gd name="connsiteY12" fmla="*/ 571232 h 716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04995" h="716868">
                      <a:moveTo>
                        <a:pt x="356844" y="571232"/>
                      </a:moveTo>
                      <a:cubicBezTo>
                        <a:pt x="367027" y="554025"/>
                        <a:pt x="376029" y="522232"/>
                        <a:pt x="383976" y="485404"/>
                      </a:cubicBezTo>
                      <a:cubicBezTo>
                        <a:pt x="391923" y="448576"/>
                        <a:pt x="402507" y="397369"/>
                        <a:pt x="404527" y="350265"/>
                      </a:cubicBezTo>
                      <a:cubicBezTo>
                        <a:pt x="406547" y="303161"/>
                        <a:pt x="401717" y="250538"/>
                        <a:pt x="396099" y="202781"/>
                      </a:cubicBezTo>
                      <a:cubicBezTo>
                        <a:pt x="390481" y="155024"/>
                        <a:pt x="375030" y="95329"/>
                        <a:pt x="370816" y="63725"/>
                      </a:cubicBezTo>
                      <a:lnTo>
                        <a:pt x="358175" y="0"/>
                      </a:lnTo>
                      <a:lnTo>
                        <a:pt x="0" y="156429"/>
                      </a:lnTo>
                      <a:cubicBezTo>
                        <a:pt x="7023" y="181712"/>
                        <a:pt x="13344" y="199270"/>
                        <a:pt x="21069" y="232278"/>
                      </a:cubicBezTo>
                      <a:cubicBezTo>
                        <a:pt x="28794" y="265286"/>
                        <a:pt x="40031" y="303913"/>
                        <a:pt x="46352" y="354479"/>
                      </a:cubicBezTo>
                      <a:cubicBezTo>
                        <a:pt x="52673" y="405045"/>
                        <a:pt x="58993" y="483703"/>
                        <a:pt x="58993" y="535673"/>
                      </a:cubicBezTo>
                      <a:cubicBezTo>
                        <a:pt x="58993" y="587643"/>
                        <a:pt x="49863" y="636103"/>
                        <a:pt x="46352" y="666302"/>
                      </a:cubicBezTo>
                      <a:cubicBezTo>
                        <a:pt x="42841" y="696501"/>
                        <a:pt x="40382" y="706684"/>
                        <a:pt x="37924" y="716868"/>
                      </a:cubicBezTo>
                      <a:lnTo>
                        <a:pt x="356844" y="57123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133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188" name="任意多边形 187"/>
                <p:cNvSpPr/>
                <p:nvPr/>
              </p:nvSpPr>
              <p:spPr>
                <a:xfrm>
                  <a:off x="5309074" y="3539613"/>
                  <a:ext cx="138141" cy="657357"/>
                </a:xfrm>
                <a:custGeom>
                  <a:avLst/>
                  <a:gdLst>
                    <a:gd name="connsiteX0" fmla="*/ 2893 w 137736"/>
                    <a:gd name="connsiteY0" fmla="*/ 12641 h 657357"/>
                    <a:gd name="connsiteX1" fmla="*/ 91384 w 137736"/>
                    <a:gd name="connsiteY1" fmla="*/ 0 h 657357"/>
                    <a:gd name="connsiteX2" fmla="*/ 112453 w 137736"/>
                    <a:gd name="connsiteY2" fmla="*/ 105346 h 657357"/>
                    <a:gd name="connsiteX3" fmla="*/ 137736 w 137736"/>
                    <a:gd name="connsiteY3" fmla="*/ 252829 h 657357"/>
                    <a:gd name="connsiteX4" fmla="*/ 137736 w 137736"/>
                    <a:gd name="connsiteY4" fmla="*/ 408741 h 657357"/>
                    <a:gd name="connsiteX5" fmla="*/ 112453 w 137736"/>
                    <a:gd name="connsiteY5" fmla="*/ 556225 h 657357"/>
                    <a:gd name="connsiteX6" fmla="*/ 78742 w 137736"/>
                    <a:gd name="connsiteY6" fmla="*/ 657357 h 657357"/>
                    <a:gd name="connsiteX7" fmla="*/ 11321 w 137736"/>
                    <a:gd name="connsiteY7" fmla="*/ 581508 h 657357"/>
                    <a:gd name="connsiteX8" fmla="*/ 32390 w 137736"/>
                    <a:gd name="connsiteY8" fmla="*/ 518300 h 657357"/>
                    <a:gd name="connsiteX9" fmla="*/ 53459 w 137736"/>
                    <a:gd name="connsiteY9" fmla="*/ 387672 h 657357"/>
                    <a:gd name="connsiteX10" fmla="*/ 53459 w 137736"/>
                    <a:gd name="connsiteY10" fmla="*/ 240188 h 657357"/>
                    <a:gd name="connsiteX11" fmla="*/ 23962 w 137736"/>
                    <a:gd name="connsiteY11" fmla="*/ 88490 h 657357"/>
                    <a:gd name="connsiteX12" fmla="*/ 2893 w 137736"/>
                    <a:gd name="connsiteY12" fmla="*/ 12641 h 657357"/>
                    <a:gd name="connsiteX0" fmla="*/ 345 w 135188"/>
                    <a:gd name="connsiteY0" fmla="*/ 12641 h 657357"/>
                    <a:gd name="connsiteX1" fmla="*/ 88836 w 135188"/>
                    <a:gd name="connsiteY1" fmla="*/ 0 h 657357"/>
                    <a:gd name="connsiteX2" fmla="*/ 109905 w 135188"/>
                    <a:gd name="connsiteY2" fmla="*/ 105346 h 657357"/>
                    <a:gd name="connsiteX3" fmla="*/ 135188 w 135188"/>
                    <a:gd name="connsiteY3" fmla="*/ 252829 h 657357"/>
                    <a:gd name="connsiteX4" fmla="*/ 135188 w 135188"/>
                    <a:gd name="connsiteY4" fmla="*/ 408741 h 657357"/>
                    <a:gd name="connsiteX5" fmla="*/ 109905 w 135188"/>
                    <a:gd name="connsiteY5" fmla="*/ 556225 h 657357"/>
                    <a:gd name="connsiteX6" fmla="*/ 76194 w 135188"/>
                    <a:gd name="connsiteY6" fmla="*/ 657357 h 657357"/>
                    <a:gd name="connsiteX7" fmla="*/ 8773 w 135188"/>
                    <a:gd name="connsiteY7" fmla="*/ 581508 h 657357"/>
                    <a:gd name="connsiteX8" fmla="*/ 29842 w 135188"/>
                    <a:gd name="connsiteY8" fmla="*/ 518300 h 657357"/>
                    <a:gd name="connsiteX9" fmla="*/ 50911 w 135188"/>
                    <a:gd name="connsiteY9" fmla="*/ 387672 h 657357"/>
                    <a:gd name="connsiteX10" fmla="*/ 50911 w 135188"/>
                    <a:gd name="connsiteY10" fmla="*/ 240188 h 657357"/>
                    <a:gd name="connsiteX11" fmla="*/ 21414 w 135188"/>
                    <a:gd name="connsiteY11" fmla="*/ 88490 h 657357"/>
                    <a:gd name="connsiteX12" fmla="*/ 345 w 135188"/>
                    <a:gd name="connsiteY12" fmla="*/ 12641 h 657357"/>
                    <a:gd name="connsiteX0" fmla="*/ 345 w 138141"/>
                    <a:gd name="connsiteY0" fmla="*/ 12641 h 657357"/>
                    <a:gd name="connsiteX1" fmla="*/ 88836 w 138141"/>
                    <a:gd name="connsiteY1" fmla="*/ 0 h 657357"/>
                    <a:gd name="connsiteX2" fmla="*/ 113273 w 138141"/>
                    <a:gd name="connsiteY2" fmla="*/ 95242 h 657357"/>
                    <a:gd name="connsiteX3" fmla="*/ 135188 w 138141"/>
                    <a:gd name="connsiteY3" fmla="*/ 252829 h 657357"/>
                    <a:gd name="connsiteX4" fmla="*/ 135188 w 138141"/>
                    <a:gd name="connsiteY4" fmla="*/ 408741 h 657357"/>
                    <a:gd name="connsiteX5" fmla="*/ 109905 w 138141"/>
                    <a:gd name="connsiteY5" fmla="*/ 556225 h 657357"/>
                    <a:gd name="connsiteX6" fmla="*/ 76194 w 138141"/>
                    <a:gd name="connsiteY6" fmla="*/ 657357 h 657357"/>
                    <a:gd name="connsiteX7" fmla="*/ 8773 w 138141"/>
                    <a:gd name="connsiteY7" fmla="*/ 581508 h 657357"/>
                    <a:gd name="connsiteX8" fmla="*/ 29842 w 138141"/>
                    <a:gd name="connsiteY8" fmla="*/ 518300 h 657357"/>
                    <a:gd name="connsiteX9" fmla="*/ 50911 w 138141"/>
                    <a:gd name="connsiteY9" fmla="*/ 387672 h 657357"/>
                    <a:gd name="connsiteX10" fmla="*/ 50911 w 138141"/>
                    <a:gd name="connsiteY10" fmla="*/ 240188 h 657357"/>
                    <a:gd name="connsiteX11" fmla="*/ 21414 w 138141"/>
                    <a:gd name="connsiteY11" fmla="*/ 88490 h 657357"/>
                    <a:gd name="connsiteX12" fmla="*/ 345 w 138141"/>
                    <a:gd name="connsiteY12" fmla="*/ 12641 h 657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8141" h="657357">
                      <a:moveTo>
                        <a:pt x="345" y="12641"/>
                      </a:moveTo>
                      <a:cubicBezTo>
                        <a:pt x="-5273" y="6320"/>
                        <a:pt x="59339" y="4213"/>
                        <a:pt x="88836" y="0"/>
                      </a:cubicBezTo>
                      <a:cubicBezTo>
                        <a:pt x="95859" y="35115"/>
                        <a:pt x="105548" y="53104"/>
                        <a:pt x="113273" y="95242"/>
                      </a:cubicBezTo>
                      <a:cubicBezTo>
                        <a:pt x="120998" y="137380"/>
                        <a:pt x="131536" y="200579"/>
                        <a:pt x="135188" y="252829"/>
                      </a:cubicBezTo>
                      <a:cubicBezTo>
                        <a:pt x="138841" y="305079"/>
                        <a:pt x="139402" y="358175"/>
                        <a:pt x="135188" y="408741"/>
                      </a:cubicBezTo>
                      <a:cubicBezTo>
                        <a:pt x="130974" y="459307"/>
                        <a:pt x="119737" y="514789"/>
                        <a:pt x="109905" y="556225"/>
                      </a:cubicBezTo>
                      <a:cubicBezTo>
                        <a:pt x="100073" y="597661"/>
                        <a:pt x="88133" y="627509"/>
                        <a:pt x="76194" y="657357"/>
                      </a:cubicBezTo>
                      <a:lnTo>
                        <a:pt x="8773" y="581508"/>
                      </a:lnTo>
                      <a:cubicBezTo>
                        <a:pt x="15796" y="560439"/>
                        <a:pt x="22819" y="550606"/>
                        <a:pt x="29842" y="518300"/>
                      </a:cubicBezTo>
                      <a:cubicBezTo>
                        <a:pt x="36865" y="485994"/>
                        <a:pt x="47399" y="434024"/>
                        <a:pt x="50911" y="387672"/>
                      </a:cubicBezTo>
                      <a:cubicBezTo>
                        <a:pt x="54423" y="341320"/>
                        <a:pt x="55827" y="290052"/>
                        <a:pt x="50911" y="240188"/>
                      </a:cubicBezTo>
                      <a:cubicBezTo>
                        <a:pt x="45995" y="190324"/>
                        <a:pt x="29139" y="126414"/>
                        <a:pt x="21414" y="88490"/>
                      </a:cubicBezTo>
                      <a:cubicBezTo>
                        <a:pt x="13689" y="50566"/>
                        <a:pt x="5963" y="18962"/>
                        <a:pt x="345" y="1264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133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153" name="组合 6"/>
              <p:cNvGrpSpPr/>
              <p:nvPr/>
            </p:nvGrpSpPr>
            <p:grpSpPr>
              <a:xfrm>
                <a:off x="4430749" y="4677441"/>
                <a:ext cx="969235" cy="687974"/>
                <a:chOff x="4430749" y="4677441"/>
                <a:chExt cx="969235" cy="687974"/>
              </a:xfrm>
            </p:grpSpPr>
            <p:grpSp>
              <p:nvGrpSpPr>
                <p:cNvPr id="181" name="组合 34"/>
                <p:cNvGrpSpPr/>
                <p:nvPr/>
              </p:nvGrpSpPr>
              <p:grpSpPr>
                <a:xfrm>
                  <a:off x="4430749" y="4677441"/>
                  <a:ext cx="969235" cy="687974"/>
                  <a:chOff x="4719682" y="4188542"/>
                  <a:chExt cx="631876" cy="448513"/>
                </a:xfrm>
              </p:grpSpPr>
              <p:sp>
                <p:nvSpPr>
                  <p:cNvPr id="183" name="任意多边形 36"/>
                  <p:cNvSpPr/>
                  <p:nvPr/>
                </p:nvSpPr>
                <p:spPr>
                  <a:xfrm>
                    <a:off x="4719682" y="4357094"/>
                    <a:ext cx="303197" cy="279961"/>
                  </a:xfrm>
                  <a:custGeom>
                    <a:avLst/>
                    <a:gdLst>
                      <a:gd name="connsiteX0" fmla="*/ 248616 w 286540"/>
                      <a:gd name="connsiteY0" fmla="*/ 0 h 282326"/>
                      <a:gd name="connsiteX1" fmla="*/ 286540 w 286540"/>
                      <a:gd name="connsiteY1" fmla="*/ 117987 h 282326"/>
                      <a:gd name="connsiteX2" fmla="*/ 12642 w 286540"/>
                      <a:gd name="connsiteY2" fmla="*/ 282326 h 282326"/>
                      <a:gd name="connsiteX3" fmla="*/ 0 w 286540"/>
                      <a:gd name="connsiteY3" fmla="*/ 181194 h 282326"/>
                      <a:gd name="connsiteX4" fmla="*/ 248616 w 286540"/>
                      <a:gd name="connsiteY4" fmla="*/ 0 h 282326"/>
                      <a:gd name="connsiteX0" fmla="*/ 248616 w 286540"/>
                      <a:gd name="connsiteY0" fmla="*/ 0 h 279961"/>
                      <a:gd name="connsiteX1" fmla="*/ 286540 w 286540"/>
                      <a:gd name="connsiteY1" fmla="*/ 117987 h 279961"/>
                      <a:gd name="connsiteX2" fmla="*/ 10277 w 286540"/>
                      <a:gd name="connsiteY2" fmla="*/ 279961 h 279961"/>
                      <a:gd name="connsiteX3" fmla="*/ 0 w 286540"/>
                      <a:gd name="connsiteY3" fmla="*/ 181194 h 279961"/>
                      <a:gd name="connsiteX4" fmla="*/ 248616 w 286540"/>
                      <a:gd name="connsiteY4" fmla="*/ 0 h 279961"/>
                      <a:gd name="connsiteX0" fmla="*/ 265273 w 303197"/>
                      <a:gd name="connsiteY0" fmla="*/ 0 h 279961"/>
                      <a:gd name="connsiteX1" fmla="*/ 303197 w 303197"/>
                      <a:gd name="connsiteY1" fmla="*/ 117987 h 279961"/>
                      <a:gd name="connsiteX2" fmla="*/ 26934 w 303197"/>
                      <a:gd name="connsiteY2" fmla="*/ 279961 h 279961"/>
                      <a:gd name="connsiteX3" fmla="*/ 0 w 303197"/>
                      <a:gd name="connsiteY3" fmla="*/ 164537 h 279961"/>
                      <a:gd name="connsiteX4" fmla="*/ 265273 w 303197"/>
                      <a:gd name="connsiteY4" fmla="*/ 0 h 279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3197" h="279961">
                        <a:moveTo>
                          <a:pt x="265273" y="0"/>
                        </a:moveTo>
                        <a:lnTo>
                          <a:pt x="303197" y="117987"/>
                        </a:lnTo>
                        <a:lnTo>
                          <a:pt x="26934" y="279961"/>
                        </a:lnTo>
                        <a:lnTo>
                          <a:pt x="0" y="164537"/>
                        </a:lnTo>
                        <a:lnTo>
                          <a:pt x="265273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1000">
                        <a:srgbClr val="7DCC2E">
                          <a:lumMod val="50000"/>
                          <a:alpha val="70000"/>
                        </a:srgbClr>
                      </a:gs>
                      <a:gs pos="39000">
                        <a:srgbClr val="7DCC2E">
                          <a:alpha val="50000"/>
                        </a:srgbClr>
                      </a:gs>
                      <a:gs pos="74000">
                        <a:srgbClr val="7DCC2E">
                          <a:lumMod val="60000"/>
                          <a:lumOff val="40000"/>
                        </a:srgbClr>
                      </a:gs>
                    </a:gsLst>
                    <a:lin ang="174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/>
                  <a:p>
                    <a:pPr algn="ctr" fontAlgn="base">
                      <a:lnSpc>
                        <a:spcPct val="8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2133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  <p:sp>
                <p:nvSpPr>
                  <p:cNvPr id="184" name="任意多边形 183"/>
                  <p:cNvSpPr/>
                  <p:nvPr/>
                </p:nvSpPr>
                <p:spPr>
                  <a:xfrm>
                    <a:off x="4976527" y="4188542"/>
                    <a:ext cx="375031" cy="284758"/>
                  </a:xfrm>
                  <a:custGeom>
                    <a:avLst/>
                    <a:gdLst>
                      <a:gd name="connsiteX0" fmla="*/ 0 w 375031"/>
                      <a:gd name="connsiteY0" fmla="*/ 168553 h 284758"/>
                      <a:gd name="connsiteX1" fmla="*/ 80063 w 375031"/>
                      <a:gd name="connsiteY1" fmla="*/ 168553 h 284758"/>
                      <a:gd name="connsiteX2" fmla="*/ 193836 w 375031"/>
                      <a:gd name="connsiteY2" fmla="*/ 122201 h 284758"/>
                      <a:gd name="connsiteX3" fmla="*/ 278113 w 375031"/>
                      <a:gd name="connsiteY3" fmla="*/ 50566 h 284758"/>
                      <a:gd name="connsiteX4" fmla="*/ 303396 w 375031"/>
                      <a:gd name="connsiteY4" fmla="*/ 0 h 284758"/>
                      <a:gd name="connsiteX5" fmla="*/ 375031 w 375031"/>
                      <a:gd name="connsiteY5" fmla="*/ 88490 h 284758"/>
                      <a:gd name="connsiteX6" fmla="*/ 328679 w 375031"/>
                      <a:gd name="connsiteY6" fmla="*/ 151698 h 284758"/>
                      <a:gd name="connsiteX7" fmla="*/ 248616 w 375031"/>
                      <a:gd name="connsiteY7" fmla="*/ 214905 h 284758"/>
                      <a:gd name="connsiteX8" fmla="*/ 172767 w 375031"/>
                      <a:gd name="connsiteY8" fmla="*/ 257043 h 284758"/>
                      <a:gd name="connsiteX9" fmla="*/ 71635 w 375031"/>
                      <a:gd name="connsiteY9" fmla="*/ 282326 h 284758"/>
                      <a:gd name="connsiteX10" fmla="*/ 42138 w 375031"/>
                      <a:gd name="connsiteY10" fmla="*/ 282326 h 284758"/>
                      <a:gd name="connsiteX11" fmla="*/ 0 w 375031"/>
                      <a:gd name="connsiteY11" fmla="*/ 168553 h 284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75031" h="284758">
                        <a:moveTo>
                          <a:pt x="0" y="168553"/>
                        </a:moveTo>
                        <a:cubicBezTo>
                          <a:pt x="23878" y="172415"/>
                          <a:pt x="47757" y="176278"/>
                          <a:pt x="80063" y="168553"/>
                        </a:cubicBezTo>
                        <a:cubicBezTo>
                          <a:pt x="112369" y="160828"/>
                          <a:pt x="160828" y="141865"/>
                          <a:pt x="193836" y="122201"/>
                        </a:cubicBezTo>
                        <a:cubicBezTo>
                          <a:pt x="226844" y="102536"/>
                          <a:pt x="259853" y="70933"/>
                          <a:pt x="278113" y="50566"/>
                        </a:cubicBezTo>
                        <a:cubicBezTo>
                          <a:pt x="296373" y="30199"/>
                          <a:pt x="299884" y="15099"/>
                          <a:pt x="303396" y="0"/>
                        </a:cubicBezTo>
                        <a:lnTo>
                          <a:pt x="375031" y="88490"/>
                        </a:lnTo>
                        <a:cubicBezTo>
                          <a:pt x="359580" y="109559"/>
                          <a:pt x="349748" y="130629"/>
                          <a:pt x="328679" y="151698"/>
                        </a:cubicBezTo>
                        <a:cubicBezTo>
                          <a:pt x="307610" y="172767"/>
                          <a:pt x="274601" y="197348"/>
                          <a:pt x="248616" y="214905"/>
                        </a:cubicBezTo>
                        <a:cubicBezTo>
                          <a:pt x="222631" y="232462"/>
                          <a:pt x="202264" y="245806"/>
                          <a:pt x="172767" y="257043"/>
                        </a:cubicBezTo>
                        <a:cubicBezTo>
                          <a:pt x="143270" y="268280"/>
                          <a:pt x="93407" y="278112"/>
                          <a:pt x="71635" y="282326"/>
                        </a:cubicBezTo>
                        <a:cubicBezTo>
                          <a:pt x="49863" y="286540"/>
                          <a:pt x="46000" y="284433"/>
                          <a:pt x="42138" y="282326"/>
                        </a:cubicBezTo>
                        <a:lnTo>
                          <a:pt x="0" y="168553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1000">
                        <a:srgbClr val="7DCC2E">
                          <a:lumMod val="50000"/>
                          <a:alpha val="70000"/>
                        </a:srgbClr>
                      </a:gs>
                      <a:gs pos="39000">
                        <a:srgbClr val="7DCC2E">
                          <a:alpha val="50000"/>
                        </a:srgbClr>
                      </a:gs>
                      <a:gs pos="74000">
                        <a:srgbClr val="7DCC2E">
                          <a:lumMod val="60000"/>
                          <a:lumOff val="40000"/>
                        </a:srgbClr>
                      </a:gs>
                    </a:gsLst>
                    <a:lin ang="174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/>
                  <a:p>
                    <a:pPr algn="ctr" fontAlgn="base">
                      <a:lnSpc>
                        <a:spcPct val="8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2133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  <p:sp>
                <p:nvSpPr>
                  <p:cNvPr id="185" name="任意多边形 184"/>
                  <p:cNvSpPr/>
                  <p:nvPr/>
                </p:nvSpPr>
                <p:spPr>
                  <a:xfrm>
                    <a:off x="4980741" y="4201183"/>
                    <a:ext cx="303395" cy="168553"/>
                  </a:xfrm>
                  <a:custGeom>
                    <a:avLst/>
                    <a:gdLst>
                      <a:gd name="connsiteX0" fmla="*/ 303395 w 303395"/>
                      <a:gd name="connsiteY0" fmla="*/ 0 h 168553"/>
                      <a:gd name="connsiteX1" fmla="*/ 37924 w 303395"/>
                      <a:gd name="connsiteY1" fmla="*/ 122201 h 168553"/>
                      <a:gd name="connsiteX2" fmla="*/ 0 w 303395"/>
                      <a:gd name="connsiteY2" fmla="*/ 168553 h 168553"/>
                      <a:gd name="connsiteX3" fmla="*/ 71635 w 303395"/>
                      <a:gd name="connsiteY3" fmla="*/ 160126 h 168553"/>
                      <a:gd name="connsiteX4" fmla="*/ 164339 w 303395"/>
                      <a:gd name="connsiteY4" fmla="*/ 126415 h 168553"/>
                      <a:gd name="connsiteX5" fmla="*/ 248616 w 303395"/>
                      <a:gd name="connsiteY5" fmla="*/ 67422 h 168553"/>
                      <a:gd name="connsiteX6" fmla="*/ 303395 w 303395"/>
                      <a:gd name="connsiteY6" fmla="*/ 0 h 1685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03395" h="168553">
                        <a:moveTo>
                          <a:pt x="303395" y="0"/>
                        </a:moveTo>
                        <a:lnTo>
                          <a:pt x="37924" y="122201"/>
                        </a:lnTo>
                        <a:lnTo>
                          <a:pt x="0" y="168553"/>
                        </a:lnTo>
                        <a:cubicBezTo>
                          <a:pt x="23878" y="165744"/>
                          <a:pt x="44245" y="167149"/>
                          <a:pt x="71635" y="160126"/>
                        </a:cubicBezTo>
                        <a:cubicBezTo>
                          <a:pt x="99025" y="153103"/>
                          <a:pt x="134842" y="141866"/>
                          <a:pt x="164339" y="126415"/>
                        </a:cubicBezTo>
                        <a:cubicBezTo>
                          <a:pt x="193836" y="110964"/>
                          <a:pt x="225440" y="87789"/>
                          <a:pt x="248616" y="67422"/>
                        </a:cubicBezTo>
                        <a:cubicBezTo>
                          <a:pt x="271792" y="47055"/>
                          <a:pt x="287593" y="25634"/>
                          <a:pt x="303395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000">
                        <a:srgbClr val="7DCC2E">
                          <a:lumMod val="50000"/>
                          <a:alpha val="70000"/>
                        </a:srgbClr>
                      </a:gs>
                      <a:gs pos="39000">
                        <a:srgbClr val="7DCC2E">
                          <a:alpha val="50000"/>
                        </a:srgbClr>
                      </a:gs>
                      <a:gs pos="74000">
                        <a:srgbClr val="7DCC2E">
                          <a:lumMod val="60000"/>
                          <a:lumOff val="40000"/>
                        </a:srgbClr>
                      </a:gs>
                    </a:gsLst>
                    <a:lin ang="174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/>
                  <a:p>
                    <a:pPr algn="ctr" fontAlgn="base">
                      <a:lnSpc>
                        <a:spcPct val="8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2133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</p:grpSp>
            <p:sp>
              <p:nvSpPr>
                <p:cNvPr id="182" name="任意多边形 181"/>
                <p:cNvSpPr/>
                <p:nvPr/>
              </p:nvSpPr>
              <p:spPr>
                <a:xfrm>
                  <a:off x="4473844" y="4959458"/>
                  <a:ext cx="805912" cy="402956"/>
                </a:xfrm>
                <a:custGeom>
                  <a:avLst/>
                  <a:gdLst>
                    <a:gd name="connsiteX0" fmla="*/ 0 w 805912"/>
                    <a:gd name="connsiteY0" fmla="*/ 402956 h 402956"/>
                    <a:gd name="connsiteX1" fmla="*/ 526942 w 805912"/>
                    <a:gd name="connsiteY1" fmla="*/ 180813 h 402956"/>
                    <a:gd name="connsiteX2" fmla="*/ 676759 w 805912"/>
                    <a:gd name="connsiteY2" fmla="*/ 98156 h 402956"/>
                    <a:gd name="connsiteX3" fmla="*/ 805912 w 805912"/>
                    <a:gd name="connsiteY3" fmla="*/ 0 h 402956"/>
                    <a:gd name="connsiteX4" fmla="*/ 692258 w 805912"/>
                    <a:gd name="connsiteY4" fmla="*/ 72325 h 402956"/>
                    <a:gd name="connsiteX5" fmla="*/ 568271 w 805912"/>
                    <a:gd name="connsiteY5" fmla="*/ 123986 h 402956"/>
                    <a:gd name="connsiteX6" fmla="*/ 433953 w 805912"/>
                    <a:gd name="connsiteY6" fmla="*/ 149817 h 402956"/>
                    <a:gd name="connsiteX7" fmla="*/ 0 w 805912"/>
                    <a:gd name="connsiteY7" fmla="*/ 402956 h 402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5912" h="402956">
                      <a:moveTo>
                        <a:pt x="0" y="402956"/>
                      </a:moveTo>
                      <a:cubicBezTo>
                        <a:pt x="195881" y="325464"/>
                        <a:pt x="391762" y="247972"/>
                        <a:pt x="526942" y="180813"/>
                      </a:cubicBezTo>
                      <a:cubicBezTo>
                        <a:pt x="576881" y="153261"/>
                        <a:pt x="631986" y="127430"/>
                        <a:pt x="676759" y="98156"/>
                      </a:cubicBezTo>
                      <a:lnTo>
                        <a:pt x="805912" y="0"/>
                      </a:lnTo>
                      <a:cubicBezTo>
                        <a:pt x="768027" y="24108"/>
                        <a:pt x="731865" y="51661"/>
                        <a:pt x="692258" y="72325"/>
                      </a:cubicBezTo>
                      <a:cubicBezTo>
                        <a:pt x="652651" y="92989"/>
                        <a:pt x="611322" y="111071"/>
                        <a:pt x="568271" y="123986"/>
                      </a:cubicBezTo>
                      <a:cubicBezTo>
                        <a:pt x="525220" y="136901"/>
                        <a:pt x="479586" y="143359"/>
                        <a:pt x="433953" y="149817"/>
                      </a:cubicBezTo>
                      <a:lnTo>
                        <a:pt x="0" y="402956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133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sp>
            <p:nvSpPr>
              <p:cNvPr id="154" name="任意多边形 7"/>
              <p:cNvSpPr/>
              <p:nvPr/>
            </p:nvSpPr>
            <p:spPr>
              <a:xfrm>
                <a:off x="2820576" y="2479388"/>
                <a:ext cx="682345" cy="1222536"/>
              </a:xfrm>
              <a:custGeom>
                <a:avLst/>
                <a:gdLst>
                  <a:gd name="connsiteX0" fmla="*/ 37070 w 444843"/>
                  <a:gd name="connsiteY0" fmla="*/ 216243 h 797011"/>
                  <a:gd name="connsiteX1" fmla="*/ 370702 w 444843"/>
                  <a:gd name="connsiteY1" fmla="*/ 0 h 797011"/>
                  <a:gd name="connsiteX2" fmla="*/ 444843 w 444843"/>
                  <a:gd name="connsiteY2" fmla="*/ 98854 h 797011"/>
                  <a:gd name="connsiteX3" fmla="*/ 426308 w 444843"/>
                  <a:gd name="connsiteY3" fmla="*/ 160638 h 797011"/>
                  <a:gd name="connsiteX4" fmla="*/ 407773 w 444843"/>
                  <a:gd name="connsiteY4" fmla="*/ 284205 h 797011"/>
                  <a:gd name="connsiteX5" fmla="*/ 407773 w 444843"/>
                  <a:gd name="connsiteY5" fmla="*/ 438665 h 797011"/>
                  <a:gd name="connsiteX6" fmla="*/ 438665 w 444843"/>
                  <a:gd name="connsiteY6" fmla="*/ 648729 h 797011"/>
                  <a:gd name="connsiteX7" fmla="*/ 339811 w 444843"/>
                  <a:gd name="connsiteY7" fmla="*/ 636373 h 797011"/>
                  <a:gd name="connsiteX8" fmla="*/ 37070 w 444843"/>
                  <a:gd name="connsiteY8" fmla="*/ 797011 h 797011"/>
                  <a:gd name="connsiteX9" fmla="*/ 18535 w 444843"/>
                  <a:gd name="connsiteY9" fmla="*/ 698157 h 797011"/>
                  <a:gd name="connsiteX10" fmla="*/ 0 w 444843"/>
                  <a:gd name="connsiteY10" fmla="*/ 512805 h 797011"/>
                  <a:gd name="connsiteX11" fmla="*/ 18535 w 444843"/>
                  <a:gd name="connsiteY11" fmla="*/ 308919 h 797011"/>
                  <a:gd name="connsiteX12" fmla="*/ 37070 w 444843"/>
                  <a:gd name="connsiteY12" fmla="*/ 216243 h 797011"/>
                  <a:gd name="connsiteX0" fmla="*/ 37070 w 444843"/>
                  <a:gd name="connsiteY0" fmla="*/ 216243 h 797011"/>
                  <a:gd name="connsiteX1" fmla="*/ 370702 w 444843"/>
                  <a:gd name="connsiteY1" fmla="*/ 0 h 797011"/>
                  <a:gd name="connsiteX2" fmla="*/ 444843 w 444843"/>
                  <a:gd name="connsiteY2" fmla="*/ 98854 h 797011"/>
                  <a:gd name="connsiteX3" fmla="*/ 426308 w 444843"/>
                  <a:gd name="connsiteY3" fmla="*/ 160638 h 797011"/>
                  <a:gd name="connsiteX4" fmla="*/ 407773 w 444843"/>
                  <a:gd name="connsiteY4" fmla="*/ 284205 h 797011"/>
                  <a:gd name="connsiteX5" fmla="*/ 407773 w 444843"/>
                  <a:gd name="connsiteY5" fmla="*/ 438665 h 797011"/>
                  <a:gd name="connsiteX6" fmla="*/ 438665 w 444843"/>
                  <a:gd name="connsiteY6" fmla="*/ 648729 h 797011"/>
                  <a:gd name="connsiteX7" fmla="*/ 339811 w 444843"/>
                  <a:gd name="connsiteY7" fmla="*/ 636373 h 797011"/>
                  <a:gd name="connsiteX8" fmla="*/ 37070 w 444843"/>
                  <a:gd name="connsiteY8" fmla="*/ 797011 h 797011"/>
                  <a:gd name="connsiteX9" fmla="*/ 18535 w 444843"/>
                  <a:gd name="connsiteY9" fmla="*/ 698157 h 797011"/>
                  <a:gd name="connsiteX10" fmla="*/ 0 w 444843"/>
                  <a:gd name="connsiteY10" fmla="*/ 512805 h 797011"/>
                  <a:gd name="connsiteX11" fmla="*/ 10107 w 444843"/>
                  <a:gd name="connsiteY11" fmla="*/ 342629 h 797011"/>
                  <a:gd name="connsiteX12" fmla="*/ 37070 w 444843"/>
                  <a:gd name="connsiteY12" fmla="*/ 216243 h 797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4843" h="797011">
                    <a:moveTo>
                      <a:pt x="37070" y="216243"/>
                    </a:moveTo>
                    <a:cubicBezTo>
                      <a:pt x="164241" y="131290"/>
                      <a:pt x="291413" y="46338"/>
                      <a:pt x="370702" y="0"/>
                    </a:cubicBezTo>
                    <a:lnTo>
                      <a:pt x="444843" y="98854"/>
                    </a:lnTo>
                    <a:cubicBezTo>
                      <a:pt x="438665" y="119449"/>
                      <a:pt x="432486" y="129746"/>
                      <a:pt x="426308" y="160638"/>
                    </a:cubicBezTo>
                    <a:cubicBezTo>
                      <a:pt x="420130" y="191530"/>
                      <a:pt x="410862" y="237867"/>
                      <a:pt x="407773" y="284205"/>
                    </a:cubicBezTo>
                    <a:cubicBezTo>
                      <a:pt x="404684" y="330543"/>
                      <a:pt x="402624" y="377911"/>
                      <a:pt x="407773" y="438665"/>
                    </a:cubicBezTo>
                    <a:cubicBezTo>
                      <a:pt x="412922" y="499419"/>
                      <a:pt x="425793" y="574074"/>
                      <a:pt x="438665" y="648729"/>
                    </a:cubicBezTo>
                    <a:lnTo>
                      <a:pt x="339811" y="636373"/>
                    </a:lnTo>
                    <a:lnTo>
                      <a:pt x="37070" y="797011"/>
                    </a:lnTo>
                    <a:cubicBezTo>
                      <a:pt x="30892" y="764060"/>
                      <a:pt x="24713" y="745525"/>
                      <a:pt x="18535" y="698157"/>
                    </a:cubicBezTo>
                    <a:cubicBezTo>
                      <a:pt x="12357" y="650789"/>
                      <a:pt x="0" y="577678"/>
                      <a:pt x="0" y="512805"/>
                    </a:cubicBezTo>
                    <a:cubicBezTo>
                      <a:pt x="0" y="447932"/>
                      <a:pt x="2899" y="393086"/>
                      <a:pt x="10107" y="342629"/>
                    </a:cubicBezTo>
                    <a:cubicBezTo>
                      <a:pt x="17315" y="292172"/>
                      <a:pt x="34495" y="234263"/>
                      <a:pt x="37070" y="21624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 dirty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grpSp>
            <p:nvGrpSpPr>
              <p:cNvPr id="155" name="组合 8"/>
              <p:cNvGrpSpPr/>
              <p:nvPr/>
            </p:nvGrpSpPr>
            <p:grpSpPr>
              <a:xfrm>
                <a:off x="3512622" y="4535247"/>
                <a:ext cx="1331501" cy="834810"/>
                <a:chOff x="4121121" y="4095838"/>
                <a:chExt cx="868048" cy="544240"/>
              </a:xfrm>
            </p:grpSpPr>
            <p:sp>
              <p:nvSpPr>
                <p:cNvPr id="178" name="任意多边形 177"/>
                <p:cNvSpPr/>
                <p:nvPr/>
              </p:nvSpPr>
              <p:spPr>
                <a:xfrm>
                  <a:off x="4122452" y="4095838"/>
                  <a:ext cx="369485" cy="257561"/>
                </a:xfrm>
                <a:custGeom>
                  <a:avLst/>
                  <a:gdLst>
                    <a:gd name="connsiteX0" fmla="*/ 362389 w 362389"/>
                    <a:gd name="connsiteY0" fmla="*/ 0 h 252829"/>
                    <a:gd name="connsiteX1" fmla="*/ 316037 w 362389"/>
                    <a:gd name="connsiteY1" fmla="*/ 96918 h 252829"/>
                    <a:gd name="connsiteX2" fmla="*/ 0 w 362389"/>
                    <a:gd name="connsiteY2" fmla="*/ 252829 h 252829"/>
                    <a:gd name="connsiteX3" fmla="*/ 33711 w 362389"/>
                    <a:gd name="connsiteY3" fmla="*/ 172767 h 252829"/>
                    <a:gd name="connsiteX4" fmla="*/ 362389 w 362389"/>
                    <a:gd name="connsiteY4" fmla="*/ 0 h 252829"/>
                    <a:gd name="connsiteX0" fmla="*/ 367120 w 367120"/>
                    <a:gd name="connsiteY0" fmla="*/ 0 h 259926"/>
                    <a:gd name="connsiteX1" fmla="*/ 320768 w 367120"/>
                    <a:gd name="connsiteY1" fmla="*/ 96918 h 259926"/>
                    <a:gd name="connsiteX2" fmla="*/ 0 w 367120"/>
                    <a:gd name="connsiteY2" fmla="*/ 259926 h 259926"/>
                    <a:gd name="connsiteX3" fmla="*/ 38442 w 367120"/>
                    <a:gd name="connsiteY3" fmla="*/ 172767 h 259926"/>
                    <a:gd name="connsiteX4" fmla="*/ 367120 w 367120"/>
                    <a:gd name="connsiteY4" fmla="*/ 0 h 259926"/>
                    <a:gd name="connsiteX0" fmla="*/ 369485 w 369485"/>
                    <a:gd name="connsiteY0" fmla="*/ 0 h 257561"/>
                    <a:gd name="connsiteX1" fmla="*/ 323133 w 369485"/>
                    <a:gd name="connsiteY1" fmla="*/ 96918 h 257561"/>
                    <a:gd name="connsiteX2" fmla="*/ 0 w 369485"/>
                    <a:gd name="connsiteY2" fmla="*/ 257561 h 257561"/>
                    <a:gd name="connsiteX3" fmla="*/ 40807 w 369485"/>
                    <a:gd name="connsiteY3" fmla="*/ 172767 h 257561"/>
                    <a:gd name="connsiteX4" fmla="*/ 369485 w 369485"/>
                    <a:gd name="connsiteY4" fmla="*/ 0 h 257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9485" h="257561">
                      <a:moveTo>
                        <a:pt x="369485" y="0"/>
                      </a:moveTo>
                      <a:cubicBezTo>
                        <a:pt x="351927" y="37573"/>
                        <a:pt x="334370" y="75147"/>
                        <a:pt x="323133" y="96918"/>
                      </a:cubicBezTo>
                      <a:lnTo>
                        <a:pt x="0" y="257561"/>
                      </a:lnTo>
                      <a:lnTo>
                        <a:pt x="40807" y="172767"/>
                      </a:lnTo>
                      <a:lnTo>
                        <a:pt x="369485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133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179" name="任意多边形 178"/>
                <p:cNvSpPr/>
                <p:nvPr/>
              </p:nvSpPr>
              <p:spPr>
                <a:xfrm>
                  <a:off x="4121121" y="4192755"/>
                  <a:ext cx="868048" cy="447323"/>
                </a:xfrm>
                <a:custGeom>
                  <a:avLst/>
                  <a:gdLst>
                    <a:gd name="connsiteX0" fmla="*/ 0 w 868048"/>
                    <a:gd name="connsiteY0" fmla="*/ 155911 h 436086"/>
                    <a:gd name="connsiteX1" fmla="*/ 71635 w 868048"/>
                    <a:gd name="connsiteY1" fmla="*/ 227546 h 436086"/>
                    <a:gd name="connsiteX2" fmla="*/ 168553 w 868048"/>
                    <a:gd name="connsiteY2" fmla="*/ 307609 h 436086"/>
                    <a:gd name="connsiteX3" fmla="*/ 311823 w 868048"/>
                    <a:gd name="connsiteY3" fmla="*/ 391885 h 436086"/>
                    <a:gd name="connsiteX4" fmla="*/ 459307 w 868048"/>
                    <a:gd name="connsiteY4" fmla="*/ 429810 h 436086"/>
                    <a:gd name="connsiteX5" fmla="*/ 530942 w 868048"/>
                    <a:gd name="connsiteY5" fmla="*/ 434024 h 436086"/>
                    <a:gd name="connsiteX6" fmla="*/ 648929 w 868048"/>
                    <a:gd name="connsiteY6" fmla="*/ 408741 h 436086"/>
                    <a:gd name="connsiteX7" fmla="*/ 868048 w 868048"/>
                    <a:gd name="connsiteY7" fmla="*/ 278112 h 436086"/>
                    <a:gd name="connsiteX8" fmla="*/ 813268 w 868048"/>
                    <a:gd name="connsiteY8" fmla="*/ 269685 h 436086"/>
                    <a:gd name="connsiteX9" fmla="*/ 678426 w 868048"/>
                    <a:gd name="connsiteY9" fmla="*/ 240188 h 436086"/>
                    <a:gd name="connsiteX10" fmla="*/ 509873 w 868048"/>
                    <a:gd name="connsiteY10" fmla="*/ 155911 h 436086"/>
                    <a:gd name="connsiteX11" fmla="*/ 375030 w 868048"/>
                    <a:gd name="connsiteY11" fmla="*/ 50566 h 436086"/>
                    <a:gd name="connsiteX12" fmla="*/ 332892 w 868048"/>
                    <a:gd name="connsiteY12" fmla="*/ 0 h 436086"/>
                    <a:gd name="connsiteX13" fmla="*/ 0 w 868048"/>
                    <a:gd name="connsiteY13" fmla="*/ 155911 h 436086"/>
                    <a:gd name="connsiteX0" fmla="*/ 0 w 868048"/>
                    <a:gd name="connsiteY0" fmla="*/ 155911 h 436086"/>
                    <a:gd name="connsiteX1" fmla="*/ 71635 w 868048"/>
                    <a:gd name="connsiteY1" fmla="*/ 227546 h 436086"/>
                    <a:gd name="connsiteX2" fmla="*/ 168553 w 868048"/>
                    <a:gd name="connsiteY2" fmla="*/ 307609 h 436086"/>
                    <a:gd name="connsiteX3" fmla="*/ 311823 w 868048"/>
                    <a:gd name="connsiteY3" fmla="*/ 391885 h 436086"/>
                    <a:gd name="connsiteX4" fmla="*/ 434025 w 868048"/>
                    <a:gd name="connsiteY4" fmla="*/ 429810 h 436086"/>
                    <a:gd name="connsiteX5" fmla="*/ 530942 w 868048"/>
                    <a:gd name="connsiteY5" fmla="*/ 434024 h 436086"/>
                    <a:gd name="connsiteX6" fmla="*/ 648929 w 868048"/>
                    <a:gd name="connsiteY6" fmla="*/ 408741 h 436086"/>
                    <a:gd name="connsiteX7" fmla="*/ 868048 w 868048"/>
                    <a:gd name="connsiteY7" fmla="*/ 278112 h 436086"/>
                    <a:gd name="connsiteX8" fmla="*/ 813268 w 868048"/>
                    <a:gd name="connsiteY8" fmla="*/ 269685 h 436086"/>
                    <a:gd name="connsiteX9" fmla="*/ 678426 w 868048"/>
                    <a:gd name="connsiteY9" fmla="*/ 240188 h 436086"/>
                    <a:gd name="connsiteX10" fmla="*/ 509873 w 868048"/>
                    <a:gd name="connsiteY10" fmla="*/ 155911 h 436086"/>
                    <a:gd name="connsiteX11" fmla="*/ 375030 w 868048"/>
                    <a:gd name="connsiteY11" fmla="*/ 50566 h 436086"/>
                    <a:gd name="connsiteX12" fmla="*/ 332892 w 868048"/>
                    <a:gd name="connsiteY12" fmla="*/ 0 h 436086"/>
                    <a:gd name="connsiteX13" fmla="*/ 0 w 868048"/>
                    <a:gd name="connsiteY13" fmla="*/ 155911 h 436086"/>
                    <a:gd name="connsiteX0" fmla="*/ 0 w 868048"/>
                    <a:gd name="connsiteY0" fmla="*/ 155911 h 447324"/>
                    <a:gd name="connsiteX1" fmla="*/ 71635 w 868048"/>
                    <a:gd name="connsiteY1" fmla="*/ 227546 h 447324"/>
                    <a:gd name="connsiteX2" fmla="*/ 168553 w 868048"/>
                    <a:gd name="connsiteY2" fmla="*/ 307609 h 447324"/>
                    <a:gd name="connsiteX3" fmla="*/ 311823 w 868048"/>
                    <a:gd name="connsiteY3" fmla="*/ 391885 h 447324"/>
                    <a:gd name="connsiteX4" fmla="*/ 434025 w 868048"/>
                    <a:gd name="connsiteY4" fmla="*/ 429810 h 447324"/>
                    <a:gd name="connsiteX5" fmla="*/ 530942 w 868048"/>
                    <a:gd name="connsiteY5" fmla="*/ 446665 h 447324"/>
                    <a:gd name="connsiteX6" fmla="*/ 648929 w 868048"/>
                    <a:gd name="connsiteY6" fmla="*/ 408741 h 447324"/>
                    <a:gd name="connsiteX7" fmla="*/ 868048 w 868048"/>
                    <a:gd name="connsiteY7" fmla="*/ 278112 h 447324"/>
                    <a:gd name="connsiteX8" fmla="*/ 813268 w 868048"/>
                    <a:gd name="connsiteY8" fmla="*/ 269685 h 447324"/>
                    <a:gd name="connsiteX9" fmla="*/ 678426 w 868048"/>
                    <a:gd name="connsiteY9" fmla="*/ 240188 h 447324"/>
                    <a:gd name="connsiteX10" fmla="*/ 509873 w 868048"/>
                    <a:gd name="connsiteY10" fmla="*/ 155911 h 447324"/>
                    <a:gd name="connsiteX11" fmla="*/ 375030 w 868048"/>
                    <a:gd name="connsiteY11" fmla="*/ 50566 h 447324"/>
                    <a:gd name="connsiteX12" fmla="*/ 332892 w 868048"/>
                    <a:gd name="connsiteY12" fmla="*/ 0 h 447324"/>
                    <a:gd name="connsiteX13" fmla="*/ 0 w 868048"/>
                    <a:gd name="connsiteY13" fmla="*/ 155911 h 447324"/>
                    <a:gd name="connsiteX0" fmla="*/ 0 w 868048"/>
                    <a:gd name="connsiteY0" fmla="*/ 155911 h 447323"/>
                    <a:gd name="connsiteX1" fmla="*/ 71635 w 868048"/>
                    <a:gd name="connsiteY1" fmla="*/ 227546 h 447323"/>
                    <a:gd name="connsiteX2" fmla="*/ 168553 w 868048"/>
                    <a:gd name="connsiteY2" fmla="*/ 307609 h 447323"/>
                    <a:gd name="connsiteX3" fmla="*/ 311823 w 868048"/>
                    <a:gd name="connsiteY3" fmla="*/ 391885 h 447323"/>
                    <a:gd name="connsiteX4" fmla="*/ 425597 w 868048"/>
                    <a:gd name="connsiteY4" fmla="*/ 429810 h 447323"/>
                    <a:gd name="connsiteX5" fmla="*/ 530942 w 868048"/>
                    <a:gd name="connsiteY5" fmla="*/ 446665 h 447323"/>
                    <a:gd name="connsiteX6" fmla="*/ 648929 w 868048"/>
                    <a:gd name="connsiteY6" fmla="*/ 408741 h 447323"/>
                    <a:gd name="connsiteX7" fmla="*/ 868048 w 868048"/>
                    <a:gd name="connsiteY7" fmla="*/ 278112 h 447323"/>
                    <a:gd name="connsiteX8" fmla="*/ 813268 w 868048"/>
                    <a:gd name="connsiteY8" fmla="*/ 269685 h 447323"/>
                    <a:gd name="connsiteX9" fmla="*/ 678426 w 868048"/>
                    <a:gd name="connsiteY9" fmla="*/ 240188 h 447323"/>
                    <a:gd name="connsiteX10" fmla="*/ 509873 w 868048"/>
                    <a:gd name="connsiteY10" fmla="*/ 155911 h 447323"/>
                    <a:gd name="connsiteX11" fmla="*/ 375030 w 868048"/>
                    <a:gd name="connsiteY11" fmla="*/ 50566 h 447323"/>
                    <a:gd name="connsiteX12" fmla="*/ 332892 w 868048"/>
                    <a:gd name="connsiteY12" fmla="*/ 0 h 447323"/>
                    <a:gd name="connsiteX13" fmla="*/ 0 w 868048"/>
                    <a:gd name="connsiteY13" fmla="*/ 155911 h 447323"/>
                    <a:gd name="connsiteX0" fmla="*/ 0 w 868048"/>
                    <a:gd name="connsiteY0" fmla="*/ 155911 h 447323"/>
                    <a:gd name="connsiteX1" fmla="*/ 71635 w 868048"/>
                    <a:gd name="connsiteY1" fmla="*/ 227546 h 447323"/>
                    <a:gd name="connsiteX2" fmla="*/ 168553 w 868048"/>
                    <a:gd name="connsiteY2" fmla="*/ 307609 h 447323"/>
                    <a:gd name="connsiteX3" fmla="*/ 311823 w 868048"/>
                    <a:gd name="connsiteY3" fmla="*/ 391885 h 447323"/>
                    <a:gd name="connsiteX4" fmla="*/ 425597 w 868048"/>
                    <a:gd name="connsiteY4" fmla="*/ 429810 h 447323"/>
                    <a:gd name="connsiteX5" fmla="*/ 530942 w 868048"/>
                    <a:gd name="connsiteY5" fmla="*/ 446665 h 447323"/>
                    <a:gd name="connsiteX6" fmla="*/ 648929 w 868048"/>
                    <a:gd name="connsiteY6" fmla="*/ 408741 h 447323"/>
                    <a:gd name="connsiteX7" fmla="*/ 868048 w 868048"/>
                    <a:gd name="connsiteY7" fmla="*/ 278112 h 447323"/>
                    <a:gd name="connsiteX8" fmla="*/ 813268 w 868048"/>
                    <a:gd name="connsiteY8" fmla="*/ 269685 h 447323"/>
                    <a:gd name="connsiteX9" fmla="*/ 678426 w 868048"/>
                    <a:gd name="connsiteY9" fmla="*/ 240188 h 447323"/>
                    <a:gd name="connsiteX10" fmla="*/ 509873 w 868048"/>
                    <a:gd name="connsiteY10" fmla="*/ 155911 h 447323"/>
                    <a:gd name="connsiteX11" fmla="*/ 375030 w 868048"/>
                    <a:gd name="connsiteY11" fmla="*/ 50566 h 447323"/>
                    <a:gd name="connsiteX12" fmla="*/ 325795 w 868048"/>
                    <a:gd name="connsiteY12" fmla="*/ 0 h 447323"/>
                    <a:gd name="connsiteX13" fmla="*/ 0 w 868048"/>
                    <a:gd name="connsiteY13" fmla="*/ 155911 h 447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68048" h="447323">
                      <a:moveTo>
                        <a:pt x="0" y="155911"/>
                      </a:moveTo>
                      <a:cubicBezTo>
                        <a:pt x="21771" y="179087"/>
                        <a:pt x="43543" y="202263"/>
                        <a:pt x="71635" y="227546"/>
                      </a:cubicBezTo>
                      <a:cubicBezTo>
                        <a:pt x="99727" y="252829"/>
                        <a:pt x="128522" y="280219"/>
                        <a:pt x="168553" y="307609"/>
                      </a:cubicBezTo>
                      <a:cubicBezTo>
                        <a:pt x="208584" y="334999"/>
                        <a:pt x="268982" y="371518"/>
                        <a:pt x="311823" y="391885"/>
                      </a:cubicBezTo>
                      <a:cubicBezTo>
                        <a:pt x="354664" y="412252"/>
                        <a:pt x="389077" y="420680"/>
                        <a:pt x="425597" y="429810"/>
                      </a:cubicBezTo>
                      <a:cubicBezTo>
                        <a:pt x="462117" y="438940"/>
                        <a:pt x="493720" y="450176"/>
                        <a:pt x="530942" y="446665"/>
                      </a:cubicBezTo>
                      <a:cubicBezTo>
                        <a:pt x="568164" y="443154"/>
                        <a:pt x="600470" y="433322"/>
                        <a:pt x="648929" y="408741"/>
                      </a:cubicBezTo>
                      <a:lnTo>
                        <a:pt x="868048" y="278112"/>
                      </a:lnTo>
                      <a:cubicBezTo>
                        <a:pt x="849788" y="275303"/>
                        <a:pt x="844872" y="276006"/>
                        <a:pt x="813268" y="269685"/>
                      </a:cubicBezTo>
                      <a:cubicBezTo>
                        <a:pt x="781664" y="263364"/>
                        <a:pt x="728992" y="259150"/>
                        <a:pt x="678426" y="240188"/>
                      </a:cubicBezTo>
                      <a:cubicBezTo>
                        <a:pt x="627860" y="221226"/>
                        <a:pt x="560439" y="187515"/>
                        <a:pt x="509873" y="155911"/>
                      </a:cubicBezTo>
                      <a:cubicBezTo>
                        <a:pt x="459307" y="124307"/>
                        <a:pt x="404527" y="76551"/>
                        <a:pt x="375030" y="50566"/>
                      </a:cubicBezTo>
                      <a:cubicBezTo>
                        <a:pt x="345533" y="24581"/>
                        <a:pt x="332115" y="12290"/>
                        <a:pt x="325795" y="0"/>
                      </a:cubicBezTo>
                      <a:lnTo>
                        <a:pt x="0" y="155911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133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180" name="任意多边形 179"/>
                <p:cNvSpPr/>
                <p:nvPr/>
              </p:nvSpPr>
              <p:spPr>
                <a:xfrm>
                  <a:off x="4443219" y="4095838"/>
                  <a:ext cx="537522" cy="379244"/>
                </a:xfrm>
                <a:custGeom>
                  <a:avLst/>
                  <a:gdLst>
                    <a:gd name="connsiteX0" fmla="*/ 535156 w 535156"/>
                    <a:gd name="connsiteY0" fmla="*/ 379244 h 379244"/>
                    <a:gd name="connsiteX1" fmla="*/ 501445 w 535156"/>
                    <a:gd name="connsiteY1" fmla="*/ 261257 h 379244"/>
                    <a:gd name="connsiteX2" fmla="*/ 442452 w 535156"/>
                    <a:gd name="connsiteY2" fmla="*/ 257043 h 379244"/>
                    <a:gd name="connsiteX3" fmla="*/ 337106 w 535156"/>
                    <a:gd name="connsiteY3" fmla="*/ 223333 h 379244"/>
                    <a:gd name="connsiteX4" fmla="*/ 193836 w 535156"/>
                    <a:gd name="connsiteY4" fmla="*/ 143270 h 379244"/>
                    <a:gd name="connsiteX5" fmla="*/ 75849 w 535156"/>
                    <a:gd name="connsiteY5" fmla="*/ 42138 h 379244"/>
                    <a:gd name="connsiteX6" fmla="*/ 42139 w 535156"/>
                    <a:gd name="connsiteY6" fmla="*/ 0 h 379244"/>
                    <a:gd name="connsiteX7" fmla="*/ 0 w 535156"/>
                    <a:gd name="connsiteY7" fmla="*/ 92704 h 379244"/>
                    <a:gd name="connsiteX8" fmla="*/ 75849 w 535156"/>
                    <a:gd name="connsiteY8" fmla="*/ 176980 h 379244"/>
                    <a:gd name="connsiteX9" fmla="*/ 193836 w 535156"/>
                    <a:gd name="connsiteY9" fmla="*/ 261257 h 379244"/>
                    <a:gd name="connsiteX10" fmla="*/ 337106 w 535156"/>
                    <a:gd name="connsiteY10" fmla="*/ 332892 h 379244"/>
                    <a:gd name="connsiteX11" fmla="*/ 480376 w 535156"/>
                    <a:gd name="connsiteY11" fmla="*/ 366603 h 379244"/>
                    <a:gd name="connsiteX12" fmla="*/ 535156 w 535156"/>
                    <a:gd name="connsiteY12" fmla="*/ 379244 h 379244"/>
                    <a:gd name="connsiteX0" fmla="*/ 537522 w 537522"/>
                    <a:gd name="connsiteY0" fmla="*/ 379244 h 379244"/>
                    <a:gd name="connsiteX1" fmla="*/ 503811 w 537522"/>
                    <a:gd name="connsiteY1" fmla="*/ 261257 h 379244"/>
                    <a:gd name="connsiteX2" fmla="*/ 444818 w 537522"/>
                    <a:gd name="connsiteY2" fmla="*/ 257043 h 379244"/>
                    <a:gd name="connsiteX3" fmla="*/ 339472 w 537522"/>
                    <a:gd name="connsiteY3" fmla="*/ 223333 h 379244"/>
                    <a:gd name="connsiteX4" fmla="*/ 196202 w 537522"/>
                    <a:gd name="connsiteY4" fmla="*/ 143270 h 379244"/>
                    <a:gd name="connsiteX5" fmla="*/ 78215 w 537522"/>
                    <a:gd name="connsiteY5" fmla="*/ 42138 h 379244"/>
                    <a:gd name="connsiteX6" fmla="*/ 44505 w 537522"/>
                    <a:gd name="connsiteY6" fmla="*/ 0 h 379244"/>
                    <a:gd name="connsiteX7" fmla="*/ 0 w 537522"/>
                    <a:gd name="connsiteY7" fmla="*/ 97435 h 379244"/>
                    <a:gd name="connsiteX8" fmla="*/ 78215 w 537522"/>
                    <a:gd name="connsiteY8" fmla="*/ 176980 h 379244"/>
                    <a:gd name="connsiteX9" fmla="*/ 196202 w 537522"/>
                    <a:gd name="connsiteY9" fmla="*/ 261257 h 379244"/>
                    <a:gd name="connsiteX10" fmla="*/ 339472 w 537522"/>
                    <a:gd name="connsiteY10" fmla="*/ 332892 h 379244"/>
                    <a:gd name="connsiteX11" fmla="*/ 482742 w 537522"/>
                    <a:gd name="connsiteY11" fmla="*/ 366603 h 379244"/>
                    <a:gd name="connsiteX12" fmla="*/ 537522 w 537522"/>
                    <a:gd name="connsiteY12" fmla="*/ 379244 h 379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37522" h="379244">
                      <a:moveTo>
                        <a:pt x="537522" y="379244"/>
                      </a:moveTo>
                      <a:cubicBezTo>
                        <a:pt x="523475" y="329731"/>
                        <a:pt x="509429" y="280219"/>
                        <a:pt x="503811" y="261257"/>
                      </a:cubicBezTo>
                      <a:lnTo>
                        <a:pt x="444818" y="257043"/>
                      </a:lnTo>
                      <a:cubicBezTo>
                        <a:pt x="417428" y="250722"/>
                        <a:pt x="380908" y="242295"/>
                        <a:pt x="339472" y="223333"/>
                      </a:cubicBezTo>
                      <a:cubicBezTo>
                        <a:pt x="298036" y="204371"/>
                        <a:pt x="239745" y="173469"/>
                        <a:pt x="196202" y="143270"/>
                      </a:cubicBezTo>
                      <a:cubicBezTo>
                        <a:pt x="152659" y="113071"/>
                        <a:pt x="103498" y="66016"/>
                        <a:pt x="78215" y="42138"/>
                      </a:cubicBezTo>
                      <a:cubicBezTo>
                        <a:pt x="52932" y="18260"/>
                        <a:pt x="48718" y="9130"/>
                        <a:pt x="44505" y="0"/>
                      </a:cubicBezTo>
                      <a:lnTo>
                        <a:pt x="0" y="97435"/>
                      </a:lnTo>
                      <a:cubicBezTo>
                        <a:pt x="25283" y="125527"/>
                        <a:pt x="45515" y="149676"/>
                        <a:pt x="78215" y="176980"/>
                      </a:cubicBezTo>
                      <a:cubicBezTo>
                        <a:pt x="110915" y="204284"/>
                        <a:pt x="152659" y="235272"/>
                        <a:pt x="196202" y="261257"/>
                      </a:cubicBezTo>
                      <a:cubicBezTo>
                        <a:pt x="239745" y="287242"/>
                        <a:pt x="291715" y="315334"/>
                        <a:pt x="339472" y="332892"/>
                      </a:cubicBezTo>
                      <a:cubicBezTo>
                        <a:pt x="387229" y="350450"/>
                        <a:pt x="450436" y="360282"/>
                        <a:pt x="482742" y="366603"/>
                      </a:cubicBezTo>
                      <a:lnTo>
                        <a:pt x="537522" y="379244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133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156" name="组合 9"/>
              <p:cNvGrpSpPr/>
              <p:nvPr/>
            </p:nvGrpSpPr>
            <p:grpSpPr>
              <a:xfrm>
                <a:off x="4365811" y="2647886"/>
                <a:ext cx="1072956" cy="1176375"/>
                <a:chOff x="4677346" y="2865401"/>
                <a:chExt cx="699495" cy="766916"/>
              </a:xfrm>
            </p:grpSpPr>
            <p:sp>
              <p:nvSpPr>
                <p:cNvPr id="174" name="任意多边形 27"/>
                <p:cNvSpPr/>
                <p:nvPr/>
              </p:nvSpPr>
              <p:spPr>
                <a:xfrm>
                  <a:off x="4677346" y="2962319"/>
                  <a:ext cx="615218" cy="661570"/>
                </a:xfrm>
                <a:custGeom>
                  <a:avLst/>
                  <a:gdLst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84589 w 615218"/>
                    <a:gd name="connsiteY2" fmla="*/ 227546 h 661570"/>
                    <a:gd name="connsiteX3" fmla="*/ 556225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98782 w 615218"/>
                    <a:gd name="connsiteY2" fmla="*/ 244105 h 661570"/>
                    <a:gd name="connsiteX3" fmla="*/ 556225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98782 w 615218"/>
                    <a:gd name="connsiteY2" fmla="*/ 244105 h 661570"/>
                    <a:gd name="connsiteX3" fmla="*/ 565688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15218" h="661570">
                      <a:moveTo>
                        <a:pt x="324464" y="0"/>
                      </a:moveTo>
                      <a:cubicBezTo>
                        <a:pt x="349045" y="27390"/>
                        <a:pt x="371260" y="52020"/>
                        <a:pt x="400313" y="92704"/>
                      </a:cubicBezTo>
                      <a:cubicBezTo>
                        <a:pt x="429366" y="133388"/>
                        <a:pt x="471220" y="198455"/>
                        <a:pt x="498782" y="244105"/>
                      </a:cubicBezTo>
                      <a:cubicBezTo>
                        <a:pt x="526344" y="289755"/>
                        <a:pt x="546282" y="321606"/>
                        <a:pt x="565688" y="366603"/>
                      </a:cubicBezTo>
                      <a:cubicBezTo>
                        <a:pt x="585094" y="411600"/>
                        <a:pt x="610302" y="481079"/>
                        <a:pt x="615218" y="514087"/>
                      </a:cubicBezTo>
                      <a:lnTo>
                        <a:pt x="261257" y="661570"/>
                      </a:lnTo>
                      <a:cubicBezTo>
                        <a:pt x="247211" y="626455"/>
                        <a:pt x="237379" y="600470"/>
                        <a:pt x="219119" y="556225"/>
                      </a:cubicBezTo>
                      <a:cubicBezTo>
                        <a:pt x="200859" y="511980"/>
                        <a:pt x="179087" y="449474"/>
                        <a:pt x="151697" y="396099"/>
                      </a:cubicBezTo>
                      <a:cubicBezTo>
                        <a:pt x="124307" y="342724"/>
                        <a:pt x="80062" y="276707"/>
                        <a:pt x="54779" y="235974"/>
                      </a:cubicBezTo>
                      <a:cubicBezTo>
                        <a:pt x="29496" y="195241"/>
                        <a:pt x="14748" y="173469"/>
                        <a:pt x="0" y="151698"/>
                      </a:cubicBezTo>
                      <a:lnTo>
                        <a:pt x="324464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133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175" name="任意多边形 28"/>
                <p:cNvSpPr/>
                <p:nvPr/>
              </p:nvSpPr>
              <p:spPr>
                <a:xfrm>
                  <a:off x="4677346" y="2869615"/>
                  <a:ext cx="353961" cy="244402"/>
                </a:xfrm>
                <a:custGeom>
                  <a:avLst/>
                  <a:gdLst>
                    <a:gd name="connsiteX0" fmla="*/ 320250 w 353961"/>
                    <a:gd name="connsiteY0" fmla="*/ 96918 h 244402"/>
                    <a:gd name="connsiteX1" fmla="*/ 353961 w 353961"/>
                    <a:gd name="connsiteY1" fmla="*/ 0 h 244402"/>
                    <a:gd name="connsiteX2" fmla="*/ 21069 w 353961"/>
                    <a:gd name="connsiteY2" fmla="*/ 164339 h 244402"/>
                    <a:gd name="connsiteX3" fmla="*/ 0 w 353961"/>
                    <a:gd name="connsiteY3" fmla="*/ 244402 h 244402"/>
                    <a:gd name="connsiteX4" fmla="*/ 320250 w 353961"/>
                    <a:gd name="connsiteY4" fmla="*/ 96918 h 244402"/>
                    <a:gd name="connsiteX0" fmla="*/ 324981 w 353961"/>
                    <a:gd name="connsiteY0" fmla="*/ 96918 h 244402"/>
                    <a:gd name="connsiteX1" fmla="*/ 353961 w 353961"/>
                    <a:gd name="connsiteY1" fmla="*/ 0 h 244402"/>
                    <a:gd name="connsiteX2" fmla="*/ 21069 w 353961"/>
                    <a:gd name="connsiteY2" fmla="*/ 164339 h 244402"/>
                    <a:gd name="connsiteX3" fmla="*/ 0 w 353961"/>
                    <a:gd name="connsiteY3" fmla="*/ 244402 h 244402"/>
                    <a:gd name="connsiteX4" fmla="*/ 324981 w 353961"/>
                    <a:gd name="connsiteY4" fmla="*/ 96918 h 244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3961" h="244402">
                      <a:moveTo>
                        <a:pt x="324981" y="96918"/>
                      </a:moveTo>
                      <a:cubicBezTo>
                        <a:pt x="335164" y="66368"/>
                        <a:pt x="340617" y="35818"/>
                        <a:pt x="353961" y="0"/>
                      </a:cubicBezTo>
                      <a:lnTo>
                        <a:pt x="21069" y="164339"/>
                      </a:lnTo>
                      <a:lnTo>
                        <a:pt x="0" y="244402"/>
                      </a:lnTo>
                      <a:lnTo>
                        <a:pt x="324981" y="96918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133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176" name="任意多边形 29"/>
                <p:cNvSpPr/>
                <p:nvPr/>
              </p:nvSpPr>
              <p:spPr>
                <a:xfrm>
                  <a:off x="4938603" y="3467978"/>
                  <a:ext cx="438238" cy="164339"/>
                </a:xfrm>
                <a:custGeom>
                  <a:avLst/>
                  <a:gdLst>
                    <a:gd name="connsiteX0" fmla="*/ 349747 w 438238"/>
                    <a:gd name="connsiteY0" fmla="*/ 0 h 164339"/>
                    <a:gd name="connsiteX1" fmla="*/ 438238 w 438238"/>
                    <a:gd name="connsiteY1" fmla="*/ 4214 h 164339"/>
                    <a:gd name="connsiteX2" fmla="*/ 71635 w 438238"/>
                    <a:gd name="connsiteY2" fmla="*/ 164339 h 164339"/>
                    <a:gd name="connsiteX3" fmla="*/ 0 w 438238"/>
                    <a:gd name="connsiteY3" fmla="*/ 151698 h 164339"/>
                    <a:gd name="connsiteX4" fmla="*/ 349747 w 438238"/>
                    <a:gd name="connsiteY4" fmla="*/ 0 h 164339"/>
                    <a:gd name="connsiteX0" fmla="*/ 349747 w 438238"/>
                    <a:gd name="connsiteY0" fmla="*/ 0 h 164339"/>
                    <a:gd name="connsiteX1" fmla="*/ 438238 w 438238"/>
                    <a:gd name="connsiteY1" fmla="*/ 4214 h 164339"/>
                    <a:gd name="connsiteX2" fmla="*/ 71635 w 438238"/>
                    <a:gd name="connsiteY2" fmla="*/ 164339 h 164339"/>
                    <a:gd name="connsiteX3" fmla="*/ 0 w 438238"/>
                    <a:gd name="connsiteY3" fmla="*/ 156429 h 164339"/>
                    <a:gd name="connsiteX4" fmla="*/ 349747 w 438238"/>
                    <a:gd name="connsiteY4" fmla="*/ 0 h 164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8238" h="164339">
                      <a:moveTo>
                        <a:pt x="349747" y="0"/>
                      </a:moveTo>
                      <a:lnTo>
                        <a:pt x="438238" y="4214"/>
                      </a:lnTo>
                      <a:lnTo>
                        <a:pt x="71635" y="164339"/>
                      </a:lnTo>
                      <a:lnTo>
                        <a:pt x="0" y="156429"/>
                      </a:lnTo>
                      <a:lnTo>
                        <a:pt x="349747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133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177" name="任意多边形 30"/>
                <p:cNvSpPr/>
                <p:nvPr/>
              </p:nvSpPr>
              <p:spPr>
                <a:xfrm>
                  <a:off x="5001810" y="2865401"/>
                  <a:ext cx="375031" cy="610190"/>
                </a:xfrm>
                <a:custGeom>
                  <a:avLst/>
                  <a:gdLst>
                    <a:gd name="connsiteX0" fmla="*/ 290754 w 375031"/>
                    <a:gd name="connsiteY0" fmla="*/ 598363 h 606791"/>
                    <a:gd name="connsiteX1" fmla="*/ 252830 w 375031"/>
                    <a:gd name="connsiteY1" fmla="*/ 497231 h 606791"/>
                    <a:gd name="connsiteX2" fmla="*/ 176981 w 375031"/>
                    <a:gd name="connsiteY2" fmla="*/ 345534 h 606791"/>
                    <a:gd name="connsiteX3" fmla="*/ 88490 w 375031"/>
                    <a:gd name="connsiteY3" fmla="*/ 210691 h 606791"/>
                    <a:gd name="connsiteX4" fmla="*/ 25283 w 375031"/>
                    <a:gd name="connsiteY4" fmla="*/ 122201 h 606791"/>
                    <a:gd name="connsiteX5" fmla="*/ 0 w 375031"/>
                    <a:gd name="connsiteY5" fmla="*/ 101132 h 606791"/>
                    <a:gd name="connsiteX6" fmla="*/ 29497 w 375031"/>
                    <a:gd name="connsiteY6" fmla="*/ 0 h 606791"/>
                    <a:gd name="connsiteX7" fmla="*/ 105346 w 375031"/>
                    <a:gd name="connsiteY7" fmla="*/ 101132 h 606791"/>
                    <a:gd name="connsiteX8" fmla="*/ 198050 w 375031"/>
                    <a:gd name="connsiteY8" fmla="*/ 231760 h 606791"/>
                    <a:gd name="connsiteX9" fmla="*/ 282326 w 375031"/>
                    <a:gd name="connsiteY9" fmla="*/ 383458 h 606791"/>
                    <a:gd name="connsiteX10" fmla="*/ 345534 w 375031"/>
                    <a:gd name="connsiteY10" fmla="*/ 518300 h 606791"/>
                    <a:gd name="connsiteX11" fmla="*/ 375031 w 375031"/>
                    <a:gd name="connsiteY11" fmla="*/ 606791 h 606791"/>
                    <a:gd name="connsiteX12" fmla="*/ 290754 w 375031"/>
                    <a:gd name="connsiteY12" fmla="*/ 598363 h 606791"/>
                    <a:gd name="connsiteX0" fmla="*/ 290754 w 375031"/>
                    <a:gd name="connsiteY0" fmla="*/ 610190 h 610190"/>
                    <a:gd name="connsiteX1" fmla="*/ 252830 w 375031"/>
                    <a:gd name="connsiteY1" fmla="*/ 497231 h 610190"/>
                    <a:gd name="connsiteX2" fmla="*/ 176981 w 375031"/>
                    <a:gd name="connsiteY2" fmla="*/ 345534 h 610190"/>
                    <a:gd name="connsiteX3" fmla="*/ 88490 w 375031"/>
                    <a:gd name="connsiteY3" fmla="*/ 210691 h 610190"/>
                    <a:gd name="connsiteX4" fmla="*/ 25283 w 375031"/>
                    <a:gd name="connsiteY4" fmla="*/ 122201 h 610190"/>
                    <a:gd name="connsiteX5" fmla="*/ 0 w 375031"/>
                    <a:gd name="connsiteY5" fmla="*/ 101132 h 610190"/>
                    <a:gd name="connsiteX6" fmla="*/ 29497 w 375031"/>
                    <a:gd name="connsiteY6" fmla="*/ 0 h 610190"/>
                    <a:gd name="connsiteX7" fmla="*/ 105346 w 375031"/>
                    <a:gd name="connsiteY7" fmla="*/ 101132 h 610190"/>
                    <a:gd name="connsiteX8" fmla="*/ 198050 w 375031"/>
                    <a:gd name="connsiteY8" fmla="*/ 231760 h 610190"/>
                    <a:gd name="connsiteX9" fmla="*/ 282326 w 375031"/>
                    <a:gd name="connsiteY9" fmla="*/ 383458 h 610190"/>
                    <a:gd name="connsiteX10" fmla="*/ 345534 w 375031"/>
                    <a:gd name="connsiteY10" fmla="*/ 518300 h 610190"/>
                    <a:gd name="connsiteX11" fmla="*/ 375031 w 375031"/>
                    <a:gd name="connsiteY11" fmla="*/ 606791 h 610190"/>
                    <a:gd name="connsiteX12" fmla="*/ 290754 w 375031"/>
                    <a:gd name="connsiteY12" fmla="*/ 610190 h 610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75031" h="610190">
                      <a:moveTo>
                        <a:pt x="290754" y="610190"/>
                      </a:moveTo>
                      <a:cubicBezTo>
                        <a:pt x="281273" y="580693"/>
                        <a:pt x="271792" y="541340"/>
                        <a:pt x="252830" y="497231"/>
                      </a:cubicBezTo>
                      <a:cubicBezTo>
                        <a:pt x="233868" y="453122"/>
                        <a:pt x="204371" y="393291"/>
                        <a:pt x="176981" y="345534"/>
                      </a:cubicBezTo>
                      <a:cubicBezTo>
                        <a:pt x="149591" y="297777"/>
                        <a:pt x="113773" y="247913"/>
                        <a:pt x="88490" y="210691"/>
                      </a:cubicBezTo>
                      <a:cubicBezTo>
                        <a:pt x="63207" y="173469"/>
                        <a:pt x="40031" y="140461"/>
                        <a:pt x="25283" y="122201"/>
                      </a:cubicBezTo>
                      <a:cubicBezTo>
                        <a:pt x="10535" y="103941"/>
                        <a:pt x="5267" y="102536"/>
                        <a:pt x="0" y="101132"/>
                      </a:cubicBezTo>
                      <a:lnTo>
                        <a:pt x="29497" y="0"/>
                      </a:lnTo>
                      <a:cubicBezTo>
                        <a:pt x="54780" y="33711"/>
                        <a:pt x="77254" y="62505"/>
                        <a:pt x="105346" y="101132"/>
                      </a:cubicBezTo>
                      <a:cubicBezTo>
                        <a:pt x="133438" y="139759"/>
                        <a:pt x="168553" y="184706"/>
                        <a:pt x="198050" y="231760"/>
                      </a:cubicBezTo>
                      <a:cubicBezTo>
                        <a:pt x="227547" y="278814"/>
                        <a:pt x="257745" y="335701"/>
                        <a:pt x="282326" y="383458"/>
                      </a:cubicBezTo>
                      <a:cubicBezTo>
                        <a:pt x="306907" y="431215"/>
                        <a:pt x="330083" y="481078"/>
                        <a:pt x="345534" y="518300"/>
                      </a:cubicBezTo>
                      <a:cubicBezTo>
                        <a:pt x="360985" y="555522"/>
                        <a:pt x="368008" y="581156"/>
                        <a:pt x="375031" y="606791"/>
                      </a:cubicBezTo>
                      <a:lnTo>
                        <a:pt x="290754" y="61019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133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157" name="组合 10"/>
              <p:cNvGrpSpPr/>
              <p:nvPr/>
            </p:nvGrpSpPr>
            <p:grpSpPr>
              <a:xfrm>
                <a:off x="3628968" y="2137248"/>
                <a:ext cx="1176374" cy="743312"/>
                <a:chOff x="4090901" y="3221485"/>
                <a:chExt cx="766916" cy="484590"/>
              </a:xfrm>
            </p:grpSpPr>
            <p:sp>
              <p:nvSpPr>
                <p:cNvPr id="171" name="任意多边形 24"/>
                <p:cNvSpPr/>
                <p:nvPr/>
              </p:nvSpPr>
              <p:spPr>
                <a:xfrm>
                  <a:off x="4090901" y="3221485"/>
                  <a:ext cx="324464" cy="261257"/>
                </a:xfrm>
                <a:custGeom>
                  <a:avLst/>
                  <a:gdLst>
                    <a:gd name="connsiteX0" fmla="*/ 324464 w 324464"/>
                    <a:gd name="connsiteY0" fmla="*/ 101132 h 261257"/>
                    <a:gd name="connsiteX1" fmla="*/ 8427 w 324464"/>
                    <a:gd name="connsiteY1" fmla="*/ 261257 h 261257"/>
                    <a:gd name="connsiteX2" fmla="*/ 0 w 324464"/>
                    <a:gd name="connsiteY2" fmla="*/ 160125 h 261257"/>
                    <a:gd name="connsiteX3" fmla="*/ 299181 w 324464"/>
                    <a:gd name="connsiteY3" fmla="*/ 0 h 261257"/>
                    <a:gd name="connsiteX4" fmla="*/ 324464 w 324464"/>
                    <a:gd name="connsiteY4" fmla="*/ 101132 h 261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4464" h="261257">
                      <a:moveTo>
                        <a:pt x="324464" y="101132"/>
                      </a:moveTo>
                      <a:lnTo>
                        <a:pt x="8427" y="261257"/>
                      </a:lnTo>
                      <a:lnTo>
                        <a:pt x="0" y="160125"/>
                      </a:lnTo>
                      <a:lnTo>
                        <a:pt x="299181" y="0"/>
                      </a:lnTo>
                      <a:lnTo>
                        <a:pt x="324464" y="10113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133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172" name="任意多边形 25"/>
                <p:cNvSpPr/>
                <p:nvPr/>
              </p:nvSpPr>
              <p:spPr>
                <a:xfrm>
                  <a:off x="4095114" y="3326830"/>
                  <a:ext cx="728992" cy="379245"/>
                </a:xfrm>
                <a:custGeom>
                  <a:avLst/>
                  <a:gdLst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53143 w 728992"/>
                    <a:gd name="connsiteY5" fmla="*/ 181195 h 379245"/>
                    <a:gd name="connsiteX6" fmla="*/ 602577 w 728992"/>
                    <a:gd name="connsiteY6" fmla="*/ 126415 h 379245"/>
                    <a:gd name="connsiteX7" fmla="*/ 471949 w 728992"/>
                    <a:gd name="connsiteY7" fmla="*/ 50566 h 379245"/>
                    <a:gd name="connsiteX8" fmla="*/ 370817 w 728992"/>
                    <a:gd name="connsiteY8" fmla="*/ 12642 h 379245"/>
                    <a:gd name="connsiteX9" fmla="*/ 320251 w 728992"/>
                    <a:gd name="connsiteY9" fmla="*/ 0 h 379245"/>
                    <a:gd name="connsiteX10" fmla="*/ 0 w 728992"/>
                    <a:gd name="connsiteY10" fmla="*/ 155912 h 379245"/>
                    <a:gd name="connsiteX0" fmla="*/ 0 w 734997"/>
                    <a:gd name="connsiteY0" fmla="*/ 155912 h 379245"/>
                    <a:gd name="connsiteX1" fmla="*/ 134843 w 734997"/>
                    <a:gd name="connsiteY1" fmla="*/ 185409 h 379245"/>
                    <a:gd name="connsiteX2" fmla="*/ 303396 w 734997"/>
                    <a:gd name="connsiteY2" fmla="*/ 286540 h 379245"/>
                    <a:gd name="connsiteX3" fmla="*/ 400314 w 734997"/>
                    <a:gd name="connsiteY3" fmla="*/ 379245 h 379245"/>
                    <a:gd name="connsiteX4" fmla="*/ 728992 w 734997"/>
                    <a:gd name="connsiteY4" fmla="*/ 240188 h 379245"/>
                    <a:gd name="connsiteX5" fmla="*/ 602577 w 734997"/>
                    <a:gd name="connsiteY5" fmla="*/ 126415 h 379245"/>
                    <a:gd name="connsiteX6" fmla="*/ 471949 w 734997"/>
                    <a:gd name="connsiteY6" fmla="*/ 50566 h 379245"/>
                    <a:gd name="connsiteX7" fmla="*/ 370817 w 734997"/>
                    <a:gd name="connsiteY7" fmla="*/ 12642 h 379245"/>
                    <a:gd name="connsiteX8" fmla="*/ 320251 w 734997"/>
                    <a:gd name="connsiteY8" fmla="*/ 0 h 379245"/>
                    <a:gd name="connsiteX9" fmla="*/ 0 w 734997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70817 w 728992"/>
                    <a:gd name="connsiteY7" fmla="*/ 12642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70817 w 728992"/>
                    <a:gd name="connsiteY7" fmla="*/ 12642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80280 w 728992"/>
                    <a:gd name="connsiteY7" fmla="*/ 10277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298665 w 728992"/>
                    <a:gd name="connsiteY2" fmla="*/ 277078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80280 w 728992"/>
                    <a:gd name="connsiteY7" fmla="*/ 10277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28992" h="379245">
                      <a:moveTo>
                        <a:pt x="0" y="155912"/>
                      </a:moveTo>
                      <a:cubicBezTo>
                        <a:pt x="42138" y="159775"/>
                        <a:pt x="85066" y="165215"/>
                        <a:pt x="134843" y="185409"/>
                      </a:cubicBezTo>
                      <a:cubicBezTo>
                        <a:pt x="184620" y="205603"/>
                        <a:pt x="254420" y="244772"/>
                        <a:pt x="298665" y="277078"/>
                      </a:cubicBezTo>
                      <a:cubicBezTo>
                        <a:pt x="342910" y="309384"/>
                        <a:pt x="373977" y="349045"/>
                        <a:pt x="400314" y="379245"/>
                      </a:cubicBezTo>
                      <a:cubicBezTo>
                        <a:pt x="509873" y="332893"/>
                        <a:pt x="669999" y="278112"/>
                        <a:pt x="728992" y="240188"/>
                      </a:cubicBezTo>
                      <a:cubicBezTo>
                        <a:pt x="712136" y="219119"/>
                        <a:pt x="645418" y="158019"/>
                        <a:pt x="602577" y="126415"/>
                      </a:cubicBezTo>
                      <a:cubicBezTo>
                        <a:pt x="559736" y="94811"/>
                        <a:pt x="508999" y="69922"/>
                        <a:pt x="471949" y="50566"/>
                      </a:cubicBezTo>
                      <a:cubicBezTo>
                        <a:pt x="434899" y="31210"/>
                        <a:pt x="405563" y="18705"/>
                        <a:pt x="380280" y="10277"/>
                      </a:cubicBezTo>
                      <a:cubicBezTo>
                        <a:pt x="354997" y="1849"/>
                        <a:pt x="332892" y="2107"/>
                        <a:pt x="320251" y="0"/>
                      </a:cubicBezTo>
                      <a:lnTo>
                        <a:pt x="0" y="155912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133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173" name="任意多边形 26"/>
                <p:cNvSpPr/>
                <p:nvPr/>
              </p:nvSpPr>
              <p:spPr>
                <a:xfrm>
                  <a:off x="4390082" y="3225699"/>
                  <a:ext cx="467735" cy="347898"/>
                </a:xfrm>
                <a:custGeom>
                  <a:avLst/>
                  <a:gdLst>
                    <a:gd name="connsiteX0" fmla="*/ 425596 w 467735"/>
                    <a:gd name="connsiteY0" fmla="*/ 345533 h 345533"/>
                    <a:gd name="connsiteX1" fmla="*/ 467735 w 467735"/>
                    <a:gd name="connsiteY1" fmla="*/ 265471 h 345533"/>
                    <a:gd name="connsiteX2" fmla="*/ 425596 w 467735"/>
                    <a:gd name="connsiteY2" fmla="*/ 223332 h 345533"/>
                    <a:gd name="connsiteX3" fmla="*/ 337106 w 467735"/>
                    <a:gd name="connsiteY3" fmla="*/ 155911 h 345533"/>
                    <a:gd name="connsiteX4" fmla="*/ 252830 w 467735"/>
                    <a:gd name="connsiteY4" fmla="*/ 96918 h 345533"/>
                    <a:gd name="connsiteX5" fmla="*/ 143270 w 467735"/>
                    <a:gd name="connsiteY5" fmla="*/ 42138 h 345533"/>
                    <a:gd name="connsiteX6" fmla="*/ 67421 w 467735"/>
                    <a:gd name="connsiteY6" fmla="*/ 12641 h 345533"/>
                    <a:gd name="connsiteX7" fmla="*/ 0 w 467735"/>
                    <a:gd name="connsiteY7" fmla="*/ 0 h 345533"/>
                    <a:gd name="connsiteX8" fmla="*/ 25283 w 467735"/>
                    <a:gd name="connsiteY8" fmla="*/ 101131 h 345533"/>
                    <a:gd name="connsiteX9" fmla="*/ 101132 w 467735"/>
                    <a:gd name="connsiteY9" fmla="*/ 117987 h 345533"/>
                    <a:gd name="connsiteX10" fmla="*/ 227547 w 467735"/>
                    <a:gd name="connsiteY10" fmla="*/ 176980 h 345533"/>
                    <a:gd name="connsiteX11" fmla="*/ 328678 w 467735"/>
                    <a:gd name="connsiteY11" fmla="*/ 244401 h 345533"/>
                    <a:gd name="connsiteX12" fmla="*/ 387672 w 467735"/>
                    <a:gd name="connsiteY12" fmla="*/ 294967 h 345533"/>
                    <a:gd name="connsiteX13" fmla="*/ 425596 w 467735"/>
                    <a:gd name="connsiteY13" fmla="*/ 345533 h 345533"/>
                    <a:gd name="connsiteX0" fmla="*/ 425596 w 467735"/>
                    <a:gd name="connsiteY0" fmla="*/ 345533 h 345533"/>
                    <a:gd name="connsiteX1" fmla="*/ 467735 w 467735"/>
                    <a:gd name="connsiteY1" fmla="*/ 265471 h 345533"/>
                    <a:gd name="connsiteX2" fmla="*/ 425596 w 467735"/>
                    <a:gd name="connsiteY2" fmla="*/ 223332 h 345533"/>
                    <a:gd name="connsiteX3" fmla="*/ 337106 w 467735"/>
                    <a:gd name="connsiteY3" fmla="*/ 155911 h 345533"/>
                    <a:gd name="connsiteX4" fmla="*/ 252830 w 467735"/>
                    <a:gd name="connsiteY4" fmla="*/ 96918 h 345533"/>
                    <a:gd name="connsiteX5" fmla="*/ 143270 w 467735"/>
                    <a:gd name="connsiteY5" fmla="*/ 42138 h 345533"/>
                    <a:gd name="connsiteX6" fmla="*/ 67421 w 467735"/>
                    <a:gd name="connsiteY6" fmla="*/ 12641 h 345533"/>
                    <a:gd name="connsiteX7" fmla="*/ 0 w 467735"/>
                    <a:gd name="connsiteY7" fmla="*/ 0 h 345533"/>
                    <a:gd name="connsiteX8" fmla="*/ 25283 w 467735"/>
                    <a:gd name="connsiteY8" fmla="*/ 101131 h 345533"/>
                    <a:gd name="connsiteX9" fmla="*/ 101132 w 467735"/>
                    <a:gd name="connsiteY9" fmla="*/ 117987 h 345533"/>
                    <a:gd name="connsiteX10" fmla="*/ 220450 w 467735"/>
                    <a:gd name="connsiteY10" fmla="*/ 174614 h 345533"/>
                    <a:gd name="connsiteX11" fmla="*/ 328678 w 467735"/>
                    <a:gd name="connsiteY11" fmla="*/ 244401 h 345533"/>
                    <a:gd name="connsiteX12" fmla="*/ 387672 w 467735"/>
                    <a:gd name="connsiteY12" fmla="*/ 294967 h 345533"/>
                    <a:gd name="connsiteX13" fmla="*/ 425596 w 467735"/>
                    <a:gd name="connsiteY13" fmla="*/ 345533 h 345533"/>
                    <a:gd name="connsiteX0" fmla="*/ 430328 w 467735"/>
                    <a:gd name="connsiteY0" fmla="*/ 347898 h 347898"/>
                    <a:gd name="connsiteX1" fmla="*/ 467735 w 467735"/>
                    <a:gd name="connsiteY1" fmla="*/ 265471 h 347898"/>
                    <a:gd name="connsiteX2" fmla="*/ 425596 w 467735"/>
                    <a:gd name="connsiteY2" fmla="*/ 223332 h 347898"/>
                    <a:gd name="connsiteX3" fmla="*/ 337106 w 467735"/>
                    <a:gd name="connsiteY3" fmla="*/ 155911 h 347898"/>
                    <a:gd name="connsiteX4" fmla="*/ 252830 w 467735"/>
                    <a:gd name="connsiteY4" fmla="*/ 96918 h 347898"/>
                    <a:gd name="connsiteX5" fmla="*/ 143270 w 467735"/>
                    <a:gd name="connsiteY5" fmla="*/ 42138 h 347898"/>
                    <a:gd name="connsiteX6" fmla="*/ 67421 w 467735"/>
                    <a:gd name="connsiteY6" fmla="*/ 12641 h 347898"/>
                    <a:gd name="connsiteX7" fmla="*/ 0 w 467735"/>
                    <a:gd name="connsiteY7" fmla="*/ 0 h 347898"/>
                    <a:gd name="connsiteX8" fmla="*/ 25283 w 467735"/>
                    <a:gd name="connsiteY8" fmla="*/ 101131 h 347898"/>
                    <a:gd name="connsiteX9" fmla="*/ 101132 w 467735"/>
                    <a:gd name="connsiteY9" fmla="*/ 117987 h 347898"/>
                    <a:gd name="connsiteX10" fmla="*/ 220450 w 467735"/>
                    <a:gd name="connsiteY10" fmla="*/ 174614 h 347898"/>
                    <a:gd name="connsiteX11" fmla="*/ 328678 w 467735"/>
                    <a:gd name="connsiteY11" fmla="*/ 244401 h 347898"/>
                    <a:gd name="connsiteX12" fmla="*/ 387672 w 467735"/>
                    <a:gd name="connsiteY12" fmla="*/ 294967 h 347898"/>
                    <a:gd name="connsiteX13" fmla="*/ 430328 w 467735"/>
                    <a:gd name="connsiteY13" fmla="*/ 347898 h 347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7735" h="347898">
                      <a:moveTo>
                        <a:pt x="430328" y="347898"/>
                      </a:moveTo>
                      <a:cubicBezTo>
                        <a:pt x="447183" y="315241"/>
                        <a:pt x="459307" y="280219"/>
                        <a:pt x="467735" y="265471"/>
                      </a:cubicBezTo>
                      <a:cubicBezTo>
                        <a:pt x="453689" y="251425"/>
                        <a:pt x="447368" y="241592"/>
                        <a:pt x="425596" y="223332"/>
                      </a:cubicBezTo>
                      <a:cubicBezTo>
                        <a:pt x="403824" y="205072"/>
                        <a:pt x="365900" y="176980"/>
                        <a:pt x="337106" y="155911"/>
                      </a:cubicBezTo>
                      <a:cubicBezTo>
                        <a:pt x="308312" y="134842"/>
                        <a:pt x="285136" y="115880"/>
                        <a:pt x="252830" y="96918"/>
                      </a:cubicBezTo>
                      <a:cubicBezTo>
                        <a:pt x="220524" y="77956"/>
                        <a:pt x="174171" y="56184"/>
                        <a:pt x="143270" y="42138"/>
                      </a:cubicBezTo>
                      <a:cubicBezTo>
                        <a:pt x="112369" y="28092"/>
                        <a:pt x="91299" y="19664"/>
                        <a:pt x="67421" y="12641"/>
                      </a:cubicBezTo>
                      <a:cubicBezTo>
                        <a:pt x="43543" y="5618"/>
                        <a:pt x="21771" y="2809"/>
                        <a:pt x="0" y="0"/>
                      </a:cubicBezTo>
                      <a:lnTo>
                        <a:pt x="25283" y="101131"/>
                      </a:lnTo>
                      <a:cubicBezTo>
                        <a:pt x="50566" y="106750"/>
                        <a:pt x="68604" y="105740"/>
                        <a:pt x="101132" y="117987"/>
                      </a:cubicBezTo>
                      <a:cubicBezTo>
                        <a:pt x="133660" y="130234"/>
                        <a:pt x="182526" y="153545"/>
                        <a:pt x="220450" y="174614"/>
                      </a:cubicBezTo>
                      <a:cubicBezTo>
                        <a:pt x="258374" y="195683"/>
                        <a:pt x="301991" y="224737"/>
                        <a:pt x="328678" y="244401"/>
                      </a:cubicBezTo>
                      <a:cubicBezTo>
                        <a:pt x="355365" y="264065"/>
                        <a:pt x="371518" y="279516"/>
                        <a:pt x="387672" y="294967"/>
                      </a:cubicBezTo>
                      <a:lnTo>
                        <a:pt x="430328" y="347898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133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158" name="组合 11"/>
              <p:cNvGrpSpPr/>
              <p:nvPr/>
            </p:nvGrpSpPr>
            <p:grpSpPr>
              <a:xfrm>
                <a:off x="2902203" y="2123365"/>
                <a:ext cx="1159819" cy="744269"/>
                <a:chOff x="3723172" y="2523457"/>
                <a:chExt cx="756124" cy="485214"/>
              </a:xfrm>
            </p:grpSpPr>
            <p:sp>
              <p:nvSpPr>
                <p:cNvPr id="166" name="任意多边形 19"/>
                <p:cNvSpPr/>
                <p:nvPr/>
              </p:nvSpPr>
              <p:spPr>
                <a:xfrm>
                  <a:off x="3725021" y="2717917"/>
                  <a:ext cx="412955" cy="290754"/>
                </a:xfrm>
                <a:custGeom>
                  <a:avLst/>
                  <a:gdLst>
                    <a:gd name="connsiteX0" fmla="*/ 337106 w 412955"/>
                    <a:gd name="connsiteY0" fmla="*/ 0 h 290754"/>
                    <a:gd name="connsiteX1" fmla="*/ 0 w 412955"/>
                    <a:gd name="connsiteY1" fmla="*/ 210691 h 290754"/>
                    <a:gd name="connsiteX2" fmla="*/ 109560 w 412955"/>
                    <a:gd name="connsiteY2" fmla="*/ 290754 h 290754"/>
                    <a:gd name="connsiteX3" fmla="*/ 412955 w 412955"/>
                    <a:gd name="connsiteY3" fmla="*/ 96918 h 290754"/>
                    <a:gd name="connsiteX4" fmla="*/ 337106 w 412955"/>
                    <a:gd name="connsiteY4" fmla="*/ 0 h 290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2955" h="290754">
                      <a:moveTo>
                        <a:pt x="337106" y="0"/>
                      </a:moveTo>
                      <a:lnTo>
                        <a:pt x="0" y="210691"/>
                      </a:lnTo>
                      <a:lnTo>
                        <a:pt x="109560" y="290754"/>
                      </a:lnTo>
                      <a:lnTo>
                        <a:pt x="412955" y="96918"/>
                      </a:lnTo>
                      <a:lnTo>
                        <a:pt x="337106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133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grpSp>
              <p:nvGrpSpPr>
                <p:cNvPr id="167" name="组合 20"/>
                <p:cNvGrpSpPr/>
                <p:nvPr/>
              </p:nvGrpSpPr>
              <p:grpSpPr>
                <a:xfrm>
                  <a:off x="3723172" y="2523457"/>
                  <a:ext cx="756124" cy="481000"/>
                  <a:chOff x="3723172" y="2523457"/>
                  <a:chExt cx="756124" cy="481000"/>
                </a:xfrm>
              </p:grpSpPr>
              <p:sp>
                <p:nvSpPr>
                  <p:cNvPr id="168" name="任意多边形 21"/>
                  <p:cNvSpPr/>
                  <p:nvPr/>
                </p:nvSpPr>
                <p:spPr>
                  <a:xfrm>
                    <a:off x="3723172" y="2559519"/>
                    <a:ext cx="510908" cy="374339"/>
                  </a:xfrm>
                  <a:custGeom>
                    <a:avLst/>
                    <a:gdLst>
                      <a:gd name="connsiteX0" fmla="*/ 0 w 501446"/>
                      <a:gd name="connsiteY0" fmla="*/ 366602 h 366602"/>
                      <a:gd name="connsiteX1" fmla="*/ 63208 w 501446"/>
                      <a:gd name="connsiteY1" fmla="*/ 265471 h 366602"/>
                      <a:gd name="connsiteX2" fmla="*/ 143270 w 501446"/>
                      <a:gd name="connsiteY2" fmla="*/ 193836 h 366602"/>
                      <a:gd name="connsiteX3" fmla="*/ 273899 w 501446"/>
                      <a:gd name="connsiteY3" fmla="*/ 117987 h 366602"/>
                      <a:gd name="connsiteX4" fmla="*/ 501446 w 501446"/>
                      <a:gd name="connsiteY4" fmla="*/ 0 h 366602"/>
                      <a:gd name="connsiteX5" fmla="*/ 429811 w 501446"/>
                      <a:gd name="connsiteY5" fmla="*/ 46352 h 366602"/>
                      <a:gd name="connsiteX6" fmla="*/ 383458 w 501446"/>
                      <a:gd name="connsiteY6" fmla="*/ 96918 h 366602"/>
                      <a:gd name="connsiteX7" fmla="*/ 362389 w 501446"/>
                      <a:gd name="connsiteY7" fmla="*/ 130628 h 366602"/>
                      <a:gd name="connsiteX8" fmla="*/ 345534 w 501446"/>
                      <a:gd name="connsiteY8" fmla="*/ 160125 h 366602"/>
                      <a:gd name="connsiteX9" fmla="*/ 0 w 501446"/>
                      <a:gd name="connsiteY9" fmla="*/ 366602 h 366602"/>
                      <a:gd name="connsiteX0" fmla="*/ 0 w 513274"/>
                      <a:gd name="connsiteY0" fmla="*/ 364237 h 364237"/>
                      <a:gd name="connsiteX1" fmla="*/ 63208 w 513274"/>
                      <a:gd name="connsiteY1" fmla="*/ 263106 h 364237"/>
                      <a:gd name="connsiteX2" fmla="*/ 143270 w 513274"/>
                      <a:gd name="connsiteY2" fmla="*/ 191471 h 364237"/>
                      <a:gd name="connsiteX3" fmla="*/ 273899 w 513274"/>
                      <a:gd name="connsiteY3" fmla="*/ 115622 h 364237"/>
                      <a:gd name="connsiteX4" fmla="*/ 513274 w 513274"/>
                      <a:gd name="connsiteY4" fmla="*/ 0 h 364237"/>
                      <a:gd name="connsiteX5" fmla="*/ 429811 w 513274"/>
                      <a:gd name="connsiteY5" fmla="*/ 43987 h 364237"/>
                      <a:gd name="connsiteX6" fmla="*/ 383458 w 513274"/>
                      <a:gd name="connsiteY6" fmla="*/ 94553 h 364237"/>
                      <a:gd name="connsiteX7" fmla="*/ 362389 w 513274"/>
                      <a:gd name="connsiteY7" fmla="*/ 128263 h 364237"/>
                      <a:gd name="connsiteX8" fmla="*/ 345534 w 513274"/>
                      <a:gd name="connsiteY8" fmla="*/ 157760 h 364237"/>
                      <a:gd name="connsiteX9" fmla="*/ 0 w 513274"/>
                      <a:gd name="connsiteY9" fmla="*/ 364237 h 364237"/>
                      <a:gd name="connsiteX0" fmla="*/ 0 w 513274"/>
                      <a:gd name="connsiteY0" fmla="*/ 364237 h 364237"/>
                      <a:gd name="connsiteX1" fmla="*/ 63208 w 513274"/>
                      <a:gd name="connsiteY1" fmla="*/ 263106 h 364237"/>
                      <a:gd name="connsiteX2" fmla="*/ 143270 w 513274"/>
                      <a:gd name="connsiteY2" fmla="*/ 191471 h 364237"/>
                      <a:gd name="connsiteX3" fmla="*/ 273899 w 513274"/>
                      <a:gd name="connsiteY3" fmla="*/ 115622 h 364237"/>
                      <a:gd name="connsiteX4" fmla="*/ 513274 w 513274"/>
                      <a:gd name="connsiteY4" fmla="*/ 0 h 364237"/>
                      <a:gd name="connsiteX5" fmla="*/ 422714 w 513274"/>
                      <a:gd name="connsiteY5" fmla="*/ 55815 h 364237"/>
                      <a:gd name="connsiteX6" fmla="*/ 383458 w 513274"/>
                      <a:gd name="connsiteY6" fmla="*/ 94553 h 364237"/>
                      <a:gd name="connsiteX7" fmla="*/ 362389 w 513274"/>
                      <a:gd name="connsiteY7" fmla="*/ 128263 h 364237"/>
                      <a:gd name="connsiteX8" fmla="*/ 345534 w 513274"/>
                      <a:gd name="connsiteY8" fmla="*/ 157760 h 364237"/>
                      <a:gd name="connsiteX9" fmla="*/ 0 w 513274"/>
                      <a:gd name="connsiteY9" fmla="*/ 364237 h 364237"/>
                      <a:gd name="connsiteX0" fmla="*/ 0 w 510909"/>
                      <a:gd name="connsiteY0" fmla="*/ 373700 h 373700"/>
                      <a:gd name="connsiteX1" fmla="*/ 60843 w 510909"/>
                      <a:gd name="connsiteY1" fmla="*/ 263106 h 373700"/>
                      <a:gd name="connsiteX2" fmla="*/ 140905 w 510909"/>
                      <a:gd name="connsiteY2" fmla="*/ 191471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40905 w 510909"/>
                      <a:gd name="connsiteY2" fmla="*/ 191471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9358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4339 h 374339"/>
                      <a:gd name="connsiteX1" fmla="*/ 55349 w 510909"/>
                      <a:gd name="connsiteY1" fmla="*/ 288470 h 374339"/>
                      <a:gd name="connsiteX2" fmla="*/ 135411 w 510909"/>
                      <a:gd name="connsiteY2" fmla="*/ 208593 h 374339"/>
                      <a:gd name="connsiteX3" fmla="*/ 263293 w 510909"/>
                      <a:gd name="connsiteY3" fmla="*/ 121755 h 374339"/>
                      <a:gd name="connsiteX4" fmla="*/ 510909 w 510909"/>
                      <a:gd name="connsiteY4" fmla="*/ 639 h 374339"/>
                      <a:gd name="connsiteX5" fmla="*/ 420349 w 510909"/>
                      <a:gd name="connsiteY5" fmla="*/ 56454 h 374339"/>
                      <a:gd name="connsiteX6" fmla="*/ 381093 w 510909"/>
                      <a:gd name="connsiteY6" fmla="*/ 95192 h 374339"/>
                      <a:gd name="connsiteX7" fmla="*/ 360024 w 510909"/>
                      <a:gd name="connsiteY7" fmla="*/ 128902 h 374339"/>
                      <a:gd name="connsiteX8" fmla="*/ 343169 w 510909"/>
                      <a:gd name="connsiteY8" fmla="*/ 158399 h 374339"/>
                      <a:gd name="connsiteX9" fmla="*/ 0 w 510909"/>
                      <a:gd name="connsiteY9" fmla="*/ 374339 h 374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510909" h="374339">
                        <a:moveTo>
                          <a:pt x="0" y="374339"/>
                        </a:moveTo>
                        <a:cubicBezTo>
                          <a:pt x="19665" y="338170"/>
                          <a:pt x="32781" y="316094"/>
                          <a:pt x="55349" y="288470"/>
                        </a:cubicBezTo>
                        <a:cubicBezTo>
                          <a:pt x="77917" y="260846"/>
                          <a:pt x="100754" y="236379"/>
                          <a:pt x="135411" y="208593"/>
                        </a:cubicBezTo>
                        <a:cubicBezTo>
                          <a:pt x="170068" y="180807"/>
                          <a:pt x="200710" y="156414"/>
                          <a:pt x="263293" y="121755"/>
                        </a:cubicBezTo>
                        <a:cubicBezTo>
                          <a:pt x="325876" y="87096"/>
                          <a:pt x="503903" y="-8716"/>
                          <a:pt x="510909" y="639"/>
                        </a:cubicBezTo>
                        <a:cubicBezTo>
                          <a:pt x="487031" y="16090"/>
                          <a:pt x="441985" y="40695"/>
                          <a:pt x="420349" y="56454"/>
                        </a:cubicBezTo>
                        <a:cubicBezTo>
                          <a:pt x="398713" y="72213"/>
                          <a:pt x="391147" y="83117"/>
                          <a:pt x="381093" y="95192"/>
                        </a:cubicBezTo>
                        <a:cubicBezTo>
                          <a:pt x="371039" y="107267"/>
                          <a:pt x="366345" y="118367"/>
                          <a:pt x="360024" y="128902"/>
                        </a:cubicBezTo>
                        <a:cubicBezTo>
                          <a:pt x="353703" y="139436"/>
                          <a:pt x="348436" y="148917"/>
                          <a:pt x="343169" y="158399"/>
                        </a:cubicBezTo>
                        <a:lnTo>
                          <a:pt x="0" y="374339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1000">
                        <a:srgbClr val="7DCC2E">
                          <a:lumMod val="50000"/>
                          <a:alpha val="70000"/>
                        </a:srgbClr>
                      </a:gs>
                      <a:gs pos="39000">
                        <a:srgbClr val="7DCC2E">
                          <a:alpha val="50000"/>
                        </a:srgbClr>
                      </a:gs>
                      <a:gs pos="74000">
                        <a:srgbClr val="7DCC2E">
                          <a:lumMod val="60000"/>
                          <a:lumOff val="40000"/>
                        </a:srgbClr>
                      </a:gs>
                    </a:gsLst>
                    <a:lin ang="174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/>
                  <a:p>
                    <a:pPr algn="ctr" fontAlgn="base">
                      <a:lnSpc>
                        <a:spcPct val="8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2133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  <p:sp>
                <p:nvSpPr>
                  <p:cNvPr id="169" name="任意多边形 22"/>
                  <p:cNvSpPr/>
                  <p:nvPr/>
                </p:nvSpPr>
                <p:spPr>
                  <a:xfrm>
                    <a:off x="3834581" y="2618339"/>
                    <a:ext cx="644715" cy="386118"/>
                  </a:xfrm>
                  <a:custGeom>
                    <a:avLst/>
                    <a:gdLst>
                      <a:gd name="connsiteX0" fmla="*/ 644715 w 644715"/>
                      <a:gd name="connsiteY0" fmla="*/ 2660 h 386118"/>
                      <a:gd name="connsiteX1" fmla="*/ 341319 w 644715"/>
                      <a:gd name="connsiteY1" fmla="*/ 166999 h 386118"/>
                      <a:gd name="connsiteX2" fmla="*/ 299181 w 644715"/>
                      <a:gd name="connsiteY2" fmla="*/ 196496 h 386118"/>
                      <a:gd name="connsiteX3" fmla="*/ 0 w 644715"/>
                      <a:gd name="connsiteY3" fmla="*/ 386118 h 386118"/>
                      <a:gd name="connsiteX4" fmla="*/ 37924 w 644715"/>
                      <a:gd name="connsiteY4" fmla="*/ 306055 h 386118"/>
                      <a:gd name="connsiteX5" fmla="*/ 227546 w 644715"/>
                      <a:gd name="connsiteY5" fmla="*/ 137502 h 386118"/>
                      <a:gd name="connsiteX6" fmla="*/ 400313 w 644715"/>
                      <a:gd name="connsiteY6" fmla="*/ 40585 h 386118"/>
                      <a:gd name="connsiteX7" fmla="*/ 564652 w 644715"/>
                      <a:gd name="connsiteY7" fmla="*/ 2660 h 386118"/>
                      <a:gd name="connsiteX8" fmla="*/ 644715 w 644715"/>
                      <a:gd name="connsiteY8" fmla="*/ 2660 h 386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44715" h="386118">
                        <a:moveTo>
                          <a:pt x="644715" y="2660"/>
                        </a:moveTo>
                        <a:lnTo>
                          <a:pt x="341319" y="166999"/>
                        </a:lnTo>
                        <a:lnTo>
                          <a:pt x="299181" y="196496"/>
                        </a:lnTo>
                        <a:lnTo>
                          <a:pt x="0" y="386118"/>
                        </a:lnTo>
                        <a:cubicBezTo>
                          <a:pt x="12641" y="359430"/>
                          <a:pt x="0" y="347491"/>
                          <a:pt x="37924" y="306055"/>
                        </a:cubicBezTo>
                        <a:cubicBezTo>
                          <a:pt x="75848" y="264619"/>
                          <a:pt x="167148" y="181747"/>
                          <a:pt x="227546" y="137502"/>
                        </a:cubicBezTo>
                        <a:cubicBezTo>
                          <a:pt x="287944" y="93257"/>
                          <a:pt x="344129" y="63059"/>
                          <a:pt x="400313" y="40585"/>
                        </a:cubicBezTo>
                        <a:cubicBezTo>
                          <a:pt x="456497" y="18111"/>
                          <a:pt x="523216" y="8278"/>
                          <a:pt x="564652" y="2660"/>
                        </a:cubicBezTo>
                        <a:cubicBezTo>
                          <a:pt x="606088" y="-2958"/>
                          <a:pt x="627508" y="1958"/>
                          <a:pt x="644715" y="266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000">
                        <a:srgbClr val="7DCC2E">
                          <a:lumMod val="50000"/>
                          <a:alpha val="70000"/>
                        </a:srgbClr>
                      </a:gs>
                      <a:gs pos="39000">
                        <a:srgbClr val="7DCC2E">
                          <a:alpha val="50000"/>
                        </a:srgbClr>
                      </a:gs>
                      <a:gs pos="74000">
                        <a:srgbClr val="7DCC2E">
                          <a:lumMod val="60000"/>
                          <a:lumOff val="40000"/>
                        </a:srgbClr>
                      </a:gs>
                    </a:gsLst>
                    <a:lin ang="174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/>
                  <a:p>
                    <a:pPr algn="ctr" fontAlgn="base">
                      <a:lnSpc>
                        <a:spcPct val="8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2133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  <p:sp>
                <p:nvSpPr>
                  <p:cNvPr id="170" name="任意多边形 23"/>
                  <p:cNvSpPr/>
                  <p:nvPr/>
                </p:nvSpPr>
                <p:spPr>
                  <a:xfrm>
                    <a:off x="4057668" y="2523457"/>
                    <a:ext cx="421628" cy="295592"/>
                  </a:xfrm>
                  <a:custGeom>
                    <a:avLst/>
                    <a:gdLst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45 w 421628"/>
                      <a:gd name="connsiteY0" fmla="*/ 202888 h 295592"/>
                      <a:gd name="connsiteX1" fmla="*/ 76094 w 421628"/>
                      <a:gd name="connsiteY1" fmla="*/ 295592 h 295592"/>
                      <a:gd name="connsiteX2" fmla="*/ 114019 w 421628"/>
                      <a:gd name="connsiteY2" fmla="*/ 228171 h 295592"/>
                      <a:gd name="connsiteX3" fmla="*/ 198295 w 421628"/>
                      <a:gd name="connsiteY3" fmla="*/ 148108 h 295592"/>
                      <a:gd name="connsiteX4" fmla="*/ 303641 w 421628"/>
                      <a:gd name="connsiteY4" fmla="*/ 110184 h 295592"/>
                      <a:gd name="connsiteX5" fmla="*/ 421628 w 421628"/>
                      <a:gd name="connsiteY5" fmla="*/ 105970 h 295592"/>
                      <a:gd name="connsiteX6" fmla="*/ 392131 w 421628"/>
                      <a:gd name="connsiteY6" fmla="*/ 624 h 295592"/>
                      <a:gd name="connsiteX7" fmla="*/ 324710 w 421628"/>
                      <a:gd name="connsiteY7" fmla="*/ 624 h 295592"/>
                      <a:gd name="connsiteX8" fmla="*/ 244647 w 421628"/>
                      <a:gd name="connsiteY8" fmla="*/ 9052 h 295592"/>
                      <a:gd name="connsiteX9" fmla="*/ 140395 w 421628"/>
                      <a:gd name="connsiteY9" fmla="*/ 45882 h 295592"/>
                      <a:gd name="connsiteX10" fmla="*/ 55025 w 421628"/>
                      <a:gd name="connsiteY10" fmla="*/ 118611 h 295592"/>
                      <a:gd name="connsiteX11" fmla="*/ 245 w 421628"/>
                      <a:gd name="connsiteY11" fmla="*/ 202888 h 295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21628" h="295592">
                        <a:moveTo>
                          <a:pt x="245" y="202888"/>
                        </a:moveTo>
                        <a:cubicBezTo>
                          <a:pt x="16397" y="228172"/>
                          <a:pt x="50811" y="264690"/>
                          <a:pt x="76094" y="295592"/>
                        </a:cubicBezTo>
                        <a:cubicBezTo>
                          <a:pt x="88736" y="273118"/>
                          <a:pt x="93652" y="252752"/>
                          <a:pt x="114019" y="228171"/>
                        </a:cubicBezTo>
                        <a:cubicBezTo>
                          <a:pt x="134386" y="203590"/>
                          <a:pt x="166691" y="167772"/>
                          <a:pt x="198295" y="148108"/>
                        </a:cubicBezTo>
                        <a:cubicBezTo>
                          <a:pt x="229899" y="128443"/>
                          <a:pt x="266419" y="117207"/>
                          <a:pt x="303641" y="110184"/>
                        </a:cubicBezTo>
                        <a:cubicBezTo>
                          <a:pt x="340863" y="103161"/>
                          <a:pt x="381245" y="104565"/>
                          <a:pt x="421628" y="105970"/>
                        </a:cubicBezTo>
                        <a:lnTo>
                          <a:pt x="392131" y="624"/>
                        </a:lnTo>
                        <a:cubicBezTo>
                          <a:pt x="369657" y="624"/>
                          <a:pt x="349290" y="-781"/>
                          <a:pt x="324710" y="624"/>
                        </a:cubicBezTo>
                        <a:cubicBezTo>
                          <a:pt x="300130" y="2029"/>
                          <a:pt x="275366" y="1509"/>
                          <a:pt x="244647" y="9052"/>
                        </a:cubicBezTo>
                        <a:cubicBezTo>
                          <a:pt x="213928" y="16595"/>
                          <a:pt x="171999" y="27622"/>
                          <a:pt x="140395" y="45882"/>
                        </a:cubicBezTo>
                        <a:cubicBezTo>
                          <a:pt x="108791" y="64142"/>
                          <a:pt x="78383" y="92443"/>
                          <a:pt x="55025" y="118611"/>
                        </a:cubicBezTo>
                        <a:cubicBezTo>
                          <a:pt x="31667" y="144779"/>
                          <a:pt x="-3266" y="190246"/>
                          <a:pt x="245" y="202888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000">
                        <a:srgbClr val="7DCC2E">
                          <a:lumMod val="50000"/>
                          <a:alpha val="70000"/>
                        </a:srgbClr>
                      </a:gs>
                      <a:gs pos="39000">
                        <a:srgbClr val="7DCC2E">
                          <a:alpha val="50000"/>
                        </a:srgbClr>
                      </a:gs>
                      <a:gs pos="74000">
                        <a:srgbClr val="7DCC2E">
                          <a:lumMod val="60000"/>
                          <a:lumOff val="40000"/>
                        </a:srgbClr>
                      </a:gs>
                    </a:gsLst>
                    <a:lin ang="174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/>
                  <a:p>
                    <a:pPr algn="ctr" fontAlgn="base">
                      <a:lnSpc>
                        <a:spcPct val="8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2133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</p:grpSp>
          </p:grpSp>
          <p:grpSp>
            <p:nvGrpSpPr>
              <p:cNvPr id="159" name="组合 12"/>
              <p:cNvGrpSpPr/>
              <p:nvPr/>
            </p:nvGrpSpPr>
            <p:grpSpPr>
              <a:xfrm>
                <a:off x="2826801" y="2479817"/>
                <a:ext cx="679353" cy="1260398"/>
                <a:chOff x="3674015" y="2755841"/>
                <a:chExt cx="442892" cy="821696"/>
              </a:xfrm>
            </p:grpSpPr>
            <p:sp>
              <p:nvSpPr>
                <p:cNvPr id="163" name="任意多边形 16"/>
                <p:cNvSpPr/>
                <p:nvPr/>
              </p:nvSpPr>
              <p:spPr>
                <a:xfrm>
                  <a:off x="3703952" y="3392129"/>
                  <a:ext cx="408741" cy="185408"/>
                </a:xfrm>
                <a:custGeom>
                  <a:avLst/>
                  <a:gdLst>
                    <a:gd name="connsiteX0" fmla="*/ 408741 w 408741"/>
                    <a:gd name="connsiteY0" fmla="*/ 8428 h 185408"/>
                    <a:gd name="connsiteX1" fmla="*/ 75849 w 408741"/>
                    <a:gd name="connsiteY1" fmla="*/ 185408 h 185408"/>
                    <a:gd name="connsiteX2" fmla="*/ 0 w 408741"/>
                    <a:gd name="connsiteY2" fmla="*/ 164339 h 185408"/>
                    <a:gd name="connsiteX3" fmla="*/ 307609 w 408741"/>
                    <a:gd name="connsiteY3" fmla="*/ 0 h 185408"/>
                    <a:gd name="connsiteX4" fmla="*/ 408741 w 408741"/>
                    <a:gd name="connsiteY4" fmla="*/ 8428 h 185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8741" h="185408">
                      <a:moveTo>
                        <a:pt x="408741" y="8428"/>
                      </a:moveTo>
                      <a:lnTo>
                        <a:pt x="75849" y="185408"/>
                      </a:lnTo>
                      <a:lnTo>
                        <a:pt x="0" y="164339"/>
                      </a:lnTo>
                      <a:lnTo>
                        <a:pt x="307609" y="0"/>
                      </a:lnTo>
                      <a:lnTo>
                        <a:pt x="408741" y="8428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133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164" name="任意多边形 17"/>
                <p:cNvSpPr/>
                <p:nvPr/>
              </p:nvSpPr>
              <p:spPr>
                <a:xfrm>
                  <a:off x="3965579" y="2760055"/>
                  <a:ext cx="151328" cy="644716"/>
                </a:xfrm>
                <a:custGeom>
                  <a:avLst/>
                  <a:gdLst>
                    <a:gd name="connsiteX0" fmla="*/ 37765 w 151538"/>
                    <a:gd name="connsiteY0" fmla="*/ 632074 h 644716"/>
                    <a:gd name="connsiteX1" fmla="*/ 25123 w 151538"/>
                    <a:gd name="connsiteY1" fmla="*/ 552011 h 644716"/>
                    <a:gd name="connsiteX2" fmla="*/ 4054 w 151538"/>
                    <a:gd name="connsiteY2" fmla="*/ 429810 h 644716"/>
                    <a:gd name="connsiteX3" fmla="*/ 4054 w 151538"/>
                    <a:gd name="connsiteY3" fmla="*/ 248616 h 644716"/>
                    <a:gd name="connsiteX4" fmla="*/ 46192 w 151538"/>
                    <a:gd name="connsiteY4" fmla="*/ 63208 h 644716"/>
                    <a:gd name="connsiteX5" fmla="*/ 79903 w 151538"/>
                    <a:gd name="connsiteY5" fmla="*/ 0 h 644716"/>
                    <a:gd name="connsiteX6" fmla="*/ 151538 w 151538"/>
                    <a:gd name="connsiteY6" fmla="*/ 96918 h 644716"/>
                    <a:gd name="connsiteX7" fmla="*/ 134683 w 151538"/>
                    <a:gd name="connsiteY7" fmla="*/ 155912 h 644716"/>
                    <a:gd name="connsiteX8" fmla="*/ 117827 w 151538"/>
                    <a:gd name="connsiteY8" fmla="*/ 235974 h 644716"/>
                    <a:gd name="connsiteX9" fmla="*/ 113613 w 151538"/>
                    <a:gd name="connsiteY9" fmla="*/ 375031 h 644716"/>
                    <a:gd name="connsiteX10" fmla="*/ 122041 w 151538"/>
                    <a:gd name="connsiteY10" fmla="*/ 501445 h 644716"/>
                    <a:gd name="connsiteX11" fmla="*/ 147324 w 151538"/>
                    <a:gd name="connsiteY11" fmla="*/ 644716 h 644716"/>
                    <a:gd name="connsiteX12" fmla="*/ 37765 w 151538"/>
                    <a:gd name="connsiteY12" fmla="*/ 632074 h 644716"/>
                    <a:gd name="connsiteX0" fmla="*/ 37555 w 151328"/>
                    <a:gd name="connsiteY0" fmla="*/ 632074 h 644716"/>
                    <a:gd name="connsiteX1" fmla="*/ 20699 w 151328"/>
                    <a:gd name="connsiteY1" fmla="*/ 560439 h 644716"/>
                    <a:gd name="connsiteX2" fmla="*/ 3844 w 151328"/>
                    <a:gd name="connsiteY2" fmla="*/ 429810 h 644716"/>
                    <a:gd name="connsiteX3" fmla="*/ 3844 w 151328"/>
                    <a:gd name="connsiteY3" fmla="*/ 248616 h 644716"/>
                    <a:gd name="connsiteX4" fmla="*/ 45982 w 151328"/>
                    <a:gd name="connsiteY4" fmla="*/ 63208 h 644716"/>
                    <a:gd name="connsiteX5" fmla="*/ 79693 w 151328"/>
                    <a:gd name="connsiteY5" fmla="*/ 0 h 644716"/>
                    <a:gd name="connsiteX6" fmla="*/ 151328 w 151328"/>
                    <a:gd name="connsiteY6" fmla="*/ 96918 h 644716"/>
                    <a:gd name="connsiteX7" fmla="*/ 134473 w 151328"/>
                    <a:gd name="connsiteY7" fmla="*/ 155912 h 644716"/>
                    <a:gd name="connsiteX8" fmla="*/ 117617 w 151328"/>
                    <a:gd name="connsiteY8" fmla="*/ 235974 h 644716"/>
                    <a:gd name="connsiteX9" fmla="*/ 113403 w 151328"/>
                    <a:gd name="connsiteY9" fmla="*/ 375031 h 644716"/>
                    <a:gd name="connsiteX10" fmla="*/ 121831 w 151328"/>
                    <a:gd name="connsiteY10" fmla="*/ 501445 h 644716"/>
                    <a:gd name="connsiteX11" fmla="*/ 147114 w 151328"/>
                    <a:gd name="connsiteY11" fmla="*/ 644716 h 644716"/>
                    <a:gd name="connsiteX12" fmla="*/ 37555 w 151328"/>
                    <a:gd name="connsiteY12" fmla="*/ 632074 h 64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1328" h="644716">
                      <a:moveTo>
                        <a:pt x="37555" y="632074"/>
                      </a:moveTo>
                      <a:cubicBezTo>
                        <a:pt x="34043" y="608898"/>
                        <a:pt x="26317" y="594150"/>
                        <a:pt x="20699" y="560439"/>
                      </a:cubicBezTo>
                      <a:cubicBezTo>
                        <a:pt x="15081" y="526728"/>
                        <a:pt x="6653" y="481781"/>
                        <a:pt x="3844" y="429810"/>
                      </a:cubicBezTo>
                      <a:cubicBezTo>
                        <a:pt x="1035" y="377839"/>
                        <a:pt x="-3179" y="309716"/>
                        <a:pt x="3844" y="248616"/>
                      </a:cubicBezTo>
                      <a:cubicBezTo>
                        <a:pt x="10867" y="187516"/>
                        <a:pt x="33341" y="104644"/>
                        <a:pt x="45982" y="63208"/>
                      </a:cubicBezTo>
                      <a:cubicBezTo>
                        <a:pt x="58623" y="21772"/>
                        <a:pt x="69158" y="10886"/>
                        <a:pt x="79693" y="0"/>
                      </a:cubicBezTo>
                      <a:lnTo>
                        <a:pt x="151328" y="96918"/>
                      </a:lnTo>
                      <a:cubicBezTo>
                        <a:pt x="145710" y="116583"/>
                        <a:pt x="140091" y="132736"/>
                        <a:pt x="134473" y="155912"/>
                      </a:cubicBezTo>
                      <a:cubicBezTo>
                        <a:pt x="128855" y="179088"/>
                        <a:pt x="121129" y="199454"/>
                        <a:pt x="117617" y="235974"/>
                      </a:cubicBezTo>
                      <a:cubicBezTo>
                        <a:pt x="114105" y="272494"/>
                        <a:pt x="112701" y="330786"/>
                        <a:pt x="113403" y="375031"/>
                      </a:cubicBezTo>
                      <a:cubicBezTo>
                        <a:pt x="114105" y="419276"/>
                        <a:pt x="116213" y="456498"/>
                        <a:pt x="121831" y="501445"/>
                      </a:cubicBezTo>
                      <a:cubicBezTo>
                        <a:pt x="127449" y="546392"/>
                        <a:pt x="137281" y="595554"/>
                        <a:pt x="147114" y="644716"/>
                      </a:cubicBezTo>
                      <a:lnTo>
                        <a:pt x="37555" y="632074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133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165" name="任意多边形 18"/>
                <p:cNvSpPr/>
                <p:nvPr/>
              </p:nvSpPr>
              <p:spPr>
                <a:xfrm>
                  <a:off x="3674015" y="2755841"/>
                  <a:ext cx="371257" cy="796413"/>
                </a:xfrm>
                <a:custGeom>
                  <a:avLst/>
                  <a:gdLst>
                    <a:gd name="connsiteX0" fmla="*/ 29937 w 371257"/>
                    <a:gd name="connsiteY0" fmla="*/ 796413 h 796413"/>
                    <a:gd name="connsiteX1" fmla="*/ 329119 w 371257"/>
                    <a:gd name="connsiteY1" fmla="*/ 636288 h 796413"/>
                    <a:gd name="connsiteX2" fmla="*/ 308050 w 371257"/>
                    <a:gd name="connsiteY2" fmla="*/ 556225 h 796413"/>
                    <a:gd name="connsiteX3" fmla="*/ 295408 w 371257"/>
                    <a:gd name="connsiteY3" fmla="*/ 429811 h 796413"/>
                    <a:gd name="connsiteX4" fmla="*/ 291194 w 371257"/>
                    <a:gd name="connsiteY4" fmla="*/ 324465 h 796413"/>
                    <a:gd name="connsiteX5" fmla="*/ 303836 w 371257"/>
                    <a:gd name="connsiteY5" fmla="*/ 189623 h 796413"/>
                    <a:gd name="connsiteX6" fmla="*/ 333332 w 371257"/>
                    <a:gd name="connsiteY6" fmla="*/ 84277 h 796413"/>
                    <a:gd name="connsiteX7" fmla="*/ 371257 w 371257"/>
                    <a:gd name="connsiteY7" fmla="*/ 0 h 796413"/>
                    <a:gd name="connsiteX8" fmla="*/ 29937 w 371257"/>
                    <a:gd name="connsiteY8" fmla="*/ 219119 h 796413"/>
                    <a:gd name="connsiteX9" fmla="*/ 13082 w 371257"/>
                    <a:gd name="connsiteY9" fmla="*/ 303396 h 796413"/>
                    <a:gd name="connsiteX10" fmla="*/ 440 w 371257"/>
                    <a:gd name="connsiteY10" fmla="*/ 434024 h 796413"/>
                    <a:gd name="connsiteX11" fmla="*/ 4654 w 371257"/>
                    <a:gd name="connsiteY11" fmla="*/ 598364 h 796413"/>
                    <a:gd name="connsiteX12" fmla="*/ 21509 w 371257"/>
                    <a:gd name="connsiteY12" fmla="*/ 733206 h 796413"/>
                    <a:gd name="connsiteX13" fmla="*/ 29937 w 371257"/>
                    <a:gd name="connsiteY13" fmla="*/ 796413 h 7964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71257" h="796413">
                      <a:moveTo>
                        <a:pt x="29937" y="796413"/>
                      </a:moveTo>
                      <a:lnTo>
                        <a:pt x="329119" y="636288"/>
                      </a:lnTo>
                      <a:cubicBezTo>
                        <a:pt x="322096" y="609600"/>
                        <a:pt x="313669" y="590638"/>
                        <a:pt x="308050" y="556225"/>
                      </a:cubicBezTo>
                      <a:cubicBezTo>
                        <a:pt x="302431" y="521812"/>
                        <a:pt x="298217" y="468438"/>
                        <a:pt x="295408" y="429811"/>
                      </a:cubicBezTo>
                      <a:cubicBezTo>
                        <a:pt x="292599" y="391184"/>
                        <a:pt x="289789" y="364496"/>
                        <a:pt x="291194" y="324465"/>
                      </a:cubicBezTo>
                      <a:cubicBezTo>
                        <a:pt x="292599" y="284434"/>
                        <a:pt x="296813" y="229654"/>
                        <a:pt x="303836" y="189623"/>
                      </a:cubicBezTo>
                      <a:cubicBezTo>
                        <a:pt x="310859" y="149592"/>
                        <a:pt x="322095" y="115881"/>
                        <a:pt x="333332" y="84277"/>
                      </a:cubicBezTo>
                      <a:cubicBezTo>
                        <a:pt x="344569" y="52673"/>
                        <a:pt x="357913" y="26336"/>
                        <a:pt x="371257" y="0"/>
                      </a:cubicBezTo>
                      <a:lnTo>
                        <a:pt x="29937" y="219119"/>
                      </a:lnTo>
                      <a:cubicBezTo>
                        <a:pt x="24319" y="247211"/>
                        <a:pt x="17998" y="267579"/>
                        <a:pt x="13082" y="303396"/>
                      </a:cubicBezTo>
                      <a:cubicBezTo>
                        <a:pt x="8166" y="339213"/>
                        <a:pt x="1845" y="384863"/>
                        <a:pt x="440" y="434024"/>
                      </a:cubicBezTo>
                      <a:cubicBezTo>
                        <a:pt x="-965" y="483185"/>
                        <a:pt x="1142" y="548500"/>
                        <a:pt x="4654" y="598364"/>
                      </a:cubicBezTo>
                      <a:cubicBezTo>
                        <a:pt x="8166" y="648228"/>
                        <a:pt x="17295" y="699495"/>
                        <a:pt x="21509" y="733206"/>
                      </a:cubicBezTo>
                      <a:lnTo>
                        <a:pt x="29937" y="796413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133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160" name="组合 13"/>
              <p:cNvGrpSpPr/>
              <p:nvPr/>
            </p:nvGrpSpPr>
            <p:grpSpPr>
              <a:xfrm>
                <a:off x="2917966" y="3630343"/>
                <a:ext cx="1079420" cy="1176373"/>
                <a:chOff x="3733449" y="3505902"/>
                <a:chExt cx="703709" cy="766916"/>
              </a:xfrm>
            </p:grpSpPr>
            <p:sp>
              <p:nvSpPr>
                <p:cNvPr id="161" name="任意多边形 14"/>
                <p:cNvSpPr/>
                <p:nvPr/>
              </p:nvSpPr>
              <p:spPr>
                <a:xfrm>
                  <a:off x="4032630" y="3505902"/>
                  <a:ext cx="404528" cy="611005"/>
                </a:xfrm>
                <a:custGeom>
                  <a:avLst/>
                  <a:gdLst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26415 w 404528"/>
                    <a:gd name="connsiteY3" fmla="*/ 290754 h 611005"/>
                    <a:gd name="connsiteX4" fmla="*/ 75849 w 404528"/>
                    <a:gd name="connsiteY4" fmla="*/ 193836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75849 w 404528"/>
                    <a:gd name="connsiteY4" fmla="*/ 193836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196499 w 404528"/>
                    <a:gd name="connsiteY2" fmla="*/ 424044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196499 w 404528"/>
                    <a:gd name="connsiteY2" fmla="*/ 424044 h 611005"/>
                    <a:gd name="connsiteX3" fmla="*/ 112223 w 404528"/>
                    <a:gd name="connsiteY3" fmla="*/ 274195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4528" h="611005">
                      <a:moveTo>
                        <a:pt x="345534" y="611005"/>
                      </a:moveTo>
                      <a:cubicBezTo>
                        <a:pt x="323060" y="583263"/>
                        <a:pt x="302952" y="564985"/>
                        <a:pt x="278113" y="533825"/>
                      </a:cubicBezTo>
                      <a:cubicBezTo>
                        <a:pt x="253274" y="502665"/>
                        <a:pt x="224147" y="467316"/>
                        <a:pt x="196499" y="424044"/>
                      </a:cubicBezTo>
                      <a:cubicBezTo>
                        <a:pt x="168851" y="380772"/>
                        <a:pt x="133514" y="314140"/>
                        <a:pt x="112223" y="274195"/>
                      </a:cubicBezTo>
                      <a:cubicBezTo>
                        <a:pt x="90932" y="234250"/>
                        <a:pt x="83945" y="219539"/>
                        <a:pt x="68753" y="184374"/>
                      </a:cubicBezTo>
                      <a:cubicBezTo>
                        <a:pt x="53561" y="149209"/>
                        <a:pt x="32529" y="93937"/>
                        <a:pt x="21070" y="63208"/>
                      </a:cubicBezTo>
                      <a:cubicBezTo>
                        <a:pt x="9611" y="32479"/>
                        <a:pt x="4214" y="15451"/>
                        <a:pt x="0" y="0"/>
                      </a:cubicBezTo>
                      <a:lnTo>
                        <a:pt x="105346" y="4214"/>
                      </a:lnTo>
                      <a:cubicBezTo>
                        <a:pt x="116583" y="33711"/>
                        <a:pt x="125713" y="59696"/>
                        <a:pt x="139057" y="92704"/>
                      </a:cubicBezTo>
                      <a:cubicBezTo>
                        <a:pt x="152401" y="125712"/>
                        <a:pt x="165042" y="161530"/>
                        <a:pt x="185409" y="202264"/>
                      </a:cubicBezTo>
                      <a:cubicBezTo>
                        <a:pt x="205776" y="242998"/>
                        <a:pt x="235975" y="295670"/>
                        <a:pt x="261258" y="337106"/>
                      </a:cubicBezTo>
                      <a:cubicBezTo>
                        <a:pt x="286541" y="378542"/>
                        <a:pt x="313228" y="417872"/>
                        <a:pt x="337106" y="450880"/>
                      </a:cubicBezTo>
                      <a:cubicBezTo>
                        <a:pt x="360984" y="483888"/>
                        <a:pt x="382756" y="509522"/>
                        <a:pt x="404528" y="535156"/>
                      </a:cubicBezTo>
                      <a:lnTo>
                        <a:pt x="345534" y="611005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133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162" name="任意多边形 15"/>
                <p:cNvSpPr/>
                <p:nvPr/>
              </p:nvSpPr>
              <p:spPr>
                <a:xfrm>
                  <a:off x="3733449" y="3505902"/>
                  <a:ext cx="648929" cy="766916"/>
                </a:xfrm>
                <a:custGeom>
                  <a:avLst/>
                  <a:gdLst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63521 h 766916"/>
                    <a:gd name="connsiteX5" fmla="*/ 75849 w 648929"/>
                    <a:gd name="connsiteY5" fmla="*/ 358175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63521 h 766916"/>
                    <a:gd name="connsiteX5" fmla="*/ 75849 w 648929"/>
                    <a:gd name="connsiteY5" fmla="*/ 370003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606604 w 648929"/>
                    <a:gd name="connsiteY13" fmla="*/ 557692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43397 w 648929"/>
                    <a:gd name="connsiteY12" fmla="*/ 473416 h 766916"/>
                    <a:gd name="connsiteX13" fmla="*/ 606604 w 648929"/>
                    <a:gd name="connsiteY13" fmla="*/ 557692 h 766916"/>
                    <a:gd name="connsiteX14" fmla="*/ 648929 w 648929"/>
                    <a:gd name="connsiteY14" fmla="*/ 606791 h 766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48929" h="766916">
                      <a:moveTo>
                        <a:pt x="648929" y="606791"/>
                      </a:moveTo>
                      <a:lnTo>
                        <a:pt x="324464" y="766916"/>
                      </a:lnTo>
                      <a:cubicBezTo>
                        <a:pt x="304800" y="743038"/>
                        <a:pt x="286540" y="723373"/>
                        <a:pt x="265471" y="695281"/>
                      </a:cubicBezTo>
                      <a:cubicBezTo>
                        <a:pt x="244402" y="667189"/>
                        <a:pt x="221226" y="635413"/>
                        <a:pt x="198050" y="598363"/>
                      </a:cubicBezTo>
                      <a:cubicBezTo>
                        <a:pt x="174874" y="561313"/>
                        <a:pt x="146782" y="511043"/>
                        <a:pt x="126415" y="472983"/>
                      </a:cubicBezTo>
                      <a:cubicBezTo>
                        <a:pt x="106048" y="434923"/>
                        <a:pt x="93012" y="409110"/>
                        <a:pt x="75849" y="370003"/>
                      </a:cubicBezTo>
                      <a:cubicBezTo>
                        <a:pt x="58686" y="330896"/>
                        <a:pt x="36075" y="276129"/>
                        <a:pt x="23434" y="238340"/>
                      </a:cubicBezTo>
                      <a:cubicBezTo>
                        <a:pt x="10793" y="200551"/>
                        <a:pt x="4214" y="171713"/>
                        <a:pt x="0" y="143270"/>
                      </a:cubicBezTo>
                      <a:lnTo>
                        <a:pt x="299181" y="0"/>
                      </a:lnTo>
                      <a:cubicBezTo>
                        <a:pt x="309013" y="30901"/>
                        <a:pt x="322385" y="62288"/>
                        <a:pt x="339667" y="103693"/>
                      </a:cubicBezTo>
                      <a:cubicBezTo>
                        <a:pt x="356949" y="145098"/>
                        <a:pt x="381530" y="203909"/>
                        <a:pt x="402874" y="248430"/>
                      </a:cubicBezTo>
                      <a:cubicBezTo>
                        <a:pt x="424218" y="292951"/>
                        <a:pt x="444314" y="333319"/>
                        <a:pt x="467734" y="370817"/>
                      </a:cubicBezTo>
                      <a:cubicBezTo>
                        <a:pt x="491154" y="408315"/>
                        <a:pt x="521626" y="441812"/>
                        <a:pt x="543397" y="473416"/>
                      </a:cubicBezTo>
                      <a:cubicBezTo>
                        <a:pt x="565168" y="505020"/>
                        <a:pt x="594665" y="541539"/>
                        <a:pt x="606604" y="557692"/>
                      </a:cubicBezTo>
                      <a:lnTo>
                        <a:pt x="648929" y="606791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">
                      <a:srgbClr val="7DCC2E">
                        <a:lumMod val="50000"/>
                        <a:alpha val="70000"/>
                      </a:srgbClr>
                    </a:gs>
                    <a:gs pos="39000">
                      <a:srgbClr val="7DCC2E">
                        <a:alpha val="50000"/>
                      </a:srgbClr>
                    </a:gs>
                    <a:gs pos="74000">
                      <a:srgbClr val="7DCC2E">
                        <a:lumMod val="60000"/>
                        <a:lumOff val="40000"/>
                      </a:srgbClr>
                    </a:gs>
                  </a:gsLst>
                  <a:lin ang="174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lnSpc>
                      <a:spcPct val="80000"/>
                    </a:lnSpc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133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</p:grpSp>
        <p:grpSp>
          <p:nvGrpSpPr>
            <p:cNvPr id="23" name="组合 118"/>
            <p:cNvGrpSpPr/>
            <p:nvPr/>
          </p:nvGrpSpPr>
          <p:grpSpPr>
            <a:xfrm rot="16200000">
              <a:off x="3169750" y="2818106"/>
              <a:ext cx="1005653" cy="1197671"/>
              <a:chOff x="2820576" y="2123365"/>
              <a:chExt cx="2726148" cy="3246692"/>
            </a:xfrm>
            <a:effectLst/>
          </p:grpSpPr>
          <p:grpSp>
            <p:nvGrpSpPr>
              <p:cNvPr id="111" name="组合 119"/>
              <p:cNvGrpSpPr/>
              <p:nvPr/>
            </p:nvGrpSpPr>
            <p:grpSpPr>
              <a:xfrm>
                <a:off x="4798880" y="3682062"/>
                <a:ext cx="747844" cy="1202229"/>
                <a:chOff x="4959672" y="3539613"/>
                <a:chExt cx="487543" cy="783771"/>
              </a:xfrm>
            </p:grpSpPr>
            <p:sp>
              <p:nvSpPr>
                <p:cNvPr id="149" name="任意多边形 148"/>
                <p:cNvSpPr/>
                <p:nvPr/>
              </p:nvSpPr>
              <p:spPr>
                <a:xfrm>
                  <a:off x="5001810" y="4119832"/>
                  <a:ext cx="380575" cy="203552"/>
                </a:xfrm>
                <a:custGeom>
                  <a:avLst/>
                  <a:gdLst>
                    <a:gd name="connsiteX0" fmla="*/ 387672 w 387672"/>
                    <a:gd name="connsiteY0" fmla="*/ 84276 h 202263"/>
                    <a:gd name="connsiteX1" fmla="*/ 311823 w 387672"/>
                    <a:gd name="connsiteY1" fmla="*/ 0 h 202263"/>
                    <a:gd name="connsiteX2" fmla="*/ 0 w 387672"/>
                    <a:gd name="connsiteY2" fmla="*/ 143270 h 202263"/>
                    <a:gd name="connsiteX3" fmla="*/ 80063 w 387672"/>
                    <a:gd name="connsiteY3" fmla="*/ 202263 h 202263"/>
                    <a:gd name="connsiteX4" fmla="*/ 387672 w 387672"/>
                    <a:gd name="connsiteY4" fmla="*/ 84276 h 202263"/>
                    <a:gd name="connsiteX0" fmla="*/ 380575 w 380575"/>
                    <a:gd name="connsiteY0" fmla="*/ 78468 h 203552"/>
                    <a:gd name="connsiteX1" fmla="*/ 311823 w 380575"/>
                    <a:gd name="connsiteY1" fmla="*/ 1289 h 203552"/>
                    <a:gd name="connsiteX2" fmla="*/ 0 w 380575"/>
                    <a:gd name="connsiteY2" fmla="*/ 144559 h 203552"/>
                    <a:gd name="connsiteX3" fmla="*/ 80063 w 380575"/>
                    <a:gd name="connsiteY3" fmla="*/ 203552 h 203552"/>
                    <a:gd name="connsiteX4" fmla="*/ 380575 w 380575"/>
                    <a:gd name="connsiteY4" fmla="*/ 78468 h 203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0575" h="203552">
                      <a:moveTo>
                        <a:pt x="380575" y="78468"/>
                      </a:moveTo>
                      <a:cubicBezTo>
                        <a:pt x="357658" y="52742"/>
                        <a:pt x="375252" y="-9726"/>
                        <a:pt x="311823" y="1289"/>
                      </a:cubicBezTo>
                      <a:cubicBezTo>
                        <a:pt x="248394" y="12304"/>
                        <a:pt x="103941" y="96802"/>
                        <a:pt x="0" y="144559"/>
                      </a:cubicBezTo>
                      <a:lnTo>
                        <a:pt x="80063" y="203552"/>
                      </a:lnTo>
                      <a:lnTo>
                        <a:pt x="380575" y="78468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150" name="任意多边形 149"/>
                <p:cNvSpPr/>
                <p:nvPr/>
              </p:nvSpPr>
              <p:spPr>
                <a:xfrm>
                  <a:off x="4959672" y="3551736"/>
                  <a:ext cx="404995" cy="716868"/>
                </a:xfrm>
                <a:custGeom>
                  <a:avLst/>
                  <a:gdLst>
                    <a:gd name="connsiteX0" fmla="*/ 349747 w 405274"/>
                    <a:gd name="connsiteY0" fmla="*/ 568867 h 712137"/>
                    <a:gd name="connsiteX1" fmla="*/ 379244 w 405274"/>
                    <a:gd name="connsiteY1" fmla="*/ 497232 h 712137"/>
                    <a:gd name="connsiteX2" fmla="*/ 404527 w 405274"/>
                    <a:gd name="connsiteY2" fmla="*/ 345534 h 712137"/>
                    <a:gd name="connsiteX3" fmla="*/ 396099 w 405274"/>
                    <a:gd name="connsiteY3" fmla="*/ 198050 h 712137"/>
                    <a:gd name="connsiteX4" fmla="*/ 370816 w 405274"/>
                    <a:gd name="connsiteY4" fmla="*/ 58994 h 712137"/>
                    <a:gd name="connsiteX5" fmla="*/ 358175 w 405274"/>
                    <a:gd name="connsiteY5" fmla="*/ 0 h 712137"/>
                    <a:gd name="connsiteX6" fmla="*/ 0 w 405274"/>
                    <a:gd name="connsiteY6" fmla="*/ 151698 h 712137"/>
                    <a:gd name="connsiteX7" fmla="*/ 21069 w 405274"/>
                    <a:gd name="connsiteY7" fmla="*/ 227547 h 712137"/>
                    <a:gd name="connsiteX8" fmla="*/ 46352 w 405274"/>
                    <a:gd name="connsiteY8" fmla="*/ 349748 h 712137"/>
                    <a:gd name="connsiteX9" fmla="*/ 58993 w 405274"/>
                    <a:gd name="connsiteY9" fmla="*/ 530942 h 712137"/>
                    <a:gd name="connsiteX10" fmla="*/ 46352 w 405274"/>
                    <a:gd name="connsiteY10" fmla="*/ 661571 h 712137"/>
                    <a:gd name="connsiteX11" fmla="*/ 37924 w 405274"/>
                    <a:gd name="connsiteY11" fmla="*/ 712137 h 712137"/>
                    <a:gd name="connsiteX12" fmla="*/ 349747 w 405274"/>
                    <a:gd name="connsiteY12" fmla="*/ 568867 h 712137"/>
                    <a:gd name="connsiteX0" fmla="*/ 349747 w 405274"/>
                    <a:gd name="connsiteY0" fmla="*/ 573598 h 716868"/>
                    <a:gd name="connsiteX1" fmla="*/ 379244 w 405274"/>
                    <a:gd name="connsiteY1" fmla="*/ 501963 h 716868"/>
                    <a:gd name="connsiteX2" fmla="*/ 404527 w 405274"/>
                    <a:gd name="connsiteY2" fmla="*/ 350265 h 716868"/>
                    <a:gd name="connsiteX3" fmla="*/ 396099 w 405274"/>
                    <a:gd name="connsiteY3" fmla="*/ 202781 h 716868"/>
                    <a:gd name="connsiteX4" fmla="*/ 370816 w 405274"/>
                    <a:gd name="connsiteY4" fmla="*/ 63725 h 716868"/>
                    <a:gd name="connsiteX5" fmla="*/ 358175 w 405274"/>
                    <a:gd name="connsiteY5" fmla="*/ 0 h 716868"/>
                    <a:gd name="connsiteX6" fmla="*/ 0 w 405274"/>
                    <a:gd name="connsiteY6" fmla="*/ 156429 h 716868"/>
                    <a:gd name="connsiteX7" fmla="*/ 21069 w 405274"/>
                    <a:gd name="connsiteY7" fmla="*/ 232278 h 716868"/>
                    <a:gd name="connsiteX8" fmla="*/ 46352 w 405274"/>
                    <a:gd name="connsiteY8" fmla="*/ 354479 h 716868"/>
                    <a:gd name="connsiteX9" fmla="*/ 58993 w 405274"/>
                    <a:gd name="connsiteY9" fmla="*/ 535673 h 716868"/>
                    <a:gd name="connsiteX10" fmla="*/ 46352 w 405274"/>
                    <a:gd name="connsiteY10" fmla="*/ 666302 h 716868"/>
                    <a:gd name="connsiteX11" fmla="*/ 37924 w 405274"/>
                    <a:gd name="connsiteY11" fmla="*/ 716868 h 716868"/>
                    <a:gd name="connsiteX12" fmla="*/ 349747 w 405274"/>
                    <a:gd name="connsiteY12" fmla="*/ 573598 h 716868"/>
                    <a:gd name="connsiteX0" fmla="*/ 356844 w 405274"/>
                    <a:gd name="connsiteY0" fmla="*/ 571232 h 716868"/>
                    <a:gd name="connsiteX1" fmla="*/ 379244 w 405274"/>
                    <a:gd name="connsiteY1" fmla="*/ 501963 h 716868"/>
                    <a:gd name="connsiteX2" fmla="*/ 404527 w 405274"/>
                    <a:gd name="connsiteY2" fmla="*/ 350265 h 716868"/>
                    <a:gd name="connsiteX3" fmla="*/ 396099 w 405274"/>
                    <a:gd name="connsiteY3" fmla="*/ 202781 h 716868"/>
                    <a:gd name="connsiteX4" fmla="*/ 370816 w 405274"/>
                    <a:gd name="connsiteY4" fmla="*/ 63725 h 716868"/>
                    <a:gd name="connsiteX5" fmla="*/ 358175 w 405274"/>
                    <a:gd name="connsiteY5" fmla="*/ 0 h 716868"/>
                    <a:gd name="connsiteX6" fmla="*/ 0 w 405274"/>
                    <a:gd name="connsiteY6" fmla="*/ 156429 h 716868"/>
                    <a:gd name="connsiteX7" fmla="*/ 21069 w 405274"/>
                    <a:gd name="connsiteY7" fmla="*/ 232278 h 716868"/>
                    <a:gd name="connsiteX8" fmla="*/ 46352 w 405274"/>
                    <a:gd name="connsiteY8" fmla="*/ 354479 h 716868"/>
                    <a:gd name="connsiteX9" fmla="*/ 58993 w 405274"/>
                    <a:gd name="connsiteY9" fmla="*/ 535673 h 716868"/>
                    <a:gd name="connsiteX10" fmla="*/ 46352 w 405274"/>
                    <a:gd name="connsiteY10" fmla="*/ 666302 h 716868"/>
                    <a:gd name="connsiteX11" fmla="*/ 37924 w 405274"/>
                    <a:gd name="connsiteY11" fmla="*/ 716868 h 716868"/>
                    <a:gd name="connsiteX12" fmla="*/ 356844 w 405274"/>
                    <a:gd name="connsiteY12" fmla="*/ 571232 h 716868"/>
                    <a:gd name="connsiteX0" fmla="*/ 356844 w 404995"/>
                    <a:gd name="connsiteY0" fmla="*/ 571232 h 716868"/>
                    <a:gd name="connsiteX1" fmla="*/ 383976 w 404995"/>
                    <a:gd name="connsiteY1" fmla="*/ 485404 h 716868"/>
                    <a:gd name="connsiteX2" fmla="*/ 404527 w 404995"/>
                    <a:gd name="connsiteY2" fmla="*/ 350265 h 716868"/>
                    <a:gd name="connsiteX3" fmla="*/ 396099 w 404995"/>
                    <a:gd name="connsiteY3" fmla="*/ 202781 h 716868"/>
                    <a:gd name="connsiteX4" fmla="*/ 370816 w 404995"/>
                    <a:gd name="connsiteY4" fmla="*/ 63725 h 716868"/>
                    <a:gd name="connsiteX5" fmla="*/ 358175 w 404995"/>
                    <a:gd name="connsiteY5" fmla="*/ 0 h 716868"/>
                    <a:gd name="connsiteX6" fmla="*/ 0 w 404995"/>
                    <a:gd name="connsiteY6" fmla="*/ 156429 h 716868"/>
                    <a:gd name="connsiteX7" fmla="*/ 21069 w 404995"/>
                    <a:gd name="connsiteY7" fmla="*/ 232278 h 716868"/>
                    <a:gd name="connsiteX8" fmla="*/ 46352 w 404995"/>
                    <a:gd name="connsiteY8" fmla="*/ 354479 h 716868"/>
                    <a:gd name="connsiteX9" fmla="*/ 58993 w 404995"/>
                    <a:gd name="connsiteY9" fmla="*/ 535673 h 716868"/>
                    <a:gd name="connsiteX10" fmla="*/ 46352 w 404995"/>
                    <a:gd name="connsiteY10" fmla="*/ 666302 h 716868"/>
                    <a:gd name="connsiteX11" fmla="*/ 37924 w 404995"/>
                    <a:gd name="connsiteY11" fmla="*/ 716868 h 716868"/>
                    <a:gd name="connsiteX12" fmla="*/ 356844 w 404995"/>
                    <a:gd name="connsiteY12" fmla="*/ 571232 h 716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04995" h="716868">
                      <a:moveTo>
                        <a:pt x="356844" y="571232"/>
                      </a:moveTo>
                      <a:cubicBezTo>
                        <a:pt x="367027" y="554025"/>
                        <a:pt x="376029" y="522232"/>
                        <a:pt x="383976" y="485404"/>
                      </a:cubicBezTo>
                      <a:cubicBezTo>
                        <a:pt x="391923" y="448576"/>
                        <a:pt x="402507" y="397369"/>
                        <a:pt x="404527" y="350265"/>
                      </a:cubicBezTo>
                      <a:cubicBezTo>
                        <a:pt x="406547" y="303161"/>
                        <a:pt x="401717" y="250538"/>
                        <a:pt x="396099" y="202781"/>
                      </a:cubicBezTo>
                      <a:cubicBezTo>
                        <a:pt x="390481" y="155024"/>
                        <a:pt x="375030" y="95329"/>
                        <a:pt x="370816" y="63725"/>
                      </a:cubicBezTo>
                      <a:lnTo>
                        <a:pt x="358175" y="0"/>
                      </a:lnTo>
                      <a:lnTo>
                        <a:pt x="0" y="156429"/>
                      </a:lnTo>
                      <a:cubicBezTo>
                        <a:pt x="7023" y="181712"/>
                        <a:pt x="13344" y="199270"/>
                        <a:pt x="21069" y="232278"/>
                      </a:cubicBezTo>
                      <a:cubicBezTo>
                        <a:pt x="28794" y="265286"/>
                        <a:pt x="40031" y="303913"/>
                        <a:pt x="46352" y="354479"/>
                      </a:cubicBezTo>
                      <a:cubicBezTo>
                        <a:pt x="52673" y="405045"/>
                        <a:pt x="58993" y="483703"/>
                        <a:pt x="58993" y="535673"/>
                      </a:cubicBezTo>
                      <a:cubicBezTo>
                        <a:pt x="58993" y="587643"/>
                        <a:pt x="49863" y="636103"/>
                        <a:pt x="46352" y="666302"/>
                      </a:cubicBezTo>
                      <a:cubicBezTo>
                        <a:pt x="42841" y="696501"/>
                        <a:pt x="40382" y="706684"/>
                        <a:pt x="37924" y="716868"/>
                      </a:cubicBezTo>
                      <a:lnTo>
                        <a:pt x="356844" y="571232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151" name="任意多边形 150"/>
                <p:cNvSpPr/>
                <p:nvPr/>
              </p:nvSpPr>
              <p:spPr>
                <a:xfrm>
                  <a:off x="5309074" y="3539613"/>
                  <a:ext cx="138141" cy="657357"/>
                </a:xfrm>
                <a:custGeom>
                  <a:avLst/>
                  <a:gdLst>
                    <a:gd name="connsiteX0" fmla="*/ 2893 w 137736"/>
                    <a:gd name="connsiteY0" fmla="*/ 12641 h 657357"/>
                    <a:gd name="connsiteX1" fmla="*/ 91384 w 137736"/>
                    <a:gd name="connsiteY1" fmla="*/ 0 h 657357"/>
                    <a:gd name="connsiteX2" fmla="*/ 112453 w 137736"/>
                    <a:gd name="connsiteY2" fmla="*/ 105346 h 657357"/>
                    <a:gd name="connsiteX3" fmla="*/ 137736 w 137736"/>
                    <a:gd name="connsiteY3" fmla="*/ 252829 h 657357"/>
                    <a:gd name="connsiteX4" fmla="*/ 137736 w 137736"/>
                    <a:gd name="connsiteY4" fmla="*/ 408741 h 657357"/>
                    <a:gd name="connsiteX5" fmla="*/ 112453 w 137736"/>
                    <a:gd name="connsiteY5" fmla="*/ 556225 h 657357"/>
                    <a:gd name="connsiteX6" fmla="*/ 78742 w 137736"/>
                    <a:gd name="connsiteY6" fmla="*/ 657357 h 657357"/>
                    <a:gd name="connsiteX7" fmla="*/ 11321 w 137736"/>
                    <a:gd name="connsiteY7" fmla="*/ 581508 h 657357"/>
                    <a:gd name="connsiteX8" fmla="*/ 32390 w 137736"/>
                    <a:gd name="connsiteY8" fmla="*/ 518300 h 657357"/>
                    <a:gd name="connsiteX9" fmla="*/ 53459 w 137736"/>
                    <a:gd name="connsiteY9" fmla="*/ 387672 h 657357"/>
                    <a:gd name="connsiteX10" fmla="*/ 53459 w 137736"/>
                    <a:gd name="connsiteY10" fmla="*/ 240188 h 657357"/>
                    <a:gd name="connsiteX11" fmla="*/ 23962 w 137736"/>
                    <a:gd name="connsiteY11" fmla="*/ 88490 h 657357"/>
                    <a:gd name="connsiteX12" fmla="*/ 2893 w 137736"/>
                    <a:gd name="connsiteY12" fmla="*/ 12641 h 657357"/>
                    <a:gd name="connsiteX0" fmla="*/ 345 w 135188"/>
                    <a:gd name="connsiteY0" fmla="*/ 12641 h 657357"/>
                    <a:gd name="connsiteX1" fmla="*/ 88836 w 135188"/>
                    <a:gd name="connsiteY1" fmla="*/ 0 h 657357"/>
                    <a:gd name="connsiteX2" fmla="*/ 109905 w 135188"/>
                    <a:gd name="connsiteY2" fmla="*/ 105346 h 657357"/>
                    <a:gd name="connsiteX3" fmla="*/ 135188 w 135188"/>
                    <a:gd name="connsiteY3" fmla="*/ 252829 h 657357"/>
                    <a:gd name="connsiteX4" fmla="*/ 135188 w 135188"/>
                    <a:gd name="connsiteY4" fmla="*/ 408741 h 657357"/>
                    <a:gd name="connsiteX5" fmla="*/ 109905 w 135188"/>
                    <a:gd name="connsiteY5" fmla="*/ 556225 h 657357"/>
                    <a:gd name="connsiteX6" fmla="*/ 76194 w 135188"/>
                    <a:gd name="connsiteY6" fmla="*/ 657357 h 657357"/>
                    <a:gd name="connsiteX7" fmla="*/ 8773 w 135188"/>
                    <a:gd name="connsiteY7" fmla="*/ 581508 h 657357"/>
                    <a:gd name="connsiteX8" fmla="*/ 29842 w 135188"/>
                    <a:gd name="connsiteY8" fmla="*/ 518300 h 657357"/>
                    <a:gd name="connsiteX9" fmla="*/ 50911 w 135188"/>
                    <a:gd name="connsiteY9" fmla="*/ 387672 h 657357"/>
                    <a:gd name="connsiteX10" fmla="*/ 50911 w 135188"/>
                    <a:gd name="connsiteY10" fmla="*/ 240188 h 657357"/>
                    <a:gd name="connsiteX11" fmla="*/ 21414 w 135188"/>
                    <a:gd name="connsiteY11" fmla="*/ 88490 h 657357"/>
                    <a:gd name="connsiteX12" fmla="*/ 345 w 135188"/>
                    <a:gd name="connsiteY12" fmla="*/ 12641 h 657357"/>
                    <a:gd name="connsiteX0" fmla="*/ 345 w 138141"/>
                    <a:gd name="connsiteY0" fmla="*/ 12641 h 657357"/>
                    <a:gd name="connsiteX1" fmla="*/ 88836 w 138141"/>
                    <a:gd name="connsiteY1" fmla="*/ 0 h 657357"/>
                    <a:gd name="connsiteX2" fmla="*/ 113273 w 138141"/>
                    <a:gd name="connsiteY2" fmla="*/ 95242 h 657357"/>
                    <a:gd name="connsiteX3" fmla="*/ 135188 w 138141"/>
                    <a:gd name="connsiteY3" fmla="*/ 252829 h 657357"/>
                    <a:gd name="connsiteX4" fmla="*/ 135188 w 138141"/>
                    <a:gd name="connsiteY4" fmla="*/ 408741 h 657357"/>
                    <a:gd name="connsiteX5" fmla="*/ 109905 w 138141"/>
                    <a:gd name="connsiteY5" fmla="*/ 556225 h 657357"/>
                    <a:gd name="connsiteX6" fmla="*/ 76194 w 138141"/>
                    <a:gd name="connsiteY6" fmla="*/ 657357 h 657357"/>
                    <a:gd name="connsiteX7" fmla="*/ 8773 w 138141"/>
                    <a:gd name="connsiteY7" fmla="*/ 581508 h 657357"/>
                    <a:gd name="connsiteX8" fmla="*/ 29842 w 138141"/>
                    <a:gd name="connsiteY8" fmla="*/ 518300 h 657357"/>
                    <a:gd name="connsiteX9" fmla="*/ 50911 w 138141"/>
                    <a:gd name="connsiteY9" fmla="*/ 387672 h 657357"/>
                    <a:gd name="connsiteX10" fmla="*/ 50911 w 138141"/>
                    <a:gd name="connsiteY10" fmla="*/ 240188 h 657357"/>
                    <a:gd name="connsiteX11" fmla="*/ 21414 w 138141"/>
                    <a:gd name="connsiteY11" fmla="*/ 88490 h 657357"/>
                    <a:gd name="connsiteX12" fmla="*/ 345 w 138141"/>
                    <a:gd name="connsiteY12" fmla="*/ 12641 h 657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8141" h="657357">
                      <a:moveTo>
                        <a:pt x="345" y="12641"/>
                      </a:moveTo>
                      <a:cubicBezTo>
                        <a:pt x="-5273" y="6320"/>
                        <a:pt x="59339" y="4213"/>
                        <a:pt x="88836" y="0"/>
                      </a:cubicBezTo>
                      <a:cubicBezTo>
                        <a:pt x="95859" y="35115"/>
                        <a:pt x="105548" y="53104"/>
                        <a:pt x="113273" y="95242"/>
                      </a:cubicBezTo>
                      <a:cubicBezTo>
                        <a:pt x="120998" y="137380"/>
                        <a:pt x="131536" y="200579"/>
                        <a:pt x="135188" y="252829"/>
                      </a:cubicBezTo>
                      <a:cubicBezTo>
                        <a:pt x="138841" y="305079"/>
                        <a:pt x="139402" y="358175"/>
                        <a:pt x="135188" y="408741"/>
                      </a:cubicBezTo>
                      <a:cubicBezTo>
                        <a:pt x="130974" y="459307"/>
                        <a:pt x="119737" y="514789"/>
                        <a:pt x="109905" y="556225"/>
                      </a:cubicBezTo>
                      <a:cubicBezTo>
                        <a:pt x="100073" y="597661"/>
                        <a:pt x="88133" y="627509"/>
                        <a:pt x="76194" y="657357"/>
                      </a:cubicBezTo>
                      <a:lnTo>
                        <a:pt x="8773" y="581508"/>
                      </a:lnTo>
                      <a:cubicBezTo>
                        <a:pt x="15796" y="560439"/>
                        <a:pt x="22819" y="550606"/>
                        <a:pt x="29842" y="518300"/>
                      </a:cubicBezTo>
                      <a:cubicBezTo>
                        <a:pt x="36865" y="485994"/>
                        <a:pt x="47399" y="434024"/>
                        <a:pt x="50911" y="387672"/>
                      </a:cubicBezTo>
                      <a:cubicBezTo>
                        <a:pt x="54423" y="341320"/>
                        <a:pt x="55827" y="290052"/>
                        <a:pt x="50911" y="240188"/>
                      </a:cubicBezTo>
                      <a:cubicBezTo>
                        <a:pt x="45995" y="190324"/>
                        <a:pt x="29139" y="126414"/>
                        <a:pt x="21414" y="88490"/>
                      </a:cubicBezTo>
                      <a:cubicBezTo>
                        <a:pt x="13689" y="50566"/>
                        <a:pt x="5963" y="18962"/>
                        <a:pt x="345" y="1264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  <p:grpSp>
            <p:nvGrpSpPr>
              <p:cNvPr id="112" name="组合 120"/>
              <p:cNvGrpSpPr/>
              <p:nvPr/>
            </p:nvGrpSpPr>
            <p:grpSpPr>
              <a:xfrm>
                <a:off x="4456301" y="4677435"/>
                <a:ext cx="943685" cy="687975"/>
                <a:chOff x="4456301" y="4677435"/>
                <a:chExt cx="943685" cy="687975"/>
              </a:xfrm>
            </p:grpSpPr>
            <p:grpSp>
              <p:nvGrpSpPr>
                <p:cNvPr id="144" name="组合 148"/>
                <p:cNvGrpSpPr/>
                <p:nvPr/>
              </p:nvGrpSpPr>
              <p:grpSpPr>
                <a:xfrm>
                  <a:off x="4456301" y="4677435"/>
                  <a:ext cx="943685" cy="687975"/>
                  <a:chOff x="4736339" y="4188542"/>
                  <a:chExt cx="615219" cy="448514"/>
                </a:xfrm>
              </p:grpSpPr>
              <p:sp>
                <p:nvSpPr>
                  <p:cNvPr id="146" name="任意多边形 145"/>
                  <p:cNvSpPr/>
                  <p:nvPr/>
                </p:nvSpPr>
                <p:spPr>
                  <a:xfrm>
                    <a:off x="4736339" y="4357095"/>
                    <a:ext cx="286540" cy="279961"/>
                  </a:xfrm>
                  <a:custGeom>
                    <a:avLst/>
                    <a:gdLst>
                      <a:gd name="connsiteX0" fmla="*/ 248616 w 286540"/>
                      <a:gd name="connsiteY0" fmla="*/ 0 h 282326"/>
                      <a:gd name="connsiteX1" fmla="*/ 286540 w 286540"/>
                      <a:gd name="connsiteY1" fmla="*/ 117987 h 282326"/>
                      <a:gd name="connsiteX2" fmla="*/ 12642 w 286540"/>
                      <a:gd name="connsiteY2" fmla="*/ 282326 h 282326"/>
                      <a:gd name="connsiteX3" fmla="*/ 0 w 286540"/>
                      <a:gd name="connsiteY3" fmla="*/ 181194 h 282326"/>
                      <a:gd name="connsiteX4" fmla="*/ 248616 w 286540"/>
                      <a:gd name="connsiteY4" fmla="*/ 0 h 282326"/>
                      <a:gd name="connsiteX0" fmla="*/ 248616 w 286540"/>
                      <a:gd name="connsiteY0" fmla="*/ 0 h 279961"/>
                      <a:gd name="connsiteX1" fmla="*/ 286540 w 286540"/>
                      <a:gd name="connsiteY1" fmla="*/ 117987 h 279961"/>
                      <a:gd name="connsiteX2" fmla="*/ 10277 w 286540"/>
                      <a:gd name="connsiteY2" fmla="*/ 279961 h 279961"/>
                      <a:gd name="connsiteX3" fmla="*/ 0 w 286540"/>
                      <a:gd name="connsiteY3" fmla="*/ 181194 h 279961"/>
                      <a:gd name="connsiteX4" fmla="*/ 248616 w 286540"/>
                      <a:gd name="connsiteY4" fmla="*/ 0 h 279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6540" h="279961">
                        <a:moveTo>
                          <a:pt x="248616" y="0"/>
                        </a:moveTo>
                        <a:lnTo>
                          <a:pt x="286540" y="117987"/>
                        </a:lnTo>
                        <a:lnTo>
                          <a:pt x="10277" y="279961"/>
                        </a:lnTo>
                        <a:lnTo>
                          <a:pt x="0" y="181194"/>
                        </a:lnTo>
                        <a:lnTo>
                          <a:pt x="248616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23000">
                        <a:srgbClr val="DF8045">
                          <a:lumMod val="50000"/>
                          <a:alpha val="70000"/>
                        </a:srgbClr>
                      </a:gs>
                      <a:gs pos="48000">
                        <a:srgbClr val="DF8045">
                          <a:lumMod val="75000"/>
                          <a:alpha val="93000"/>
                        </a:srgbClr>
                      </a:gs>
                      <a:gs pos="72000">
                        <a:srgbClr val="DF8045">
                          <a:lumMod val="60000"/>
                          <a:lumOff val="40000"/>
                        </a:srgbClr>
                      </a:gs>
                    </a:gsLst>
                    <a:lin ang="180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2400" kern="0">
                      <a:solidFill>
                        <a:srgbClr val="080808"/>
                      </a:solidFill>
                      <a:latin typeface="Segoe"/>
                    </a:endParaRPr>
                  </a:p>
                </p:txBody>
              </p:sp>
              <p:sp>
                <p:nvSpPr>
                  <p:cNvPr id="147" name="任意多边形 146"/>
                  <p:cNvSpPr/>
                  <p:nvPr/>
                </p:nvSpPr>
                <p:spPr>
                  <a:xfrm>
                    <a:off x="4976527" y="4188542"/>
                    <a:ext cx="375031" cy="284758"/>
                  </a:xfrm>
                  <a:custGeom>
                    <a:avLst/>
                    <a:gdLst>
                      <a:gd name="connsiteX0" fmla="*/ 0 w 375031"/>
                      <a:gd name="connsiteY0" fmla="*/ 168553 h 284758"/>
                      <a:gd name="connsiteX1" fmla="*/ 80063 w 375031"/>
                      <a:gd name="connsiteY1" fmla="*/ 168553 h 284758"/>
                      <a:gd name="connsiteX2" fmla="*/ 193836 w 375031"/>
                      <a:gd name="connsiteY2" fmla="*/ 122201 h 284758"/>
                      <a:gd name="connsiteX3" fmla="*/ 278113 w 375031"/>
                      <a:gd name="connsiteY3" fmla="*/ 50566 h 284758"/>
                      <a:gd name="connsiteX4" fmla="*/ 303396 w 375031"/>
                      <a:gd name="connsiteY4" fmla="*/ 0 h 284758"/>
                      <a:gd name="connsiteX5" fmla="*/ 375031 w 375031"/>
                      <a:gd name="connsiteY5" fmla="*/ 88490 h 284758"/>
                      <a:gd name="connsiteX6" fmla="*/ 328679 w 375031"/>
                      <a:gd name="connsiteY6" fmla="*/ 151698 h 284758"/>
                      <a:gd name="connsiteX7" fmla="*/ 248616 w 375031"/>
                      <a:gd name="connsiteY7" fmla="*/ 214905 h 284758"/>
                      <a:gd name="connsiteX8" fmla="*/ 172767 w 375031"/>
                      <a:gd name="connsiteY8" fmla="*/ 257043 h 284758"/>
                      <a:gd name="connsiteX9" fmla="*/ 71635 w 375031"/>
                      <a:gd name="connsiteY9" fmla="*/ 282326 h 284758"/>
                      <a:gd name="connsiteX10" fmla="*/ 42138 w 375031"/>
                      <a:gd name="connsiteY10" fmla="*/ 282326 h 284758"/>
                      <a:gd name="connsiteX11" fmla="*/ 0 w 375031"/>
                      <a:gd name="connsiteY11" fmla="*/ 168553 h 284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75031" h="284758">
                        <a:moveTo>
                          <a:pt x="0" y="168553"/>
                        </a:moveTo>
                        <a:cubicBezTo>
                          <a:pt x="23878" y="172415"/>
                          <a:pt x="47757" y="176278"/>
                          <a:pt x="80063" y="168553"/>
                        </a:cubicBezTo>
                        <a:cubicBezTo>
                          <a:pt x="112369" y="160828"/>
                          <a:pt x="160828" y="141865"/>
                          <a:pt x="193836" y="122201"/>
                        </a:cubicBezTo>
                        <a:cubicBezTo>
                          <a:pt x="226844" y="102536"/>
                          <a:pt x="259853" y="70933"/>
                          <a:pt x="278113" y="50566"/>
                        </a:cubicBezTo>
                        <a:cubicBezTo>
                          <a:pt x="296373" y="30199"/>
                          <a:pt x="299884" y="15099"/>
                          <a:pt x="303396" y="0"/>
                        </a:cubicBezTo>
                        <a:lnTo>
                          <a:pt x="375031" y="88490"/>
                        </a:lnTo>
                        <a:cubicBezTo>
                          <a:pt x="359580" y="109559"/>
                          <a:pt x="349748" y="130629"/>
                          <a:pt x="328679" y="151698"/>
                        </a:cubicBezTo>
                        <a:cubicBezTo>
                          <a:pt x="307610" y="172767"/>
                          <a:pt x="274601" y="197348"/>
                          <a:pt x="248616" y="214905"/>
                        </a:cubicBezTo>
                        <a:cubicBezTo>
                          <a:pt x="222631" y="232462"/>
                          <a:pt x="202264" y="245806"/>
                          <a:pt x="172767" y="257043"/>
                        </a:cubicBezTo>
                        <a:cubicBezTo>
                          <a:pt x="143270" y="268280"/>
                          <a:pt x="93407" y="278112"/>
                          <a:pt x="71635" y="282326"/>
                        </a:cubicBezTo>
                        <a:cubicBezTo>
                          <a:pt x="49863" y="286540"/>
                          <a:pt x="46000" y="284433"/>
                          <a:pt x="42138" y="282326"/>
                        </a:cubicBezTo>
                        <a:lnTo>
                          <a:pt x="0" y="168553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23000">
                        <a:srgbClr val="DF8045">
                          <a:lumMod val="50000"/>
                          <a:alpha val="70000"/>
                        </a:srgbClr>
                      </a:gs>
                      <a:gs pos="48000">
                        <a:srgbClr val="DF8045">
                          <a:lumMod val="75000"/>
                          <a:alpha val="93000"/>
                        </a:srgbClr>
                      </a:gs>
                      <a:gs pos="72000">
                        <a:srgbClr val="DF8045">
                          <a:lumMod val="60000"/>
                          <a:lumOff val="40000"/>
                        </a:srgbClr>
                      </a:gs>
                    </a:gsLst>
                    <a:lin ang="180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2400" kern="0">
                      <a:solidFill>
                        <a:srgbClr val="080808"/>
                      </a:solidFill>
                      <a:latin typeface="Segoe"/>
                    </a:endParaRPr>
                  </a:p>
                </p:txBody>
              </p:sp>
              <p:sp>
                <p:nvSpPr>
                  <p:cNvPr id="148" name="任意多边形 147"/>
                  <p:cNvSpPr/>
                  <p:nvPr/>
                </p:nvSpPr>
                <p:spPr>
                  <a:xfrm>
                    <a:off x="4980741" y="4201183"/>
                    <a:ext cx="303395" cy="168553"/>
                  </a:xfrm>
                  <a:custGeom>
                    <a:avLst/>
                    <a:gdLst>
                      <a:gd name="connsiteX0" fmla="*/ 303395 w 303395"/>
                      <a:gd name="connsiteY0" fmla="*/ 0 h 168553"/>
                      <a:gd name="connsiteX1" fmla="*/ 37924 w 303395"/>
                      <a:gd name="connsiteY1" fmla="*/ 122201 h 168553"/>
                      <a:gd name="connsiteX2" fmla="*/ 0 w 303395"/>
                      <a:gd name="connsiteY2" fmla="*/ 168553 h 168553"/>
                      <a:gd name="connsiteX3" fmla="*/ 71635 w 303395"/>
                      <a:gd name="connsiteY3" fmla="*/ 160126 h 168553"/>
                      <a:gd name="connsiteX4" fmla="*/ 164339 w 303395"/>
                      <a:gd name="connsiteY4" fmla="*/ 126415 h 168553"/>
                      <a:gd name="connsiteX5" fmla="*/ 248616 w 303395"/>
                      <a:gd name="connsiteY5" fmla="*/ 67422 h 168553"/>
                      <a:gd name="connsiteX6" fmla="*/ 303395 w 303395"/>
                      <a:gd name="connsiteY6" fmla="*/ 0 h 1685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03395" h="168553">
                        <a:moveTo>
                          <a:pt x="303395" y="0"/>
                        </a:moveTo>
                        <a:lnTo>
                          <a:pt x="37924" y="122201"/>
                        </a:lnTo>
                        <a:lnTo>
                          <a:pt x="0" y="168553"/>
                        </a:lnTo>
                        <a:cubicBezTo>
                          <a:pt x="23878" y="165744"/>
                          <a:pt x="44245" y="167149"/>
                          <a:pt x="71635" y="160126"/>
                        </a:cubicBezTo>
                        <a:cubicBezTo>
                          <a:pt x="99025" y="153103"/>
                          <a:pt x="134842" y="141866"/>
                          <a:pt x="164339" y="126415"/>
                        </a:cubicBezTo>
                        <a:cubicBezTo>
                          <a:pt x="193836" y="110964"/>
                          <a:pt x="225440" y="87789"/>
                          <a:pt x="248616" y="67422"/>
                        </a:cubicBezTo>
                        <a:cubicBezTo>
                          <a:pt x="271792" y="47055"/>
                          <a:pt x="287593" y="25634"/>
                          <a:pt x="303395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23000">
                        <a:srgbClr val="DF8045">
                          <a:lumMod val="50000"/>
                          <a:alpha val="70000"/>
                        </a:srgbClr>
                      </a:gs>
                      <a:gs pos="48000">
                        <a:srgbClr val="DF8045">
                          <a:lumMod val="75000"/>
                          <a:alpha val="93000"/>
                        </a:srgbClr>
                      </a:gs>
                      <a:gs pos="72000">
                        <a:srgbClr val="DF8045">
                          <a:lumMod val="60000"/>
                          <a:lumOff val="40000"/>
                        </a:srgbClr>
                      </a:gs>
                    </a:gsLst>
                    <a:lin ang="180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2400" kern="0">
                      <a:solidFill>
                        <a:srgbClr val="080808"/>
                      </a:solidFill>
                      <a:latin typeface="Segoe"/>
                    </a:endParaRPr>
                  </a:p>
                </p:txBody>
              </p:sp>
            </p:grpSp>
            <p:sp>
              <p:nvSpPr>
                <p:cNvPr id="145" name="任意多边形 144"/>
                <p:cNvSpPr/>
                <p:nvPr/>
              </p:nvSpPr>
              <p:spPr>
                <a:xfrm>
                  <a:off x="4473844" y="4959458"/>
                  <a:ext cx="805912" cy="402956"/>
                </a:xfrm>
                <a:custGeom>
                  <a:avLst/>
                  <a:gdLst>
                    <a:gd name="connsiteX0" fmla="*/ 0 w 805912"/>
                    <a:gd name="connsiteY0" fmla="*/ 402956 h 402956"/>
                    <a:gd name="connsiteX1" fmla="*/ 526942 w 805912"/>
                    <a:gd name="connsiteY1" fmla="*/ 180813 h 402956"/>
                    <a:gd name="connsiteX2" fmla="*/ 676759 w 805912"/>
                    <a:gd name="connsiteY2" fmla="*/ 98156 h 402956"/>
                    <a:gd name="connsiteX3" fmla="*/ 805912 w 805912"/>
                    <a:gd name="connsiteY3" fmla="*/ 0 h 402956"/>
                    <a:gd name="connsiteX4" fmla="*/ 692258 w 805912"/>
                    <a:gd name="connsiteY4" fmla="*/ 72325 h 402956"/>
                    <a:gd name="connsiteX5" fmla="*/ 568271 w 805912"/>
                    <a:gd name="connsiteY5" fmla="*/ 123986 h 402956"/>
                    <a:gd name="connsiteX6" fmla="*/ 433953 w 805912"/>
                    <a:gd name="connsiteY6" fmla="*/ 149817 h 402956"/>
                    <a:gd name="connsiteX7" fmla="*/ 0 w 805912"/>
                    <a:gd name="connsiteY7" fmla="*/ 402956 h 402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5912" h="402956">
                      <a:moveTo>
                        <a:pt x="0" y="402956"/>
                      </a:moveTo>
                      <a:cubicBezTo>
                        <a:pt x="195881" y="325464"/>
                        <a:pt x="391762" y="247972"/>
                        <a:pt x="526942" y="180813"/>
                      </a:cubicBezTo>
                      <a:cubicBezTo>
                        <a:pt x="576881" y="153261"/>
                        <a:pt x="631986" y="127430"/>
                        <a:pt x="676759" y="98156"/>
                      </a:cubicBezTo>
                      <a:lnTo>
                        <a:pt x="805912" y="0"/>
                      </a:lnTo>
                      <a:cubicBezTo>
                        <a:pt x="768027" y="24108"/>
                        <a:pt x="731865" y="51661"/>
                        <a:pt x="692258" y="72325"/>
                      </a:cubicBezTo>
                      <a:cubicBezTo>
                        <a:pt x="652651" y="92989"/>
                        <a:pt x="611322" y="111071"/>
                        <a:pt x="568271" y="123986"/>
                      </a:cubicBezTo>
                      <a:cubicBezTo>
                        <a:pt x="525220" y="136901"/>
                        <a:pt x="479586" y="143359"/>
                        <a:pt x="433953" y="149817"/>
                      </a:cubicBezTo>
                      <a:lnTo>
                        <a:pt x="0" y="402956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  <p:sp>
            <p:nvSpPr>
              <p:cNvPr id="113" name="任意多边形 112"/>
              <p:cNvSpPr/>
              <p:nvPr/>
            </p:nvSpPr>
            <p:spPr>
              <a:xfrm>
                <a:off x="2820576" y="2479388"/>
                <a:ext cx="682345" cy="1222536"/>
              </a:xfrm>
              <a:custGeom>
                <a:avLst/>
                <a:gdLst>
                  <a:gd name="connsiteX0" fmla="*/ 37070 w 444843"/>
                  <a:gd name="connsiteY0" fmla="*/ 216243 h 797011"/>
                  <a:gd name="connsiteX1" fmla="*/ 370702 w 444843"/>
                  <a:gd name="connsiteY1" fmla="*/ 0 h 797011"/>
                  <a:gd name="connsiteX2" fmla="*/ 444843 w 444843"/>
                  <a:gd name="connsiteY2" fmla="*/ 98854 h 797011"/>
                  <a:gd name="connsiteX3" fmla="*/ 426308 w 444843"/>
                  <a:gd name="connsiteY3" fmla="*/ 160638 h 797011"/>
                  <a:gd name="connsiteX4" fmla="*/ 407773 w 444843"/>
                  <a:gd name="connsiteY4" fmla="*/ 284205 h 797011"/>
                  <a:gd name="connsiteX5" fmla="*/ 407773 w 444843"/>
                  <a:gd name="connsiteY5" fmla="*/ 438665 h 797011"/>
                  <a:gd name="connsiteX6" fmla="*/ 438665 w 444843"/>
                  <a:gd name="connsiteY6" fmla="*/ 648729 h 797011"/>
                  <a:gd name="connsiteX7" fmla="*/ 339811 w 444843"/>
                  <a:gd name="connsiteY7" fmla="*/ 636373 h 797011"/>
                  <a:gd name="connsiteX8" fmla="*/ 37070 w 444843"/>
                  <a:gd name="connsiteY8" fmla="*/ 797011 h 797011"/>
                  <a:gd name="connsiteX9" fmla="*/ 18535 w 444843"/>
                  <a:gd name="connsiteY9" fmla="*/ 698157 h 797011"/>
                  <a:gd name="connsiteX10" fmla="*/ 0 w 444843"/>
                  <a:gd name="connsiteY10" fmla="*/ 512805 h 797011"/>
                  <a:gd name="connsiteX11" fmla="*/ 18535 w 444843"/>
                  <a:gd name="connsiteY11" fmla="*/ 308919 h 797011"/>
                  <a:gd name="connsiteX12" fmla="*/ 37070 w 444843"/>
                  <a:gd name="connsiteY12" fmla="*/ 216243 h 797011"/>
                  <a:gd name="connsiteX0" fmla="*/ 37070 w 444843"/>
                  <a:gd name="connsiteY0" fmla="*/ 216243 h 797011"/>
                  <a:gd name="connsiteX1" fmla="*/ 370702 w 444843"/>
                  <a:gd name="connsiteY1" fmla="*/ 0 h 797011"/>
                  <a:gd name="connsiteX2" fmla="*/ 444843 w 444843"/>
                  <a:gd name="connsiteY2" fmla="*/ 98854 h 797011"/>
                  <a:gd name="connsiteX3" fmla="*/ 426308 w 444843"/>
                  <a:gd name="connsiteY3" fmla="*/ 160638 h 797011"/>
                  <a:gd name="connsiteX4" fmla="*/ 407773 w 444843"/>
                  <a:gd name="connsiteY4" fmla="*/ 284205 h 797011"/>
                  <a:gd name="connsiteX5" fmla="*/ 407773 w 444843"/>
                  <a:gd name="connsiteY5" fmla="*/ 438665 h 797011"/>
                  <a:gd name="connsiteX6" fmla="*/ 438665 w 444843"/>
                  <a:gd name="connsiteY6" fmla="*/ 648729 h 797011"/>
                  <a:gd name="connsiteX7" fmla="*/ 339811 w 444843"/>
                  <a:gd name="connsiteY7" fmla="*/ 636373 h 797011"/>
                  <a:gd name="connsiteX8" fmla="*/ 37070 w 444843"/>
                  <a:gd name="connsiteY8" fmla="*/ 797011 h 797011"/>
                  <a:gd name="connsiteX9" fmla="*/ 18535 w 444843"/>
                  <a:gd name="connsiteY9" fmla="*/ 698157 h 797011"/>
                  <a:gd name="connsiteX10" fmla="*/ 0 w 444843"/>
                  <a:gd name="connsiteY10" fmla="*/ 512805 h 797011"/>
                  <a:gd name="connsiteX11" fmla="*/ 10107 w 444843"/>
                  <a:gd name="connsiteY11" fmla="*/ 342629 h 797011"/>
                  <a:gd name="connsiteX12" fmla="*/ 37070 w 444843"/>
                  <a:gd name="connsiteY12" fmla="*/ 216243 h 797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4843" h="797011">
                    <a:moveTo>
                      <a:pt x="37070" y="216243"/>
                    </a:moveTo>
                    <a:cubicBezTo>
                      <a:pt x="164241" y="131290"/>
                      <a:pt x="291413" y="46338"/>
                      <a:pt x="370702" y="0"/>
                    </a:cubicBezTo>
                    <a:lnTo>
                      <a:pt x="444843" y="98854"/>
                    </a:lnTo>
                    <a:cubicBezTo>
                      <a:pt x="438665" y="119449"/>
                      <a:pt x="432486" y="129746"/>
                      <a:pt x="426308" y="160638"/>
                    </a:cubicBezTo>
                    <a:cubicBezTo>
                      <a:pt x="420130" y="191530"/>
                      <a:pt x="410862" y="237867"/>
                      <a:pt x="407773" y="284205"/>
                    </a:cubicBezTo>
                    <a:cubicBezTo>
                      <a:pt x="404684" y="330543"/>
                      <a:pt x="402624" y="377911"/>
                      <a:pt x="407773" y="438665"/>
                    </a:cubicBezTo>
                    <a:cubicBezTo>
                      <a:pt x="412922" y="499419"/>
                      <a:pt x="425793" y="574074"/>
                      <a:pt x="438665" y="648729"/>
                    </a:cubicBezTo>
                    <a:lnTo>
                      <a:pt x="339811" y="636373"/>
                    </a:lnTo>
                    <a:lnTo>
                      <a:pt x="37070" y="797011"/>
                    </a:lnTo>
                    <a:cubicBezTo>
                      <a:pt x="30892" y="764060"/>
                      <a:pt x="24713" y="745525"/>
                      <a:pt x="18535" y="698157"/>
                    </a:cubicBezTo>
                    <a:cubicBezTo>
                      <a:pt x="12357" y="650789"/>
                      <a:pt x="0" y="577678"/>
                      <a:pt x="0" y="512805"/>
                    </a:cubicBezTo>
                    <a:cubicBezTo>
                      <a:pt x="0" y="447932"/>
                      <a:pt x="2899" y="393086"/>
                      <a:pt x="10107" y="342629"/>
                    </a:cubicBezTo>
                    <a:cubicBezTo>
                      <a:pt x="17315" y="292172"/>
                      <a:pt x="34495" y="234263"/>
                      <a:pt x="37070" y="21624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 dirty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grpSp>
            <p:nvGrpSpPr>
              <p:cNvPr id="114" name="组合 122"/>
              <p:cNvGrpSpPr/>
              <p:nvPr/>
            </p:nvGrpSpPr>
            <p:grpSpPr>
              <a:xfrm>
                <a:off x="3512622" y="4535247"/>
                <a:ext cx="1331501" cy="834810"/>
                <a:chOff x="4121121" y="4095838"/>
                <a:chExt cx="868048" cy="544240"/>
              </a:xfrm>
            </p:grpSpPr>
            <p:sp>
              <p:nvSpPr>
                <p:cNvPr id="138" name="任意多边形 137"/>
                <p:cNvSpPr/>
                <p:nvPr/>
              </p:nvSpPr>
              <p:spPr>
                <a:xfrm>
                  <a:off x="4122452" y="4095838"/>
                  <a:ext cx="369485" cy="257561"/>
                </a:xfrm>
                <a:custGeom>
                  <a:avLst/>
                  <a:gdLst>
                    <a:gd name="connsiteX0" fmla="*/ 362389 w 362389"/>
                    <a:gd name="connsiteY0" fmla="*/ 0 h 252829"/>
                    <a:gd name="connsiteX1" fmla="*/ 316037 w 362389"/>
                    <a:gd name="connsiteY1" fmla="*/ 96918 h 252829"/>
                    <a:gd name="connsiteX2" fmla="*/ 0 w 362389"/>
                    <a:gd name="connsiteY2" fmla="*/ 252829 h 252829"/>
                    <a:gd name="connsiteX3" fmla="*/ 33711 w 362389"/>
                    <a:gd name="connsiteY3" fmla="*/ 172767 h 252829"/>
                    <a:gd name="connsiteX4" fmla="*/ 362389 w 362389"/>
                    <a:gd name="connsiteY4" fmla="*/ 0 h 252829"/>
                    <a:gd name="connsiteX0" fmla="*/ 367120 w 367120"/>
                    <a:gd name="connsiteY0" fmla="*/ 0 h 259926"/>
                    <a:gd name="connsiteX1" fmla="*/ 320768 w 367120"/>
                    <a:gd name="connsiteY1" fmla="*/ 96918 h 259926"/>
                    <a:gd name="connsiteX2" fmla="*/ 0 w 367120"/>
                    <a:gd name="connsiteY2" fmla="*/ 259926 h 259926"/>
                    <a:gd name="connsiteX3" fmla="*/ 38442 w 367120"/>
                    <a:gd name="connsiteY3" fmla="*/ 172767 h 259926"/>
                    <a:gd name="connsiteX4" fmla="*/ 367120 w 367120"/>
                    <a:gd name="connsiteY4" fmla="*/ 0 h 259926"/>
                    <a:gd name="connsiteX0" fmla="*/ 369485 w 369485"/>
                    <a:gd name="connsiteY0" fmla="*/ 0 h 257561"/>
                    <a:gd name="connsiteX1" fmla="*/ 323133 w 369485"/>
                    <a:gd name="connsiteY1" fmla="*/ 96918 h 257561"/>
                    <a:gd name="connsiteX2" fmla="*/ 0 w 369485"/>
                    <a:gd name="connsiteY2" fmla="*/ 257561 h 257561"/>
                    <a:gd name="connsiteX3" fmla="*/ 40807 w 369485"/>
                    <a:gd name="connsiteY3" fmla="*/ 172767 h 257561"/>
                    <a:gd name="connsiteX4" fmla="*/ 369485 w 369485"/>
                    <a:gd name="connsiteY4" fmla="*/ 0 h 257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9485" h="257561">
                      <a:moveTo>
                        <a:pt x="369485" y="0"/>
                      </a:moveTo>
                      <a:cubicBezTo>
                        <a:pt x="351927" y="37573"/>
                        <a:pt x="334370" y="75147"/>
                        <a:pt x="323133" y="96918"/>
                      </a:cubicBezTo>
                      <a:lnTo>
                        <a:pt x="0" y="257561"/>
                      </a:lnTo>
                      <a:lnTo>
                        <a:pt x="40807" y="172767"/>
                      </a:lnTo>
                      <a:lnTo>
                        <a:pt x="369485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139" name="任意多边形 138"/>
                <p:cNvSpPr/>
                <p:nvPr/>
              </p:nvSpPr>
              <p:spPr>
                <a:xfrm>
                  <a:off x="4121121" y="4192755"/>
                  <a:ext cx="868048" cy="447323"/>
                </a:xfrm>
                <a:custGeom>
                  <a:avLst/>
                  <a:gdLst>
                    <a:gd name="connsiteX0" fmla="*/ 0 w 868048"/>
                    <a:gd name="connsiteY0" fmla="*/ 155911 h 436086"/>
                    <a:gd name="connsiteX1" fmla="*/ 71635 w 868048"/>
                    <a:gd name="connsiteY1" fmla="*/ 227546 h 436086"/>
                    <a:gd name="connsiteX2" fmla="*/ 168553 w 868048"/>
                    <a:gd name="connsiteY2" fmla="*/ 307609 h 436086"/>
                    <a:gd name="connsiteX3" fmla="*/ 311823 w 868048"/>
                    <a:gd name="connsiteY3" fmla="*/ 391885 h 436086"/>
                    <a:gd name="connsiteX4" fmla="*/ 459307 w 868048"/>
                    <a:gd name="connsiteY4" fmla="*/ 429810 h 436086"/>
                    <a:gd name="connsiteX5" fmla="*/ 530942 w 868048"/>
                    <a:gd name="connsiteY5" fmla="*/ 434024 h 436086"/>
                    <a:gd name="connsiteX6" fmla="*/ 648929 w 868048"/>
                    <a:gd name="connsiteY6" fmla="*/ 408741 h 436086"/>
                    <a:gd name="connsiteX7" fmla="*/ 868048 w 868048"/>
                    <a:gd name="connsiteY7" fmla="*/ 278112 h 436086"/>
                    <a:gd name="connsiteX8" fmla="*/ 813268 w 868048"/>
                    <a:gd name="connsiteY8" fmla="*/ 269685 h 436086"/>
                    <a:gd name="connsiteX9" fmla="*/ 678426 w 868048"/>
                    <a:gd name="connsiteY9" fmla="*/ 240188 h 436086"/>
                    <a:gd name="connsiteX10" fmla="*/ 509873 w 868048"/>
                    <a:gd name="connsiteY10" fmla="*/ 155911 h 436086"/>
                    <a:gd name="connsiteX11" fmla="*/ 375030 w 868048"/>
                    <a:gd name="connsiteY11" fmla="*/ 50566 h 436086"/>
                    <a:gd name="connsiteX12" fmla="*/ 332892 w 868048"/>
                    <a:gd name="connsiteY12" fmla="*/ 0 h 436086"/>
                    <a:gd name="connsiteX13" fmla="*/ 0 w 868048"/>
                    <a:gd name="connsiteY13" fmla="*/ 155911 h 436086"/>
                    <a:gd name="connsiteX0" fmla="*/ 0 w 868048"/>
                    <a:gd name="connsiteY0" fmla="*/ 155911 h 436086"/>
                    <a:gd name="connsiteX1" fmla="*/ 71635 w 868048"/>
                    <a:gd name="connsiteY1" fmla="*/ 227546 h 436086"/>
                    <a:gd name="connsiteX2" fmla="*/ 168553 w 868048"/>
                    <a:gd name="connsiteY2" fmla="*/ 307609 h 436086"/>
                    <a:gd name="connsiteX3" fmla="*/ 311823 w 868048"/>
                    <a:gd name="connsiteY3" fmla="*/ 391885 h 436086"/>
                    <a:gd name="connsiteX4" fmla="*/ 434025 w 868048"/>
                    <a:gd name="connsiteY4" fmla="*/ 429810 h 436086"/>
                    <a:gd name="connsiteX5" fmla="*/ 530942 w 868048"/>
                    <a:gd name="connsiteY5" fmla="*/ 434024 h 436086"/>
                    <a:gd name="connsiteX6" fmla="*/ 648929 w 868048"/>
                    <a:gd name="connsiteY6" fmla="*/ 408741 h 436086"/>
                    <a:gd name="connsiteX7" fmla="*/ 868048 w 868048"/>
                    <a:gd name="connsiteY7" fmla="*/ 278112 h 436086"/>
                    <a:gd name="connsiteX8" fmla="*/ 813268 w 868048"/>
                    <a:gd name="connsiteY8" fmla="*/ 269685 h 436086"/>
                    <a:gd name="connsiteX9" fmla="*/ 678426 w 868048"/>
                    <a:gd name="connsiteY9" fmla="*/ 240188 h 436086"/>
                    <a:gd name="connsiteX10" fmla="*/ 509873 w 868048"/>
                    <a:gd name="connsiteY10" fmla="*/ 155911 h 436086"/>
                    <a:gd name="connsiteX11" fmla="*/ 375030 w 868048"/>
                    <a:gd name="connsiteY11" fmla="*/ 50566 h 436086"/>
                    <a:gd name="connsiteX12" fmla="*/ 332892 w 868048"/>
                    <a:gd name="connsiteY12" fmla="*/ 0 h 436086"/>
                    <a:gd name="connsiteX13" fmla="*/ 0 w 868048"/>
                    <a:gd name="connsiteY13" fmla="*/ 155911 h 436086"/>
                    <a:gd name="connsiteX0" fmla="*/ 0 w 868048"/>
                    <a:gd name="connsiteY0" fmla="*/ 155911 h 447324"/>
                    <a:gd name="connsiteX1" fmla="*/ 71635 w 868048"/>
                    <a:gd name="connsiteY1" fmla="*/ 227546 h 447324"/>
                    <a:gd name="connsiteX2" fmla="*/ 168553 w 868048"/>
                    <a:gd name="connsiteY2" fmla="*/ 307609 h 447324"/>
                    <a:gd name="connsiteX3" fmla="*/ 311823 w 868048"/>
                    <a:gd name="connsiteY3" fmla="*/ 391885 h 447324"/>
                    <a:gd name="connsiteX4" fmla="*/ 434025 w 868048"/>
                    <a:gd name="connsiteY4" fmla="*/ 429810 h 447324"/>
                    <a:gd name="connsiteX5" fmla="*/ 530942 w 868048"/>
                    <a:gd name="connsiteY5" fmla="*/ 446665 h 447324"/>
                    <a:gd name="connsiteX6" fmla="*/ 648929 w 868048"/>
                    <a:gd name="connsiteY6" fmla="*/ 408741 h 447324"/>
                    <a:gd name="connsiteX7" fmla="*/ 868048 w 868048"/>
                    <a:gd name="connsiteY7" fmla="*/ 278112 h 447324"/>
                    <a:gd name="connsiteX8" fmla="*/ 813268 w 868048"/>
                    <a:gd name="connsiteY8" fmla="*/ 269685 h 447324"/>
                    <a:gd name="connsiteX9" fmla="*/ 678426 w 868048"/>
                    <a:gd name="connsiteY9" fmla="*/ 240188 h 447324"/>
                    <a:gd name="connsiteX10" fmla="*/ 509873 w 868048"/>
                    <a:gd name="connsiteY10" fmla="*/ 155911 h 447324"/>
                    <a:gd name="connsiteX11" fmla="*/ 375030 w 868048"/>
                    <a:gd name="connsiteY11" fmla="*/ 50566 h 447324"/>
                    <a:gd name="connsiteX12" fmla="*/ 332892 w 868048"/>
                    <a:gd name="connsiteY12" fmla="*/ 0 h 447324"/>
                    <a:gd name="connsiteX13" fmla="*/ 0 w 868048"/>
                    <a:gd name="connsiteY13" fmla="*/ 155911 h 447324"/>
                    <a:gd name="connsiteX0" fmla="*/ 0 w 868048"/>
                    <a:gd name="connsiteY0" fmla="*/ 155911 h 447323"/>
                    <a:gd name="connsiteX1" fmla="*/ 71635 w 868048"/>
                    <a:gd name="connsiteY1" fmla="*/ 227546 h 447323"/>
                    <a:gd name="connsiteX2" fmla="*/ 168553 w 868048"/>
                    <a:gd name="connsiteY2" fmla="*/ 307609 h 447323"/>
                    <a:gd name="connsiteX3" fmla="*/ 311823 w 868048"/>
                    <a:gd name="connsiteY3" fmla="*/ 391885 h 447323"/>
                    <a:gd name="connsiteX4" fmla="*/ 425597 w 868048"/>
                    <a:gd name="connsiteY4" fmla="*/ 429810 h 447323"/>
                    <a:gd name="connsiteX5" fmla="*/ 530942 w 868048"/>
                    <a:gd name="connsiteY5" fmla="*/ 446665 h 447323"/>
                    <a:gd name="connsiteX6" fmla="*/ 648929 w 868048"/>
                    <a:gd name="connsiteY6" fmla="*/ 408741 h 447323"/>
                    <a:gd name="connsiteX7" fmla="*/ 868048 w 868048"/>
                    <a:gd name="connsiteY7" fmla="*/ 278112 h 447323"/>
                    <a:gd name="connsiteX8" fmla="*/ 813268 w 868048"/>
                    <a:gd name="connsiteY8" fmla="*/ 269685 h 447323"/>
                    <a:gd name="connsiteX9" fmla="*/ 678426 w 868048"/>
                    <a:gd name="connsiteY9" fmla="*/ 240188 h 447323"/>
                    <a:gd name="connsiteX10" fmla="*/ 509873 w 868048"/>
                    <a:gd name="connsiteY10" fmla="*/ 155911 h 447323"/>
                    <a:gd name="connsiteX11" fmla="*/ 375030 w 868048"/>
                    <a:gd name="connsiteY11" fmla="*/ 50566 h 447323"/>
                    <a:gd name="connsiteX12" fmla="*/ 332892 w 868048"/>
                    <a:gd name="connsiteY12" fmla="*/ 0 h 447323"/>
                    <a:gd name="connsiteX13" fmla="*/ 0 w 868048"/>
                    <a:gd name="connsiteY13" fmla="*/ 155911 h 447323"/>
                    <a:gd name="connsiteX0" fmla="*/ 0 w 868048"/>
                    <a:gd name="connsiteY0" fmla="*/ 155911 h 447323"/>
                    <a:gd name="connsiteX1" fmla="*/ 71635 w 868048"/>
                    <a:gd name="connsiteY1" fmla="*/ 227546 h 447323"/>
                    <a:gd name="connsiteX2" fmla="*/ 168553 w 868048"/>
                    <a:gd name="connsiteY2" fmla="*/ 307609 h 447323"/>
                    <a:gd name="connsiteX3" fmla="*/ 311823 w 868048"/>
                    <a:gd name="connsiteY3" fmla="*/ 391885 h 447323"/>
                    <a:gd name="connsiteX4" fmla="*/ 425597 w 868048"/>
                    <a:gd name="connsiteY4" fmla="*/ 429810 h 447323"/>
                    <a:gd name="connsiteX5" fmla="*/ 530942 w 868048"/>
                    <a:gd name="connsiteY5" fmla="*/ 446665 h 447323"/>
                    <a:gd name="connsiteX6" fmla="*/ 648929 w 868048"/>
                    <a:gd name="connsiteY6" fmla="*/ 408741 h 447323"/>
                    <a:gd name="connsiteX7" fmla="*/ 868048 w 868048"/>
                    <a:gd name="connsiteY7" fmla="*/ 278112 h 447323"/>
                    <a:gd name="connsiteX8" fmla="*/ 813268 w 868048"/>
                    <a:gd name="connsiteY8" fmla="*/ 269685 h 447323"/>
                    <a:gd name="connsiteX9" fmla="*/ 678426 w 868048"/>
                    <a:gd name="connsiteY9" fmla="*/ 240188 h 447323"/>
                    <a:gd name="connsiteX10" fmla="*/ 509873 w 868048"/>
                    <a:gd name="connsiteY10" fmla="*/ 155911 h 447323"/>
                    <a:gd name="connsiteX11" fmla="*/ 375030 w 868048"/>
                    <a:gd name="connsiteY11" fmla="*/ 50566 h 447323"/>
                    <a:gd name="connsiteX12" fmla="*/ 325795 w 868048"/>
                    <a:gd name="connsiteY12" fmla="*/ 0 h 447323"/>
                    <a:gd name="connsiteX13" fmla="*/ 0 w 868048"/>
                    <a:gd name="connsiteY13" fmla="*/ 155911 h 447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68048" h="447323">
                      <a:moveTo>
                        <a:pt x="0" y="155911"/>
                      </a:moveTo>
                      <a:cubicBezTo>
                        <a:pt x="21771" y="179087"/>
                        <a:pt x="43543" y="202263"/>
                        <a:pt x="71635" y="227546"/>
                      </a:cubicBezTo>
                      <a:cubicBezTo>
                        <a:pt x="99727" y="252829"/>
                        <a:pt x="128522" y="280219"/>
                        <a:pt x="168553" y="307609"/>
                      </a:cubicBezTo>
                      <a:cubicBezTo>
                        <a:pt x="208584" y="334999"/>
                        <a:pt x="268982" y="371518"/>
                        <a:pt x="311823" y="391885"/>
                      </a:cubicBezTo>
                      <a:cubicBezTo>
                        <a:pt x="354664" y="412252"/>
                        <a:pt x="389077" y="420680"/>
                        <a:pt x="425597" y="429810"/>
                      </a:cubicBezTo>
                      <a:cubicBezTo>
                        <a:pt x="462117" y="438940"/>
                        <a:pt x="493720" y="450176"/>
                        <a:pt x="530942" y="446665"/>
                      </a:cubicBezTo>
                      <a:cubicBezTo>
                        <a:pt x="568164" y="443154"/>
                        <a:pt x="600470" y="433322"/>
                        <a:pt x="648929" y="408741"/>
                      </a:cubicBezTo>
                      <a:lnTo>
                        <a:pt x="868048" y="278112"/>
                      </a:lnTo>
                      <a:cubicBezTo>
                        <a:pt x="849788" y="275303"/>
                        <a:pt x="844872" y="276006"/>
                        <a:pt x="813268" y="269685"/>
                      </a:cubicBezTo>
                      <a:cubicBezTo>
                        <a:pt x="781664" y="263364"/>
                        <a:pt x="728992" y="259150"/>
                        <a:pt x="678426" y="240188"/>
                      </a:cubicBezTo>
                      <a:cubicBezTo>
                        <a:pt x="627860" y="221226"/>
                        <a:pt x="560439" y="187515"/>
                        <a:pt x="509873" y="155911"/>
                      </a:cubicBezTo>
                      <a:cubicBezTo>
                        <a:pt x="459307" y="124307"/>
                        <a:pt x="404527" y="76551"/>
                        <a:pt x="375030" y="50566"/>
                      </a:cubicBezTo>
                      <a:cubicBezTo>
                        <a:pt x="345533" y="24581"/>
                        <a:pt x="332115" y="12290"/>
                        <a:pt x="325795" y="0"/>
                      </a:cubicBezTo>
                      <a:lnTo>
                        <a:pt x="0" y="155911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140" name="任意多边形 139"/>
                <p:cNvSpPr/>
                <p:nvPr/>
              </p:nvSpPr>
              <p:spPr>
                <a:xfrm>
                  <a:off x="4443219" y="4095838"/>
                  <a:ext cx="537522" cy="379244"/>
                </a:xfrm>
                <a:custGeom>
                  <a:avLst/>
                  <a:gdLst>
                    <a:gd name="connsiteX0" fmla="*/ 535156 w 535156"/>
                    <a:gd name="connsiteY0" fmla="*/ 379244 h 379244"/>
                    <a:gd name="connsiteX1" fmla="*/ 501445 w 535156"/>
                    <a:gd name="connsiteY1" fmla="*/ 261257 h 379244"/>
                    <a:gd name="connsiteX2" fmla="*/ 442452 w 535156"/>
                    <a:gd name="connsiteY2" fmla="*/ 257043 h 379244"/>
                    <a:gd name="connsiteX3" fmla="*/ 337106 w 535156"/>
                    <a:gd name="connsiteY3" fmla="*/ 223333 h 379244"/>
                    <a:gd name="connsiteX4" fmla="*/ 193836 w 535156"/>
                    <a:gd name="connsiteY4" fmla="*/ 143270 h 379244"/>
                    <a:gd name="connsiteX5" fmla="*/ 75849 w 535156"/>
                    <a:gd name="connsiteY5" fmla="*/ 42138 h 379244"/>
                    <a:gd name="connsiteX6" fmla="*/ 42139 w 535156"/>
                    <a:gd name="connsiteY6" fmla="*/ 0 h 379244"/>
                    <a:gd name="connsiteX7" fmla="*/ 0 w 535156"/>
                    <a:gd name="connsiteY7" fmla="*/ 92704 h 379244"/>
                    <a:gd name="connsiteX8" fmla="*/ 75849 w 535156"/>
                    <a:gd name="connsiteY8" fmla="*/ 176980 h 379244"/>
                    <a:gd name="connsiteX9" fmla="*/ 193836 w 535156"/>
                    <a:gd name="connsiteY9" fmla="*/ 261257 h 379244"/>
                    <a:gd name="connsiteX10" fmla="*/ 337106 w 535156"/>
                    <a:gd name="connsiteY10" fmla="*/ 332892 h 379244"/>
                    <a:gd name="connsiteX11" fmla="*/ 480376 w 535156"/>
                    <a:gd name="connsiteY11" fmla="*/ 366603 h 379244"/>
                    <a:gd name="connsiteX12" fmla="*/ 535156 w 535156"/>
                    <a:gd name="connsiteY12" fmla="*/ 379244 h 379244"/>
                    <a:gd name="connsiteX0" fmla="*/ 537522 w 537522"/>
                    <a:gd name="connsiteY0" fmla="*/ 379244 h 379244"/>
                    <a:gd name="connsiteX1" fmla="*/ 503811 w 537522"/>
                    <a:gd name="connsiteY1" fmla="*/ 261257 h 379244"/>
                    <a:gd name="connsiteX2" fmla="*/ 444818 w 537522"/>
                    <a:gd name="connsiteY2" fmla="*/ 257043 h 379244"/>
                    <a:gd name="connsiteX3" fmla="*/ 339472 w 537522"/>
                    <a:gd name="connsiteY3" fmla="*/ 223333 h 379244"/>
                    <a:gd name="connsiteX4" fmla="*/ 196202 w 537522"/>
                    <a:gd name="connsiteY4" fmla="*/ 143270 h 379244"/>
                    <a:gd name="connsiteX5" fmla="*/ 78215 w 537522"/>
                    <a:gd name="connsiteY5" fmla="*/ 42138 h 379244"/>
                    <a:gd name="connsiteX6" fmla="*/ 44505 w 537522"/>
                    <a:gd name="connsiteY6" fmla="*/ 0 h 379244"/>
                    <a:gd name="connsiteX7" fmla="*/ 0 w 537522"/>
                    <a:gd name="connsiteY7" fmla="*/ 97435 h 379244"/>
                    <a:gd name="connsiteX8" fmla="*/ 78215 w 537522"/>
                    <a:gd name="connsiteY8" fmla="*/ 176980 h 379244"/>
                    <a:gd name="connsiteX9" fmla="*/ 196202 w 537522"/>
                    <a:gd name="connsiteY9" fmla="*/ 261257 h 379244"/>
                    <a:gd name="connsiteX10" fmla="*/ 339472 w 537522"/>
                    <a:gd name="connsiteY10" fmla="*/ 332892 h 379244"/>
                    <a:gd name="connsiteX11" fmla="*/ 482742 w 537522"/>
                    <a:gd name="connsiteY11" fmla="*/ 366603 h 379244"/>
                    <a:gd name="connsiteX12" fmla="*/ 537522 w 537522"/>
                    <a:gd name="connsiteY12" fmla="*/ 379244 h 379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37522" h="379244">
                      <a:moveTo>
                        <a:pt x="537522" y="379244"/>
                      </a:moveTo>
                      <a:cubicBezTo>
                        <a:pt x="523475" y="329731"/>
                        <a:pt x="509429" y="280219"/>
                        <a:pt x="503811" y="261257"/>
                      </a:cubicBezTo>
                      <a:lnTo>
                        <a:pt x="444818" y="257043"/>
                      </a:lnTo>
                      <a:cubicBezTo>
                        <a:pt x="417428" y="250722"/>
                        <a:pt x="380908" y="242295"/>
                        <a:pt x="339472" y="223333"/>
                      </a:cubicBezTo>
                      <a:cubicBezTo>
                        <a:pt x="298036" y="204371"/>
                        <a:pt x="239745" y="173469"/>
                        <a:pt x="196202" y="143270"/>
                      </a:cubicBezTo>
                      <a:cubicBezTo>
                        <a:pt x="152659" y="113071"/>
                        <a:pt x="103498" y="66016"/>
                        <a:pt x="78215" y="42138"/>
                      </a:cubicBezTo>
                      <a:cubicBezTo>
                        <a:pt x="52932" y="18260"/>
                        <a:pt x="48718" y="9130"/>
                        <a:pt x="44505" y="0"/>
                      </a:cubicBezTo>
                      <a:lnTo>
                        <a:pt x="0" y="97435"/>
                      </a:lnTo>
                      <a:cubicBezTo>
                        <a:pt x="25283" y="125527"/>
                        <a:pt x="45515" y="149676"/>
                        <a:pt x="78215" y="176980"/>
                      </a:cubicBezTo>
                      <a:cubicBezTo>
                        <a:pt x="110915" y="204284"/>
                        <a:pt x="152659" y="235272"/>
                        <a:pt x="196202" y="261257"/>
                      </a:cubicBezTo>
                      <a:cubicBezTo>
                        <a:pt x="239745" y="287242"/>
                        <a:pt x="291715" y="315334"/>
                        <a:pt x="339472" y="332892"/>
                      </a:cubicBezTo>
                      <a:cubicBezTo>
                        <a:pt x="387229" y="350450"/>
                        <a:pt x="450436" y="360282"/>
                        <a:pt x="482742" y="366603"/>
                      </a:cubicBezTo>
                      <a:lnTo>
                        <a:pt x="537522" y="379244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  <p:grpSp>
            <p:nvGrpSpPr>
              <p:cNvPr id="115" name="组合 123"/>
              <p:cNvGrpSpPr/>
              <p:nvPr/>
            </p:nvGrpSpPr>
            <p:grpSpPr>
              <a:xfrm>
                <a:off x="4365811" y="2647886"/>
                <a:ext cx="1072956" cy="1176375"/>
                <a:chOff x="4677346" y="2865401"/>
                <a:chExt cx="699495" cy="766916"/>
              </a:xfrm>
            </p:grpSpPr>
            <p:sp>
              <p:nvSpPr>
                <p:cNvPr id="133" name="任意多边形 132"/>
                <p:cNvSpPr/>
                <p:nvPr/>
              </p:nvSpPr>
              <p:spPr>
                <a:xfrm>
                  <a:off x="4677346" y="2962319"/>
                  <a:ext cx="615218" cy="661570"/>
                </a:xfrm>
                <a:custGeom>
                  <a:avLst/>
                  <a:gdLst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84589 w 615218"/>
                    <a:gd name="connsiteY2" fmla="*/ 227546 h 661570"/>
                    <a:gd name="connsiteX3" fmla="*/ 556225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98782 w 615218"/>
                    <a:gd name="connsiteY2" fmla="*/ 244105 h 661570"/>
                    <a:gd name="connsiteX3" fmla="*/ 556225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98782 w 615218"/>
                    <a:gd name="connsiteY2" fmla="*/ 244105 h 661570"/>
                    <a:gd name="connsiteX3" fmla="*/ 565688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15218" h="661570">
                      <a:moveTo>
                        <a:pt x="324464" y="0"/>
                      </a:moveTo>
                      <a:cubicBezTo>
                        <a:pt x="349045" y="27390"/>
                        <a:pt x="371260" y="52020"/>
                        <a:pt x="400313" y="92704"/>
                      </a:cubicBezTo>
                      <a:cubicBezTo>
                        <a:pt x="429366" y="133388"/>
                        <a:pt x="471220" y="198455"/>
                        <a:pt x="498782" y="244105"/>
                      </a:cubicBezTo>
                      <a:cubicBezTo>
                        <a:pt x="526344" y="289755"/>
                        <a:pt x="546282" y="321606"/>
                        <a:pt x="565688" y="366603"/>
                      </a:cubicBezTo>
                      <a:cubicBezTo>
                        <a:pt x="585094" y="411600"/>
                        <a:pt x="610302" y="481079"/>
                        <a:pt x="615218" y="514087"/>
                      </a:cubicBezTo>
                      <a:lnTo>
                        <a:pt x="261257" y="661570"/>
                      </a:lnTo>
                      <a:cubicBezTo>
                        <a:pt x="247211" y="626455"/>
                        <a:pt x="237379" y="600470"/>
                        <a:pt x="219119" y="556225"/>
                      </a:cubicBezTo>
                      <a:cubicBezTo>
                        <a:pt x="200859" y="511980"/>
                        <a:pt x="179087" y="449474"/>
                        <a:pt x="151697" y="396099"/>
                      </a:cubicBezTo>
                      <a:cubicBezTo>
                        <a:pt x="124307" y="342724"/>
                        <a:pt x="80062" y="276707"/>
                        <a:pt x="54779" y="235974"/>
                      </a:cubicBezTo>
                      <a:cubicBezTo>
                        <a:pt x="29496" y="195241"/>
                        <a:pt x="14748" y="173469"/>
                        <a:pt x="0" y="151698"/>
                      </a:cubicBezTo>
                      <a:lnTo>
                        <a:pt x="324464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134" name="任意多边形 133"/>
                <p:cNvSpPr/>
                <p:nvPr/>
              </p:nvSpPr>
              <p:spPr>
                <a:xfrm>
                  <a:off x="4677346" y="2869615"/>
                  <a:ext cx="353961" cy="244402"/>
                </a:xfrm>
                <a:custGeom>
                  <a:avLst/>
                  <a:gdLst>
                    <a:gd name="connsiteX0" fmla="*/ 320250 w 353961"/>
                    <a:gd name="connsiteY0" fmla="*/ 96918 h 244402"/>
                    <a:gd name="connsiteX1" fmla="*/ 353961 w 353961"/>
                    <a:gd name="connsiteY1" fmla="*/ 0 h 244402"/>
                    <a:gd name="connsiteX2" fmla="*/ 21069 w 353961"/>
                    <a:gd name="connsiteY2" fmla="*/ 164339 h 244402"/>
                    <a:gd name="connsiteX3" fmla="*/ 0 w 353961"/>
                    <a:gd name="connsiteY3" fmla="*/ 244402 h 244402"/>
                    <a:gd name="connsiteX4" fmla="*/ 320250 w 353961"/>
                    <a:gd name="connsiteY4" fmla="*/ 96918 h 244402"/>
                    <a:gd name="connsiteX0" fmla="*/ 324981 w 353961"/>
                    <a:gd name="connsiteY0" fmla="*/ 96918 h 244402"/>
                    <a:gd name="connsiteX1" fmla="*/ 353961 w 353961"/>
                    <a:gd name="connsiteY1" fmla="*/ 0 h 244402"/>
                    <a:gd name="connsiteX2" fmla="*/ 21069 w 353961"/>
                    <a:gd name="connsiteY2" fmla="*/ 164339 h 244402"/>
                    <a:gd name="connsiteX3" fmla="*/ 0 w 353961"/>
                    <a:gd name="connsiteY3" fmla="*/ 244402 h 244402"/>
                    <a:gd name="connsiteX4" fmla="*/ 324981 w 353961"/>
                    <a:gd name="connsiteY4" fmla="*/ 96918 h 244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3961" h="244402">
                      <a:moveTo>
                        <a:pt x="324981" y="96918"/>
                      </a:moveTo>
                      <a:cubicBezTo>
                        <a:pt x="335164" y="66368"/>
                        <a:pt x="340617" y="35818"/>
                        <a:pt x="353961" y="0"/>
                      </a:cubicBezTo>
                      <a:lnTo>
                        <a:pt x="21069" y="164339"/>
                      </a:lnTo>
                      <a:lnTo>
                        <a:pt x="0" y="244402"/>
                      </a:lnTo>
                      <a:lnTo>
                        <a:pt x="324981" y="96918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135" name="任意多边形 134"/>
                <p:cNvSpPr/>
                <p:nvPr/>
              </p:nvSpPr>
              <p:spPr>
                <a:xfrm>
                  <a:off x="4938603" y="3467978"/>
                  <a:ext cx="438238" cy="164339"/>
                </a:xfrm>
                <a:custGeom>
                  <a:avLst/>
                  <a:gdLst>
                    <a:gd name="connsiteX0" fmla="*/ 349747 w 438238"/>
                    <a:gd name="connsiteY0" fmla="*/ 0 h 164339"/>
                    <a:gd name="connsiteX1" fmla="*/ 438238 w 438238"/>
                    <a:gd name="connsiteY1" fmla="*/ 4214 h 164339"/>
                    <a:gd name="connsiteX2" fmla="*/ 71635 w 438238"/>
                    <a:gd name="connsiteY2" fmla="*/ 164339 h 164339"/>
                    <a:gd name="connsiteX3" fmla="*/ 0 w 438238"/>
                    <a:gd name="connsiteY3" fmla="*/ 151698 h 164339"/>
                    <a:gd name="connsiteX4" fmla="*/ 349747 w 438238"/>
                    <a:gd name="connsiteY4" fmla="*/ 0 h 164339"/>
                    <a:gd name="connsiteX0" fmla="*/ 349747 w 438238"/>
                    <a:gd name="connsiteY0" fmla="*/ 0 h 164339"/>
                    <a:gd name="connsiteX1" fmla="*/ 438238 w 438238"/>
                    <a:gd name="connsiteY1" fmla="*/ 4214 h 164339"/>
                    <a:gd name="connsiteX2" fmla="*/ 71635 w 438238"/>
                    <a:gd name="connsiteY2" fmla="*/ 164339 h 164339"/>
                    <a:gd name="connsiteX3" fmla="*/ 0 w 438238"/>
                    <a:gd name="connsiteY3" fmla="*/ 156429 h 164339"/>
                    <a:gd name="connsiteX4" fmla="*/ 349747 w 438238"/>
                    <a:gd name="connsiteY4" fmla="*/ 0 h 164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8238" h="164339">
                      <a:moveTo>
                        <a:pt x="349747" y="0"/>
                      </a:moveTo>
                      <a:lnTo>
                        <a:pt x="438238" y="4214"/>
                      </a:lnTo>
                      <a:lnTo>
                        <a:pt x="71635" y="164339"/>
                      </a:lnTo>
                      <a:lnTo>
                        <a:pt x="0" y="156429"/>
                      </a:lnTo>
                      <a:lnTo>
                        <a:pt x="349747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136" name="任意多边形 135"/>
                <p:cNvSpPr/>
                <p:nvPr/>
              </p:nvSpPr>
              <p:spPr>
                <a:xfrm>
                  <a:off x="5001810" y="2865401"/>
                  <a:ext cx="375031" cy="610190"/>
                </a:xfrm>
                <a:custGeom>
                  <a:avLst/>
                  <a:gdLst>
                    <a:gd name="connsiteX0" fmla="*/ 290754 w 375031"/>
                    <a:gd name="connsiteY0" fmla="*/ 598363 h 606791"/>
                    <a:gd name="connsiteX1" fmla="*/ 252830 w 375031"/>
                    <a:gd name="connsiteY1" fmla="*/ 497231 h 606791"/>
                    <a:gd name="connsiteX2" fmla="*/ 176981 w 375031"/>
                    <a:gd name="connsiteY2" fmla="*/ 345534 h 606791"/>
                    <a:gd name="connsiteX3" fmla="*/ 88490 w 375031"/>
                    <a:gd name="connsiteY3" fmla="*/ 210691 h 606791"/>
                    <a:gd name="connsiteX4" fmla="*/ 25283 w 375031"/>
                    <a:gd name="connsiteY4" fmla="*/ 122201 h 606791"/>
                    <a:gd name="connsiteX5" fmla="*/ 0 w 375031"/>
                    <a:gd name="connsiteY5" fmla="*/ 101132 h 606791"/>
                    <a:gd name="connsiteX6" fmla="*/ 29497 w 375031"/>
                    <a:gd name="connsiteY6" fmla="*/ 0 h 606791"/>
                    <a:gd name="connsiteX7" fmla="*/ 105346 w 375031"/>
                    <a:gd name="connsiteY7" fmla="*/ 101132 h 606791"/>
                    <a:gd name="connsiteX8" fmla="*/ 198050 w 375031"/>
                    <a:gd name="connsiteY8" fmla="*/ 231760 h 606791"/>
                    <a:gd name="connsiteX9" fmla="*/ 282326 w 375031"/>
                    <a:gd name="connsiteY9" fmla="*/ 383458 h 606791"/>
                    <a:gd name="connsiteX10" fmla="*/ 345534 w 375031"/>
                    <a:gd name="connsiteY10" fmla="*/ 518300 h 606791"/>
                    <a:gd name="connsiteX11" fmla="*/ 375031 w 375031"/>
                    <a:gd name="connsiteY11" fmla="*/ 606791 h 606791"/>
                    <a:gd name="connsiteX12" fmla="*/ 290754 w 375031"/>
                    <a:gd name="connsiteY12" fmla="*/ 598363 h 606791"/>
                    <a:gd name="connsiteX0" fmla="*/ 290754 w 375031"/>
                    <a:gd name="connsiteY0" fmla="*/ 610190 h 610190"/>
                    <a:gd name="connsiteX1" fmla="*/ 252830 w 375031"/>
                    <a:gd name="connsiteY1" fmla="*/ 497231 h 610190"/>
                    <a:gd name="connsiteX2" fmla="*/ 176981 w 375031"/>
                    <a:gd name="connsiteY2" fmla="*/ 345534 h 610190"/>
                    <a:gd name="connsiteX3" fmla="*/ 88490 w 375031"/>
                    <a:gd name="connsiteY3" fmla="*/ 210691 h 610190"/>
                    <a:gd name="connsiteX4" fmla="*/ 25283 w 375031"/>
                    <a:gd name="connsiteY4" fmla="*/ 122201 h 610190"/>
                    <a:gd name="connsiteX5" fmla="*/ 0 w 375031"/>
                    <a:gd name="connsiteY5" fmla="*/ 101132 h 610190"/>
                    <a:gd name="connsiteX6" fmla="*/ 29497 w 375031"/>
                    <a:gd name="connsiteY6" fmla="*/ 0 h 610190"/>
                    <a:gd name="connsiteX7" fmla="*/ 105346 w 375031"/>
                    <a:gd name="connsiteY7" fmla="*/ 101132 h 610190"/>
                    <a:gd name="connsiteX8" fmla="*/ 198050 w 375031"/>
                    <a:gd name="connsiteY8" fmla="*/ 231760 h 610190"/>
                    <a:gd name="connsiteX9" fmla="*/ 282326 w 375031"/>
                    <a:gd name="connsiteY9" fmla="*/ 383458 h 610190"/>
                    <a:gd name="connsiteX10" fmla="*/ 345534 w 375031"/>
                    <a:gd name="connsiteY10" fmla="*/ 518300 h 610190"/>
                    <a:gd name="connsiteX11" fmla="*/ 375031 w 375031"/>
                    <a:gd name="connsiteY11" fmla="*/ 606791 h 610190"/>
                    <a:gd name="connsiteX12" fmla="*/ 290754 w 375031"/>
                    <a:gd name="connsiteY12" fmla="*/ 610190 h 610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75031" h="610190">
                      <a:moveTo>
                        <a:pt x="290754" y="610190"/>
                      </a:moveTo>
                      <a:cubicBezTo>
                        <a:pt x="281273" y="580693"/>
                        <a:pt x="271792" y="541340"/>
                        <a:pt x="252830" y="497231"/>
                      </a:cubicBezTo>
                      <a:cubicBezTo>
                        <a:pt x="233868" y="453122"/>
                        <a:pt x="204371" y="393291"/>
                        <a:pt x="176981" y="345534"/>
                      </a:cubicBezTo>
                      <a:cubicBezTo>
                        <a:pt x="149591" y="297777"/>
                        <a:pt x="113773" y="247913"/>
                        <a:pt x="88490" y="210691"/>
                      </a:cubicBezTo>
                      <a:cubicBezTo>
                        <a:pt x="63207" y="173469"/>
                        <a:pt x="40031" y="140461"/>
                        <a:pt x="25283" y="122201"/>
                      </a:cubicBezTo>
                      <a:cubicBezTo>
                        <a:pt x="10535" y="103941"/>
                        <a:pt x="5267" y="102536"/>
                        <a:pt x="0" y="101132"/>
                      </a:cubicBezTo>
                      <a:lnTo>
                        <a:pt x="29497" y="0"/>
                      </a:lnTo>
                      <a:cubicBezTo>
                        <a:pt x="54780" y="33711"/>
                        <a:pt x="77254" y="62505"/>
                        <a:pt x="105346" y="101132"/>
                      </a:cubicBezTo>
                      <a:cubicBezTo>
                        <a:pt x="133438" y="139759"/>
                        <a:pt x="168553" y="184706"/>
                        <a:pt x="198050" y="231760"/>
                      </a:cubicBezTo>
                      <a:cubicBezTo>
                        <a:pt x="227547" y="278814"/>
                        <a:pt x="257745" y="335701"/>
                        <a:pt x="282326" y="383458"/>
                      </a:cubicBezTo>
                      <a:cubicBezTo>
                        <a:pt x="306907" y="431215"/>
                        <a:pt x="330083" y="481078"/>
                        <a:pt x="345534" y="518300"/>
                      </a:cubicBezTo>
                      <a:cubicBezTo>
                        <a:pt x="360985" y="555522"/>
                        <a:pt x="368008" y="581156"/>
                        <a:pt x="375031" y="606791"/>
                      </a:cubicBezTo>
                      <a:lnTo>
                        <a:pt x="290754" y="610190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  <p:grpSp>
            <p:nvGrpSpPr>
              <p:cNvPr id="116" name="组合 124"/>
              <p:cNvGrpSpPr/>
              <p:nvPr/>
            </p:nvGrpSpPr>
            <p:grpSpPr>
              <a:xfrm>
                <a:off x="3628968" y="2137248"/>
                <a:ext cx="1176374" cy="743312"/>
                <a:chOff x="4090901" y="3221485"/>
                <a:chExt cx="766916" cy="484590"/>
              </a:xfrm>
            </p:grpSpPr>
            <p:sp>
              <p:nvSpPr>
                <p:cNvPr id="130" name="任意多边形 129"/>
                <p:cNvSpPr/>
                <p:nvPr/>
              </p:nvSpPr>
              <p:spPr>
                <a:xfrm>
                  <a:off x="4090901" y="3221485"/>
                  <a:ext cx="324464" cy="261257"/>
                </a:xfrm>
                <a:custGeom>
                  <a:avLst/>
                  <a:gdLst>
                    <a:gd name="connsiteX0" fmla="*/ 324464 w 324464"/>
                    <a:gd name="connsiteY0" fmla="*/ 101132 h 261257"/>
                    <a:gd name="connsiteX1" fmla="*/ 8427 w 324464"/>
                    <a:gd name="connsiteY1" fmla="*/ 261257 h 261257"/>
                    <a:gd name="connsiteX2" fmla="*/ 0 w 324464"/>
                    <a:gd name="connsiteY2" fmla="*/ 160125 h 261257"/>
                    <a:gd name="connsiteX3" fmla="*/ 299181 w 324464"/>
                    <a:gd name="connsiteY3" fmla="*/ 0 h 261257"/>
                    <a:gd name="connsiteX4" fmla="*/ 324464 w 324464"/>
                    <a:gd name="connsiteY4" fmla="*/ 101132 h 261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4464" h="261257">
                      <a:moveTo>
                        <a:pt x="324464" y="101132"/>
                      </a:moveTo>
                      <a:lnTo>
                        <a:pt x="8427" y="261257"/>
                      </a:lnTo>
                      <a:lnTo>
                        <a:pt x="0" y="160125"/>
                      </a:lnTo>
                      <a:lnTo>
                        <a:pt x="299181" y="0"/>
                      </a:lnTo>
                      <a:lnTo>
                        <a:pt x="324464" y="101132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131" name="任意多边形 130"/>
                <p:cNvSpPr/>
                <p:nvPr/>
              </p:nvSpPr>
              <p:spPr>
                <a:xfrm>
                  <a:off x="4095114" y="3326830"/>
                  <a:ext cx="728992" cy="379245"/>
                </a:xfrm>
                <a:custGeom>
                  <a:avLst/>
                  <a:gdLst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53143 w 728992"/>
                    <a:gd name="connsiteY5" fmla="*/ 181195 h 379245"/>
                    <a:gd name="connsiteX6" fmla="*/ 602577 w 728992"/>
                    <a:gd name="connsiteY6" fmla="*/ 126415 h 379245"/>
                    <a:gd name="connsiteX7" fmla="*/ 471949 w 728992"/>
                    <a:gd name="connsiteY7" fmla="*/ 50566 h 379245"/>
                    <a:gd name="connsiteX8" fmla="*/ 370817 w 728992"/>
                    <a:gd name="connsiteY8" fmla="*/ 12642 h 379245"/>
                    <a:gd name="connsiteX9" fmla="*/ 320251 w 728992"/>
                    <a:gd name="connsiteY9" fmla="*/ 0 h 379245"/>
                    <a:gd name="connsiteX10" fmla="*/ 0 w 728992"/>
                    <a:gd name="connsiteY10" fmla="*/ 155912 h 379245"/>
                    <a:gd name="connsiteX0" fmla="*/ 0 w 734997"/>
                    <a:gd name="connsiteY0" fmla="*/ 155912 h 379245"/>
                    <a:gd name="connsiteX1" fmla="*/ 134843 w 734997"/>
                    <a:gd name="connsiteY1" fmla="*/ 185409 h 379245"/>
                    <a:gd name="connsiteX2" fmla="*/ 303396 w 734997"/>
                    <a:gd name="connsiteY2" fmla="*/ 286540 h 379245"/>
                    <a:gd name="connsiteX3" fmla="*/ 400314 w 734997"/>
                    <a:gd name="connsiteY3" fmla="*/ 379245 h 379245"/>
                    <a:gd name="connsiteX4" fmla="*/ 728992 w 734997"/>
                    <a:gd name="connsiteY4" fmla="*/ 240188 h 379245"/>
                    <a:gd name="connsiteX5" fmla="*/ 602577 w 734997"/>
                    <a:gd name="connsiteY5" fmla="*/ 126415 h 379245"/>
                    <a:gd name="connsiteX6" fmla="*/ 471949 w 734997"/>
                    <a:gd name="connsiteY6" fmla="*/ 50566 h 379245"/>
                    <a:gd name="connsiteX7" fmla="*/ 370817 w 734997"/>
                    <a:gd name="connsiteY7" fmla="*/ 12642 h 379245"/>
                    <a:gd name="connsiteX8" fmla="*/ 320251 w 734997"/>
                    <a:gd name="connsiteY8" fmla="*/ 0 h 379245"/>
                    <a:gd name="connsiteX9" fmla="*/ 0 w 734997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70817 w 728992"/>
                    <a:gd name="connsiteY7" fmla="*/ 12642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70817 w 728992"/>
                    <a:gd name="connsiteY7" fmla="*/ 12642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80280 w 728992"/>
                    <a:gd name="connsiteY7" fmla="*/ 10277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298665 w 728992"/>
                    <a:gd name="connsiteY2" fmla="*/ 277078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80280 w 728992"/>
                    <a:gd name="connsiteY7" fmla="*/ 10277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28992" h="379245">
                      <a:moveTo>
                        <a:pt x="0" y="155912"/>
                      </a:moveTo>
                      <a:cubicBezTo>
                        <a:pt x="42138" y="159775"/>
                        <a:pt x="85066" y="165215"/>
                        <a:pt x="134843" y="185409"/>
                      </a:cubicBezTo>
                      <a:cubicBezTo>
                        <a:pt x="184620" y="205603"/>
                        <a:pt x="254420" y="244772"/>
                        <a:pt x="298665" y="277078"/>
                      </a:cubicBezTo>
                      <a:cubicBezTo>
                        <a:pt x="342910" y="309384"/>
                        <a:pt x="373977" y="349045"/>
                        <a:pt x="400314" y="379245"/>
                      </a:cubicBezTo>
                      <a:cubicBezTo>
                        <a:pt x="509873" y="332893"/>
                        <a:pt x="669999" y="278112"/>
                        <a:pt x="728992" y="240188"/>
                      </a:cubicBezTo>
                      <a:cubicBezTo>
                        <a:pt x="712136" y="219119"/>
                        <a:pt x="645418" y="158019"/>
                        <a:pt x="602577" y="126415"/>
                      </a:cubicBezTo>
                      <a:cubicBezTo>
                        <a:pt x="559736" y="94811"/>
                        <a:pt x="508999" y="69922"/>
                        <a:pt x="471949" y="50566"/>
                      </a:cubicBezTo>
                      <a:cubicBezTo>
                        <a:pt x="434899" y="31210"/>
                        <a:pt x="405563" y="18705"/>
                        <a:pt x="380280" y="10277"/>
                      </a:cubicBezTo>
                      <a:cubicBezTo>
                        <a:pt x="354997" y="1849"/>
                        <a:pt x="332892" y="2107"/>
                        <a:pt x="320251" y="0"/>
                      </a:cubicBezTo>
                      <a:lnTo>
                        <a:pt x="0" y="155912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132" name="任意多边形 131"/>
                <p:cNvSpPr/>
                <p:nvPr/>
              </p:nvSpPr>
              <p:spPr>
                <a:xfrm>
                  <a:off x="4390082" y="3225699"/>
                  <a:ext cx="467735" cy="347898"/>
                </a:xfrm>
                <a:custGeom>
                  <a:avLst/>
                  <a:gdLst>
                    <a:gd name="connsiteX0" fmla="*/ 425596 w 467735"/>
                    <a:gd name="connsiteY0" fmla="*/ 345533 h 345533"/>
                    <a:gd name="connsiteX1" fmla="*/ 467735 w 467735"/>
                    <a:gd name="connsiteY1" fmla="*/ 265471 h 345533"/>
                    <a:gd name="connsiteX2" fmla="*/ 425596 w 467735"/>
                    <a:gd name="connsiteY2" fmla="*/ 223332 h 345533"/>
                    <a:gd name="connsiteX3" fmla="*/ 337106 w 467735"/>
                    <a:gd name="connsiteY3" fmla="*/ 155911 h 345533"/>
                    <a:gd name="connsiteX4" fmla="*/ 252830 w 467735"/>
                    <a:gd name="connsiteY4" fmla="*/ 96918 h 345533"/>
                    <a:gd name="connsiteX5" fmla="*/ 143270 w 467735"/>
                    <a:gd name="connsiteY5" fmla="*/ 42138 h 345533"/>
                    <a:gd name="connsiteX6" fmla="*/ 67421 w 467735"/>
                    <a:gd name="connsiteY6" fmla="*/ 12641 h 345533"/>
                    <a:gd name="connsiteX7" fmla="*/ 0 w 467735"/>
                    <a:gd name="connsiteY7" fmla="*/ 0 h 345533"/>
                    <a:gd name="connsiteX8" fmla="*/ 25283 w 467735"/>
                    <a:gd name="connsiteY8" fmla="*/ 101131 h 345533"/>
                    <a:gd name="connsiteX9" fmla="*/ 101132 w 467735"/>
                    <a:gd name="connsiteY9" fmla="*/ 117987 h 345533"/>
                    <a:gd name="connsiteX10" fmla="*/ 227547 w 467735"/>
                    <a:gd name="connsiteY10" fmla="*/ 176980 h 345533"/>
                    <a:gd name="connsiteX11" fmla="*/ 328678 w 467735"/>
                    <a:gd name="connsiteY11" fmla="*/ 244401 h 345533"/>
                    <a:gd name="connsiteX12" fmla="*/ 387672 w 467735"/>
                    <a:gd name="connsiteY12" fmla="*/ 294967 h 345533"/>
                    <a:gd name="connsiteX13" fmla="*/ 425596 w 467735"/>
                    <a:gd name="connsiteY13" fmla="*/ 345533 h 345533"/>
                    <a:gd name="connsiteX0" fmla="*/ 425596 w 467735"/>
                    <a:gd name="connsiteY0" fmla="*/ 345533 h 345533"/>
                    <a:gd name="connsiteX1" fmla="*/ 467735 w 467735"/>
                    <a:gd name="connsiteY1" fmla="*/ 265471 h 345533"/>
                    <a:gd name="connsiteX2" fmla="*/ 425596 w 467735"/>
                    <a:gd name="connsiteY2" fmla="*/ 223332 h 345533"/>
                    <a:gd name="connsiteX3" fmla="*/ 337106 w 467735"/>
                    <a:gd name="connsiteY3" fmla="*/ 155911 h 345533"/>
                    <a:gd name="connsiteX4" fmla="*/ 252830 w 467735"/>
                    <a:gd name="connsiteY4" fmla="*/ 96918 h 345533"/>
                    <a:gd name="connsiteX5" fmla="*/ 143270 w 467735"/>
                    <a:gd name="connsiteY5" fmla="*/ 42138 h 345533"/>
                    <a:gd name="connsiteX6" fmla="*/ 67421 w 467735"/>
                    <a:gd name="connsiteY6" fmla="*/ 12641 h 345533"/>
                    <a:gd name="connsiteX7" fmla="*/ 0 w 467735"/>
                    <a:gd name="connsiteY7" fmla="*/ 0 h 345533"/>
                    <a:gd name="connsiteX8" fmla="*/ 25283 w 467735"/>
                    <a:gd name="connsiteY8" fmla="*/ 101131 h 345533"/>
                    <a:gd name="connsiteX9" fmla="*/ 101132 w 467735"/>
                    <a:gd name="connsiteY9" fmla="*/ 117987 h 345533"/>
                    <a:gd name="connsiteX10" fmla="*/ 220450 w 467735"/>
                    <a:gd name="connsiteY10" fmla="*/ 174614 h 345533"/>
                    <a:gd name="connsiteX11" fmla="*/ 328678 w 467735"/>
                    <a:gd name="connsiteY11" fmla="*/ 244401 h 345533"/>
                    <a:gd name="connsiteX12" fmla="*/ 387672 w 467735"/>
                    <a:gd name="connsiteY12" fmla="*/ 294967 h 345533"/>
                    <a:gd name="connsiteX13" fmla="*/ 425596 w 467735"/>
                    <a:gd name="connsiteY13" fmla="*/ 345533 h 345533"/>
                    <a:gd name="connsiteX0" fmla="*/ 430328 w 467735"/>
                    <a:gd name="connsiteY0" fmla="*/ 347898 h 347898"/>
                    <a:gd name="connsiteX1" fmla="*/ 467735 w 467735"/>
                    <a:gd name="connsiteY1" fmla="*/ 265471 h 347898"/>
                    <a:gd name="connsiteX2" fmla="*/ 425596 w 467735"/>
                    <a:gd name="connsiteY2" fmla="*/ 223332 h 347898"/>
                    <a:gd name="connsiteX3" fmla="*/ 337106 w 467735"/>
                    <a:gd name="connsiteY3" fmla="*/ 155911 h 347898"/>
                    <a:gd name="connsiteX4" fmla="*/ 252830 w 467735"/>
                    <a:gd name="connsiteY4" fmla="*/ 96918 h 347898"/>
                    <a:gd name="connsiteX5" fmla="*/ 143270 w 467735"/>
                    <a:gd name="connsiteY5" fmla="*/ 42138 h 347898"/>
                    <a:gd name="connsiteX6" fmla="*/ 67421 w 467735"/>
                    <a:gd name="connsiteY6" fmla="*/ 12641 h 347898"/>
                    <a:gd name="connsiteX7" fmla="*/ 0 w 467735"/>
                    <a:gd name="connsiteY7" fmla="*/ 0 h 347898"/>
                    <a:gd name="connsiteX8" fmla="*/ 25283 w 467735"/>
                    <a:gd name="connsiteY8" fmla="*/ 101131 h 347898"/>
                    <a:gd name="connsiteX9" fmla="*/ 101132 w 467735"/>
                    <a:gd name="connsiteY9" fmla="*/ 117987 h 347898"/>
                    <a:gd name="connsiteX10" fmla="*/ 220450 w 467735"/>
                    <a:gd name="connsiteY10" fmla="*/ 174614 h 347898"/>
                    <a:gd name="connsiteX11" fmla="*/ 328678 w 467735"/>
                    <a:gd name="connsiteY11" fmla="*/ 244401 h 347898"/>
                    <a:gd name="connsiteX12" fmla="*/ 387672 w 467735"/>
                    <a:gd name="connsiteY12" fmla="*/ 294967 h 347898"/>
                    <a:gd name="connsiteX13" fmla="*/ 430328 w 467735"/>
                    <a:gd name="connsiteY13" fmla="*/ 347898 h 347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7735" h="347898">
                      <a:moveTo>
                        <a:pt x="430328" y="347898"/>
                      </a:moveTo>
                      <a:cubicBezTo>
                        <a:pt x="447183" y="315241"/>
                        <a:pt x="459307" y="280219"/>
                        <a:pt x="467735" y="265471"/>
                      </a:cubicBezTo>
                      <a:cubicBezTo>
                        <a:pt x="453689" y="251425"/>
                        <a:pt x="447368" y="241592"/>
                        <a:pt x="425596" y="223332"/>
                      </a:cubicBezTo>
                      <a:cubicBezTo>
                        <a:pt x="403824" y="205072"/>
                        <a:pt x="365900" y="176980"/>
                        <a:pt x="337106" y="155911"/>
                      </a:cubicBezTo>
                      <a:cubicBezTo>
                        <a:pt x="308312" y="134842"/>
                        <a:pt x="285136" y="115880"/>
                        <a:pt x="252830" y="96918"/>
                      </a:cubicBezTo>
                      <a:cubicBezTo>
                        <a:pt x="220524" y="77956"/>
                        <a:pt x="174171" y="56184"/>
                        <a:pt x="143270" y="42138"/>
                      </a:cubicBezTo>
                      <a:cubicBezTo>
                        <a:pt x="112369" y="28092"/>
                        <a:pt x="91299" y="19664"/>
                        <a:pt x="67421" y="12641"/>
                      </a:cubicBezTo>
                      <a:cubicBezTo>
                        <a:pt x="43543" y="5618"/>
                        <a:pt x="21771" y="2809"/>
                        <a:pt x="0" y="0"/>
                      </a:cubicBezTo>
                      <a:lnTo>
                        <a:pt x="25283" y="101131"/>
                      </a:lnTo>
                      <a:cubicBezTo>
                        <a:pt x="50566" y="106750"/>
                        <a:pt x="68604" y="105740"/>
                        <a:pt x="101132" y="117987"/>
                      </a:cubicBezTo>
                      <a:cubicBezTo>
                        <a:pt x="133660" y="130234"/>
                        <a:pt x="182526" y="153545"/>
                        <a:pt x="220450" y="174614"/>
                      </a:cubicBezTo>
                      <a:cubicBezTo>
                        <a:pt x="258374" y="195683"/>
                        <a:pt x="301991" y="224737"/>
                        <a:pt x="328678" y="244401"/>
                      </a:cubicBezTo>
                      <a:cubicBezTo>
                        <a:pt x="355365" y="264065"/>
                        <a:pt x="371518" y="279516"/>
                        <a:pt x="387672" y="294967"/>
                      </a:cubicBezTo>
                      <a:lnTo>
                        <a:pt x="430328" y="347898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  <p:grpSp>
            <p:nvGrpSpPr>
              <p:cNvPr id="117" name="组合 125"/>
              <p:cNvGrpSpPr/>
              <p:nvPr/>
            </p:nvGrpSpPr>
            <p:grpSpPr>
              <a:xfrm>
                <a:off x="2902203" y="2123365"/>
                <a:ext cx="1159819" cy="744269"/>
                <a:chOff x="3723172" y="2523457"/>
                <a:chExt cx="756124" cy="485214"/>
              </a:xfrm>
            </p:grpSpPr>
            <p:sp>
              <p:nvSpPr>
                <p:cNvPr id="125" name="任意多边形 124"/>
                <p:cNvSpPr/>
                <p:nvPr/>
              </p:nvSpPr>
              <p:spPr>
                <a:xfrm>
                  <a:off x="3725021" y="2717917"/>
                  <a:ext cx="412955" cy="290754"/>
                </a:xfrm>
                <a:custGeom>
                  <a:avLst/>
                  <a:gdLst>
                    <a:gd name="connsiteX0" fmla="*/ 337106 w 412955"/>
                    <a:gd name="connsiteY0" fmla="*/ 0 h 290754"/>
                    <a:gd name="connsiteX1" fmla="*/ 0 w 412955"/>
                    <a:gd name="connsiteY1" fmla="*/ 210691 h 290754"/>
                    <a:gd name="connsiteX2" fmla="*/ 109560 w 412955"/>
                    <a:gd name="connsiteY2" fmla="*/ 290754 h 290754"/>
                    <a:gd name="connsiteX3" fmla="*/ 412955 w 412955"/>
                    <a:gd name="connsiteY3" fmla="*/ 96918 h 290754"/>
                    <a:gd name="connsiteX4" fmla="*/ 337106 w 412955"/>
                    <a:gd name="connsiteY4" fmla="*/ 0 h 290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2955" h="290754">
                      <a:moveTo>
                        <a:pt x="337106" y="0"/>
                      </a:moveTo>
                      <a:lnTo>
                        <a:pt x="0" y="210691"/>
                      </a:lnTo>
                      <a:lnTo>
                        <a:pt x="109560" y="290754"/>
                      </a:lnTo>
                      <a:lnTo>
                        <a:pt x="412955" y="96918"/>
                      </a:lnTo>
                      <a:lnTo>
                        <a:pt x="337106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grpSp>
              <p:nvGrpSpPr>
                <p:cNvPr id="126" name="组合 134"/>
                <p:cNvGrpSpPr/>
                <p:nvPr/>
              </p:nvGrpSpPr>
              <p:grpSpPr>
                <a:xfrm>
                  <a:off x="3723172" y="2523457"/>
                  <a:ext cx="756124" cy="481000"/>
                  <a:chOff x="3723172" y="2523457"/>
                  <a:chExt cx="756124" cy="481000"/>
                </a:xfrm>
              </p:grpSpPr>
              <p:sp>
                <p:nvSpPr>
                  <p:cNvPr id="127" name="任意多边形 126"/>
                  <p:cNvSpPr/>
                  <p:nvPr/>
                </p:nvSpPr>
                <p:spPr>
                  <a:xfrm>
                    <a:off x="3723172" y="2559519"/>
                    <a:ext cx="510908" cy="374339"/>
                  </a:xfrm>
                  <a:custGeom>
                    <a:avLst/>
                    <a:gdLst>
                      <a:gd name="connsiteX0" fmla="*/ 0 w 501446"/>
                      <a:gd name="connsiteY0" fmla="*/ 366602 h 366602"/>
                      <a:gd name="connsiteX1" fmla="*/ 63208 w 501446"/>
                      <a:gd name="connsiteY1" fmla="*/ 265471 h 366602"/>
                      <a:gd name="connsiteX2" fmla="*/ 143270 w 501446"/>
                      <a:gd name="connsiteY2" fmla="*/ 193836 h 366602"/>
                      <a:gd name="connsiteX3" fmla="*/ 273899 w 501446"/>
                      <a:gd name="connsiteY3" fmla="*/ 117987 h 366602"/>
                      <a:gd name="connsiteX4" fmla="*/ 501446 w 501446"/>
                      <a:gd name="connsiteY4" fmla="*/ 0 h 366602"/>
                      <a:gd name="connsiteX5" fmla="*/ 429811 w 501446"/>
                      <a:gd name="connsiteY5" fmla="*/ 46352 h 366602"/>
                      <a:gd name="connsiteX6" fmla="*/ 383458 w 501446"/>
                      <a:gd name="connsiteY6" fmla="*/ 96918 h 366602"/>
                      <a:gd name="connsiteX7" fmla="*/ 362389 w 501446"/>
                      <a:gd name="connsiteY7" fmla="*/ 130628 h 366602"/>
                      <a:gd name="connsiteX8" fmla="*/ 345534 w 501446"/>
                      <a:gd name="connsiteY8" fmla="*/ 160125 h 366602"/>
                      <a:gd name="connsiteX9" fmla="*/ 0 w 501446"/>
                      <a:gd name="connsiteY9" fmla="*/ 366602 h 366602"/>
                      <a:gd name="connsiteX0" fmla="*/ 0 w 513274"/>
                      <a:gd name="connsiteY0" fmla="*/ 364237 h 364237"/>
                      <a:gd name="connsiteX1" fmla="*/ 63208 w 513274"/>
                      <a:gd name="connsiteY1" fmla="*/ 263106 h 364237"/>
                      <a:gd name="connsiteX2" fmla="*/ 143270 w 513274"/>
                      <a:gd name="connsiteY2" fmla="*/ 191471 h 364237"/>
                      <a:gd name="connsiteX3" fmla="*/ 273899 w 513274"/>
                      <a:gd name="connsiteY3" fmla="*/ 115622 h 364237"/>
                      <a:gd name="connsiteX4" fmla="*/ 513274 w 513274"/>
                      <a:gd name="connsiteY4" fmla="*/ 0 h 364237"/>
                      <a:gd name="connsiteX5" fmla="*/ 429811 w 513274"/>
                      <a:gd name="connsiteY5" fmla="*/ 43987 h 364237"/>
                      <a:gd name="connsiteX6" fmla="*/ 383458 w 513274"/>
                      <a:gd name="connsiteY6" fmla="*/ 94553 h 364237"/>
                      <a:gd name="connsiteX7" fmla="*/ 362389 w 513274"/>
                      <a:gd name="connsiteY7" fmla="*/ 128263 h 364237"/>
                      <a:gd name="connsiteX8" fmla="*/ 345534 w 513274"/>
                      <a:gd name="connsiteY8" fmla="*/ 157760 h 364237"/>
                      <a:gd name="connsiteX9" fmla="*/ 0 w 513274"/>
                      <a:gd name="connsiteY9" fmla="*/ 364237 h 364237"/>
                      <a:gd name="connsiteX0" fmla="*/ 0 w 513274"/>
                      <a:gd name="connsiteY0" fmla="*/ 364237 h 364237"/>
                      <a:gd name="connsiteX1" fmla="*/ 63208 w 513274"/>
                      <a:gd name="connsiteY1" fmla="*/ 263106 h 364237"/>
                      <a:gd name="connsiteX2" fmla="*/ 143270 w 513274"/>
                      <a:gd name="connsiteY2" fmla="*/ 191471 h 364237"/>
                      <a:gd name="connsiteX3" fmla="*/ 273899 w 513274"/>
                      <a:gd name="connsiteY3" fmla="*/ 115622 h 364237"/>
                      <a:gd name="connsiteX4" fmla="*/ 513274 w 513274"/>
                      <a:gd name="connsiteY4" fmla="*/ 0 h 364237"/>
                      <a:gd name="connsiteX5" fmla="*/ 422714 w 513274"/>
                      <a:gd name="connsiteY5" fmla="*/ 55815 h 364237"/>
                      <a:gd name="connsiteX6" fmla="*/ 383458 w 513274"/>
                      <a:gd name="connsiteY6" fmla="*/ 94553 h 364237"/>
                      <a:gd name="connsiteX7" fmla="*/ 362389 w 513274"/>
                      <a:gd name="connsiteY7" fmla="*/ 128263 h 364237"/>
                      <a:gd name="connsiteX8" fmla="*/ 345534 w 513274"/>
                      <a:gd name="connsiteY8" fmla="*/ 157760 h 364237"/>
                      <a:gd name="connsiteX9" fmla="*/ 0 w 513274"/>
                      <a:gd name="connsiteY9" fmla="*/ 364237 h 364237"/>
                      <a:gd name="connsiteX0" fmla="*/ 0 w 510909"/>
                      <a:gd name="connsiteY0" fmla="*/ 373700 h 373700"/>
                      <a:gd name="connsiteX1" fmla="*/ 60843 w 510909"/>
                      <a:gd name="connsiteY1" fmla="*/ 263106 h 373700"/>
                      <a:gd name="connsiteX2" fmla="*/ 140905 w 510909"/>
                      <a:gd name="connsiteY2" fmla="*/ 191471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40905 w 510909"/>
                      <a:gd name="connsiteY2" fmla="*/ 191471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9358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4339 h 374339"/>
                      <a:gd name="connsiteX1" fmla="*/ 55349 w 510909"/>
                      <a:gd name="connsiteY1" fmla="*/ 288470 h 374339"/>
                      <a:gd name="connsiteX2" fmla="*/ 135411 w 510909"/>
                      <a:gd name="connsiteY2" fmla="*/ 208593 h 374339"/>
                      <a:gd name="connsiteX3" fmla="*/ 263293 w 510909"/>
                      <a:gd name="connsiteY3" fmla="*/ 121755 h 374339"/>
                      <a:gd name="connsiteX4" fmla="*/ 510909 w 510909"/>
                      <a:gd name="connsiteY4" fmla="*/ 639 h 374339"/>
                      <a:gd name="connsiteX5" fmla="*/ 420349 w 510909"/>
                      <a:gd name="connsiteY5" fmla="*/ 56454 h 374339"/>
                      <a:gd name="connsiteX6" fmla="*/ 381093 w 510909"/>
                      <a:gd name="connsiteY6" fmla="*/ 95192 h 374339"/>
                      <a:gd name="connsiteX7" fmla="*/ 360024 w 510909"/>
                      <a:gd name="connsiteY7" fmla="*/ 128902 h 374339"/>
                      <a:gd name="connsiteX8" fmla="*/ 343169 w 510909"/>
                      <a:gd name="connsiteY8" fmla="*/ 158399 h 374339"/>
                      <a:gd name="connsiteX9" fmla="*/ 0 w 510909"/>
                      <a:gd name="connsiteY9" fmla="*/ 374339 h 374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510909" h="374339">
                        <a:moveTo>
                          <a:pt x="0" y="374339"/>
                        </a:moveTo>
                        <a:cubicBezTo>
                          <a:pt x="19665" y="338170"/>
                          <a:pt x="32781" y="316094"/>
                          <a:pt x="55349" y="288470"/>
                        </a:cubicBezTo>
                        <a:cubicBezTo>
                          <a:pt x="77917" y="260846"/>
                          <a:pt x="100754" y="236379"/>
                          <a:pt x="135411" y="208593"/>
                        </a:cubicBezTo>
                        <a:cubicBezTo>
                          <a:pt x="170068" y="180807"/>
                          <a:pt x="200710" y="156414"/>
                          <a:pt x="263293" y="121755"/>
                        </a:cubicBezTo>
                        <a:cubicBezTo>
                          <a:pt x="325876" y="87096"/>
                          <a:pt x="503903" y="-8716"/>
                          <a:pt x="510909" y="639"/>
                        </a:cubicBezTo>
                        <a:cubicBezTo>
                          <a:pt x="487031" y="16090"/>
                          <a:pt x="441985" y="40695"/>
                          <a:pt x="420349" y="56454"/>
                        </a:cubicBezTo>
                        <a:cubicBezTo>
                          <a:pt x="398713" y="72213"/>
                          <a:pt x="391147" y="83117"/>
                          <a:pt x="381093" y="95192"/>
                        </a:cubicBezTo>
                        <a:cubicBezTo>
                          <a:pt x="371039" y="107267"/>
                          <a:pt x="366345" y="118367"/>
                          <a:pt x="360024" y="128902"/>
                        </a:cubicBezTo>
                        <a:cubicBezTo>
                          <a:pt x="353703" y="139436"/>
                          <a:pt x="348436" y="148917"/>
                          <a:pt x="343169" y="158399"/>
                        </a:cubicBezTo>
                        <a:lnTo>
                          <a:pt x="0" y="374339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23000">
                        <a:srgbClr val="DF8045">
                          <a:lumMod val="50000"/>
                          <a:alpha val="70000"/>
                        </a:srgbClr>
                      </a:gs>
                      <a:gs pos="48000">
                        <a:srgbClr val="DF8045">
                          <a:lumMod val="75000"/>
                          <a:alpha val="93000"/>
                        </a:srgbClr>
                      </a:gs>
                      <a:gs pos="72000">
                        <a:srgbClr val="DF8045">
                          <a:lumMod val="60000"/>
                          <a:lumOff val="40000"/>
                        </a:srgbClr>
                      </a:gs>
                    </a:gsLst>
                    <a:lin ang="180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2400" kern="0">
                      <a:solidFill>
                        <a:srgbClr val="080808"/>
                      </a:solidFill>
                      <a:latin typeface="Segoe"/>
                    </a:endParaRPr>
                  </a:p>
                </p:txBody>
              </p:sp>
              <p:sp>
                <p:nvSpPr>
                  <p:cNvPr id="128" name="任意多边形 127"/>
                  <p:cNvSpPr/>
                  <p:nvPr/>
                </p:nvSpPr>
                <p:spPr>
                  <a:xfrm>
                    <a:off x="3834581" y="2618339"/>
                    <a:ext cx="644715" cy="386118"/>
                  </a:xfrm>
                  <a:custGeom>
                    <a:avLst/>
                    <a:gdLst>
                      <a:gd name="connsiteX0" fmla="*/ 644715 w 644715"/>
                      <a:gd name="connsiteY0" fmla="*/ 2660 h 386118"/>
                      <a:gd name="connsiteX1" fmla="*/ 341319 w 644715"/>
                      <a:gd name="connsiteY1" fmla="*/ 166999 h 386118"/>
                      <a:gd name="connsiteX2" fmla="*/ 299181 w 644715"/>
                      <a:gd name="connsiteY2" fmla="*/ 196496 h 386118"/>
                      <a:gd name="connsiteX3" fmla="*/ 0 w 644715"/>
                      <a:gd name="connsiteY3" fmla="*/ 386118 h 386118"/>
                      <a:gd name="connsiteX4" fmla="*/ 37924 w 644715"/>
                      <a:gd name="connsiteY4" fmla="*/ 306055 h 386118"/>
                      <a:gd name="connsiteX5" fmla="*/ 227546 w 644715"/>
                      <a:gd name="connsiteY5" fmla="*/ 137502 h 386118"/>
                      <a:gd name="connsiteX6" fmla="*/ 400313 w 644715"/>
                      <a:gd name="connsiteY6" fmla="*/ 40585 h 386118"/>
                      <a:gd name="connsiteX7" fmla="*/ 564652 w 644715"/>
                      <a:gd name="connsiteY7" fmla="*/ 2660 h 386118"/>
                      <a:gd name="connsiteX8" fmla="*/ 644715 w 644715"/>
                      <a:gd name="connsiteY8" fmla="*/ 2660 h 386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44715" h="386118">
                        <a:moveTo>
                          <a:pt x="644715" y="2660"/>
                        </a:moveTo>
                        <a:lnTo>
                          <a:pt x="341319" y="166999"/>
                        </a:lnTo>
                        <a:lnTo>
                          <a:pt x="299181" y="196496"/>
                        </a:lnTo>
                        <a:lnTo>
                          <a:pt x="0" y="386118"/>
                        </a:lnTo>
                        <a:cubicBezTo>
                          <a:pt x="12641" y="359430"/>
                          <a:pt x="0" y="347491"/>
                          <a:pt x="37924" y="306055"/>
                        </a:cubicBezTo>
                        <a:cubicBezTo>
                          <a:pt x="75848" y="264619"/>
                          <a:pt x="167148" y="181747"/>
                          <a:pt x="227546" y="137502"/>
                        </a:cubicBezTo>
                        <a:cubicBezTo>
                          <a:pt x="287944" y="93257"/>
                          <a:pt x="344129" y="63059"/>
                          <a:pt x="400313" y="40585"/>
                        </a:cubicBezTo>
                        <a:cubicBezTo>
                          <a:pt x="456497" y="18111"/>
                          <a:pt x="523216" y="8278"/>
                          <a:pt x="564652" y="2660"/>
                        </a:cubicBezTo>
                        <a:cubicBezTo>
                          <a:pt x="606088" y="-2958"/>
                          <a:pt x="627508" y="1958"/>
                          <a:pt x="644715" y="266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23000">
                        <a:srgbClr val="DF8045">
                          <a:lumMod val="50000"/>
                          <a:alpha val="70000"/>
                        </a:srgbClr>
                      </a:gs>
                      <a:gs pos="48000">
                        <a:srgbClr val="DF8045">
                          <a:lumMod val="75000"/>
                          <a:alpha val="93000"/>
                        </a:srgbClr>
                      </a:gs>
                      <a:gs pos="72000">
                        <a:srgbClr val="DF8045">
                          <a:lumMod val="60000"/>
                          <a:lumOff val="40000"/>
                        </a:srgbClr>
                      </a:gs>
                    </a:gsLst>
                    <a:lin ang="180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2400" kern="0">
                      <a:solidFill>
                        <a:srgbClr val="080808"/>
                      </a:solidFill>
                      <a:latin typeface="Segoe"/>
                    </a:endParaRPr>
                  </a:p>
                </p:txBody>
              </p:sp>
              <p:sp>
                <p:nvSpPr>
                  <p:cNvPr id="129" name="任意多边形 128"/>
                  <p:cNvSpPr/>
                  <p:nvPr/>
                </p:nvSpPr>
                <p:spPr>
                  <a:xfrm>
                    <a:off x="4057668" y="2523457"/>
                    <a:ext cx="421628" cy="295592"/>
                  </a:xfrm>
                  <a:custGeom>
                    <a:avLst/>
                    <a:gdLst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45 w 421628"/>
                      <a:gd name="connsiteY0" fmla="*/ 202888 h 295592"/>
                      <a:gd name="connsiteX1" fmla="*/ 76094 w 421628"/>
                      <a:gd name="connsiteY1" fmla="*/ 295592 h 295592"/>
                      <a:gd name="connsiteX2" fmla="*/ 114019 w 421628"/>
                      <a:gd name="connsiteY2" fmla="*/ 228171 h 295592"/>
                      <a:gd name="connsiteX3" fmla="*/ 198295 w 421628"/>
                      <a:gd name="connsiteY3" fmla="*/ 148108 h 295592"/>
                      <a:gd name="connsiteX4" fmla="*/ 303641 w 421628"/>
                      <a:gd name="connsiteY4" fmla="*/ 110184 h 295592"/>
                      <a:gd name="connsiteX5" fmla="*/ 421628 w 421628"/>
                      <a:gd name="connsiteY5" fmla="*/ 105970 h 295592"/>
                      <a:gd name="connsiteX6" fmla="*/ 392131 w 421628"/>
                      <a:gd name="connsiteY6" fmla="*/ 624 h 295592"/>
                      <a:gd name="connsiteX7" fmla="*/ 324710 w 421628"/>
                      <a:gd name="connsiteY7" fmla="*/ 624 h 295592"/>
                      <a:gd name="connsiteX8" fmla="*/ 244647 w 421628"/>
                      <a:gd name="connsiteY8" fmla="*/ 9052 h 295592"/>
                      <a:gd name="connsiteX9" fmla="*/ 140395 w 421628"/>
                      <a:gd name="connsiteY9" fmla="*/ 45882 h 295592"/>
                      <a:gd name="connsiteX10" fmla="*/ 55025 w 421628"/>
                      <a:gd name="connsiteY10" fmla="*/ 118611 h 295592"/>
                      <a:gd name="connsiteX11" fmla="*/ 245 w 421628"/>
                      <a:gd name="connsiteY11" fmla="*/ 202888 h 295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21628" h="295592">
                        <a:moveTo>
                          <a:pt x="245" y="202888"/>
                        </a:moveTo>
                        <a:cubicBezTo>
                          <a:pt x="16397" y="228172"/>
                          <a:pt x="50811" y="264690"/>
                          <a:pt x="76094" y="295592"/>
                        </a:cubicBezTo>
                        <a:cubicBezTo>
                          <a:pt x="88736" y="273118"/>
                          <a:pt x="93652" y="252752"/>
                          <a:pt x="114019" y="228171"/>
                        </a:cubicBezTo>
                        <a:cubicBezTo>
                          <a:pt x="134386" y="203590"/>
                          <a:pt x="166691" y="167772"/>
                          <a:pt x="198295" y="148108"/>
                        </a:cubicBezTo>
                        <a:cubicBezTo>
                          <a:pt x="229899" y="128443"/>
                          <a:pt x="266419" y="117207"/>
                          <a:pt x="303641" y="110184"/>
                        </a:cubicBezTo>
                        <a:cubicBezTo>
                          <a:pt x="340863" y="103161"/>
                          <a:pt x="381245" y="104565"/>
                          <a:pt x="421628" y="105970"/>
                        </a:cubicBezTo>
                        <a:lnTo>
                          <a:pt x="392131" y="624"/>
                        </a:lnTo>
                        <a:cubicBezTo>
                          <a:pt x="369657" y="624"/>
                          <a:pt x="349290" y="-781"/>
                          <a:pt x="324710" y="624"/>
                        </a:cubicBezTo>
                        <a:cubicBezTo>
                          <a:pt x="300130" y="2029"/>
                          <a:pt x="275366" y="1509"/>
                          <a:pt x="244647" y="9052"/>
                        </a:cubicBezTo>
                        <a:cubicBezTo>
                          <a:pt x="213928" y="16595"/>
                          <a:pt x="171999" y="27622"/>
                          <a:pt x="140395" y="45882"/>
                        </a:cubicBezTo>
                        <a:cubicBezTo>
                          <a:pt x="108791" y="64142"/>
                          <a:pt x="78383" y="92443"/>
                          <a:pt x="55025" y="118611"/>
                        </a:cubicBezTo>
                        <a:cubicBezTo>
                          <a:pt x="31667" y="144779"/>
                          <a:pt x="-3266" y="190246"/>
                          <a:pt x="245" y="202888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23000">
                        <a:srgbClr val="DF8045">
                          <a:lumMod val="50000"/>
                          <a:alpha val="70000"/>
                        </a:srgbClr>
                      </a:gs>
                      <a:gs pos="48000">
                        <a:srgbClr val="DF8045">
                          <a:lumMod val="75000"/>
                          <a:alpha val="93000"/>
                        </a:srgbClr>
                      </a:gs>
                      <a:gs pos="72000">
                        <a:srgbClr val="DF8045">
                          <a:lumMod val="60000"/>
                          <a:lumOff val="40000"/>
                        </a:srgbClr>
                      </a:gs>
                    </a:gsLst>
                    <a:lin ang="180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2400" kern="0">
                      <a:solidFill>
                        <a:srgbClr val="080808"/>
                      </a:solidFill>
                      <a:latin typeface="Segoe"/>
                    </a:endParaRPr>
                  </a:p>
                </p:txBody>
              </p:sp>
            </p:grpSp>
          </p:grpSp>
          <p:grpSp>
            <p:nvGrpSpPr>
              <p:cNvPr id="118" name="组合 126"/>
              <p:cNvGrpSpPr/>
              <p:nvPr/>
            </p:nvGrpSpPr>
            <p:grpSpPr>
              <a:xfrm>
                <a:off x="2826801" y="2479817"/>
                <a:ext cx="679353" cy="1260398"/>
                <a:chOff x="3674015" y="2755841"/>
                <a:chExt cx="442892" cy="821696"/>
              </a:xfrm>
            </p:grpSpPr>
            <p:sp>
              <p:nvSpPr>
                <p:cNvPr id="122" name="任意多边形 121"/>
                <p:cNvSpPr/>
                <p:nvPr/>
              </p:nvSpPr>
              <p:spPr>
                <a:xfrm>
                  <a:off x="3703952" y="3392129"/>
                  <a:ext cx="408741" cy="185408"/>
                </a:xfrm>
                <a:custGeom>
                  <a:avLst/>
                  <a:gdLst>
                    <a:gd name="connsiteX0" fmla="*/ 408741 w 408741"/>
                    <a:gd name="connsiteY0" fmla="*/ 8428 h 185408"/>
                    <a:gd name="connsiteX1" fmla="*/ 75849 w 408741"/>
                    <a:gd name="connsiteY1" fmla="*/ 185408 h 185408"/>
                    <a:gd name="connsiteX2" fmla="*/ 0 w 408741"/>
                    <a:gd name="connsiteY2" fmla="*/ 164339 h 185408"/>
                    <a:gd name="connsiteX3" fmla="*/ 307609 w 408741"/>
                    <a:gd name="connsiteY3" fmla="*/ 0 h 185408"/>
                    <a:gd name="connsiteX4" fmla="*/ 408741 w 408741"/>
                    <a:gd name="connsiteY4" fmla="*/ 8428 h 185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8741" h="185408">
                      <a:moveTo>
                        <a:pt x="408741" y="8428"/>
                      </a:moveTo>
                      <a:lnTo>
                        <a:pt x="75849" y="185408"/>
                      </a:lnTo>
                      <a:lnTo>
                        <a:pt x="0" y="164339"/>
                      </a:lnTo>
                      <a:lnTo>
                        <a:pt x="307609" y="0"/>
                      </a:lnTo>
                      <a:lnTo>
                        <a:pt x="408741" y="8428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123" name="任意多边形 122"/>
                <p:cNvSpPr/>
                <p:nvPr/>
              </p:nvSpPr>
              <p:spPr>
                <a:xfrm>
                  <a:off x="3965579" y="2760055"/>
                  <a:ext cx="151328" cy="644716"/>
                </a:xfrm>
                <a:custGeom>
                  <a:avLst/>
                  <a:gdLst>
                    <a:gd name="connsiteX0" fmla="*/ 37765 w 151538"/>
                    <a:gd name="connsiteY0" fmla="*/ 632074 h 644716"/>
                    <a:gd name="connsiteX1" fmla="*/ 25123 w 151538"/>
                    <a:gd name="connsiteY1" fmla="*/ 552011 h 644716"/>
                    <a:gd name="connsiteX2" fmla="*/ 4054 w 151538"/>
                    <a:gd name="connsiteY2" fmla="*/ 429810 h 644716"/>
                    <a:gd name="connsiteX3" fmla="*/ 4054 w 151538"/>
                    <a:gd name="connsiteY3" fmla="*/ 248616 h 644716"/>
                    <a:gd name="connsiteX4" fmla="*/ 46192 w 151538"/>
                    <a:gd name="connsiteY4" fmla="*/ 63208 h 644716"/>
                    <a:gd name="connsiteX5" fmla="*/ 79903 w 151538"/>
                    <a:gd name="connsiteY5" fmla="*/ 0 h 644716"/>
                    <a:gd name="connsiteX6" fmla="*/ 151538 w 151538"/>
                    <a:gd name="connsiteY6" fmla="*/ 96918 h 644716"/>
                    <a:gd name="connsiteX7" fmla="*/ 134683 w 151538"/>
                    <a:gd name="connsiteY7" fmla="*/ 155912 h 644716"/>
                    <a:gd name="connsiteX8" fmla="*/ 117827 w 151538"/>
                    <a:gd name="connsiteY8" fmla="*/ 235974 h 644716"/>
                    <a:gd name="connsiteX9" fmla="*/ 113613 w 151538"/>
                    <a:gd name="connsiteY9" fmla="*/ 375031 h 644716"/>
                    <a:gd name="connsiteX10" fmla="*/ 122041 w 151538"/>
                    <a:gd name="connsiteY10" fmla="*/ 501445 h 644716"/>
                    <a:gd name="connsiteX11" fmla="*/ 147324 w 151538"/>
                    <a:gd name="connsiteY11" fmla="*/ 644716 h 644716"/>
                    <a:gd name="connsiteX12" fmla="*/ 37765 w 151538"/>
                    <a:gd name="connsiteY12" fmla="*/ 632074 h 644716"/>
                    <a:gd name="connsiteX0" fmla="*/ 37555 w 151328"/>
                    <a:gd name="connsiteY0" fmla="*/ 632074 h 644716"/>
                    <a:gd name="connsiteX1" fmla="*/ 20699 w 151328"/>
                    <a:gd name="connsiteY1" fmla="*/ 560439 h 644716"/>
                    <a:gd name="connsiteX2" fmla="*/ 3844 w 151328"/>
                    <a:gd name="connsiteY2" fmla="*/ 429810 h 644716"/>
                    <a:gd name="connsiteX3" fmla="*/ 3844 w 151328"/>
                    <a:gd name="connsiteY3" fmla="*/ 248616 h 644716"/>
                    <a:gd name="connsiteX4" fmla="*/ 45982 w 151328"/>
                    <a:gd name="connsiteY4" fmla="*/ 63208 h 644716"/>
                    <a:gd name="connsiteX5" fmla="*/ 79693 w 151328"/>
                    <a:gd name="connsiteY5" fmla="*/ 0 h 644716"/>
                    <a:gd name="connsiteX6" fmla="*/ 151328 w 151328"/>
                    <a:gd name="connsiteY6" fmla="*/ 96918 h 644716"/>
                    <a:gd name="connsiteX7" fmla="*/ 134473 w 151328"/>
                    <a:gd name="connsiteY7" fmla="*/ 155912 h 644716"/>
                    <a:gd name="connsiteX8" fmla="*/ 117617 w 151328"/>
                    <a:gd name="connsiteY8" fmla="*/ 235974 h 644716"/>
                    <a:gd name="connsiteX9" fmla="*/ 113403 w 151328"/>
                    <a:gd name="connsiteY9" fmla="*/ 375031 h 644716"/>
                    <a:gd name="connsiteX10" fmla="*/ 121831 w 151328"/>
                    <a:gd name="connsiteY10" fmla="*/ 501445 h 644716"/>
                    <a:gd name="connsiteX11" fmla="*/ 147114 w 151328"/>
                    <a:gd name="connsiteY11" fmla="*/ 644716 h 644716"/>
                    <a:gd name="connsiteX12" fmla="*/ 37555 w 151328"/>
                    <a:gd name="connsiteY12" fmla="*/ 632074 h 64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1328" h="644716">
                      <a:moveTo>
                        <a:pt x="37555" y="632074"/>
                      </a:moveTo>
                      <a:cubicBezTo>
                        <a:pt x="34043" y="608898"/>
                        <a:pt x="26317" y="594150"/>
                        <a:pt x="20699" y="560439"/>
                      </a:cubicBezTo>
                      <a:cubicBezTo>
                        <a:pt x="15081" y="526728"/>
                        <a:pt x="6653" y="481781"/>
                        <a:pt x="3844" y="429810"/>
                      </a:cubicBezTo>
                      <a:cubicBezTo>
                        <a:pt x="1035" y="377839"/>
                        <a:pt x="-3179" y="309716"/>
                        <a:pt x="3844" y="248616"/>
                      </a:cubicBezTo>
                      <a:cubicBezTo>
                        <a:pt x="10867" y="187516"/>
                        <a:pt x="33341" y="104644"/>
                        <a:pt x="45982" y="63208"/>
                      </a:cubicBezTo>
                      <a:cubicBezTo>
                        <a:pt x="58623" y="21772"/>
                        <a:pt x="69158" y="10886"/>
                        <a:pt x="79693" y="0"/>
                      </a:cubicBezTo>
                      <a:lnTo>
                        <a:pt x="151328" y="96918"/>
                      </a:lnTo>
                      <a:cubicBezTo>
                        <a:pt x="145710" y="116583"/>
                        <a:pt x="140091" y="132736"/>
                        <a:pt x="134473" y="155912"/>
                      </a:cubicBezTo>
                      <a:cubicBezTo>
                        <a:pt x="128855" y="179088"/>
                        <a:pt x="121129" y="199454"/>
                        <a:pt x="117617" y="235974"/>
                      </a:cubicBezTo>
                      <a:cubicBezTo>
                        <a:pt x="114105" y="272494"/>
                        <a:pt x="112701" y="330786"/>
                        <a:pt x="113403" y="375031"/>
                      </a:cubicBezTo>
                      <a:cubicBezTo>
                        <a:pt x="114105" y="419276"/>
                        <a:pt x="116213" y="456498"/>
                        <a:pt x="121831" y="501445"/>
                      </a:cubicBezTo>
                      <a:cubicBezTo>
                        <a:pt x="127449" y="546392"/>
                        <a:pt x="137281" y="595554"/>
                        <a:pt x="147114" y="644716"/>
                      </a:cubicBezTo>
                      <a:lnTo>
                        <a:pt x="37555" y="632074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124" name="任意多边形 123"/>
                <p:cNvSpPr/>
                <p:nvPr/>
              </p:nvSpPr>
              <p:spPr>
                <a:xfrm>
                  <a:off x="3674015" y="2755841"/>
                  <a:ext cx="371257" cy="796413"/>
                </a:xfrm>
                <a:custGeom>
                  <a:avLst/>
                  <a:gdLst>
                    <a:gd name="connsiteX0" fmla="*/ 29937 w 371257"/>
                    <a:gd name="connsiteY0" fmla="*/ 796413 h 796413"/>
                    <a:gd name="connsiteX1" fmla="*/ 329119 w 371257"/>
                    <a:gd name="connsiteY1" fmla="*/ 636288 h 796413"/>
                    <a:gd name="connsiteX2" fmla="*/ 308050 w 371257"/>
                    <a:gd name="connsiteY2" fmla="*/ 556225 h 796413"/>
                    <a:gd name="connsiteX3" fmla="*/ 295408 w 371257"/>
                    <a:gd name="connsiteY3" fmla="*/ 429811 h 796413"/>
                    <a:gd name="connsiteX4" fmla="*/ 291194 w 371257"/>
                    <a:gd name="connsiteY4" fmla="*/ 324465 h 796413"/>
                    <a:gd name="connsiteX5" fmla="*/ 303836 w 371257"/>
                    <a:gd name="connsiteY5" fmla="*/ 189623 h 796413"/>
                    <a:gd name="connsiteX6" fmla="*/ 333332 w 371257"/>
                    <a:gd name="connsiteY6" fmla="*/ 84277 h 796413"/>
                    <a:gd name="connsiteX7" fmla="*/ 371257 w 371257"/>
                    <a:gd name="connsiteY7" fmla="*/ 0 h 796413"/>
                    <a:gd name="connsiteX8" fmla="*/ 29937 w 371257"/>
                    <a:gd name="connsiteY8" fmla="*/ 219119 h 796413"/>
                    <a:gd name="connsiteX9" fmla="*/ 13082 w 371257"/>
                    <a:gd name="connsiteY9" fmla="*/ 303396 h 796413"/>
                    <a:gd name="connsiteX10" fmla="*/ 440 w 371257"/>
                    <a:gd name="connsiteY10" fmla="*/ 434024 h 796413"/>
                    <a:gd name="connsiteX11" fmla="*/ 4654 w 371257"/>
                    <a:gd name="connsiteY11" fmla="*/ 598364 h 796413"/>
                    <a:gd name="connsiteX12" fmla="*/ 21509 w 371257"/>
                    <a:gd name="connsiteY12" fmla="*/ 733206 h 796413"/>
                    <a:gd name="connsiteX13" fmla="*/ 29937 w 371257"/>
                    <a:gd name="connsiteY13" fmla="*/ 796413 h 7964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71257" h="796413">
                      <a:moveTo>
                        <a:pt x="29937" y="796413"/>
                      </a:moveTo>
                      <a:lnTo>
                        <a:pt x="329119" y="636288"/>
                      </a:lnTo>
                      <a:cubicBezTo>
                        <a:pt x="322096" y="609600"/>
                        <a:pt x="313669" y="590638"/>
                        <a:pt x="308050" y="556225"/>
                      </a:cubicBezTo>
                      <a:cubicBezTo>
                        <a:pt x="302431" y="521812"/>
                        <a:pt x="298217" y="468438"/>
                        <a:pt x="295408" y="429811"/>
                      </a:cubicBezTo>
                      <a:cubicBezTo>
                        <a:pt x="292599" y="391184"/>
                        <a:pt x="289789" y="364496"/>
                        <a:pt x="291194" y="324465"/>
                      </a:cubicBezTo>
                      <a:cubicBezTo>
                        <a:pt x="292599" y="284434"/>
                        <a:pt x="296813" y="229654"/>
                        <a:pt x="303836" y="189623"/>
                      </a:cubicBezTo>
                      <a:cubicBezTo>
                        <a:pt x="310859" y="149592"/>
                        <a:pt x="322095" y="115881"/>
                        <a:pt x="333332" y="84277"/>
                      </a:cubicBezTo>
                      <a:cubicBezTo>
                        <a:pt x="344569" y="52673"/>
                        <a:pt x="357913" y="26336"/>
                        <a:pt x="371257" y="0"/>
                      </a:cubicBezTo>
                      <a:lnTo>
                        <a:pt x="29937" y="219119"/>
                      </a:lnTo>
                      <a:cubicBezTo>
                        <a:pt x="24319" y="247211"/>
                        <a:pt x="17998" y="267579"/>
                        <a:pt x="13082" y="303396"/>
                      </a:cubicBezTo>
                      <a:cubicBezTo>
                        <a:pt x="8166" y="339213"/>
                        <a:pt x="1845" y="384863"/>
                        <a:pt x="440" y="434024"/>
                      </a:cubicBezTo>
                      <a:cubicBezTo>
                        <a:pt x="-965" y="483185"/>
                        <a:pt x="1142" y="548500"/>
                        <a:pt x="4654" y="598364"/>
                      </a:cubicBezTo>
                      <a:cubicBezTo>
                        <a:pt x="8166" y="648228"/>
                        <a:pt x="17295" y="699495"/>
                        <a:pt x="21509" y="733206"/>
                      </a:cubicBezTo>
                      <a:lnTo>
                        <a:pt x="29937" y="796413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  <p:grpSp>
            <p:nvGrpSpPr>
              <p:cNvPr id="119" name="组合 127"/>
              <p:cNvGrpSpPr/>
              <p:nvPr/>
            </p:nvGrpSpPr>
            <p:grpSpPr>
              <a:xfrm>
                <a:off x="2917966" y="3630343"/>
                <a:ext cx="1079420" cy="1176373"/>
                <a:chOff x="3733449" y="3505902"/>
                <a:chExt cx="703709" cy="766916"/>
              </a:xfrm>
            </p:grpSpPr>
            <p:sp>
              <p:nvSpPr>
                <p:cNvPr id="120" name="任意多边形 119"/>
                <p:cNvSpPr/>
                <p:nvPr/>
              </p:nvSpPr>
              <p:spPr>
                <a:xfrm>
                  <a:off x="4032630" y="3505902"/>
                  <a:ext cx="404528" cy="611005"/>
                </a:xfrm>
                <a:custGeom>
                  <a:avLst/>
                  <a:gdLst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26415 w 404528"/>
                    <a:gd name="connsiteY3" fmla="*/ 290754 h 611005"/>
                    <a:gd name="connsiteX4" fmla="*/ 75849 w 404528"/>
                    <a:gd name="connsiteY4" fmla="*/ 193836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75849 w 404528"/>
                    <a:gd name="connsiteY4" fmla="*/ 193836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196499 w 404528"/>
                    <a:gd name="connsiteY2" fmla="*/ 424044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196499 w 404528"/>
                    <a:gd name="connsiteY2" fmla="*/ 424044 h 611005"/>
                    <a:gd name="connsiteX3" fmla="*/ 112223 w 404528"/>
                    <a:gd name="connsiteY3" fmla="*/ 274195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4528" h="611005">
                      <a:moveTo>
                        <a:pt x="345534" y="611005"/>
                      </a:moveTo>
                      <a:cubicBezTo>
                        <a:pt x="323060" y="583263"/>
                        <a:pt x="302952" y="564985"/>
                        <a:pt x="278113" y="533825"/>
                      </a:cubicBezTo>
                      <a:cubicBezTo>
                        <a:pt x="253274" y="502665"/>
                        <a:pt x="224147" y="467316"/>
                        <a:pt x="196499" y="424044"/>
                      </a:cubicBezTo>
                      <a:cubicBezTo>
                        <a:pt x="168851" y="380772"/>
                        <a:pt x="133514" y="314140"/>
                        <a:pt x="112223" y="274195"/>
                      </a:cubicBezTo>
                      <a:cubicBezTo>
                        <a:pt x="90932" y="234250"/>
                        <a:pt x="83945" y="219539"/>
                        <a:pt x="68753" y="184374"/>
                      </a:cubicBezTo>
                      <a:cubicBezTo>
                        <a:pt x="53561" y="149209"/>
                        <a:pt x="32529" y="93937"/>
                        <a:pt x="21070" y="63208"/>
                      </a:cubicBezTo>
                      <a:cubicBezTo>
                        <a:pt x="9611" y="32479"/>
                        <a:pt x="4214" y="15451"/>
                        <a:pt x="0" y="0"/>
                      </a:cubicBezTo>
                      <a:lnTo>
                        <a:pt x="105346" y="4214"/>
                      </a:lnTo>
                      <a:cubicBezTo>
                        <a:pt x="116583" y="33711"/>
                        <a:pt x="125713" y="59696"/>
                        <a:pt x="139057" y="92704"/>
                      </a:cubicBezTo>
                      <a:cubicBezTo>
                        <a:pt x="152401" y="125712"/>
                        <a:pt x="165042" y="161530"/>
                        <a:pt x="185409" y="202264"/>
                      </a:cubicBezTo>
                      <a:cubicBezTo>
                        <a:pt x="205776" y="242998"/>
                        <a:pt x="235975" y="295670"/>
                        <a:pt x="261258" y="337106"/>
                      </a:cubicBezTo>
                      <a:cubicBezTo>
                        <a:pt x="286541" y="378542"/>
                        <a:pt x="313228" y="417872"/>
                        <a:pt x="337106" y="450880"/>
                      </a:cubicBezTo>
                      <a:cubicBezTo>
                        <a:pt x="360984" y="483888"/>
                        <a:pt x="382756" y="509522"/>
                        <a:pt x="404528" y="535156"/>
                      </a:cubicBezTo>
                      <a:lnTo>
                        <a:pt x="345534" y="611005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  <p:sp>
              <p:nvSpPr>
                <p:cNvPr id="121" name="任意多边形 120"/>
                <p:cNvSpPr/>
                <p:nvPr/>
              </p:nvSpPr>
              <p:spPr>
                <a:xfrm>
                  <a:off x="3733449" y="3505902"/>
                  <a:ext cx="648929" cy="766916"/>
                </a:xfrm>
                <a:custGeom>
                  <a:avLst/>
                  <a:gdLst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63521 h 766916"/>
                    <a:gd name="connsiteX5" fmla="*/ 75849 w 648929"/>
                    <a:gd name="connsiteY5" fmla="*/ 358175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63521 h 766916"/>
                    <a:gd name="connsiteX5" fmla="*/ 75849 w 648929"/>
                    <a:gd name="connsiteY5" fmla="*/ 370003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606604 w 648929"/>
                    <a:gd name="connsiteY13" fmla="*/ 557692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43397 w 648929"/>
                    <a:gd name="connsiteY12" fmla="*/ 473416 h 766916"/>
                    <a:gd name="connsiteX13" fmla="*/ 606604 w 648929"/>
                    <a:gd name="connsiteY13" fmla="*/ 557692 h 766916"/>
                    <a:gd name="connsiteX14" fmla="*/ 648929 w 648929"/>
                    <a:gd name="connsiteY14" fmla="*/ 606791 h 766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48929" h="766916">
                      <a:moveTo>
                        <a:pt x="648929" y="606791"/>
                      </a:moveTo>
                      <a:lnTo>
                        <a:pt x="324464" y="766916"/>
                      </a:lnTo>
                      <a:cubicBezTo>
                        <a:pt x="304800" y="743038"/>
                        <a:pt x="286540" y="723373"/>
                        <a:pt x="265471" y="695281"/>
                      </a:cubicBezTo>
                      <a:cubicBezTo>
                        <a:pt x="244402" y="667189"/>
                        <a:pt x="221226" y="635413"/>
                        <a:pt x="198050" y="598363"/>
                      </a:cubicBezTo>
                      <a:cubicBezTo>
                        <a:pt x="174874" y="561313"/>
                        <a:pt x="146782" y="511043"/>
                        <a:pt x="126415" y="472983"/>
                      </a:cubicBezTo>
                      <a:cubicBezTo>
                        <a:pt x="106048" y="434923"/>
                        <a:pt x="93012" y="409110"/>
                        <a:pt x="75849" y="370003"/>
                      </a:cubicBezTo>
                      <a:cubicBezTo>
                        <a:pt x="58686" y="330896"/>
                        <a:pt x="36075" y="276129"/>
                        <a:pt x="23434" y="238340"/>
                      </a:cubicBezTo>
                      <a:cubicBezTo>
                        <a:pt x="10793" y="200551"/>
                        <a:pt x="4214" y="171713"/>
                        <a:pt x="0" y="143270"/>
                      </a:cubicBezTo>
                      <a:lnTo>
                        <a:pt x="299181" y="0"/>
                      </a:lnTo>
                      <a:cubicBezTo>
                        <a:pt x="309013" y="30901"/>
                        <a:pt x="322385" y="62288"/>
                        <a:pt x="339667" y="103693"/>
                      </a:cubicBezTo>
                      <a:cubicBezTo>
                        <a:pt x="356949" y="145098"/>
                        <a:pt x="381530" y="203909"/>
                        <a:pt x="402874" y="248430"/>
                      </a:cubicBezTo>
                      <a:cubicBezTo>
                        <a:pt x="424218" y="292951"/>
                        <a:pt x="444314" y="333319"/>
                        <a:pt x="467734" y="370817"/>
                      </a:cubicBezTo>
                      <a:cubicBezTo>
                        <a:pt x="491154" y="408315"/>
                        <a:pt x="521626" y="441812"/>
                        <a:pt x="543397" y="473416"/>
                      </a:cubicBezTo>
                      <a:cubicBezTo>
                        <a:pt x="565168" y="505020"/>
                        <a:pt x="594665" y="541539"/>
                        <a:pt x="606604" y="557692"/>
                      </a:cubicBezTo>
                      <a:lnTo>
                        <a:pt x="648929" y="606791"/>
                      </a:lnTo>
                      <a:close/>
                    </a:path>
                  </a:pathLst>
                </a:custGeom>
                <a:gradFill flip="none" rotWithShape="1">
                  <a:gsLst>
                    <a:gs pos="23000">
                      <a:srgbClr val="DF8045">
                        <a:lumMod val="50000"/>
                        <a:alpha val="70000"/>
                      </a:srgbClr>
                    </a:gs>
                    <a:gs pos="48000">
                      <a:srgbClr val="DF8045">
                        <a:lumMod val="75000"/>
                        <a:alpha val="93000"/>
                      </a:srgbClr>
                    </a:gs>
                    <a:gs pos="72000">
                      <a:srgbClr val="DF8045">
                        <a:lumMod val="60000"/>
                        <a:lumOff val="40000"/>
                      </a:srgbClr>
                    </a:gs>
                  </a:gsLst>
                  <a:lin ang="18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080808"/>
                    </a:solidFill>
                    <a:latin typeface="Segoe"/>
                  </a:endParaRPr>
                </a:p>
              </p:txBody>
            </p:sp>
          </p:grpSp>
        </p:grpSp>
        <p:grpSp>
          <p:nvGrpSpPr>
            <p:cNvPr id="24" name="组合 156"/>
            <p:cNvGrpSpPr/>
            <p:nvPr/>
          </p:nvGrpSpPr>
          <p:grpSpPr>
            <a:xfrm rot="16200000">
              <a:off x="3009010" y="3511795"/>
              <a:ext cx="1217434" cy="1449893"/>
              <a:chOff x="2820576" y="2123365"/>
              <a:chExt cx="2726148" cy="3246692"/>
            </a:xfrm>
            <a:effectLst/>
          </p:grpSpPr>
          <p:grpSp>
            <p:nvGrpSpPr>
              <p:cNvPr id="74" name="组合 157"/>
              <p:cNvGrpSpPr/>
              <p:nvPr/>
            </p:nvGrpSpPr>
            <p:grpSpPr>
              <a:xfrm>
                <a:off x="4798880" y="3682062"/>
                <a:ext cx="747844" cy="1202229"/>
                <a:chOff x="4959672" y="3539613"/>
                <a:chExt cx="487543" cy="783771"/>
              </a:xfrm>
            </p:grpSpPr>
            <p:sp>
              <p:nvSpPr>
                <p:cNvPr id="108" name="任意多边形 107"/>
                <p:cNvSpPr/>
                <p:nvPr/>
              </p:nvSpPr>
              <p:spPr>
                <a:xfrm>
                  <a:off x="5001810" y="4119832"/>
                  <a:ext cx="380575" cy="203552"/>
                </a:xfrm>
                <a:custGeom>
                  <a:avLst/>
                  <a:gdLst>
                    <a:gd name="connsiteX0" fmla="*/ 387672 w 387672"/>
                    <a:gd name="connsiteY0" fmla="*/ 84276 h 202263"/>
                    <a:gd name="connsiteX1" fmla="*/ 311823 w 387672"/>
                    <a:gd name="connsiteY1" fmla="*/ 0 h 202263"/>
                    <a:gd name="connsiteX2" fmla="*/ 0 w 387672"/>
                    <a:gd name="connsiteY2" fmla="*/ 143270 h 202263"/>
                    <a:gd name="connsiteX3" fmla="*/ 80063 w 387672"/>
                    <a:gd name="connsiteY3" fmla="*/ 202263 h 202263"/>
                    <a:gd name="connsiteX4" fmla="*/ 387672 w 387672"/>
                    <a:gd name="connsiteY4" fmla="*/ 84276 h 202263"/>
                    <a:gd name="connsiteX0" fmla="*/ 380575 w 380575"/>
                    <a:gd name="connsiteY0" fmla="*/ 78468 h 203552"/>
                    <a:gd name="connsiteX1" fmla="*/ 311823 w 380575"/>
                    <a:gd name="connsiteY1" fmla="*/ 1289 h 203552"/>
                    <a:gd name="connsiteX2" fmla="*/ 0 w 380575"/>
                    <a:gd name="connsiteY2" fmla="*/ 144559 h 203552"/>
                    <a:gd name="connsiteX3" fmla="*/ 80063 w 380575"/>
                    <a:gd name="connsiteY3" fmla="*/ 203552 h 203552"/>
                    <a:gd name="connsiteX4" fmla="*/ 380575 w 380575"/>
                    <a:gd name="connsiteY4" fmla="*/ 78468 h 203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0575" h="203552">
                      <a:moveTo>
                        <a:pt x="380575" y="78468"/>
                      </a:moveTo>
                      <a:cubicBezTo>
                        <a:pt x="357658" y="52742"/>
                        <a:pt x="375252" y="-9726"/>
                        <a:pt x="311823" y="1289"/>
                      </a:cubicBezTo>
                      <a:cubicBezTo>
                        <a:pt x="248394" y="12304"/>
                        <a:pt x="103941" y="96802"/>
                        <a:pt x="0" y="144559"/>
                      </a:cubicBezTo>
                      <a:lnTo>
                        <a:pt x="80063" y="203552"/>
                      </a:lnTo>
                      <a:lnTo>
                        <a:pt x="380575" y="7846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109" name="任意多边形 108"/>
                <p:cNvSpPr/>
                <p:nvPr/>
              </p:nvSpPr>
              <p:spPr>
                <a:xfrm>
                  <a:off x="4959672" y="3551736"/>
                  <a:ext cx="404995" cy="716868"/>
                </a:xfrm>
                <a:custGeom>
                  <a:avLst/>
                  <a:gdLst>
                    <a:gd name="connsiteX0" fmla="*/ 349747 w 405274"/>
                    <a:gd name="connsiteY0" fmla="*/ 568867 h 712137"/>
                    <a:gd name="connsiteX1" fmla="*/ 379244 w 405274"/>
                    <a:gd name="connsiteY1" fmla="*/ 497232 h 712137"/>
                    <a:gd name="connsiteX2" fmla="*/ 404527 w 405274"/>
                    <a:gd name="connsiteY2" fmla="*/ 345534 h 712137"/>
                    <a:gd name="connsiteX3" fmla="*/ 396099 w 405274"/>
                    <a:gd name="connsiteY3" fmla="*/ 198050 h 712137"/>
                    <a:gd name="connsiteX4" fmla="*/ 370816 w 405274"/>
                    <a:gd name="connsiteY4" fmla="*/ 58994 h 712137"/>
                    <a:gd name="connsiteX5" fmla="*/ 358175 w 405274"/>
                    <a:gd name="connsiteY5" fmla="*/ 0 h 712137"/>
                    <a:gd name="connsiteX6" fmla="*/ 0 w 405274"/>
                    <a:gd name="connsiteY6" fmla="*/ 151698 h 712137"/>
                    <a:gd name="connsiteX7" fmla="*/ 21069 w 405274"/>
                    <a:gd name="connsiteY7" fmla="*/ 227547 h 712137"/>
                    <a:gd name="connsiteX8" fmla="*/ 46352 w 405274"/>
                    <a:gd name="connsiteY8" fmla="*/ 349748 h 712137"/>
                    <a:gd name="connsiteX9" fmla="*/ 58993 w 405274"/>
                    <a:gd name="connsiteY9" fmla="*/ 530942 h 712137"/>
                    <a:gd name="connsiteX10" fmla="*/ 46352 w 405274"/>
                    <a:gd name="connsiteY10" fmla="*/ 661571 h 712137"/>
                    <a:gd name="connsiteX11" fmla="*/ 37924 w 405274"/>
                    <a:gd name="connsiteY11" fmla="*/ 712137 h 712137"/>
                    <a:gd name="connsiteX12" fmla="*/ 349747 w 405274"/>
                    <a:gd name="connsiteY12" fmla="*/ 568867 h 712137"/>
                    <a:gd name="connsiteX0" fmla="*/ 349747 w 405274"/>
                    <a:gd name="connsiteY0" fmla="*/ 573598 h 716868"/>
                    <a:gd name="connsiteX1" fmla="*/ 379244 w 405274"/>
                    <a:gd name="connsiteY1" fmla="*/ 501963 h 716868"/>
                    <a:gd name="connsiteX2" fmla="*/ 404527 w 405274"/>
                    <a:gd name="connsiteY2" fmla="*/ 350265 h 716868"/>
                    <a:gd name="connsiteX3" fmla="*/ 396099 w 405274"/>
                    <a:gd name="connsiteY3" fmla="*/ 202781 h 716868"/>
                    <a:gd name="connsiteX4" fmla="*/ 370816 w 405274"/>
                    <a:gd name="connsiteY4" fmla="*/ 63725 h 716868"/>
                    <a:gd name="connsiteX5" fmla="*/ 358175 w 405274"/>
                    <a:gd name="connsiteY5" fmla="*/ 0 h 716868"/>
                    <a:gd name="connsiteX6" fmla="*/ 0 w 405274"/>
                    <a:gd name="connsiteY6" fmla="*/ 156429 h 716868"/>
                    <a:gd name="connsiteX7" fmla="*/ 21069 w 405274"/>
                    <a:gd name="connsiteY7" fmla="*/ 232278 h 716868"/>
                    <a:gd name="connsiteX8" fmla="*/ 46352 w 405274"/>
                    <a:gd name="connsiteY8" fmla="*/ 354479 h 716868"/>
                    <a:gd name="connsiteX9" fmla="*/ 58993 w 405274"/>
                    <a:gd name="connsiteY9" fmla="*/ 535673 h 716868"/>
                    <a:gd name="connsiteX10" fmla="*/ 46352 w 405274"/>
                    <a:gd name="connsiteY10" fmla="*/ 666302 h 716868"/>
                    <a:gd name="connsiteX11" fmla="*/ 37924 w 405274"/>
                    <a:gd name="connsiteY11" fmla="*/ 716868 h 716868"/>
                    <a:gd name="connsiteX12" fmla="*/ 349747 w 405274"/>
                    <a:gd name="connsiteY12" fmla="*/ 573598 h 716868"/>
                    <a:gd name="connsiteX0" fmla="*/ 356844 w 405274"/>
                    <a:gd name="connsiteY0" fmla="*/ 571232 h 716868"/>
                    <a:gd name="connsiteX1" fmla="*/ 379244 w 405274"/>
                    <a:gd name="connsiteY1" fmla="*/ 501963 h 716868"/>
                    <a:gd name="connsiteX2" fmla="*/ 404527 w 405274"/>
                    <a:gd name="connsiteY2" fmla="*/ 350265 h 716868"/>
                    <a:gd name="connsiteX3" fmla="*/ 396099 w 405274"/>
                    <a:gd name="connsiteY3" fmla="*/ 202781 h 716868"/>
                    <a:gd name="connsiteX4" fmla="*/ 370816 w 405274"/>
                    <a:gd name="connsiteY4" fmla="*/ 63725 h 716868"/>
                    <a:gd name="connsiteX5" fmla="*/ 358175 w 405274"/>
                    <a:gd name="connsiteY5" fmla="*/ 0 h 716868"/>
                    <a:gd name="connsiteX6" fmla="*/ 0 w 405274"/>
                    <a:gd name="connsiteY6" fmla="*/ 156429 h 716868"/>
                    <a:gd name="connsiteX7" fmla="*/ 21069 w 405274"/>
                    <a:gd name="connsiteY7" fmla="*/ 232278 h 716868"/>
                    <a:gd name="connsiteX8" fmla="*/ 46352 w 405274"/>
                    <a:gd name="connsiteY8" fmla="*/ 354479 h 716868"/>
                    <a:gd name="connsiteX9" fmla="*/ 58993 w 405274"/>
                    <a:gd name="connsiteY9" fmla="*/ 535673 h 716868"/>
                    <a:gd name="connsiteX10" fmla="*/ 46352 w 405274"/>
                    <a:gd name="connsiteY10" fmla="*/ 666302 h 716868"/>
                    <a:gd name="connsiteX11" fmla="*/ 37924 w 405274"/>
                    <a:gd name="connsiteY11" fmla="*/ 716868 h 716868"/>
                    <a:gd name="connsiteX12" fmla="*/ 356844 w 405274"/>
                    <a:gd name="connsiteY12" fmla="*/ 571232 h 716868"/>
                    <a:gd name="connsiteX0" fmla="*/ 356844 w 404995"/>
                    <a:gd name="connsiteY0" fmla="*/ 571232 h 716868"/>
                    <a:gd name="connsiteX1" fmla="*/ 383976 w 404995"/>
                    <a:gd name="connsiteY1" fmla="*/ 485404 h 716868"/>
                    <a:gd name="connsiteX2" fmla="*/ 404527 w 404995"/>
                    <a:gd name="connsiteY2" fmla="*/ 350265 h 716868"/>
                    <a:gd name="connsiteX3" fmla="*/ 396099 w 404995"/>
                    <a:gd name="connsiteY3" fmla="*/ 202781 h 716868"/>
                    <a:gd name="connsiteX4" fmla="*/ 370816 w 404995"/>
                    <a:gd name="connsiteY4" fmla="*/ 63725 h 716868"/>
                    <a:gd name="connsiteX5" fmla="*/ 358175 w 404995"/>
                    <a:gd name="connsiteY5" fmla="*/ 0 h 716868"/>
                    <a:gd name="connsiteX6" fmla="*/ 0 w 404995"/>
                    <a:gd name="connsiteY6" fmla="*/ 156429 h 716868"/>
                    <a:gd name="connsiteX7" fmla="*/ 21069 w 404995"/>
                    <a:gd name="connsiteY7" fmla="*/ 232278 h 716868"/>
                    <a:gd name="connsiteX8" fmla="*/ 46352 w 404995"/>
                    <a:gd name="connsiteY8" fmla="*/ 354479 h 716868"/>
                    <a:gd name="connsiteX9" fmla="*/ 58993 w 404995"/>
                    <a:gd name="connsiteY9" fmla="*/ 535673 h 716868"/>
                    <a:gd name="connsiteX10" fmla="*/ 46352 w 404995"/>
                    <a:gd name="connsiteY10" fmla="*/ 666302 h 716868"/>
                    <a:gd name="connsiteX11" fmla="*/ 37924 w 404995"/>
                    <a:gd name="connsiteY11" fmla="*/ 716868 h 716868"/>
                    <a:gd name="connsiteX12" fmla="*/ 356844 w 404995"/>
                    <a:gd name="connsiteY12" fmla="*/ 571232 h 716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04995" h="716868">
                      <a:moveTo>
                        <a:pt x="356844" y="571232"/>
                      </a:moveTo>
                      <a:cubicBezTo>
                        <a:pt x="367027" y="554025"/>
                        <a:pt x="376029" y="522232"/>
                        <a:pt x="383976" y="485404"/>
                      </a:cubicBezTo>
                      <a:cubicBezTo>
                        <a:pt x="391923" y="448576"/>
                        <a:pt x="402507" y="397369"/>
                        <a:pt x="404527" y="350265"/>
                      </a:cubicBezTo>
                      <a:cubicBezTo>
                        <a:pt x="406547" y="303161"/>
                        <a:pt x="401717" y="250538"/>
                        <a:pt x="396099" y="202781"/>
                      </a:cubicBezTo>
                      <a:cubicBezTo>
                        <a:pt x="390481" y="155024"/>
                        <a:pt x="375030" y="95329"/>
                        <a:pt x="370816" y="63725"/>
                      </a:cubicBezTo>
                      <a:lnTo>
                        <a:pt x="358175" y="0"/>
                      </a:lnTo>
                      <a:lnTo>
                        <a:pt x="0" y="156429"/>
                      </a:lnTo>
                      <a:cubicBezTo>
                        <a:pt x="7023" y="181712"/>
                        <a:pt x="13344" y="199270"/>
                        <a:pt x="21069" y="232278"/>
                      </a:cubicBezTo>
                      <a:cubicBezTo>
                        <a:pt x="28794" y="265286"/>
                        <a:pt x="40031" y="303913"/>
                        <a:pt x="46352" y="354479"/>
                      </a:cubicBezTo>
                      <a:cubicBezTo>
                        <a:pt x="52673" y="405045"/>
                        <a:pt x="58993" y="483703"/>
                        <a:pt x="58993" y="535673"/>
                      </a:cubicBezTo>
                      <a:cubicBezTo>
                        <a:pt x="58993" y="587643"/>
                        <a:pt x="49863" y="636103"/>
                        <a:pt x="46352" y="666302"/>
                      </a:cubicBezTo>
                      <a:cubicBezTo>
                        <a:pt x="42841" y="696501"/>
                        <a:pt x="40382" y="706684"/>
                        <a:pt x="37924" y="716868"/>
                      </a:cubicBezTo>
                      <a:lnTo>
                        <a:pt x="356844" y="57123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110" name="任意多边形 109"/>
                <p:cNvSpPr/>
                <p:nvPr/>
              </p:nvSpPr>
              <p:spPr>
                <a:xfrm>
                  <a:off x="5309074" y="3539613"/>
                  <a:ext cx="138141" cy="657357"/>
                </a:xfrm>
                <a:custGeom>
                  <a:avLst/>
                  <a:gdLst>
                    <a:gd name="connsiteX0" fmla="*/ 2893 w 137736"/>
                    <a:gd name="connsiteY0" fmla="*/ 12641 h 657357"/>
                    <a:gd name="connsiteX1" fmla="*/ 91384 w 137736"/>
                    <a:gd name="connsiteY1" fmla="*/ 0 h 657357"/>
                    <a:gd name="connsiteX2" fmla="*/ 112453 w 137736"/>
                    <a:gd name="connsiteY2" fmla="*/ 105346 h 657357"/>
                    <a:gd name="connsiteX3" fmla="*/ 137736 w 137736"/>
                    <a:gd name="connsiteY3" fmla="*/ 252829 h 657357"/>
                    <a:gd name="connsiteX4" fmla="*/ 137736 w 137736"/>
                    <a:gd name="connsiteY4" fmla="*/ 408741 h 657357"/>
                    <a:gd name="connsiteX5" fmla="*/ 112453 w 137736"/>
                    <a:gd name="connsiteY5" fmla="*/ 556225 h 657357"/>
                    <a:gd name="connsiteX6" fmla="*/ 78742 w 137736"/>
                    <a:gd name="connsiteY6" fmla="*/ 657357 h 657357"/>
                    <a:gd name="connsiteX7" fmla="*/ 11321 w 137736"/>
                    <a:gd name="connsiteY7" fmla="*/ 581508 h 657357"/>
                    <a:gd name="connsiteX8" fmla="*/ 32390 w 137736"/>
                    <a:gd name="connsiteY8" fmla="*/ 518300 h 657357"/>
                    <a:gd name="connsiteX9" fmla="*/ 53459 w 137736"/>
                    <a:gd name="connsiteY9" fmla="*/ 387672 h 657357"/>
                    <a:gd name="connsiteX10" fmla="*/ 53459 w 137736"/>
                    <a:gd name="connsiteY10" fmla="*/ 240188 h 657357"/>
                    <a:gd name="connsiteX11" fmla="*/ 23962 w 137736"/>
                    <a:gd name="connsiteY11" fmla="*/ 88490 h 657357"/>
                    <a:gd name="connsiteX12" fmla="*/ 2893 w 137736"/>
                    <a:gd name="connsiteY12" fmla="*/ 12641 h 657357"/>
                    <a:gd name="connsiteX0" fmla="*/ 345 w 135188"/>
                    <a:gd name="connsiteY0" fmla="*/ 12641 h 657357"/>
                    <a:gd name="connsiteX1" fmla="*/ 88836 w 135188"/>
                    <a:gd name="connsiteY1" fmla="*/ 0 h 657357"/>
                    <a:gd name="connsiteX2" fmla="*/ 109905 w 135188"/>
                    <a:gd name="connsiteY2" fmla="*/ 105346 h 657357"/>
                    <a:gd name="connsiteX3" fmla="*/ 135188 w 135188"/>
                    <a:gd name="connsiteY3" fmla="*/ 252829 h 657357"/>
                    <a:gd name="connsiteX4" fmla="*/ 135188 w 135188"/>
                    <a:gd name="connsiteY4" fmla="*/ 408741 h 657357"/>
                    <a:gd name="connsiteX5" fmla="*/ 109905 w 135188"/>
                    <a:gd name="connsiteY5" fmla="*/ 556225 h 657357"/>
                    <a:gd name="connsiteX6" fmla="*/ 76194 w 135188"/>
                    <a:gd name="connsiteY6" fmla="*/ 657357 h 657357"/>
                    <a:gd name="connsiteX7" fmla="*/ 8773 w 135188"/>
                    <a:gd name="connsiteY7" fmla="*/ 581508 h 657357"/>
                    <a:gd name="connsiteX8" fmla="*/ 29842 w 135188"/>
                    <a:gd name="connsiteY8" fmla="*/ 518300 h 657357"/>
                    <a:gd name="connsiteX9" fmla="*/ 50911 w 135188"/>
                    <a:gd name="connsiteY9" fmla="*/ 387672 h 657357"/>
                    <a:gd name="connsiteX10" fmla="*/ 50911 w 135188"/>
                    <a:gd name="connsiteY10" fmla="*/ 240188 h 657357"/>
                    <a:gd name="connsiteX11" fmla="*/ 21414 w 135188"/>
                    <a:gd name="connsiteY11" fmla="*/ 88490 h 657357"/>
                    <a:gd name="connsiteX12" fmla="*/ 345 w 135188"/>
                    <a:gd name="connsiteY12" fmla="*/ 12641 h 657357"/>
                    <a:gd name="connsiteX0" fmla="*/ 345 w 138141"/>
                    <a:gd name="connsiteY0" fmla="*/ 12641 h 657357"/>
                    <a:gd name="connsiteX1" fmla="*/ 88836 w 138141"/>
                    <a:gd name="connsiteY1" fmla="*/ 0 h 657357"/>
                    <a:gd name="connsiteX2" fmla="*/ 113273 w 138141"/>
                    <a:gd name="connsiteY2" fmla="*/ 95242 h 657357"/>
                    <a:gd name="connsiteX3" fmla="*/ 135188 w 138141"/>
                    <a:gd name="connsiteY3" fmla="*/ 252829 h 657357"/>
                    <a:gd name="connsiteX4" fmla="*/ 135188 w 138141"/>
                    <a:gd name="connsiteY4" fmla="*/ 408741 h 657357"/>
                    <a:gd name="connsiteX5" fmla="*/ 109905 w 138141"/>
                    <a:gd name="connsiteY5" fmla="*/ 556225 h 657357"/>
                    <a:gd name="connsiteX6" fmla="*/ 76194 w 138141"/>
                    <a:gd name="connsiteY6" fmla="*/ 657357 h 657357"/>
                    <a:gd name="connsiteX7" fmla="*/ 8773 w 138141"/>
                    <a:gd name="connsiteY7" fmla="*/ 581508 h 657357"/>
                    <a:gd name="connsiteX8" fmla="*/ 29842 w 138141"/>
                    <a:gd name="connsiteY8" fmla="*/ 518300 h 657357"/>
                    <a:gd name="connsiteX9" fmla="*/ 50911 w 138141"/>
                    <a:gd name="connsiteY9" fmla="*/ 387672 h 657357"/>
                    <a:gd name="connsiteX10" fmla="*/ 50911 w 138141"/>
                    <a:gd name="connsiteY10" fmla="*/ 240188 h 657357"/>
                    <a:gd name="connsiteX11" fmla="*/ 21414 w 138141"/>
                    <a:gd name="connsiteY11" fmla="*/ 88490 h 657357"/>
                    <a:gd name="connsiteX12" fmla="*/ 345 w 138141"/>
                    <a:gd name="connsiteY12" fmla="*/ 12641 h 657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8141" h="657357">
                      <a:moveTo>
                        <a:pt x="345" y="12641"/>
                      </a:moveTo>
                      <a:cubicBezTo>
                        <a:pt x="-5273" y="6320"/>
                        <a:pt x="59339" y="4213"/>
                        <a:pt x="88836" y="0"/>
                      </a:cubicBezTo>
                      <a:cubicBezTo>
                        <a:pt x="95859" y="35115"/>
                        <a:pt x="105548" y="53104"/>
                        <a:pt x="113273" y="95242"/>
                      </a:cubicBezTo>
                      <a:cubicBezTo>
                        <a:pt x="120998" y="137380"/>
                        <a:pt x="131536" y="200579"/>
                        <a:pt x="135188" y="252829"/>
                      </a:cubicBezTo>
                      <a:cubicBezTo>
                        <a:pt x="138841" y="305079"/>
                        <a:pt x="139402" y="358175"/>
                        <a:pt x="135188" y="408741"/>
                      </a:cubicBezTo>
                      <a:cubicBezTo>
                        <a:pt x="130974" y="459307"/>
                        <a:pt x="119737" y="514789"/>
                        <a:pt x="109905" y="556225"/>
                      </a:cubicBezTo>
                      <a:cubicBezTo>
                        <a:pt x="100073" y="597661"/>
                        <a:pt x="88133" y="627509"/>
                        <a:pt x="76194" y="657357"/>
                      </a:cubicBezTo>
                      <a:lnTo>
                        <a:pt x="8773" y="581508"/>
                      </a:lnTo>
                      <a:cubicBezTo>
                        <a:pt x="15796" y="560439"/>
                        <a:pt x="22819" y="550606"/>
                        <a:pt x="29842" y="518300"/>
                      </a:cubicBezTo>
                      <a:cubicBezTo>
                        <a:pt x="36865" y="485994"/>
                        <a:pt x="47399" y="434024"/>
                        <a:pt x="50911" y="387672"/>
                      </a:cubicBezTo>
                      <a:cubicBezTo>
                        <a:pt x="54423" y="341320"/>
                        <a:pt x="55827" y="290052"/>
                        <a:pt x="50911" y="240188"/>
                      </a:cubicBezTo>
                      <a:cubicBezTo>
                        <a:pt x="45995" y="190324"/>
                        <a:pt x="29139" y="126414"/>
                        <a:pt x="21414" y="88490"/>
                      </a:cubicBezTo>
                      <a:cubicBezTo>
                        <a:pt x="13689" y="50566"/>
                        <a:pt x="5963" y="18962"/>
                        <a:pt x="345" y="1264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75" name="组合 158"/>
              <p:cNvGrpSpPr/>
              <p:nvPr/>
            </p:nvGrpSpPr>
            <p:grpSpPr>
              <a:xfrm>
                <a:off x="4456301" y="4677435"/>
                <a:ext cx="943685" cy="687975"/>
                <a:chOff x="4456301" y="4677435"/>
                <a:chExt cx="943685" cy="687975"/>
              </a:xfrm>
            </p:grpSpPr>
            <p:grpSp>
              <p:nvGrpSpPr>
                <p:cNvPr id="103" name="组合 186"/>
                <p:cNvGrpSpPr/>
                <p:nvPr/>
              </p:nvGrpSpPr>
              <p:grpSpPr>
                <a:xfrm>
                  <a:off x="4456301" y="4677435"/>
                  <a:ext cx="943685" cy="687975"/>
                  <a:chOff x="4736339" y="4188542"/>
                  <a:chExt cx="615219" cy="448514"/>
                </a:xfrm>
              </p:grpSpPr>
              <p:sp>
                <p:nvSpPr>
                  <p:cNvPr id="105" name="任意多边形 104"/>
                  <p:cNvSpPr/>
                  <p:nvPr/>
                </p:nvSpPr>
                <p:spPr>
                  <a:xfrm>
                    <a:off x="4736339" y="4357095"/>
                    <a:ext cx="286540" cy="279961"/>
                  </a:xfrm>
                  <a:custGeom>
                    <a:avLst/>
                    <a:gdLst>
                      <a:gd name="connsiteX0" fmla="*/ 248616 w 286540"/>
                      <a:gd name="connsiteY0" fmla="*/ 0 h 282326"/>
                      <a:gd name="connsiteX1" fmla="*/ 286540 w 286540"/>
                      <a:gd name="connsiteY1" fmla="*/ 117987 h 282326"/>
                      <a:gd name="connsiteX2" fmla="*/ 12642 w 286540"/>
                      <a:gd name="connsiteY2" fmla="*/ 282326 h 282326"/>
                      <a:gd name="connsiteX3" fmla="*/ 0 w 286540"/>
                      <a:gd name="connsiteY3" fmla="*/ 181194 h 282326"/>
                      <a:gd name="connsiteX4" fmla="*/ 248616 w 286540"/>
                      <a:gd name="connsiteY4" fmla="*/ 0 h 282326"/>
                      <a:gd name="connsiteX0" fmla="*/ 248616 w 286540"/>
                      <a:gd name="connsiteY0" fmla="*/ 0 h 279961"/>
                      <a:gd name="connsiteX1" fmla="*/ 286540 w 286540"/>
                      <a:gd name="connsiteY1" fmla="*/ 117987 h 279961"/>
                      <a:gd name="connsiteX2" fmla="*/ 10277 w 286540"/>
                      <a:gd name="connsiteY2" fmla="*/ 279961 h 279961"/>
                      <a:gd name="connsiteX3" fmla="*/ 0 w 286540"/>
                      <a:gd name="connsiteY3" fmla="*/ 181194 h 279961"/>
                      <a:gd name="connsiteX4" fmla="*/ 248616 w 286540"/>
                      <a:gd name="connsiteY4" fmla="*/ 0 h 279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6540" h="279961">
                        <a:moveTo>
                          <a:pt x="248616" y="0"/>
                        </a:moveTo>
                        <a:lnTo>
                          <a:pt x="286540" y="117987"/>
                        </a:lnTo>
                        <a:lnTo>
                          <a:pt x="10277" y="279961"/>
                        </a:lnTo>
                        <a:lnTo>
                          <a:pt x="0" y="181194"/>
                        </a:lnTo>
                        <a:lnTo>
                          <a:pt x="248616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3497AE">
                          <a:lumMod val="50000"/>
                          <a:alpha val="70000"/>
                        </a:srgbClr>
                      </a:gs>
                      <a:gs pos="40000">
                        <a:srgbClr val="3497AE">
                          <a:alpha val="50000"/>
                        </a:srgbClr>
                      </a:gs>
                      <a:gs pos="100000">
                        <a:srgbClr val="3497AE">
                          <a:lumMod val="60000"/>
                          <a:lumOff val="40000"/>
                        </a:srgbClr>
                      </a:gs>
                    </a:gsLst>
                    <a:lin ang="48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2400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  <p:sp>
                <p:nvSpPr>
                  <p:cNvPr id="106" name="任意多边形 105"/>
                  <p:cNvSpPr/>
                  <p:nvPr/>
                </p:nvSpPr>
                <p:spPr>
                  <a:xfrm>
                    <a:off x="4976527" y="4188542"/>
                    <a:ext cx="375031" cy="284758"/>
                  </a:xfrm>
                  <a:custGeom>
                    <a:avLst/>
                    <a:gdLst>
                      <a:gd name="connsiteX0" fmla="*/ 0 w 375031"/>
                      <a:gd name="connsiteY0" fmla="*/ 168553 h 284758"/>
                      <a:gd name="connsiteX1" fmla="*/ 80063 w 375031"/>
                      <a:gd name="connsiteY1" fmla="*/ 168553 h 284758"/>
                      <a:gd name="connsiteX2" fmla="*/ 193836 w 375031"/>
                      <a:gd name="connsiteY2" fmla="*/ 122201 h 284758"/>
                      <a:gd name="connsiteX3" fmla="*/ 278113 w 375031"/>
                      <a:gd name="connsiteY3" fmla="*/ 50566 h 284758"/>
                      <a:gd name="connsiteX4" fmla="*/ 303396 w 375031"/>
                      <a:gd name="connsiteY4" fmla="*/ 0 h 284758"/>
                      <a:gd name="connsiteX5" fmla="*/ 375031 w 375031"/>
                      <a:gd name="connsiteY5" fmla="*/ 88490 h 284758"/>
                      <a:gd name="connsiteX6" fmla="*/ 328679 w 375031"/>
                      <a:gd name="connsiteY6" fmla="*/ 151698 h 284758"/>
                      <a:gd name="connsiteX7" fmla="*/ 248616 w 375031"/>
                      <a:gd name="connsiteY7" fmla="*/ 214905 h 284758"/>
                      <a:gd name="connsiteX8" fmla="*/ 172767 w 375031"/>
                      <a:gd name="connsiteY8" fmla="*/ 257043 h 284758"/>
                      <a:gd name="connsiteX9" fmla="*/ 71635 w 375031"/>
                      <a:gd name="connsiteY9" fmla="*/ 282326 h 284758"/>
                      <a:gd name="connsiteX10" fmla="*/ 42138 w 375031"/>
                      <a:gd name="connsiteY10" fmla="*/ 282326 h 284758"/>
                      <a:gd name="connsiteX11" fmla="*/ 0 w 375031"/>
                      <a:gd name="connsiteY11" fmla="*/ 168553 h 284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75031" h="284758">
                        <a:moveTo>
                          <a:pt x="0" y="168553"/>
                        </a:moveTo>
                        <a:cubicBezTo>
                          <a:pt x="23878" y="172415"/>
                          <a:pt x="47757" y="176278"/>
                          <a:pt x="80063" y="168553"/>
                        </a:cubicBezTo>
                        <a:cubicBezTo>
                          <a:pt x="112369" y="160828"/>
                          <a:pt x="160828" y="141865"/>
                          <a:pt x="193836" y="122201"/>
                        </a:cubicBezTo>
                        <a:cubicBezTo>
                          <a:pt x="226844" y="102536"/>
                          <a:pt x="259853" y="70933"/>
                          <a:pt x="278113" y="50566"/>
                        </a:cubicBezTo>
                        <a:cubicBezTo>
                          <a:pt x="296373" y="30199"/>
                          <a:pt x="299884" y="15099"/>
                          <a:pt x="303396" y="0"/>
                        </a:cubicBezTo>
                        <a:lnTo>
                          <a:pt x="375031" y="88490"/>
                        </a:lnTo>
                        <a:cubicBezTo>
                          <a:pt x="359580" y="109559"/>
                          <a:pt x="349748" y="130629"/>
                          <a:pt x="328679" y="151698"/>
                        </a:cubicBezTo>
                        <a:cubicBezTo>
                          <a:pt x="307610" y="172767"/>
                          <a:pt x="274601" y="197348"/>
                          <a:pt x="248616" y="214905"/>
                        </a:cubicBezTo>
                        <a:cubicBezTo>
                          <a:pt x="222631" y="232462"/>
                          <a:pt x="202264" y="245806"/>
                          <a:pt x="172767" y="257043"/>
                        </a:cubicBezTo>
                        <a:cubicBezTo>
                          <a:pt x="143270" y="268280"/>
                          <a:pt x="93407" y="278112"/>
                          <a:pt x="71635" y="282326"/>
                        </a:cubicBezTo>
                        <a:cubicBezTo>
                          <a:pt x="49863" y="286540"/>
                          <a:pt x="46000" y="284433"/>
                          <a:pt x="42138" y="282326"/>
                        </a:cubicBezTo>
                        <a:lnTo>
                          <a:pt x="0" y="168553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3497AE">
                          <a:lumMod val="50000"/>
                          <a:alpha val="70000"/>
                        </a:srgbClr>
                      </a:gs>
                      <a:gs pos="40000">
                        <a:srgbClr val="3497AE">
                          <a:alpha val="50000"/>
                        </a:srgbClr>
                      </a:gs>
                      <a:gs pos="100000">
                        <a:srgbClr val="3497AE">
                          <a:lumMod val="60000"/>
                          <a:lumOff val="40000"/>
                        </a:srgbClr>
                      </a:gs>
                    </a:gsLst>
                    <a:lin ang="48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2400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  <p:sp>
                <p:nvSpPr>
                  <p:cNvPr id="107" name="任意多边形 106"/>
                  <p:cNvSpPr/>
                  <p:nvPr/>
                </p:nvSpPr>
                <p:spPr>
                  <a:xfrm>
                    <a:off x="4980741" y="4201183"/>
                    <a:ext cx="303395" cy="168553"/>
                  </a:xfrm>
                  <a:custGeom>
                    <a:avLst/>
                    <a:gdLst>
                      <a:gd name="connsiteX0" fmla="*/ 303395 w 303395"/>
                      <a:gd name="connsiteY0" fmla="*/ 0 h 168553"/>
                      <a:gd name="connsiteX1" fmla="*/ 37924 w 303395"/>
                      <a:gd name="connsiteY1" fmla="*/ 122201 h 168553"/>
                      <a:gd name="connsiteX2" fmla="*/ 0 w 303395"/>
                      <a:gd name="connsiteY2" fmla="*/ 168553 h 168553"/>
                      <a:gd name="connsiteX3" fmla="*/ 71635 w 303395"/>
                      <a:gd name="connsiteY3" fmla="*/ 160126 h 168553"/>
                      <a:gd name="connsiteX4" fmla="*/ 164339 w 303395"/>
                      <a:gd name="connsiteY4" fmla="*/ 126415 h 168553"/>
                      <a:gd name="connsiteX5" fmla="*/ 248616 w 303395"/>
                      <a:gd name="connsiteY5" fmla="*/ 67422 h 168553"/>
                      <a:gd name="connsiteX6" fmla="*/ 303395 w 303395"/>
                      <a:gd name="connsiteY6" fmla="*/ 0 h 1685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03395" h="168553">
                        <a:moveTo>
                          <a:pt x="303395" y="0"/>
                        </a:moveTo>
                        <a:lnTo>
                          <a:pt x="37924" y="122201"/>
                        </a:lnTo>
                        <a:lnTo>
                          <a:pt x="0" y="168553"/>
                        </a:lnTo>
                        <a:cubicBezTo>
                          <a:pt x="23878" y="165744"/>
                          <a:pt x="44245" y="167149"/>
                          <a:pt x="71635" y="160126"/>
                        </a:cubicBezTo>
                        <a:cubicBezTo>
                          <a:pt x="99025" y="153103"/>
                          <a:pt x="134842" y="141866"/>
                          <a:pt x="164339" y="126415"/>
                        </a:cubicBezTo>
                        <a:cubicBezTo>
                          <a:pt x="193836" y="110964"/>
                          <a:pt x="225440" y="87789"/>
                          <a:pt x="248616" y="67422"/>
                        </a:cubicBezTo>
                        <a:cubicBezTo>
                          <a:pt x="271792" y="47055"/>
                          <a:pt x="287593" y="25634"/>
                          <a:pt x="303395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3497AE">
                          <a:lumMod val="50000"/>
                          <a:alpha val="70000"/>
                        </a:srgbClr>
                      </a:gs>
                      <a:gs pos="40000">
                        <a:srgbClr val="3497AE">
                          <a:alpha val="50000"/>
                        </a:srgbClr>
                      </a:gs>
                      <a:gs pos="100000">
                        <a:srgbClr val="3497AE">
                          <a:lumMod val="60000"/>
                          <a:lumOff val="40000"/>
                        </a:srgbClr>
                      </a:gs>
                    </a:gsLst>
                    <a:lin ang="48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2400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</p:grpSp>
            <p:sp>
              <p:nvSpPr>
                <p:cNvPr id="104" name="任意多边形 103"/>
                <p:cNvSpPr/>
                <p:nvPr/>
              </p:nvSpPr>
              <p:spPr>
                <a:xfrm>
                  <a:off x="4473844" y="4959458"/>
                  <a:ext cx="805912" cy="402956"/>
                </a:xfrm>
                <a:custGeom>
                  <a:avLst/>
                  <a:gdLst>
                    <a:gd name="connsiteX0" fmla="*/ 0 w 805912"/>
                    <a:gd name="connsiteY0" fmla="*/ 402956 h 402956"/>
                    <a:gd name="connsiteX1" fmla="*/ 526942 w 805912"/>
                    <a:gd name="connsiteY1" fmla="*/ 180813 h 402956"/>
                    <a:gd name="connsiteX2" fmla="*/ 676759 w 805912"/>
                    <a:gd name="connsiteY2" fmla="*/ 98156 h 402956"/>
                    <a:gd name="connsiteX3" fmla="*/ 805912 w 805912"/>
                    <a:gd name="connsiteY3" fmla="*/ 0 h 402956"/>
                    <a:gd name="connsiteX4" fmla="*/ 692258 w 805912"/>
                    <a:gd name="connsiteY4" fmla="*/ 72325 h 402956"/>
                    <a:gd name="connsiteX5" fmla="*/ 568271 w 805912"/>
                    <a:gd name="connsiteY5" fmla="*/ 123986 h 402956"/>
                    <a:gd name="connsiteX6" fmla="*/ 433953 w 805912"/>
                    <a:gd name="connsiteY6" fmla="*/ 149817 h 402956"/>
                    <a:gd name="connsiteX7" fmla="*/ 0 w 805912"/>
                    <a:gd name="connsiteY7" fmla="*/ 402956 h 402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5912" h="402956">
                      <a:moveTo>
                        <a:pt x="0" y="402956"/>
                      </a:moveTo>
                      <a:cubicBezTo>
                        <a:pt x="195881" y="325464"/>
                        <a:pt x="391762" y="247972"/>
                        <a:pt x="526942" y="180813"/>
                      </a:cubicBezTo>
                      <a:cubicBezTo>
                        <a:pt x="576881" y="153261"/>
                        <a:pt x="631986" y="127430"/>
                        <a:pt x="676759" y="98156"/>
                      </a:cubicBezTo>
                      <a:lnTo>
                        <a:pt x="805912" y="0"/>
                      </a:lnTo>
                      <a:cubicBezTo>
                        <a:pt x="768027" y="24108"/>
                        <a:pt x="731865" y="51661"/>
                        <a:pt x="692258" y="72325"/>
                      </a:cubicBezTo>
                      <a:cubicBezTo>
                        <a:pt x="652651" y="92989"/>
                        <a:pt x="611322" y="111071"/>
                        <a:pt x="568271" y="123986"/>
                      </a:cubicBezTo>
                      <a:cubicBezTo>
                        <a:pt x="525220" y="136901"/>
                        <a:pt x="479586" y="143359"/>
                        <a:pt x="433953" y="149817"/>
                      </a:cubicBezTo>
                      <a:lnTo>
                        <a:pt x="0" y="40295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sp>
            <p:nvSpPr>
              <p:cNvPr id="76" name="任意多边形 75"/>
              <p:cNvSpPr/>
              <p:nvPr/>
            </p:nvSpPr>
            <p:spPr>
              <a:xfrm>
                <a:off x="2820576" y="2479388"/>
                <a:ext cx="682345" cy="1222536"/>
              </a:xfrm>
              <a:custGeom>
                <a:avLst/>
                <a:gdLst>
                  <a:gd name="connsiteX0" fmla="*/ 37070 w 444843"/>
                  <a:gd name="connsiteY0" fmla="*/ 216243 h 797011"/>
                  <a:gd name="connsiteX1" fmla="*/ 370702 w 444843"/>
                  <a:gd name="connsiteY1" fmla="*/ 0 h 797011"/>
                  <a:gd name="connsiteX2" fmla="*/ 444843 w 444843"/>
                  <a:gd name="connsiteY2" fmla="*/ 98854 h 797011"/>
                  <a:gd name="connsiteX3" fmla="*/ 426308 w 444843"/>
                  <a:gd name="connsiteY3" fmla="*/ 160638 h 797011"/>
                  <a:gd name="connsiteX4" fmla="*/ 407773 w 444843"/>
                  <a:gd name="connsiteY4" fmla="*/ 284205 h 797011"/>
                  <a:gd name="connsiteX5" fmla="*/ 407773 w 444843"/>
                  <a:gd name="connsiteY5" fmla="*/ 438665 h 797011"/>
                  <a:gd name="connsiteX6" fmla="*/ 438665 w 444843"/>
                  <a:gd name="connsiteY6" fmla="*/ 648729 h 797011"/>
                  <a:gd name="connsiteX7" fmla="*/ 339811 w 444843"/>
                  <a:gd name="connsiteY7" fmla="*/ 636373 h 797011"/>
                  <a:gd name="connsiteX8" fmla="*/ 37070 w 444843"/>
                  <a:gd name="connsiteY8" fmla="*/ 797011 h 797011"/>
                  <a:gd name="connsiteX9" fmla="*/ 18535 w 444843"/>
                  <a:gd name="connsiteY9" fmla="*/ 698157 h 797011"/>
                  <a:gd name="connsiteX10" fmla="*/ 0 w 444843"/>
                  <a:gd name="connsiteY10" fmla="*/ 512805 h 797011"/>
                  <a:gd name="connsiteX11" fmla="*/ 18535 w 444843"/>
                  <a:gd name="connsiteY11" fmla="*/ 308919 h 797011"/>
                  <a:gd name="connsiteX12" fmla="*/ 37070 w 444843"/>
                  <a:gd name="connsiteY12" fmla="*/ 216243 h 797011"/>
                  <a:gd name="connsiteX0" fmla="*/ 37070 w 444843"/>
                  <a:gd name="connsiteY0" fmla="*/ 216243 h 797011"/>
                  <a:gd name="connsiteX1" fmla="*/ 370702 w 444843"/>
                  <a:gd name="connsiteY1" fmla="*/ 0 h 797011"/>
                  <a:gd name="connsiteX2" fmla="*/ 444843 w 444843"/>
                  <a:gd name="connsiteY2" fmla="*/ 98854 h 797011"/>
                  <a:gd name="connsiteX3" fmla="*/ 426308 w 444843"/>
                  <a:gd name="connsiteY3" fmla="*/ 160638 h 797011"/>
                  <a:gd name="connsiteX4" fmla="*/ 407773 w 444843"/>
                  <a:gd name="connsiteY4" fmla="*/ 284205 h 797011"/>
                  <a:gd name="connsiteX5" fmla="*/ 407773 w 444843"/>
                  <a:gd name="connsiteY5" fmla="*/ 438665 h 797011"/>
                  <a:gd name="connsiteX6" fmla="*/ 438665 w 444843"/>
                  <a:gd name="connsiteY6" fmla="*/ 648729 h 797011"/>
                  <a:gd name="connsiteX7" fmla="*/ 339811 w 444843"/>
                  <a:gd name="connsiteY7" fmla="*/ 636373 h 797011"/>
                  <a:gd name="connsiteX8" fmla="*/ 37070 w 444843"/>
                  <a:gd name="connsiteY8" fmla="*/ 797011 h 797011"/>
                  <a:gd name="connsiteX9" fmla="*/ 18535 w 444843"/>
                  <a:gd name="connsiteY9" fmla="*/ 698157 h 797011"/>
                  <a:gd name="connsiteX10" fmla="*/ 0 w 444843"/>
                  <a:gd name="connsiteY10" fmla="*/ 512805 h 797011"/>
                  <a:gd name="connsiteX11" fmla="*/ 10107 w 444843"/>
                  <a:gd name="connsiteY11" fmla="*/ 342629 h 797011"/>
                  <a:gd name="connsiteX12" fmla="*/ 37070 w 444843"/>
                  <a:gd name="connsiteY12" fmla="*/ 216243 h 797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4843" h="797011">
                    <a:moveTo>
                      <a:pt x="37070" y="216243"/>
                    </a:moveTo>
                    <a:cubicBezTo>
                      <a:pt x="164241" y="131290"/>
                      <a:pt x="291413" y="46338"/>
                      <a:pt x="370702" y="0"/>
                    </a:cubicBezTo>
                    <a:lnTo>
                      <a:pt x="444843" y="98854"/>
                    </a:lnTo>
                    <a:cubicBezTo>
                      <a:pt x="438665" y="119449"/>
                      <a:pt x="432486" y="129746"/>
                      <a:pt x="426308" y="160638"/>
                    </a:cubicBezTo>
                    <a:cubicBezTo>
                      <a:pt x="420130" y="191530"/>
                      <a:pt x="410862" y="237867"/>
                      <a:pt x="407773" y="284205"/>
                    </a:cubicBezTo>
                    <a:cubicBezTo>
                      <a:pt x="404684" y="330543"/>
                      <a:pt x="402624" y="377911"/>
                      <a:pt x="407773" y="438665"/>
                    </a:cubicBezTo>
                    <a:cubicBezTo>
                      <a:pt x="412922" y="499419"/>
                      <a:pt x="425793" y="574074"/>
                      <a:pt x="438665" y="648729"/>
                    </a:cubicBezTo>
                    <a:lnTo>
                      <a:pt x="339811" y="636373"/>
                    </a:lnTo>
                    <a:lnTo>
                      <a:pt x="37070" y="797011"/>
                    </a:lnTo>
                    <a:cubicBezTo>
                      <a:pt x="30892" y="764060"/>
                      <a:pt x="24713" y="745525"/>
                      <a:pt x="18535" y="698157"/>
                    </a:cubicBezTo>
                    <a:cubicBezTo>
                      <a:pt x="12357" y="650789"/>
                      <a:pt x="0" y="577678"/>
                      <a:pt x="0" y="512805"/>
                    </a:cubicBezTo>
                    <a:cubicBezTo>
                      <a:pt x="0" y="447932"/>
                      <a:pt x="2899" y="393086"/>
                      <a:pt x="10107" y="342629"/>
                    </a:cubicBezTo>
                    <a:cubicBezTo>
                      <a:pt x="17315" y="292172"/>
                      <a:pt x="34495" y="234263"/>
                      <a:pt x="37070" y="21624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 dirty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grpSp>
            <p:nvGrpSpPr>
              <p:cNvPr id="77" name="组合 160"/>
              <p:cNvGrpSpPr/>
              <p:nvPr/>
            </p:nvGrpSpPr>
            <p:grpSpPr>
              <a:xfrm>
                <a:off x="3512622" y="4535247"/>
                <a:ext cx="1331501" cy="834810"/>
                <a:chOff x="4121121" y="4095838"/>
                <a:chExt cx="868048" cy="544240"/>
              </a:xfrm>
            </p:grpSpPr>
            <p:sp>
              <p:nvSpPr>
                <p:cNvPr id="100" name="任意多边形 99"/>
                <p:cNvSpPr/>
                <p:nvPr/>
              </p:nvSpPr>
              <p:spPr>
                <a:xfrm>
                  <a:off x="4122452" y="4095838"/>
                  <a:ext cx="369485" cy="257561"/>
                </a:xfrm>
                <a:custGeom>
                  <a:avLst/>
                  <a:gdLst>
                    <a:gd name="connsiteX0" fmla="*/ 362389 w 362389"/>
                    <a:gd name="connsiteY0" fmla="*/ 0 h 252829"/>
                    <a:gd name="connsiteX1" fmla="*/ 316037 w 362389"/>
                    <a:gd name="connsiteY1" fmla="*/ 96918 h 252829"/>
                    <a:gd name="connsiteX2" fmla="*/ 0 w 362389"/>
                    <a:gd name="connsiteY2" fmla="*/ 252829 h 252829"/>
                    <a:gd name="connsiteX3" fmla="*/ 33711 w 362389"/>
                    <a:gd name="connsiteY3" fmla="*/ 172767 h 252829"/>
                    <a:gd name="connsiteX4" fmla="*/ 362389 w 362389"/>
                    <a:gd name="connsiteY4" fmla="*/ 0 h 252829"/>
                    <a:gd name="connsiteX0" fmla="*/ 367120 w 367120"/>
                    <a:gd name="connsiteY0" fmla="*/ 0 h 259926"/>
                    <a:gd name="connsiteX1" fmla="*/ 320768 w 367120"/>
                    <a:gd name="connsiteY1" fmla="*/ 96918 h 259926"/>
                    <a:gd name="connsiteX2" fmla="*/ 0 w 367120"/>
                    <a:gd name="connsiteY2" fmla="*/ 259926 h 259926"/>
                    <a:gd name="connsiteX3" fmla="*/ 38442 w 367120"/>
                    <a:gd name="connsiteY3" fmla="*/ 172767 h 259926"/>
                    <a:gd name="connsiteX4" fmla="*/ 367120 w 367120"/>
                    <a:gd name="connsiteY4" fmla="*/ 0 h 259926"/>
                    <a:gd name="connsiteX0" fmla="*/ 369485 w 369485"/>
                    <a:gd name="connsiteY0" fmla="*/ 0 h 257561"/>
                    <a:gd name="connsiteX1" fmla="*/ 323133 w 369485"/>
                    <a:gd name="connsiteY1" fmla="*/ 96918 h 257561"/>
                    <a:gd name="connsiteX2" fmla="*/ 0 w 369485"/>
                    <a:gd name="connsiteY2" fmla="*/ 257561 h 257561"/>
                    <a:gd name="connsiteX3" fmla="*/ 40807 w 369485"/>
                    <a:gd name="connsiteY3" fmla="*/ 172767 h 257561"/>
                    <a:gd name="connsiteX4" fmla="*/ 369485 w 369485"/>
                    <a:gd name="connsiteY4" fmla="*/ 0 h 257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9485" h="257561">
                      <a:moveTo>
                        <a:pt x="369485" y="0"/>
                      </a:moveTo>
                      <a:cubicBezTo>
                        <a:pt x="351927" y="37573"/>
                        <a:pt x="334370" y="75147"/>
                        <a:pt x="323133" y="96918"/>
                      </a:cubicBezTo>
                      <a:lnTo>
                        <a:pt x="0" y="257561"/>
                      </a:lnTo>
                      <a:lnTo>
                        <a:pt x="40807" y="172767"/>
                      </a:lnTo>
                      <a:lnTo>
                        <a:pt x="369485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101" name="任意多边形 100"/>
                <p:cNvSpPr/>
                <p:nvPr/>
              </p:nvSpPr>
              <p:spPr>
                <a:xfrm>
                  <a:off x="4121121" y="4192755"/>
                  <a:ext cx="868048" cy="447323"/>
                </a:xfrm>
                <a:custGeom>
                  <a:avLst/>
                  <a:gdLst>
                    <a:gd name="connsiteX0" fmla="*/ 0 w 868048"/>
                    <a:gd name="connsiteY0" fmla="*/ 155911 h 436086"/>
                    <a:gd name="connsiteX1" fmla="*/ 71635 w 868048"/>
                    <a:gd name="connsiteY1" fmla="*/ 227546 h 436086"/>
                    <a:gd name="connsiteX2" fmla="*/ 168553 w 868048"/>
                    <a:gd name="connsiteY2" fmla="*/ 307609 h 436086"/>
                    <a:gd name="connsiteX3" fmla="*/ 311823 w 868048"/>
                    <a:gd name="connsiteY3" fmla="*/ 391885 h 436086"/>
                    <a:gd name="connsiteX4" fmla="*/ 459307 w 868048"/>
                    <a:gd name="connsiteY4" fmla="*/ 429810 h 436086"/>
                    <a:gd name="connsiteX5" fmla="*/ 530942 w 868048"/>
                    <a:gd name="connsiteY5" fmla="*/ 434024 h 436086"/>
                    <a:gd name="connsiteX6" fmla="*/ 648929 w 868048"/>
                    <a:gd name="connsiteY6" fmla="*/ 408741 h 436086"/>
                    <a:gd name="connsiteX7" fmla="*/ 868048 w 868048"/>
                    <a:gd name="connsiteY7" fmla="*/ 278112 h 436086"/>
                    <a:gd name="connsiteX8" fmla="*/ 813268 w 868048"/>
                    <a:gd name="connsiteY8" fmla="*/ 269685 h 436086"/>
                    <a:gd name="connsiteX9" fmla="*/ 678426 w 868048"/>
                    <a:gd name="connsiteY9" fmla="*/ 240188 h 436086"/>
                    <a:gd name="connsiteX10" fmla="*/ 509873 w 868048"/>
                    <a:gd name="connsiteY10" fmla="*/ 155911 h 436086"/>
                    <a:gd name="connsiteX11" fmla="*/ 375030 w 868048"/>
                    <a:gd name="connsiteY11" fmla="*/ 50566 h 436086"/>
                    <a:gd name="connsiteX12" fmla="*/ 332892 w 868048"/>
                    <a:gd name="connsiteY12" fmla="*/ 0 h 436086"/>
                    <a:gd name="connsiteX13" fmla="*/ 0 w 868048"/>
                    <a:gd name="connsiteY13" fmla="*/ 155911 h 436086"/>
                    <a:gd name="connsiteX0" fmla="*/ 0 w 868048"/>
                    <a:gd name="connsiteY0" fmla="*/ 155911 h 436086"/>
                    <a:gd name="connsiteX1" fmla="*/ 71635 w 868048"/>
                    <a:gd name="connsiteY1" fmla="*/ 227546 h 436086"/>
                    <a:gd name="connsiteX2" fmla="*/ 168553 w 868048"/>
                    <a:gd name="connsiteY2" fmla="*/ 307609 h 436086"/>
                    <a:gd name="connsiteX3" fmla="*/ 311823 w 868048"/>
                    <a:gd name="connsiteY3" fmla="*/ 391885 h 436086"/>
                    <a:gd name="connsiteX4" fmla="*/ 434025 w 868048"/>
                    <a:gd name="connsiteY4" fmla="*/ 429810 h 436086"/>
                    <a:gd name="connsiteX5" fmla="*/ 530942 w 868048"/>
                    <a:gd name="connsiteY5" fmla="*/ 434024 h 436086"/>
                    <a:gd name="connsiteX6" fmla="*/ 648929 w 868048"/>
                    <a:gd name="connsiteY6" fmla="*/ 408741 h 436086"/>
                    <a:gd name="connsiteX7" fmla="*/ 868048 w 868048"/>
                    <a:gd name="connsiteY7" fmla="*/ 278112 h 436086"/>
                    <a:gd name="connsiteX8" fmla="*/ 813268 w 868048"/>
                    <a:gd name="connsiteY8" fmla="*/ 269685 h 436086"/>
                    <a:gd name="connsiteX9" fmla="*/ 678426 w 868048"/>
                    <a:gd name="connsiteY9" fmla="*/ 240188 h 436086"/>
                    <a:gd name="connsiteX10" fmla="*/ 509873 w 868048"/>
                    <a:gd name="connsiteY10" fmla="*/ 155911 h 436086"/>
                    <a:gd name="connsiteX11" fmla="*/ 375030 w 868048"/>
                    <a:gd name="connsiteY11" fmla="*/ 50566 h 436086"/>
                    <a:gd name="connsiteX12" fmla="*/ 332892 w 868048"/>
                    <a:gd name="connsiteY12" fmla="*/ 0 h 436086"/>
                    <a:gd name="connsiteX13" fmla="*/ 0 w 868048"/>
                    <a:gd name="connsiteY13" fmla="*/ 155911 h 436086"/>
                    <a:gd name="connsiteX0" fmla="*/ 0 w 868048"/>
                    <a:gd name="connsiteY0" fmla="*/ 155911 h 447324"/>
                    <a:gd name="connsiteX1" fmla="*/ 71635 w 868048"/>
                    <a:gd name="connsiteY1" fmla="*/ 227546 h 447324"/>
                    <a:gd name="connsiteX2" fmla="*/ 168553 w 868048"/>
                    <a:gd name="connsiteY2" fmla="*/ 307609 h 447324"/>
                    <a:gd name="connsiteX3" fmla="*/ 311823 w 868048"/>
                    <a:gd name="connsiteY3" fmla="*/ 391885 h 447324"/>
                    <a:gd name="connsiteX4" fmla="*/ 434025 w 868048"/>
                    <a:gd name="connsiteY4" fmla="*/ 429810 h 447324"/>
                    <a:gd name="connsiteX5" fmla="*/ 530942 w 868048"/>
                    <a:gd name="connsiteY5" fmla="*/ 446665 h 447324"/>
                    <a:gd name="connsiteX6" fmla="*/ 648929 w 868048"/>
                    <a:gd name="connsiteY6" fmla="*/ 408741 h 447324"/>
                    <a:gd name="connsiteX7" fmla="*/ 868048 w 868048"/>
                    <a:gd name="connsiteY7" fmla="*/ 278112 h 447324"/>
                    <a:gd name="connsiteX8" fmla="*/ 813268 w 868048"/>
                    <a:gd name="connsiteY8" fmla="*/ 269685 h 447324"/>
                    <a:gd name="connsiteX9" fmla="*/ 678426 w 868048"/>
                    <a:gd name="connsiteY9" fmla="*/ 240188 h 447324"/>
                    <a:gd name="connsiteX10" fmla="*/ 509873 w 868048"/>
                    <a:gd name="connsiteY10" fmla="*/ 155911 h 447324"/>
                    <a:gd name="connsiteX11" fmla="*/ 375030 w 868048"/>
                    <a:gd name="connsiteY11" fmla="*/ 50566 h 447324"/>
                    <a:gd name="connsiteX12" fmla="*/ 332892 w 868048"/>
                    <a:gd name="connsiteY12" fmla="*/ 0 h 447324"/>
                    <a:gd name="connsiteX13" fmla="*/ 0 w 868048"/>
                    <a:gd name="connsiteY13" fmla="*/ 155911 h 447324"/>
                    <a:gd name="connsiteX0" fmla="*/ 0 w 868048"/>
                    <a:gd name="connsiteY0" fmla="*/ 155911 h 447323"/>
                    <a:gd name="connsiteX1" fmla="*/ 71635 w 868048"/>
                    <a:gd name="connsiteY1" fmla="*/ 227546 h 447323"/>
                    <a:gd name="connsiteX2" fmla="*/ 168553 w 868048"/>
                    <a:gd name="connsiteY2" fmla="*/ 307609 h 447323"/>
                    <a:gd name="connsiteX3" fmla="*/ 311823 w 868048"/>
                    <a:gd name="connsiteY3" fmla="*/ 391885 h 447323"/>
                    <a:gd name="connsiteX4" fmla="*/ 425597 w 868048"/>
                    <a:gd name="connsiteY4" fmla="*/ 429810 h 447323"/>
                    <a:gd name="connsiteX5" fmla="*/ 530942 w 868048"/>
                    <a:gd name="connsiteY5" fmla="*/ 446665 h 447323"/>
                    <a:gd name="connsiteX6" fmla="*/ 648929 w 868048"/>
                    <a:gd name="connsiteY6" fmla="*/ 408741 h 447323"/>
                    <a:gd name="connsiteX7" fmla="*/ 868048 w 868048"/>
                    <a:gd name="connsiteY7" fmla="*/ 278112 h 447323"/>
                    <a:gd name="connsiteX8" fmla="*/ 813268 w 868048"/>
                    <a:gd name="connsiteY8" fmla="*/ 269685 h 447323"/>
                    <a:gd name="connsiteX9" fmla="*/ 678426 w 868048"/>
                    <a:gd name="connsiteY9" fmla="*/ 240188 h 447323"/>
                    <a:gd name="connsiteX10" fmla="*/ 509873 w 868048"/>
                    <a:gd name="connsiteY10" fmla="*/ 155911 h 447323"/>
                    <a:gd name="connsiteX11" fmla="*/ 375030 w 868048"/>
                    <a:gd name="connsiteY11" fmla="*/ 50566 h 447323"/>
                    <a:gd name="connsiteX12" fmla="*/ 332892 w 868048"/>
                    <a:gd name="connsiteY12" fmla="*/ 0 h 447323"/>
                    <a:gd name="connsiteX13" fmla="*/ 0 w 868048"/>
                    <a:gd name="connsiteY13" fmla="*/ 155911 h 447323"/>
                    <a:gd name="connsiteX0" fmla="*/ 0 w 868048"/>
                    <a:gd name="connsiteY0" fmla="*/ 155911 h 447323"/>
                    <a:gd name="connsiteX1" fmla="*/ 71635 w 868048"/>
                    <a:gd name="connsiteY1" fmla="*/ 227546 h 447323"/>
                    <a:gd name="connsiteX2" fmla="*/ 168553 w 868048"/>
                    <a:gd name="connsiteY2" fmla="*/ 307609 h 447323"/>
                    <a:gd name="connsiteX3" fmla="*/ 311823 w 868048"/>
                    <a:gd name="connsiteY3" fmla="*/ 391885 h 447323"/>
                    <a:gd name="connsiteX4" fmla="*/ 425597 w 868048"/>
                    <a:gd name="connsiteY4" fmla="*/ 429810 h 447323"/>
                    <a:gd name="connsiteX5" fmla="*/ 530942 w 868048"/>
                    <a:gd name="connsiteY5" fmla="*/ 446665 h 447323"/>
                    <a:gd name="connsiteX6" fmla="*/ 648929 w 868048"/>
                    <a:gd name="connsiteY6" fmla="*/ 408741 h 447323"/>
                    <a:gd name="connsiteX7" fmla="*/ 868048 w 868048"/>
                    <a:gd name="connsiteY7" fmla="*/ 278112 h 447323"/>
                    <a:gd name="connsiteX8" fmla="*/ 813268 w 868048"/>
                    <a:gd name="connsiteY8" fmla="*/ 269685 h 447323"/>
                    <a:gd name="connsiteX9" fmla="*/ 678426 w 868048"/>
                    <a:gd name="connsiteY9" fmla="*/ 240188 h 447323"/>
                    <a:gd name="connsiteX10" fmla="*/ 509873 w 868048"/>
                    <a:gd name="connsiteY10" fmla="*/ 155911 h 447323"/>
                    <a:gd name="connsiteX11" fmla="*/ 375030 w 868048"/>
                    <a:gd name="connsiteY11" fmla="*/ 50566 h 447323"/>
                    <a:gd name="connsiteX12" fmla="*/ 325795 w 868048"/>
                    <a:gd name="connsiteY12" fmla="*/ 0 h 447323"/>
                    <a:gd name="connsiteX13" fmla="*/ 0 w 868048"/>
                    <a:gd name="connsiteY13" fmla="*/ 155911 h 447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68048" h="447323">
                      <a:moveTo>
                        <a:pt x="0" y="155911"/>
                      </a:moveTo>
                      <a:cubicBezTo>
                        <a:pt x="21771" y="179087"/>
                        <a:pt x="43543" y="202263"/>
                        <a:pt x="71635" y="227546"/>
                      </a:cubicBezTo>
                      <a:cubicBezTo>
                        <a:pt x="99727" y="252829"/>
                        <a:pt x="128522" y="280219"/>
                        <a:pt x="168553" y="307609"/>
                      </a:cubicBezTo>
                      <a:cubicBezTo>
                        <a:pt x="208584" y="334999"/>
                        <a:pt x="268982" y="371518"/>
                        <a:pt x="311823" y="391885"/>
                      </a:cubicBezTo>
                      <a:cubicBezTo>
                        <a:pt x="354664" y="412252"/>
                        <a:pt x="389077" y="420680"/>
                        <a:pt x="425597" y="429810"/>
                      </a:cubicBezTo>
                      <a:cubicBezTo>
                        <a:pt x="462117" y="438940"/>
                        <a:pt x="493720" y="450176"/>
                        <a:pt x="530942" y="446665"/>
                      </a:cubicBezTo>
                      <a:cubicBezTo>
                        <a:pt x="568164" y="443154"/>
                        <a:pt x="600470" y="433322"/>
                        <a:pt x="648929" y="408741"/>
                      </a:cubicBezTo>
                      <a:lnTo>
                        <a:pt x="868048" y="278112"/>
                      </a:lnTo>
                      <a:cubicBezTo>
                        <a:pt x="849788" y="275303"/>
                        <a:pt x="844872" y="276006"/>
                        <a:pt x="813268" y="269685"/>
                      </a:cubicBezTo>
                      <a:cubicBezTo>
                        <a:pt x="781664" y="263364"/>
                        <a:pt x="728992" y="259150"/>
                        <a:pt x="678426" y="240188"/>
                      </a:cubicBezTo>
                      <a:cubicBezTo>
                        <a:pt x="627860" y="221226"/>
                        <a:pt x="560439" y="187515"/>
                        <a:pt x="509873" y="155911"/>
                      </a:cubicBezTo>
                      <a:cubicBezTo>
                        <a:pt x="459307" y="124307"/>
                        <a:pt x="404527" y="76551"/>
                        <a:pt x="375030" y="50566"/>
                      </a:cubicBezTo>
                      <a:cubicBezTo>
                        <a:pt x="345533" y="24581"/>
                        <a:pt x="332115" y="12290"/>
                        <a:pt x="325795" y="0"/>
                      </a:cubicBezTo>
                      <a:lnTo>
                        <a:pt x="0" y="15591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102" name="任意多边形 101"/>
                <p:cNvSpPr/>
                <p:nvPr/>
              </p:nvSpPr>
              <p:spPr>
                <a:xfrm>
                  <a:off x="4443219" y="4095838"/>
                  <a:ext cx="537522" cy="379244"/>
                </a:xfrm>
                <a:custGeom>
                  <a:avLst/>
                  <a:gdLst>
                    <a:gd name="connsiteX0" fmla="*/ 535156 w 535156"/>
                    <a:gd name="connsiteY0" fmla="*/ 379244 h 379244"/>
                    <a:gd name="connsiteX1" fmla="*/ 501445 w 535156"/>
                    <a:gd name="connsiteY1" fmla="*/ 261257 h 379244"/>
                    <a:gd name="connsiteX2" fmla="*/ 442452 w 535156"/>
                    <a:gd name="connsiteY2" fmla="*/ 257043 h 379244"/>
                    <a:gd name="connsiteX3" fmla="*/ 337106 w 535156"/>
                    <a:gd name="connsiteY3" fmla="*/ 223333 h 379244"/>
                    <a:gd name="connsiteX4" fmla="*/ 193836 w 535156"/>
                    <a:gd name="connsiteY4" fmla="*/ 143270 h 379244"/>
                    <a:gd name="connsiteX5" fmla="*/ 75849 w 535156"/>
                    <a:gd name="connsiteY5" fmla="*/ 42138 h 379244"/>
                    <a:gd name="connsiteX6" fmla="*/ 42139 w 535156"/>
                    <a:gd name="connsiteY6" fmla="*/ 0 h 379244"/>
                    <a:gd name="connsiteX7" fmla="*/ 0 w 535156"/>
                    <a:gd name="connsiteY7" fmla="*/ 92704 h 379244"/>
                    <a:gd name="connsiteX8" fmla="*/ 75849 w 535156"/>
                    <a:gd name="connsiteY8" fmla="*/ 176980 h 379244"/>
                    <a:gd name="connsiteX9" fmla="*/ 193836 w 535156"/>
                    <a:gd name="connsiteY9" fmla="*/ 261257 h 379244"/>
                    <a:gd name="connsiteX10" fmla="*/ 337106 w 535156"/>
                    <a:gd name="connsiteY10" fmla="*/ 332892 h 379244"/>
                    <a:gd name="connsiteX11" fmla="*/ 480376 w 535156"/>
                    <a:gd name="connsiteY11" fmla="*/ 366603 h 379244"/>
                    <a:gd name="connsiteX12" fmla="*/ 535156 w 535156"/>
                    <a:gd name="connsiteY12" fmla="*/ 379244 h 379244"/>
                    <a:gd name="connsiteX0" fmla="*/ 537522 w 537522"/>
                    <a:gd name="connsiteY0" fmla="*/ 379244 h 379244"/>
                    <a:gd name="connsiteX1" fmla="*/ 503811 w 537522"/>
                    <a:gd name="connsiteY1" fmla="*/ 261257 h 379244"/>
                    <a:gd name="connsiteX2" fmla="*/ 444818 w 537522"/>
                    <a:gd name="connsiteY2" fmla="*/ 257043 h 379244"/>
                    <a:gd name="connsiteX3" fmla="*/ 339472 w 537522"/>
                    <a:gd name="connsiteY3" fmla="*/ 223333 h 379244"/>
                    <a:gd name="connsiteX4" fmla="*/ 196202 w 537522"/>
                    <a:gd name="connsiteY4" fmla="*/ 143270 h 379244"/>
                    <a:gd name="connsiteX5" fmla="*/ 78215 w 537522"/>
                    <a:gd name="connsiteY5" fmla="*/ 42138 h 379244"/>
                    <a:gd name="connsiteX6" fmla="*/ 44505 w 537522"/>
                    <a:gd name="connsiteY6" fmla="*/ 0 h 379244"/>
                    <a:gd name="connsiteX7" fmla="*/ 0 w 537522"/>
                    <a:gd name="connsiteY7" fmla="*/ 97435 h 379244"/>
                    <a:gd name="connsiteX8" fmla="*/ 78215 w 537522"/>
                    <a:gd name="connsiteY8" fmla="*/ 176980 h 379244"/>
                    <a:gd name="connsiteX9" fmla="*/ 196202 w 537522"/>
                    <a:gd name="connsiteY9" fmla="*/ 261257 h 379244"/>
                    <a:gd name="connsiteX10" fmla="*/ 339472 w 537522"/>
                    <a:gd name="connsiteY10" fmla="*/ 332892 h 379244"/>
                    <a:gd name="connsiteX11" fmla="*/ 482742 w 537522"/>
                    <a:gd name="connsiteY11" fmla="*/ 366603 h 379244"/>
                    <a:gd name="connsiteX12" fmla="*/ 537522 w 537522"/>
                    <a:gd name="connsiteY12" fmla="*/ 379244 h 379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37522" h="379244">
                      <a:moveTo>
                        <a:pt x="537522" y="379244"/>
                      </a:moveTo>
                      <a:cubicBezTo>
                        <a:pt x="523475" y="329731"/>
                        <a:pt x="509429" y="280219"/>
                        <a:pt x="503811" y="261257"/>
                      </a:cubicBezTo>
                      <a:lnTo>
                        <a:pt x="444818" y="257043"/>
                      </a:lnTo>
                      <a:cubicBezTo>
                        <a:pt x="417428" y="250722"/>
                        <a:pt x="380908" y="242295"/>
                        <a:pt x="339472" y="223333"/>
                      </a:cubicBezTo>
                      <a:cubicBezTo>
                        <a:pt x="298036" y="204371"/>
                        <a:pt x="239745" y="173469"/>
                        <a:pt x="196202" y="143270"/>
                      </a:cubicBezTo>
                      <a:cubicBezTo>
                        <a:pt x="152659" y="113071"/>
                        <a:pt x="103498" y="66016"/>
                        <a:pt x="78215" y="42138"/>
                      </a:cubicBezTo>
                      <a:cubicBezTo>
                        <a:pt x="52932" y="18260"/>
                        <a:pt x="48718" y="9130"/>
                        <a:pt x="44505" y="0"/>
                      </a:cubicBezTo>
                      <a:lnTo>
                        <a:pt x="0" y="97435"/>
                      </a:lnTo>
                      <a:cubicBezTo>
                        <a:pt x="25283" y="125527"/>
                        <a:pt x="45515" y="149676"/>
                        <a:pt x="78215" y="176980"/>
                      </a:cubicBezTo>
                      <a:cubicBezTo>
                        <a:pt x="110915" y="204284"/>
                        <a:pt x="152659" y="235272"/>
                        <a:pt x="196202" y="261257"/>
                      </a:cubicBezTo>
                      <a:cubicBezTo>
                        <a:pt x="239745" y="287242"/>
                        <a:pt x="291715" y="315334"/>
                        <a:pt x="339472" y="332892"/>
                      </a:cubicBezTo>
                      <a:cubicBezTo>
                        <a:pt x="387229" y="350450"/>
                        <a:pt x="450436" y="360282"/>
                        <a:pt x="482742" y="366603"/>
                      </a:cubicBezTo>
                      <a:lnTo>
                        <a:pt x="537522" y="379244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78" name="组合 161"/>
              <p:cNvGrpSpPr/>
              <p:nvPr/>
            </p:nvGrpSpPr>
            <p:grpSpPr>
              <a:xfrm>
                <a:off x="4365811" y="2647886"/>
                <a:ext cx="1072956" cy="1176375"/>
                <a:chOff x="4677346" y="2865401"/>
                <a:chExt cx="699495" cy="766916"/>
              </a:xfrm>
            </p:grpSpPr>
            <p:sp>
              <p:nvSpPr>
                <p:cNvPr id="96" name="任意多边形 95"/>
                <p:cNvSpPr/>
                <p:nvPr/>
              </p:nvSpPr>
              <p:spPr>
                <a:xfrm>
                  <a:off x="4677346" y="2962319"/>
                  <a:ext cx="615218" cy="661570"/>
                </a:xfrm>
                <a:custGeom>
                  <a:avLst/>
                  <a:gdLst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84589 w 615218"/>
                    <a:gd name="connsiteY2" fmla="*/ 227546 h 661570"/>
                    <a:gd name="connsiteX3" fmla="*/ 556225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98782 w 615218"/>
                    <a:gd name="connsiteY2" fmla="*/ 244105 h 661570"/>
                    <a:gd name="connsiteX3" fmla="*/ 556225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98782 w 615218"/>
                    <a:gd name="connsiteY2" fmla="*/ 244105 h 661570"/>
                    <a:gd name="connsiteX3" fmla="*/ 565688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15218" h="661570">
                      <a:moveTo>
                        <a:pt x="324464" y="0"/>
                      </a:moveTo>
                      <a:cubicBezTo>
                        <a:pt x="349045" y="27390"/>
                        <a:pt x="371260" y="52020"/>
                        <a:pt x="400313" y="92704"/>
                      </a:cubicBezTo>
                      <a:cubicBezTo>
                        <a:pt x="429366" y="133388"/>
                        <a:pt x="471220" y="198455"/>
                        <a:pt x="498782" y="244105"/>
                      </a:cubicBezTo>
                      <a:cubicBezTo>
                        <a:pt x="526344" y="289755"/>
                        <a:pt x="546282" y="321606"/>
                        <a:pt x="565688" y="366603"/>
                      </a:cubicBezTo>
                      <a:cubicBezTo>
                        <a:pt x="585094" y="411600"/>
                        <a:pt x="610302" y="481079"/>
                        <a:pt x="615218" y="514087"/>
                      </a:cubicBezTo>
                      <a:lnTo>
                        <a:pt x="261257" y="661570"/>
                      </a:lnTo>
                      <a:cubicBezTo>
                        <a:pt x="247211" y="626455"/>
                        <a:pt x="237379" y="600470"/>
                        <a:pt x="219119" y="556225"/>
                      </a:cubicBezTo>
                      <a:cubicBezTo>
                        <a:pt x="200859" y="511980"/>
                        <a:pt x="179087" y="449474"/>
                        <a:pt x="151697" y="396099"/>
                      </a:cubicBezTo>
                      <a:cubicBezTo>
                        <a:pt x="124307" y="342724"/>
                        <a:pt x="80062" y="276707"/>
                        <a:pt x="54779" y="235974"/>
                      </a:cubicBezTo>
                      <a:cubicBezTo>
                        <a:pt x="29496" y="195241"/>
                        <a:pt x="14748" y="173469"/>
                        <a:pt x="0" y="151698"/>
                      </a:cubicBezTo>
                      <a:lnTo>
                        <a:pt x="324464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97" name="任意多边形 96"/>
                <p:cNvSpPr/>
                <p:nvPr/>
              </p:nvSpPr>
              <p:spPr>
                <a:xfrm>
                  <a:off x="4677346" y="2869615"/>
                  <a:ext cx="353961" cy="244402"/>
                </a:xfrm>
                <a:custGeom>
                  <a:avLst/>
                  <a:gdLst>
                    <a:gd name="connsiteX0" fmla="*/ 320250 w 353961"/>
                    <a:gd name="connsiteY0" fmla="*/ 96918 h 244402"/>
                    <a:gd name="connsiteX1" fmla="*/ 353961 w 353961"/>
                    <a:gd name="connsiteY1" fmla="*/ 0 h 244402"/>
                    <a:gd name="connsiteX2" fmla="*/ 21069 w 353961"/>
                    <a:gd name="connsiteY2" fmla="*/ 164339 h 244402"/>
                    <a:gd name="connsiteX3" fmla="*/ 0 w 353961"/>
                    <a:gd name="connsiteY3" fmla="*/ 244402 h 244402"/>
                    <a:gd name="connsiteX4" fmla="*/ 320250 w 353961"/>
                    <a:gd name="connsiteY4" fmla="*/ 96918 h 244402"/>
                    <a:gd name="connsiteX0" fmla="*/ 324981 w 353961"/>
                    <a:gd name="connsiteY0" fmla="*/ 96918 h 244402"/>
                    <a:gd name="connsiteX1" fmla="*/ 353961 w 353961"/>
                    <a:gd name="connsiteY1" fmla="*/ 0 h 244402"/>
                    <a:gd name="connsiteX2" fmla="*/ 21069 w 353961"/>
                    <a:gd name="connsiteY2" fmla="*/ 164339 h 244402"/>
                    <a:gd name="connsiteX3" fmla="*/ 0 w 353961"/>
                    <a:gd name="connsiteY3" fmla="*/ 244402 h 244402"/>
                    <a:gd name="connsiteX4" fmla="*/ 324981 w 353961"/>
                    <a:gd name="connsiteY4" fmla="*/ 96918 h 244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3961" h="244402">
                      <a:moveTo>
                        <a:pt x="324981" y="96918"/>
                      </a:moveTo>
                      <a:cubicBezTo>
                        <a:pt x="335164" y="66368"/>
                        <a:pt x="340617" y="35818"/>
                        <a:pt x="353961" y="0"/>
                      </a:cubicBezTo>
                      <a:lnTo>
                        <a:pt x="21069" y="164339"/>
                      </a:lnTo>
                      <a:lnTo>
                        <a:pt x="0" y="244402"/>
                      </a:lnTo>
                      <a:lnTo>
                        <a:pt x="324981" y="969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98" name="任意多边形 97"/>
                <p:cNvSpPr/>
                <p:nvPr/>
              </p:nvSpPr>
              <p:spPr>
                <a:xfrm>
                  <a:off x="4938603" y="3467978"/>
                  <a:ext cx="438238" cy="164339"/>
                </a:xfrm>
                <a:custGeom>
                  <a:avLst/>
                  <a:gdLst>
                    <a:gd name="connsiteX0" fmla="*/ 349747 w 438238"/>
                    <a:gd name="connsiteY0" fmla="*/ 0 h 164339"/>
                    <a:gd name="connsiteX1" fmla="*/ 438238 w 438238"/>
                    <a:gd name="connsiteY1" fmla="*/ 4214 h 164339"/>
                    <a:gd name="connsiteX2" fmla="*/ 71635 w 438238"/>
                    <a:gd name="connsiteY2" fmla="*/ 164339 h 164339"/>
                    <a:gd name="connsiteX3" fmla="*/ 0 w 438238"/>
                    <a:gd name="connsiteY3" fmla="*/ 151698 h 164339"/>
                    <a:gd name="connsiteX4" fmla="*/ 349747 w 438238"/>
                    <a:gd name="connsiteY4" fmla="*/ 0 h 164339"/>
                    <a:gd name="connsiteX0" fmla="*/ 349747 w 438238"/>
                    <a:gd name="connsiteY0" fmla="*/ 0 h 164339"/>
                    <a:gd name="connsiteX1" fmla="*/ 438238 w 438238"/>
                    <a:gd name="connsiteY1" fmla="*/ 4214 h 164339"/>
                    <a:gd name="connsiteX2" fmla="*/ 71635 w 438238"/>
                    <a:gd name="connsiteY2" fmla="*/ 164339 h 164339"/>
                    <a:gd name="connsiteX3" fmla="*/ 0 w 438238"/>
                    <a:gd name="connsiteY3" fmla="*/ 156429 h 164339"/>
                    <a:gd name="connsiteX4" fmla="*/ 349747 w 438238"/>
                    <a:gd name="connsiteY4" fmla="*/ 0 h 164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8238" h="164339">
                      <a:moveTo>
                        <a:pt x="349747" y="0"/>
                      </a:moveTo>
                      <a:lnTo>
                        <a:pt x="438238" y="4214"/>
                      </a:lnTo>
                      <a:lnTo>
                        <a:pt x="71635" y="164339"/>
                      </a:lnTo>
                      <a:lnTo>
                        <a:pt x="0" y="156429"/>
                      </a:lnTo>
                      <a:lnTo>
                        <a:pt x="349747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99" name="任意多边形 98"/>
                <p:cNvSpPr/>
                <p:nvPr/>
              </p:nvSpPr>
              <p:spPr>
                <a:xfrm>
                  <a:off x="5001810" y="2865401"/>
                  <a:ext cx="375031" cy="610190"/>
                </a:xfrm>
                <a:custGeom>
                  <a:avLst/>
                  <a:gdLst>
                    <a:gd name="connsiteX0" fmla="*/ 290754 w 375031"/>
                    <a:gd name="connsiteY0" fmla="*/ 598363 h 606791"/>
                    <a:gd name="connsiteX1" fmla="*/ 252830 w 375031"/>
                    <a:gd name="connsiteY1" fmla="*/ 497231 h 606791"/>
                    <a:gd name="connsiteX2" fmla="*/ 176981 w 375031"/>
                    <a:gd name="connsiteY2" fmla="*/ 345534 h 606791"/>
                    <a:gd name="connsiteX3" fmla="*/ 88490 w 375031"/>
                    <a:gd name="connsiteY3" fmla="*/ 210691 h 606791"/>
                    <a:gd name="connsiteX4" fmla="*/ 25283 w 375031"/>
                    <a:gd name="connsiteY4" fmla="*/ 122201 h 606791"/>
                    <a:gd name="connsiteX5" fmla="*/ 0 w 375031"/>
                    <a:gd name="connsiteY5" fmla="*/ 101132 h 606791"/>
                    <a:gd name="connsiteX6" fmla="*/ 29497 w 375031"/>
                    <a:gd name="connsiteY6" fmla="*/ 0 h 606791"/>
                    <a:gd name="connsiteX7" fmla="*/ 105346 w 375031"/>
                    <a:gd name="connsiteY7" fmla="*/ 101132 h 606791"/>
                    <a:gd name="connsiteX8" fmla="*/ 198050 w 375031"/>
                    <a:gd name="connsiteY8" fmla="*/ 231760 h 606791"/>
                    <a:gd name="connsiteX9" fmla="*/ 282326 w 375031"/>
                    <a:gd name="connsiteY9" fmla="*/ 383458 h 606791"/>
                    <a:gd name="connsiteX10" fmla="*/ 345534 w 375031"/>
                    <a:gd name="connsiteY10" fmla="*/ 518300 h 606791"/>
                    <a:gd name="connsiteX11" fmla="*/ 375031 w 375031"/>
                    <a:gd name="connsiteY11" fmla="*/ 606791 h 606791"/>
                    <a:gd name="connsiteX12" fmla="*/ 290754 w 375031"/>
                    <a:gd name="connsiteY12" fmla="*/ 598363 h 606791"/>
                    <a:gd name="connsiteX0" fmla="*/ 290754 w 375031"/>
                    <a:gd name="connsiteY0" fmla="*/ 610190 h 610190"/>
                    <a:gd name="connsiteX1" fmla="*/ 252830 w 375031"/>
                    <a:gd name="connsiteY1" fmla="*/ 497231 h 610190"/>
                    <a:gd name="connsiteX2" fmla="*/ 176981 w 375031"/>
                    <a:gd name="connsiteY2" fmla="*/ 345534 h 610190"/>
                    <a:gd name="connsiteX3" fmla="*/ 88490 w 375031"/>
                    <a:gd name="connsiteY3" fmla="*/ 210691 h 610190"/>
                    <a:gd name="connsiteX4" fmla="*/ 25283 w 375031"/>
                    <a:gd name="connsiteY4" fmla="*/ 122201 h 610190"/>
                    <a:gd name="connsiteX5" fmla="*/ 0 w 375031"/>
                    <a:gd name="connsiteY5" fmla="*/ 101132 h 610190"/>
                    <a:gd name="connsiteX6" fmla="*/ 29497 w 375031"/>
                    <a:gd name="connsiteY6" fmla="*/ 0 h 610190"/>
                    <a:gd name="connsiteX7" fmla="*/ 105346 w 375031"/>
                    <a:gd name="connsiteY7" fmla="*/ 101132 h 610190"/>
                    <a:gd name="connsiteX8" fmla="*/ 198050 w 375031"/>
                    <a:gd name="connsiteY8" fmla="*/ 231760 h 610190"/>
                    <a:gd name="connsiteX9" fmla="*/ 282326 w 375031"/>
                    <a:gd name="connsiteY9" fmla="*/ 383458 h 610190"/>
                    <a:gd name="connsiteX10" fmla="*/ 345534 w 375031"/>
                    <a:gd name="connsiteY10" fmla="*/ 518300 h 610190"/>
                    <a:gd name="connsiteX11" fmla="*/ 375031 w 375031"/>
                    <a:gd name="connsiteY11" fmla="*/ 606791 h 610190"/>
                    <a:gd name="connsiteX12" fmla="*/ 290754 w 375031"/>
                    <a:gd name="connsiteY12" fmla="*/ 610190 h 610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75031" h="610190">
                      <a:moveTo>
                        <a:pt x="290754" y="610190"/>
                      </a:moveTo>
                      <a:cubicBezTo>
                        <a:pt x="281273" y="580693"/>
                        <a:pt x="271792" y="541340"/>
                        <a:pt x="252830" y="497231"/>
                      </a:cubicBezTo>
                      <a:cubicBezTo>
                        <a:pt x="233868" y="453122"/>
                        <a:pt x="204371" y="393291"/>
                        <a:pt x="176981" y="345534"/>
                      </a:cubicBezTo>
                      <a:cubicBezTo>
                        <a:pt x="149591" y="297777"/>
                        <a:pt x="113773" y="247913"/>
                        <a:pt x="88490" y="210691"/>
                      </a:cubicBezTo>
                      <a:cubicBezTo>
                        <a:pt x="63207" y="173469"/>
                        <a:pt x="40031" y="140461"/>
                        <a:pt x="25283" y="122201"/>
                      </a:cubicBezTo>
                      <a:cubicBezTo>
                        <a:pt x="10535" y="103941"/>
                        <a:pt x="5267" y="102536"/>
                        <a:pt x="0" y="101132"/>
                      </a:cubicBezTo>
                      <a:lnTo>
                        <a:pt x="29497" y="0"/>
                      </a:lnTo>
                      <a:cubicBezTo>
                        <a:pt x="54780" y="33711"/>
                        <a:pt x="77254" y="62505"/>
                        <a:pt x="105346" y="101132"/>
                      </a:cubicBezTo>
                      <a:cubicBezTo>
                        <a:pt x="133438" y="139759"/>
                        <a:pt x="168553" y="184706"/>
                        <a:pt x="198050" y="231760"/>
                      </a:cubicBezTo>
                      <a:cubicBezTo>
                        <a:pt x="227547" y="278814"/>
                        <a:pt x="257745" y="335701"/>
                        <a:pt x="282326" y="383458"/>
                      </a:cubicBezTo>
                      <a:cubicBezTo>
                        <a:pt x="306907" y="431215"/>
                        <a:pt x="330083" y="481078"/>
                        <a:pt x="345534" y="518300"/>
                      </a:cubicBezTo>
                      <a:cubicBezTo>
                        <a:pt x="360985" y="555522"/>
                        <a:pt x="368008" y="581156"/>
                        <a:pt x="375031" y="606791"/>
                      </a:cubicBezTo>
                      <a:lnTo>
                        <a:pt x="290754" y="61019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79" name="组合 162"/>
              <p:cNvGrpSpPr/>
              <p:nvPr/>
            </p:nvGrpSpPr>
            <p:grpSpPr>
              <a:xfrm>
                <a:off x="3628968" y="2137248"/>
                <a:ext cx="1176374" cy="743312"/>
                <a:chOff x="4090901" y="3221485"/>
                <a:chExt cx="766916" cy="484590"/>
              </a:xfrm>
            </p:grpSpPr>
            <p:sp>
              <p:nvSpPr>
                <p:cNvPr id="93" name="任意多边形 92"/>
                <p:cNvSpPr/>
                <p:nvPr/>
              </p:nvSpPr>
              <p:spPr>
                <a:xfrm>
                  <a:off x="4090901" y="3221485"/>
                  <a:ext cx="324464" cy="261257"/>
                </a:xfrm>
                <a:custGeom>
                  <a:avLst/>
                  <a:gdLst>
                    <a:gd name="connsiteX0" fmla="*/ 324464 w 324464"/>
                    <a:gd name="connsiteY0" fmla="*/ 101132 h 261257"/>
                    <a:gd name="connsiteX1" fmla="*/ 8427 w 324464"/>
                    <a:gd name="connsiteY1" fmla="*/ 261257 h 261257"/>
                    <a:gd name="connsiteX2" fmla="*/ 0 w 324464"/>
                    <a:gd name="connsiteY2" fmla="*/ 160125 h 261257"/>
                    <a:gd name="connsiteX3" fmla="*/ 299181 w 324464"/>
                    <a:gd name="connsiteY3" fmla="*/ 0 h 261257"/>
                    <a:gd name="connsiteX4" fmla="*/ 324464 w 324464"/>
                    <a:gd name="connsiteY4" fmla="*/ 101132 h 261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4464" h="261257">
                      <a:moveTo>
                        <a:pt x="324464" y="101132"/>
                      </a:moveTo>
                      <a:lnTo>
                        <a:pt x="8427" y="261257"/>
                      </a:lnTo>
                      <a:lnTo>
                        <a:pt x="0" y="160125"/>
                      </a:lnTo>
                      <a:lnTo>
                        <a:pt x="299181" y="0"/>
                      </a:lnTo>
                      <a:lnTo>
                        <a:pt x="324464" y="10113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94" name="任意多边形 93"/>
                <p:cNvSpPr/>
                <p:nvPr/>
              </p:nvSpPr>
              <p:spPr>
                <a:xfrm>
                  <a:off x="4095114" y="3326830"/>
                  <a:ext cx="728992" cy="379245"/>
                </a:xfrm>
                <a:custGeom>
                  <a:avLst/>
                  <a:gdLst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53143 w 728992"/>
                    <a:gd name="connsiteY5" fmla="*/ 181195 h 379245"/>
                    <a:gd name="connsiteX6" fmla="*/ 602577 w 728992"/>
                    <a:gd name="connsiteY6" fmla="*/ 126415 h 379245"/>
                    <a:gd name="connsiteX7" fmla="*/ 471949 w 728992"/>
                    <a:gd name="connsiteY7" fmla="*/ 50566 h 379245"/>
                    <a:gd name="connsiteX8" fmla="*/ 370817 w 728992"/>
                    <a:gd name="connsiteY8" fmla="*/ 12642 h 379245"/>
                    <a:gd name="connsiteX9" fmla="*/ 320251 w 728992"/>
                    <a:gd name="connsiteY9" fmla="*/ 0 h 379245"/>
                    <a:gd name="connsiteX10" fmla="*/ 0 w 728992"/>
                    <a:gd name="connsiteY10" fmla="*/ 155912 h 379245"/>
                    <a:gd name="connsiteX0" fmla="*/ 0 w 734997"/>
                    <a:gd name="connsiteY0" fmla="*/ 155912 h 379245"/>
                    <a:gd name="connsiteX1" fmla="*/ 134843 w 734997"/>
                    <a:gd name="connsiteY1" fmla="*/ 185409 h 379245"/>
                    <a:gd name="connsiteX2" fmla="*/ 303396 w 734997"/>
                    <a:gd name="connsiteY2" fmla="*/ 286540 h 379245"/>
                    <a:gd name="connsiteX3" fmla="*/ 400314 w 734997"/>
                    <a:gd name="connsiteY3" fmla="*/ 379245 h 379245"/>
                    <a:gd name="connsiteX4" fmla="*/ 728992 w 734997"/>
                    <a:gd name="connsiteY4" fmla="*/ 240188 h 379245"/>
                    <a:gd name="connsiteX5" fmla="*/ 602577 w 734997"/>
                    <a:gd name="connsiteY5" fmla="*/ 126415 h 379245"/>
                    <a:gd name="connsiteX6" fmla="*/ 471949 w 734997"/>
                    <a:gd name="connsiteY6" fmla="*/ 50566 h 379245"/>
                    <a:gd name="connsiteX7" fmla="*/ 370817 w 734997"/>
                    <a:gd name="connsiteY7" fmla="*/ 12642 h 379245"/>
                    <a:gd name="connsiteX8" fmla="*/ 320251 w 734997"/>
                    <a:gd name="connsiteY8" fmla="*/ 0 h 379245"/>
                    <a:gd name="connsiteX9" fmla="*/ 0 w 734997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70817 w 728992"/>
                    <a:gd name="connsiteY7" fmla="*/ 12642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70817 w 728992"/>
                    <a:gd name="connsiteY7" fmla="*/ 12642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80280 w 728992"/>
                    <a:gd name="connsiteY7" fmla="*/ 10277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298665 w 728992"/>
                    <a:gd name="connsiteY2" fmla="*/ 277078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80280 w 728992"/>
                    <a:gd name="connsiteY7" fmla="*/ 10277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28992" h="379245">
                      <a:moveTo>
                        <a:pt x="0" y="155912"/>
                      </a:moveTo>
                      <a:cubicBezTo>
                        <a:pt x="42138" y="159775"/>
                        <a:pt x="85066" y="165215"/>
                        <a:pt x="134843" y="185409"/>
                      </a:cubicBezTo>
                      <a:cubicBezTo>
                        <a:pt x="184620" y="205603"/>
                        <a:pt x="254420" y="244772"/>
                        <a:pt x="298665" y="277078"/>
                      </a:cubicBezTo>
                      <a:cubicBezTo>
                        <a:pt x="342910" y="309384"/>
                        <a:pt x="373977" y="349045"/>
                        <a:pt x="400314" y="379245"/>
                      </a:cubicBezTo>
                      <a:cubicBezTo>
                        <a:pt x="509873" y="332893"/>
                        <a:pt x="669999" y="278112"/>
                        <a:pt x="728992" y="240188"/>
                      </a:cubicBezTo>
                      <a:cubicBezTo>
                        <a:pt x="712136" y="219119"/>
                        <a:pt x="645418" y="158019"/>
                        <a:pt x="602577" y="126415"/>
                      </a:cubicBezTo>
                      <a:cubicBezTo>
                        <a:pt x="559736" y="94811"/>
                        <a:pt x="508999" y="69922"/>
                        <a:pt x="471949" y="50566"/>
                      </a:cubicBezTo>
                      <a:cubicBezTo>
                        <a:pt x="434899" y="31210"/>
                        <a:pt x="405563" y="18705"/>
                        <a:pt x="380280" y="10277"/>
                      </a:cubicBezTo>
                      <a:cubicBezTo>
                        <a:pt x="354997" y="1849"/>
                        <a:pt x="332892" y="2107"/>
                        <a:pt x="320251" y="0"/>
                      </a:cubicBezTo>
                      <a:lnTo>
                        <a:pt x="0" y="15591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95" name="任意多边形 94"/>
                <p:cNvSpPr/>
                <p:nvPr/>
              </p:nvSpPr>
              <p:spPr>
                <a:xfrm>
                  <a:off x="4390082" y="3225699"/>
                  <a:ext cx="467735" cy="347898"/>
                </a:xfrm>
                <a:custGeom>
                  <a:avLst/>
                  <a:gdLst>
                    <a:gd name="connsiteX0" fmla="*/ 425596 w 467735"/>
                    <a:gd name="connsiteY0" fmla="*/ 345533 h 345533"/>
                    <a:gd name="connsiteX1" fmla="*/ 467735 w 467735"/>
                    <a:gd name="connsiteY1" fmla="*/ 265471 h 345533"/>
                    <a:gd name="connsiteX2" fmla="*/ 425596 w 467735"/>
                    <a:gd name="connsiteY2" fmla="*/ 223332 h 345533"/>
                    <a:gd name="connsiteX3" fmla="*/ 337106 w 467735"/>
                    <a:gd name="connsiteY3" fmla="*/ 155911 h 345533"/>
                    <a:gd name="connsiteX4" fmla="*/ 252830 w 467735"/>
                    <a:gd name="connsiteY4" fmla="*/ 96918 h 345533"/>
                    <a:gd name="connsiteX5" fmla="*/ 143270 w 467735"/>
                    <a:gd name="connsiteY5" fmla="*/ 42138 h 345533"/>
                    <a:gd name="connsiteX6" fmla="*/ 67421 w 467735"/>
                    <a:gd name="connsiteY6" fmla="*/ 12641 h 345533"/>
                    <a:gd name="connsiteX7" fmla="*/ 0 w 467735"/>
                    <a:gd name="connsiteY7" fmla="*/ 0 h 345533"/>
                    <a:gd name="connsiteX8" fmla="*/ 25283 w 467735"/>
                    <a:gd name="connsiteY8" fmla="*/ 101131 h 345533"/>
                    <a:gd name="connsiteX9" fmla="*/ 101132 w 467735"/>
                    <a:gd name="connsiteY9" fmla="*/ 117987 h 345533"/>
                    <a:gd name="connsiteX10" fmla="*/ 227547 w 467735"/>
                    <a:gd name="connsiteY10" fmla="*/ 176980 h 345533"/>
                    <a:gd name="connsiteX11" fmla="*/ 328678 w 467735"/>
                    <a:gd name="connsiteY11" fmla="*/ 244401 h 345533"/>
                    <a:gd name="connsiteX12" fmla="*/ 387672 w 467735"/>
                    <a:gd name="connsiteY12" fmla="*/ 294967 h 345533"/>
                    <a:gd name="connsiteX13" fmla="*/ 425596 w 467735"/>
                    <a:gd name="connsiteY13" fmla="*/ 345533 h 345533"/>
                    <a:gd name="connsiteX0" fmla="*/ 425596 w 467735"/>
                    <a:gd name="connsiteY0" fmla="*/ 345533 h 345533"/>
                    <a:gd name="connsiteX1" fmla="*/ 467735 w 467735"/>
                    <a:gd name="connsiteY1" fmla="*/ 265471 h 345533"/>
                    <a:gd name="connsiteX2" fmla="*/ 425596 w 467735"/>
                    <a:gd name="connsiteY2" fmla="*/ 223332 h 345533"/>
                    <a:gd name="connsiteX3" fmla="*/ 337106 w 467735"/>
                    <a:gd name="connsiteY3" fmla="*/ 155911 h 345533"/>
                    <a:gd name="connsiteX4" fmla="*/ 252830 w 467735"/>
                    <a:gd name="connsiteY4" fmla="*/ 96918 h 345533"/>
                    <a:gd name="connsiteX5" fmla="*/ 143270 w 467735"/>
                    <a:gd name="connsiteY5" fmla="*/ 42138 h 345533"/>
                    <a:gd name="connsiteX6" fmla="*/ 67421 w 467735"/>
                    <a:gd name="connsiteY6" fmla="*/ 12641 h 345533"/>
                    <a:gd name="connsiteX7" fmla="*/ 0 w 467735"/>
                    <a:gd name="connsiteY7" fmla="*/ 0 h 345533"/>
                    <a:gd name="connsiteX8" fmla="*/ 25283 w 467735"/>
                    <a:gd name="connsiteY8" fmla="*/ 101131 h 345533"/>
                    <a:gd name="connsiteX9" fmla="*/ 101132 w 467735"/>
                    <a:gd name="connsiteY9" fmla="*/ 117987 h 345533"/>
                    <a:gd name="connsiteX10" fmla="*/ 220450 w 467735"/>
                    <a:gd name="connsiteY10" fmla="*/ 174614 h 345533"/>
                    <a:gd name="connsiteX11" fmla="*/ 328678 w 467735"/>
                    <a:gd name="connsiteY11" fmla="*/ 244401 h 345533"/>
                    <a:gd name="connsiteX12" fmla="*/ 387672 w 467735"/>
                    <a:gd name="connsiteY12" fmla="*/ 294967 h 345533"/>
                    <a:gd name="connsiteX13" fmla="*/ 425596 w 467735"/>
                    <a:gd name="connsiteY13" fmla="*/ 345533 h 345533"/>
                    <a:gd name="connsiteX0" fmla="*/ 430328 w 467735"/>
                    <a:gd name="connsiteY0" fmla="*/ 347898 h 347898"/>
                    <a:gd name="connsiteX1" fmla="*/ 467735 w 467735"/>
                    <a:gd name="connsiteY1" fmla="*/ 265471 h 347898"/>
                    <a:gd name="connsiteX2" fmla="*/ 425596 w 467735"/>
                    <a:gd name="connsiteY2" fmla="*/ 223332 h 347898"/>
                    <a:gd name="connsiteX3" fmla="*/ 337106 w 467735"/>
                    <a:gd name="connsiteY3" fmla="*/ 155911 h 347898"/>
                    <a:gd name="connsiteX4" fmla="*/ 252830 w 467735"/>
                    <a:gd name="connsiteY4" fmla="*/ 96918 h 347898"/>
                    <a:gd name="connsiteX5" fmla="*/ 143270 w 467735"/>
                    <a:gd name="connsiteY5" fmla="*/ 42138 h 347898"/>
                    <a:gd name="connsiteX6" fmla="*/ 67421 w 467735"/>
                    <a:gd name="connsiteY6" fmla="*/ 12641 h 347898"/>
                    <a:gd name="connsiteX7" fmla="*/ 0 w 467735"/>
                    <a:gd name="connsiteY7" fmla="*/ 0 h 347898"/>
                    <a:gd name="connsiteX8" fmla="*/ 25283 w 467735"/>
                    <a:gd name="connsiteY8" fmla="*/ 101131 h 347898"/>
                    <a:gd name="connsiteX9" fmla="*/ 101132 w 467735"/>
                    <a:gd name="connsiteY9" fmla="*/ 117987 h 347898"/>
                    <a:gd name="connsiteX10" fmla="*/ 220450 w 467735"/>
                    <a:gd name="connsiteY10" fmla="*/ 174614 h 347898"/>
                    <a:gd name="connsiteX11" fmla="*/ 328678 w 467735"/>
                    <a:gd name="connsiteY11" fmla="*/ 244401 h 347898"/>
                    <a:gd name="connsiteX12" fmla="*/ 387672 w 467735"/>
                    <a:gd name="connsiteY12" fmla="*/ 294967 h 347898"/>
                    <a:gd name="connsiteX13" fmla="*/ 430328 w 467735"/>
                    <a:gd name="connsiteY13" fmla="*/ 347898 h 347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7735" h="347898">
                      <a:moveTo>
                        <a:pt x="430328" y="347898"/>
                      </a:moveTo>
                      <a:cubicBezTo>
                        <a:pt x="447183" y="315241"/>
                        <a:pt x="459307" y="280219"/>
                        <a:pt x="467735" y="265471"/>
                      </a:cubicBezTo>
                      <a:cubicBezTo>
                        <a:pt x="453689" y="251425"/>
                        <a:pt x="447368" y="241592"/>
                        <a:pt x="425596" y="223332"/>
                      </a:cubicBezTo>
                      <a:cubicBezTo>
                        <a:pt x="403824" y="205072"/>
                        <a:pt x="365900" y="176980"/>
                        <a:pt x="337106" y="155911"/>
                      </a:cubicBezTo>
                      <a:cubicBezTo>
                        <a:pt x="308312" y="134842"/>
                        <a:pt x="285136" y="115880"/>
                        <a:pt x="252830" y="96918"/>
                      </a:cubicBezTo>
                      <a:cubicBezTo>
                        <a:pt x="220524" y="77956"/>
                        <a:pt x="174171" y="56184"/>
                        <a:pt x="143270" y="42138"/>
                      </a:cubicBezTo>
                      <a:cubicBezTo>
                        <a:pt x="112369" y="28092"/>
                        <a:pt x="91299" y="19664"/>
                        <a:pt x="67421" y="12641"/>
                      </a:cubicBezTo>
                      <a:cubicBezTo>
                        <a:pt x="43543" y="5618"/>
                        <a:pt x="21771" y="2809"/>
                        <a:pt x="0" y="0"/>
                      </a:cubicBezTo>
                      <a:lnTo>
                        <a:pt x="25283" y="101131"/>
                      </a:lnTo>
                      <a:cubicBezTo>
                        <a:pt x="50566" y="106750"/>
                        <a:pt x="68604" y="105740"/>
                        <a:pt x="101132" y="117987"/>
                      </a:cubicBezTo>
                      <a:cubicBezTo>
                        <a:pt x="133660" y="130234"/>
                        <a:pt x="182526" y="153545"/>
                        <a:pt x="220450" y="174614"/>
                      </a:cubicBezTo>
                      <a:cubicBezTo>
                        <a:pt x="258374" y="195683"/>
                        <a:pt x="301991" y="224737"/>
                        <a:pt x="328678" y="244401"/>
                      </a:cubicBezTo>
                      <a:cubicBezTo>
                        <a:pt x="355365" y="264065"/>
                        <a:pt x="371518" y="279516"/>
                        <a:pt x="387672" y="294967"/>
                      </a:cubicBezTo>
                      <a:lnTo>
                        <a:pt x="430328" y="34789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80" name="组合 163"/>
              <p:cNvGrpSpPr/>
              <p:nvPr/>
            </p:nvGrpSpPr>
            <p:grpSpPr>
              <a:xfrm>
                <a:off x="2902203" y="2123365"/>
                <a:ext cx="1159819" cy="744269"/>
                <a:chOff x="3723172" y="2523457"/>
                <a:chExt cx="756124" cy="485214"/>
              </a:xfrm>
            </p:grpSpPr>
            <p:sp>
              <p:nvSpPr>
                <p:cNvPr id="88" name="任意多边形 87"/>
                <p:cNvSpPr/>
                <p:nvPr/>
              </p:nvSpPr>
              <p:spPr>
                <a:xfrm>
                  <a:off x="3725021" y="2717917"/>
                  <a:ext cx="412955" cy="290754"/>
                </a:xfrm>
                <a:custGeom>
                  <a:avLst/>
                  <a:gdLst>
                    <a:gd name="connsiteX0" fmla="*/ 337106 w 412955"/>
                    <a:gd name="connsiteY0" fmla="*/ 0 h 290754"/>
                    <a:gd name="connsiteX1" fmla="*/ 0 w 412955"/>
                    <a:gd name="connsiteY1" fmla="*/ 210691 h 290754"/>
                    <a:gd name="connsiteX2" fmla="*/ 109560 w 412955"/>
                    <a:gd name="connsiteY2" fmla="*/ 290754 h 290754"/>
                    <a:gd name="connsiteX3" fmla="*/ 412955 w 412955"/>
                    <a:gd name="connsiteY3" fmla="*/ 96918 h 290754"/>
                    <a:gd name="connsiteX4" fmla="*/ 337106 w 412955"/>
                    <a:gd name="connsiteY4" fmla="*/ 0 h 290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2955" h="290754">
                      <a:moveTo>
                        <a:pt x="337106" y="0"/>
                      </a:moveTo>
                      <a:lnTo>
                        <a:pt x="0" y="210691"/>
                      </a:lnTo>
                      <a:lnTo>
                        <a:pt x="109560" y="290754"/>
                      </a:lnTo>
                      <a:lnTo>
                        <a:pt x="412955" y="96918"/>
                      </a:lnTo>
                      <a:lnTo>
                        <a:pt x="337106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grpSp>
              <p:nvGrpSpPr>
                <p:cNvPr id="89" name="组合 172"/>
                <p:cNvGrpSpPr/>
                <p:nvPr/>
              </p:nvGrpSpPr>
              <p:grpSpPr>
                <a:xfrm>
                  <a:off x="3723172" y="2523457"/>
                  <a:ext cx="756124" cy="481000"/>
                  <a:chOff x="3723172" y="2523457"/>
                  <a:chExt cx="756124" cy="481000"/>
                </a:xfrm>
              </p:grpSpPr>
              <p:sp>
                <p:nvSpPr>
                  <p:cNvPr id="90" name="任意多边形 89"/>
                  <p:cNvSpPr/>
                  <p:nvPr/>
                </p:nvSpPr>
                <p:spPr>
                  <a:xfrm>
                    <a:off x="3723172" y="2559519"/>
                    <a:ext cx="510908" cy="374339"/>
                  </a:xfrm>
                  <a:custGeom>
                    <a:avLst/>
                    <a:gdLst>
                      <a:gd name="connsiteX0" fmla="*/ 0 w 501446"/>
                      <a:gd name="connsiteY0" fmla="*/ 366602 h 366602"/>
                      <a:gd name="connsiteX1" fmla="*/ 63208 w 501446"/>
                      <a:gd name="connsiteY1" fmla="*/ 265471 h 366602"/>
                      <a:gd name="connsiteX2" fmla="*/ 143270 w 501446"/>
                      <a:gd name="connsiteY2" fmla="*/ 193836 h 366602"/>
                      <a:gd name="connsiteX3" fmla="*/ 273899 w 501446"/>
                      <a:gd name="connsiteY3" fmla="*/ 117987 h 366602"/>
                      <a:gd name="connsiteX4" fmla="*/ 501446 w 501446"/>
                      <a:gd name="connsiteY4" fmla="*/ 0 h 366602"/>
                      <a:gd name="connsiteX5" fmla="*/ 429811 w 501446"/>
                      <a:gd name="connsiteY5" fmla="*/ 46352 h 366602"/>
                      <a:gd name="connsiteX6" fmla="*/ 383458 w 501446"/>
                      <a:gd name="connsiteY6" fmla="*/ 96918 h 366602"/>
                      <a:gd name="connsiteX7" fmla="*/ 362389 w 501446"/>
                      <a:gd name="connsiteY7" fmla="*/ 130628 h 366602"/>
                      <a:gd name="connsiteX8" fmla="*/ 345534 w 501446"/>
                      <a:gd name="connsiteY8" fmla="*/ 160125 h 366602"/>
                      <a:gd name="connsiteX9" fmla="*/ 0 w 501446"/>
                      <a:gd name="connsiteY9" fmla="*/ 366602 h 366602"/>
                      <a:gd name="connsiteX0" fmla="*/ 0 w 513274"/>
                      <a:gd name="connsiteY0" fmla="*/ 364237 h 364237"/>
                      <a:gd name="connsiteX1" fmla="*/ 63208 w 513274"/>
                      <a:gd name="connsiteY1" fmla="*/ 263106 h 364237"/>
                      <a:gd name="connsiteX2" fmla="*/ 143270 w 513274"/>
                      <a:gd name="connsiteY2" fmla="*/ 191471 h 364237"/>
                      <a:gd name="connsiteX3" fmla="*/ 273899 w 513274"/>
                      <a:gd name="connsiteY3" fmla="*/ 115622 h 364237"/>
                      <a:gd name="connsiteX4" fmla="*/ 513274 w 513274"/>
                      <a:gd name="connsiteY4" fmla="*/ 0 h 364237"/>
                      <a:gd name="connsiteX5" fmla="*/ 429811 w 513274"/>
                      <a:gd name="connsiteY5" fmla="*/ 43987 h 364237"/>
                      <a:gd name="connsiteX6" fmla="*/ 383458 w 513274"/>
                      <a:gd name="connsiteY6" fmla="*/ 94553 h 364237"/>
                      <a:gd name="connsiteX7" fmla="*/ 362389 w 513274"/>
                      <a:gd name="connsiteY7" fmla="*/ 128263 h 364237"/>
                      <a:gd name="connsiteX8" fmla="*/ 345534 w 513274"/>
                      <a:gd name="connsiteY8" fmla="*/ 157760 h 364237"/>
                      <a:gd name="connsiteX9" fmla="*/ 0 w 513274"/>
                      <a:gd name="connsiteY9" fmla="*/ 364237 h 364237"/>
                      <a:gd name="connsiteX0" fmla="*/ 0 w 513274"/>
                      <a:gd name="connsiteY0" fmla="*/ 364237 h 364237"/>
                      <a:gd name="connsiteX1" fmla="*/ 63208 w 513274"/>
                      <a:gd name="connsiteY1" fmla="*/ 263106 h 364237"/>
                      <a:gd name="connsiteX2" fmla="*/ 143270 w 513274"/>
                      <a:gd name="connsiteY2" fmla="*/ 191471 h 364237"/>
                      <a:gd name="connsiteX3" fmla="*/ 273899 w 513274"/>
                      <a:gd name="connsiteY3" fmla="*/ 115622 h 364237"/>
                      <a:gd name="connsiteX4" fmla="*/ 513274 w 513274"/>
                      <a:gd name="connsiteY4" fmla="*/ 0 h 364237"/>
                      <a:gd name="connsiteX5" fmla="*/ 422714 w 513274"/>
                      <a:gd name="connsiteY5" fmla="*/ 55815 h 364237"/>
                      <a:gd name="connsiteX6" fmla="*/ 383458 w 513274"/>
                      <a:gd name="connsiteY6" fmla="*/ 94553 h 364237"/>
                      <a:gd name="connsiteX7" fmla="*/ 362389 w 513274"/>
                      <a:gd name="connsiteY7" fmla="*/ 128263 h 364237"/>
                      <a:gd name="connsiteX8" fmla="*/ 345534 w 513274"/>
                      <a:gd name="connsiteY8" fmla="*/ 157760 h 364237"/>
                      <a:gd name="connsiteX9" fmla="*/ 0 w 513274"/>
                      <a:gd name="connsiteY9" fmla="*/ 364237 h 364237"/>
                      <a:gd name="connsiteX0" fmla="*/ 0 w 510909"/>
                      <a:gd name="connsiteY0" fmla="*/ 373700 h 373700"/>
                      <a:gd name="connsiteX1" fmla="*/ 60843 w 510909"/>
                      <a:gd name="connsiteY1" fmla="*/ 263106 h 373700"/>
                      <a:gd name="connsiteX2" fmla="*/ 140905 w 510909"/>
                      <a:gd name="connsiteY2" fmla="*/ 191471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40905 w 510909"/>
                      <a:gd name="connsiteY2" fmla="*/ 191471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9358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4339 h 374339"/>
                      <a:gd name="connsiteX1" fmla="*/ 55349 w 510909"/>
                      <a:gd name="connsiteY1" fmla="*/ 288470 h 374339"/>
                      <a:gd name="connsiteX2" fmla="*/ 135411 w 510909"/>
                      <a:gd name="connsiteY2" fmla="*/ 208593 h 374339"/>
                      <a:gd name="connsiteX3" fmla="*/ 263293 w 510909"/>
                      <a:gd name="connsiteY3" fmla="*/ 121755 h 374339"/>
                      <a:gd name="connsiteX4" fmla="*/ 510909 w 510909"/>
                      <a:gd name="connsiteY4" fmla="*/ 639 h 374339"/>
                      <a:gd name="connsiteX5" fmla="*/ 420349 w 510909"/>
                      <a:gd name="connsiteY5" fmla="*/ 56454 h 374339"/>
                      <a:gd name="connsiteX6" fmla="*/ 381093 w 510909"/>
                      <a:gd name="connsiteY6" fmla="*/ 95192 h 374339"/>
                      <a:gd name="connsiteX7" fmla="*/ 360024 w 510909"/>
                      <a:gd name="connsiteY7" fmla="*/ 128902 h 374339"/>
                      <a:gd name="connsiteX8" fmla="*/ 343169 w 510909"/>
                      <a:gd name="connsiteY8" fmla="*/ 158399 h 374339"/>
                      <a:gd name="connsiteX9" fmla="*/ 0 w 510909"/>
                      <a:gd name="connsiteY9" fmla="*/ 374339 h 374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510909" h="374339">
                        <a:moveTo>
                          <a:pt x="0" y="374339"/>
                        </a:moveTo>
                        <a:cubicBezTo>
                          <a:pt x="19665" y="338170"/>
                          <a:pt x="32781" y="316094"/>
                          <a:pt x="55349" y="288470"/>
                        </a:cubicBezTo>
                        <a:cubicBezTo>
                          <a:pt x="77917" y="260846"/>
                          <a:pt x="100754" y="236379"/>
                          <a:pt x="135411" y="208593"/>
                        </a:cubicBezTo>
                        <a:cubicBezTo>
                          <a:pt x="170068" y="180807"/>
                          <a:pt x="200710" y="156414"/>
                          <a:pt x="263293" y="121755"/>
                        </a:cubicBezTo>
                        <a:cubicBezTo>
                          <a:pt x="325876" y="87096"/>
                          <a:pt x="503903" y="-8716"/>
                          <a:pt x="510909" y="639"/>
                        </a:cubicBezTo>
                        <a:cubicBezTo>
                          <a:pt x="487031" y="16090"/>
                          <a:pt x="441985" y="40695"/>
                          <a:pt x="420349" y="56454"/>
                        </a:cubicBezTo>
                        <a:cubicBezTo>
                          <a:pt x="398713" y="72213"/>
                          <a:pt x="391147" y="83117"/>
                          <a:pt x="381093" y="95192"/>
                        </a:cubicBezTo>
                        <a:cubicBezTo>
                          <a:pt x="371039" y="107267"/>
                          <a:pt x="366345" y="118367"/>
                          <a:pt x="360024" y="128902"/>
                        </a:cubicBezTo>
                        <a:cubicBezTo>
                          <a:pt x="353703" y="139436"/>
                          <a:pt x="348436" y="148917"/>
                          <a:pt x="343169" y="158399"/>
                        </a:cubicBezTo>
                        <a:lnTo>
                          <a:pt x="0" y="374339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3497AE">
                          <a:lumMod val="50000"/>
                          <a:alpha val="70000"/>
                        </a:srgbClr>
                      </a:gs>
                      <a:gs pos="40000">
                        <a:srgbClr val="3497AE">
                          <a:alpha val="50000"/>
                        </a:srgbClr>
                      </a:gs>
                      <a:gs pos="100000">
                        <a:srgbClr val="3497AE">
                          <a:lumMod val="60000"/>
                          <a:lumOff val="40000"/>
                        </a:srgbClr>
                      </a:gs>
                    </a:gsLst>
                    <a:lin ang="48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2400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  <p:sp>
                <p:nvSpPr>
                  <p:cNvPr id="91" name="任意多边形 90"/>
                  <p:cNvSpPr/>
                  <p:nvPr/>
                </p:nvSpPr>
                <p:spPr>
                  <a:xfrm>
                    <a:off x="3834581" y="2618339"/>
                    <a:ext cx="644715" cy="386118"/>
                  </a:xfrm>
                  <a:custGeom>
                    <a:avLst/>
                    <a:gdLst>
                      <a:gd name="connsiteX0" fmla="*/ 644715 w 644715"/>
                      <a:gd name="connsiteY0" fmla="*/ 2660 h 386118"/>
                      <a:gd name="connsiteX1" fmla="*/ 341319 w 644715"/>
                      <a:gd name="connsiteY1" fmla="*/ 166999 h 386118"/>
                      <a:gd name="connsiteX2" fmla="*/ 299181 w 644715"/>
                      <a:gd name="connsiteY2" fmla="*/ 196496 h 386118"/>
                      <a:gd name="connsiteX3" fmla="*/ 0 w 644715"/>
                      <a:gd name="connsiteY3" fmla="*/ 386118 h 386118"/>
                      <a:gd name="connsiteX4" fmla="*/ 37924 w 644715"/>
                      <a:gd name="connsiteY4" fmla="*/ 306055 h 386118"/>
                      <a:gd name="connsiteX5" fmla="*/ 227546 w 644715"/>
                      <a:gd name="connsiteY5" fmla="*/ 137502 h 386118"/>
                      <a:gd name="connsiteX6" fmla="*/ 400313 w 644715"/>
                      <a:gd name="connsiteY6" fmla="*/ 40585 h 386118"/>
                      <a:gd name="connsiteX7" fmla="*/ 564652 w 644715"/>
                      <a:gd name="connsiteY7" fmla="*/ 2660 h 386118"/>
                      <a:gd name="connsiteX8" fmla="*/ 644715 w 644715"/>
                      <a:gd name="connsiteY8" fmla="*/ 2660 h 386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44715" h="386118">
                        <a:moveTo>
                          <a:pt x="644715" y="2660"/>
                        </a:moveTo>
                        <a:lnTo>
                          <a:pt x="341319" y="166999"/>
                        </a:lnTo>
                        <a:lnTo>
                          <a:pt x="299181" y="196496"/>
                        </a:lnTo>
                        <a:lnTo>
                          <a:pt x="0" y="386118"/>
                        </a:lnTo>
                        <a:cubicBezTo>
                          <a:pt x="12641" y="359430"/>
                          <a:pt x="0" y="347491"/>
                          <a:pt x="37924" y="306055"/>
                        </a:cubicBezTo>
                        <a:cubicBezTo>
                          <a:pt x="75848" y="264619"/>
                          <a:pt x="167148" y="181747"/>
                          <a:pt x="227546" y="137502"/>
                        </a:cubicBezTo>
                        <a:cubicBezTo>
                          <a:pt x="287944" y="93257"/>
                          <a:pt x="344129" y="63059"/>
                          <a:pt x="400313" y="40585"/>
                        </a:cubicBezTo>
                        <a:cubicBezTo>
                          <a:pt x="456497" y="18111"/>
                          <a:pt x="523216" y="8278"/>
                          <a:pt x="564652" y="2660"/>
                        </a:cubicBezTo>
                        <a:cubicBezTo>
                          <a:pt x="606088" y="-2958"/>
                          <a:pt x="627508" y="1958"/>
                          <a:pt x="644715" y="266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3497AE">
                          <a:lumMod val="50000"/>
                          <a:alpha val="70000"/>
                        </a:srgbClr>
                      </a:gs>
                      <a:gs pos="40000">
                        <a:srgbClr val="3497AE">
                          <a:alpha val="50000"/>
                        </a:srgbClr>
                      </a:gs>
                      <a:gs pos="100000">
                        <a:srgbClr val="3497AE">
                          <a:lumMod val="60000"/>
                          <a:lumOff val="40000"/>
                        </a:srgbClr>
                      </a:gs>
                    </a:gsLst>
                    <a:lin ang="48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2400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  <p:sp>
                <p:nvSpPr>
                  <p:cNvPr id="92" name="任意多边形 91"/>
                  <p:cNvSpPr/>
                  <p:nvPr/>
                </p:nvSpPr>
                <p:spPr>
                  <a:xfrm>
                    <a:off x="4057668" y="2523457"/>
                    <a:ext cx="421628" cy="295592"/>
                  </a:xfrm>
                  <a:custGeom>
                    <a:avLst/>
                    <a:gdLst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45 w 421628"/>
                      <a:gd name="connsiteY0" fmla="*/ 202888 h 295592"/>
                      <a:gd name="connsiteX1" fmla="*/ 76094 w 421628"/>
                      <a:gd name="connsiteY1" fmla="*/ 295592 h 295592"/>
                      <a:gd name="connsiteX2" fmla="*/ 114019 w 421628"/>
                      <a:gd name="connsiteY2" fmla="*/ 228171 h 295592"/>
                      <a:gd name="connsiteX3" fmla="*/ 198295 w 421628"/>
                      <a:gd name="connsiteY3" fmla="*/ 148108 h 295592"/>
                      <a:gd name="connsiteX4" fmla="*/ 303641 w 421628"/>
                      <a:gd name="connsiteY4" fmla="*/ 110184 h 295592"/>
                      <a:gd name="connsiteX5" fmla="*/ 421628 w 421628"/>
                      <a:gd name="connsiteY5" fmla="*/ 105970 h 295592"/>
                      <a:gd name="connsiteX6" fmla="*/ 392131 w 421628"/>
                      <a:gd name="connsiteY6" fmla="*/ 624 h 295592"/>
                      <a:gd name="connsiteX7" fmla="*/ 324710 w 421628"/>
                      <a:gd name="connsiteY7" fmla="*/ 624 h 295592"/>
                      <a:gd name="connsiteX8" fmla="*/ 244647 w 421628"/>
                      <a:gd name="connsiteY8" fmla="*/ 9052 h 295592"/>
                      <a:gd name="connsiteX9" fmla="*/ 140395 w 421628"/>
                      <a:gd name="connsiteY9" fmla="*/ 45882 h 295592"/>
                      <a:gd name="connsiteX10" fmla="*/ 55025 w 421628"/>
                      <a:gd name="connsiteY10" fmla="*/ 118611 h 295592"/>
                      <a:gd name="connsiteX11" fmla="*/ 245 w 421628"/>
                      <a:gd name="connsiteY11" fmla="*/ 202888 h 295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21628" h="295592">
                        <a:moveTo>
                          <a:pt x="245" y="202888"/>
                        </a:moveTo>
                        <a:cubicBezTo>
                          <a:pt x="16397" y="228172"/>
                          <a:pt x="50811" y="264690"/>
                          <a:pt x="76094" y="295592"/>
                        </a:cubicBezTo>
                        <a:cubicBezTo>
                          <a:pt x="88736" y="273118"/>
                          <a:pt x="93652" y="252752"/>
                          <a:pt x="114019" y="228171"/>
                        </a:cubicBezTo>
                        <a:cubicBezTo>
                          <a:pt x="134386" y="203590"/>
                          <a:pt x="166691" y="167772"/>
                          <a:pt x="198295" y="148108"/>
                        </a:cubicBezTo>
                        <a:cubicBezTo>
                          <a:pt x="229899" y="128443"/>
                          <a:pt x="266419" y="117207"/>
                          <a:pt x="303641" y="110184"/>
                        </a:cubicBezTo>
                        <a:cubicBezTo>
                          <a:pt x="340863" y="103161"/>
                          <a:pt x="381245" y="104565"/>
                          <a:pt x="421628" y="105970"/>
                        </a:cubicBezTo>
                        <a:lnTo>
                          <a:pt x="392131" y="624"/>
                        </a:lnTo>
                        <a:cubicBezTo>
                          <a:pt x="369657" y="624"/>
                          <a:pt x="349290" y="-781"/>
                          <a:pt x="324710" y="624"/>
                        </a:cubicBezTo>
                        <a:cubicBezTo>
                          <a:pt x="300130" y="2029"/>
                          <a:pt x="275366" y="1509"/>
                          <a:pt x="244647" y="9052"/>
                        </a:cubicBezTo>
                        <a:cubicBezTo>
                          <a:pt x="213928" y="16595"/>
                          <a:pt x="171999" y="27622"/>
                          <a:pt x="140395" y="45882"/>
                        </a:cubicBezTo>
                        <a:cubicBezTo>
                          <a:pt x="108791" y="64142"/>
                          <a:pt x="78383" y="92443"/>
                          <a:pt x="55025" y="118611"/>
                        </a:cubicBezTo>
                        <a:cubicBezTo>
                          <a:pt x="31667" y="144779"/>
                          <a:pt x="-3266" y="190246"/>
                          <a:pt x="245" y="202888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3497AE">
                          <a:lumMod val="50000"/>
                          <a:alpha val="70000"/>
                        </a:srgbClr>
                      </a:gs>
                      <a:gs pos="40000">
                        <a:srgbClr val="3497AE">
                          <a:alpha val="50000"/>
                        </a:srgbClr>
                      </a:gs>
                      <a:gs pos="100000">
                        <a:srgbClr val="3497AE">
                          <a:lumMod val="60000"/>
                          <a:lumOff val="40000"/>
                        </a:srgbClr>
                      </a:gs>
                    </a:gsLst>
                    <a:lin ang="48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2400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</p:grpSp>
          </p:grpSp>
          <p:grpSp>
            <p:nvGrpSpPr>
              <p:cNvPr id="81" name="组合 164"/>
              <p:cNvGrpSpPr/>
              <p:nvPr/>
            </p:nvGrpSpPr>
            <p:grpSpPr>
              <a:xfrm>
                <a:off x="2826801" y="2479817"/>
                <a:ext cx="679353" cy="1260398"/>
                <a:chOff x="3674015" y="2755841"/>
                <a:chExt cx="442892" cy="821696"/>
              </a:xfrm>
            </p:grpSpPr>
            <p:sp>
              <p:nvSpPr>
                <p:cNvPr id="85" name="任意多边形 84"/>
                <p:cNvSpPr/>
                <p:nvPr/>
              </p:nvSpPr>
              <p:spPr>
                <a:xfrm>
                  <a:off x="3703952" y="3392129"/>
                  <a:ext cx="408741" cy="185408"/>
                </a:xfrm>
                <a:custGeom>
                  <a:avLst/>
                  <a:gdLst>
                    <a:gd name="connsiteX0" fmla="*/ 408741 w 408741"/>
                    <a:gd name="connsiteY0" fmla="*/ 8428 h 185408"/>
                    <a:gd name="connsiteX1" fmla="*/ 75849 w 408741"/>
                    <a:gd name="connsiteY1" fmla="*/ 185408 h 185408"/>
                    <a:gd name="connsiteX2" fmla="*/ 0 w 408741"/>
                    <a:gd name="connsiteY2" fmla="*/ 164339 h 185408"/>
                    <a:gd name="connsiteX3" fmla="*/ 307609 w 408741"/>
                    <a:gd name="connsiteY3" fmla="*/ 0 h 185408"/>
                    <a:gd name="connsiteX4" fmla="*/ 408741 w 408741"/>
                    <a:gd name="connsiteY4" fmla="*/ 8428 h 185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8741" h="185408">
                      <a:moveTo>
                        <a:pt x="408741" y="8428"/>
                      </a:moveTo>
                      <a:lnTo>
                        <a:pt x="75849" y="185408"/>
                      </a:lnTo>
                      <a:lnTo>
                        <a:pt x="0" y="164339"/>
                      </a:lnTo>
                      <a:lnTo>
                        <a:pt x="307609" y="0"/>
                      </a:lnTo>
                      <a:lnTo>
                        <a:pt x="408741" y="842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86" name="任意多边形 85"/>
                <p:cNvSpPr/>
                <p:nvPr/>
              </p:nvSpPr>
              <p:spPr>
                <a:xfrm>
                  <a:off x="3965579" y="2760055"/>
                  <a:ext cx="151328" cy="644716"/>
                </a:xfrm>
                <a:custGeom>
                  <a:avLst/>
                  <a:gdLst>
                    <a:gd name="connsiteX0" fmla="*/ 37765 w 151538"/>
                    <a:gd name="connsiteY0" fmla="*/ 632074 h 644716"/>
                    <a:gd name="connsiteX1" fmla="*/ 25123 w 151538"/>
                    <a:gd name="connsiteY1" fmla="*/ 552011 h 644716"/>
                    <a:gd name="connsiteX2" fmla="*/ 4054 w 151538"/>
                    <a:gd name="connsiteY2" fmla="*/ 429810 h 644716"/>
                    <a:gd name="connsiteX3" fmla="*/ 4054 w 151538"/>
                    <a:gd name="connsiteY3" fmla="*/ 248616 h 644716"/>
                    <a:gd name="connsiteX4" fmla="*/ 46192 w 151538"/>
                    <a:gd name="connsiteY4" fmla="*/ 63208 h 644716"/>
                    <a:gd name="connsiteX5" fmla="*/ 79903 w 151538"/>
                    <a:gd name="connsiteY5" fmla="*/ 0 h 644716"/>
                    <a:gd name="connsiteX6" fmla="*/ 151538 w 151538"/>
                    <a:gd name="connsiteY6" fmla="*/ 96918 h 644716"/>
                    <a:gd name="connsiteX7" fmla="*/ 134683 w 151538"/>
                    <a:gd name="connsiteY7" fmla="*/ 155912 h 644716"/>
                    <a:gd name="connsiteX8" fmla="*/ 117827 w 151538"/>
                    <a:gd name="connsiteY8" fmla="*/ 235974 h 644716"/>
                    <a:gd name="connsiteX9" fmla="*/ 113613 w 151538"/>
                    <a:gd name="connsiteY9" fmla="*/ 375031 h 644716"/>
                    <a:gd name="connsiteX10" fmla="*/ 122041 w 151538"/>
                    <a:gd name="connsiteY10" fmla="*/ 501445 h 644716"/>
                    <a:gd name="connsiteX11" fmla="*/ 147324 w 151538"/>
                    <a:gd name="connsiteY11" fmla="*/ 644716 h 644716"/>
                    <a:gd name="connsiteX12" fmla="*/ 37765 w 151538"/>
                    <a:gd name="connsiteY12" fmla="*/ 632074 h 644716"/>
                    <a:gd name="connsiteX0" fmla="*/ 37555 w 151328"/>
                    <a:gd name="connsiteY0" fmla="*/ 632074 h 644716"/>
                    <a:gd name="connsiteX1" fmla="*/ 20699 w 151328"/>
                    <a:gd name="connsiteY1" fmla="*/ 560439 h 644716"/>
                    <a:gd name="connsiteX2" fmla="*/ 3844 w 151328"/>
                    <a:gd name="connsiteY2" fmla="*/ 429810 h 644716"/>
                    <a:gd name="connsiteX3" fmla="*/ 3844 w 151328"/>
                    <a:gd name="connsiteY3" fmla="*/ 248616 h 644716"/>
                    <a:gd name="connsiteX4" fmla="*/ 45982 w 151328"/>
                    <a:gd name="connsiteY4" fmla="*/ 63208 h 644716"/>
                    <a:gd name="connsiteX5" fmla="*/ 79693 w 151328"/>
                    <a:gd name="connsiteY5" fmla="*/ 0 h 644716"/>
                    <a:gd name="connsiteX6" fmla="*/ 151328 w 151328"/>
                    <a:gd name="connsiteY6" fmla="*/ 96918 h 644716"/>
                    <a:gd name="connsiteX7" fmla="*/ 134473 w 151328"/>
                    <a:gd name="connsiteY7" fmla="*/ 155912 h 644716"/>
                    <a:gd name="connsiteX8" fmla="*/ 117617 w 151328"/>
                    <a:gd name="connsiteY8" fmla="*/ 235974 h 644716"/>
                    <a:gd name="connsiteX9" fmla="*/ 113403 w 151328"/>
                    <a:gd name="connsiteY9" fmla="*/ 375031 h 644716"/>
                    <a:gd name="connsiteX10" fmla="*/ 121831 w 151328"/>
                    <a:gd name="connsiteY10" fmla="*/ 501445 h 644716"/>
                    <a:gd name="connsiteX11" fmla="*/ 147114 w 151328"/>
                    <a:gd name="connsiteY11" fmla="*/ 644716 h 644716"/>
                    <a:gd name="connsiteX12" fmla="*/ 37555 w 151328"/>
                    <a:gd name="connsiteY12" fmla="*/ 632074 h 64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1328" h="644716">
                      <a:moveTo>
                        <a:pt x="37555" y="632074"/>
                      </a:moveTo>
                      <a:cubicBezTo>
                        <a:pt x="34043" y="608898"/>
                        <a:pt x="26317" y="594150"/>
                        <a:pt x="20699" y="560439"/>
                      </a:cubicBezTo>
                      <a:cubicBezTo>
                        <a:pt x="15081" y="526728"/>
                        <a:pt x="6653" y="481781"/>
                        <a:pt x="3844" y="429810"/>
                      </a:cubicBezTo>
                      <a:cubicBezTo>
                        <a:pt x="1035" y="377839"/>
                        <a:pt x="-3179" y="309716"/>
                        <a:pt x="3844" y="248616"/>
                      </a:cubicBezTo>
                      <a:cubicBezTo>
                        <a:pt x="10867" y="187516"/>
                        <a:pt x="33341" y="104644"/>
                        <a:pt x="45982" y="63208"/>
                      </a:cubicBezTo>
                      <a:cubicBezTo>
                        <a:pt x="58623" y="21772"/>
                        <a:pt x="69158" y="10886"/>
                        <a:pt x="79693" y="0"/>
                      </a:cubicBezTo>
                      <a:lnTo>
                        <a:pt x="151328" y="96918"/>
                      </a:lnTo>
                      <a:cubicBezTo>
                        <a:pt x="145710" y="116583"/>
                        <a:pt x="140091" y="132736"/>
                        <a:pt x="134473" y="155912"/>
                      </a:cubicBezTo>
                      <a:cubicBezTo>
                        <a:pt x="128855" y="179088"/>
                        <a:pt x="121129" y="199454"/>
                        <a:pt x="117617" y="235974"/>
                      </a:cubicBezTo>
                      <a:cubicBezTo>
                        <a:pt x="114105" y="272494"/>
                        <a:pt x="112701" y="330786"/>
                        <a:pt x="113403" y="375031"/>
                      </a:cubicBezTo>
                      <a:cubicBezTo>
                        <a:pt x="114105" y="419276"/>
                        <a:pt x="116213" y="456498"/>
                        <a:pt x="121831" y="501445"/>
                      </a:cubicBezTo>
                      <a:cubicBezTo>
                        <a:pt x="127449" y="546392"/>
                        <a:pt x="137281" y="595554"/>
                        <a:pt x="147114" y="644716"/>
                      </a:cubicBezTo>
                      <a:lnTo>
                        <a:pt x="37555" y="632074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87" name="任意多边形 86"/>
                <p:cNvSpPr/>
                <p:nvPr/>
              </p:nvSpPr>
              <p:spPr>
                <a:xfrm>
                  <a:off x="3674015" y="2755841"/>
                  <a:ext cx="371257" cy="796413"/>
                </a:xfrm>
                <a:custGeom>
                  <a:avLst/>
                  <a:gdLst>
                    <a:gd name="connsiteX0" fmla="*/ 29937 w 371257"/>
                    <a:gd name="connsiteY0" fmla="*/ 796413 h 796413"/>
                    <a:gd name="connsiteX1" fmla="*/ 329119 w 371257"/>
                    <a:gd name="connsiteY1" fmla="*/ 636288 h 796413"/>
                    <a:gd name="connsiteX2" fmla="*/ 308050 w 371257"/>
                    <a:gd name="connsiteY2" fmla="*/ 556225 h 796413"/>
                    <a:gd name="connsiteX3" fmla="*/ 295408 w 371257"/>
                    <a:gd name="connsiteY3" fmla="*/ 429811 h 796413"/>
                    <a:gd name="connsiteX4" fmla="*/ 291194 w 371257"/>
                    <a:gd name="connsiteY4" fmla="*/ 324465 h 796413"/>
                    <a:gd name="connsiteX5" fmla="*/ 303836 w 371257"/>
                    <a:gd name="connsiteY5" fmla="*/ 189623 h 796413"/>
                    <a:gd name="connsiteX6" fmla="*/ 333332 w 371257"/>
                    <a:gd name="connsiteY6" fmla="*/ 84277 h 796413"/>
                    <a:gd name="connsiteX7" fmla="*/ 371257 w 371257"/>
                    <a:gd name="connsiteY7" fmla="*/ 0 h 796413"/>
                    <a:gd name="connsiteX8" fmla="*/ 29937 w 371257"/>
                    <a:gd name="connsiteY8" fmla="*/ 219119 h 796413"/>
                    <a:gd name="connsiteX9" fmla="*/ 13082 w 371257"/>
                    <a:gd name="connsiteY9" fmla="*/ 303396 h 796413"/>
                    <a:gd name="connsiteX10" fmla="*/ 440 w 371257"/>
                    <a:gd name="connsiteY10" fmla="*/ 434024 h 796413"/>
                    <a:gd name="connsiteX11" fmla="*/ 4654 w 371257"/>
                    <a:gd name="connsiteY11" fmla="*/ 598364 h 796413"/>
                    <a:gd name="connsiteX12" fmla="*/ 21509 w 371257"/>
                    <a:gd name="connsiteY12" fmla="*/ 733206 h 796413"/>
                    <a:gd name="connsiteX13" fmla="*/ 29937 w 371257"/>
                    <a:gd name="connsiteY13" fmla="*/ 796413 h 7964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71257" h="796413">
                      <a:moveTo>
                        <a:pt x="29937" y="796413"/>
                      </a:moveTo>
                      <a:lnTo>
                        <a:pt x="329119" y="636288"/>
                      </a:lnTo>
                      <a:cubicBezTo>
                        <a:pt x="322096" y="609600"/>
                        <a:pt x="313669" y="590638"/>
                        <a:pt x="308050" y="556225"/>
                      </a:cubicBezTo>
                      <a:cubicBezTo>
                        <a:pt x="302431" y="521812"/>
                        <a:pt x="298217" y="468438"/>
                        <a:pt x="295408" y="429811"/>
                      </a:cubicBezTo>
                      <a:cubicBezTo>
                        <a:pt x="292599" y="391184"/>
                        <a:pt x="289789" y="364496"/>
                        <a:pt x="291194" y="324465"/>
                      </a:cubicBezTo>
                      <a:cubicBezTo>
                        <a:pt x="292599" y="284434"/>
                        <a:pt x="296813" y="229654"/>
                        <a:pt x="303836" y="189623"/>
                      </a:cubicBezTo>
                      <a:cubicBezTo>
                        <a:pt x="310859" y="149592"/>
                        <a:pt x="322095" y="115881"/>
                        <a:pt x="333332" y="84277"/>
                      </a:cubicBezTo>
                      <a:cubicBezTo>
                        <a:pt x="344569" y="52673"/>
                        <a:pt x="357913" y="26336"/>
                        <a:pt x="371257" y="0"/>
                      </a:cubicBezTo>
                      <a:lnTo>
                        <a:pt x="29937" y="219119"/>
                      </a:lnTo>
                      <a:cubicBezTo>
                        <a:pt x="24319" y="247211"/>
                        <a:pt x="17998" y="267579"/>
                        <a:pt x="13082" y="303396"/>
                      </a:cubicBezTo>
                      <a:cubicBezTo>
                        <a:pt x="8166" y="339213"/>
                        <a:pt x="1845" y="384863"/>
                        <a:pt x="440" y="434024"/>
                      </a:cubicBezTo>
                      <a:cubicBezTo>
                        <a:pt x="-965" y="483185"/>
                        <a:pt x="1142" y="548500"/>
                        <a:pt x="4654" y="598364"/>
                      </a:cubicBezTo>
                      <a:cubicBezTo>
                        <a:pt x="8166" y="648228"/>
                        <a:pt x="17295" y="699495"/>
                        <a:pt x="21509" y="733206"/>
                      </a:cubicBezTo>
                      <a:lnTo>
                        <a:pt x="29937" y="796413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82" name="组合 165"/>
              <p:cNvGrpSpPr/>
              <p:nvPr/>
            </p:nvGrpSpPr>
            <p:grpSpPr>
              <a:xfrm>
                <a:off x="2917966" y="3630343"/>
                <a:ext cx="1079420" cy="1176373"/>
                <a:chOff x="3733449" y="3505902"/>
                <a:chExt cx="703709" cy="766916"/>
              </a:xfrm>
            </p:grpSpPr>
            <p:sp>
              <p:nvSpPr>
                <p:cNvPr id="83" name="任意多边形 82"/>
                <p:cNvSpPr/>
                <p:nvPr/>
              </p:nvSpPr>
              <p:spPr>
                <a:xfrm>
                  <a:off x="4032630" y="3505902"/>
                  <a:ext cx="404528" cy="611005"/>
                </a:xfrm>
                <a:custGeom>
                  <a:avLst/>
                  <a:gdLst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26415 w 404528"/>
                    <a:gd name="connsiteY3" fmla="*/ 290754 h 611005"/>
                    <a:gd name="connsiteX4" fmla="*/ 75849 w 404528"/>
                    <a:gd name="connsiteY4" fmla="*/ 193836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75849 w 404528"/>
                    <a:gd name="connsiteY4" fmla="*/ 193836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196499 w 404528"/>
                    <a:gd name="connsiteY2" fmla="*/ 424044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196499 w 404528"/>
                    <a:gd name="connsiteY2" fmla="*/ 424044 h 611005"/>
                    <a:gd name="connsiteX3" fmla="*/ 112223 w 404528"/>
                    <a:gd name="connsiteY3" fmla="*/ 274195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4528" h="611005">
                      <a:moveTo>
                        <a:pt x="345534" y="611005"/>
                      </a:moveTo>
                      <a:cubicBezTo>
                        <a:pt x="323060" y="583263"/>
                        <a:pt x="302952" y="564985"/>
                        <a:pt x="278113" y="533825"/>
                      </a:cubicBezTo>
                      <a:cubicBezTo>
                        <a:pt x="253274" y="502665"/>
                        <a:pt x="224147" y="467316"/>
                        <a:pt x="196499" y="424044"/>
                      </a:cubicBezTo>
                      <a:cubicBezTo>
                        <a:pt x="168851" y="380772"/>
                        <a:pt x="133514" y="314140"/>
                        <a:pt x="112223" y="274195"/>
                      </a:cubicBezTo>
                      <a:cubicBezTo>
                        <a:pt x="90932" y="234250"/>
                        <a:pt x="83945" y="219539"/>
                        <a:pt x="68753" y="184374"/>
                      </a:cubicBezTo>
                      <a:cubicBezTo>
                        <a:pt x="53561" y="149209"/>
                        <a:pt x="32529" y="93937"/>
                        <a:pt x="21070" y="63208"/>
                      </a:cubicBezTo>
                      <a:cubicBezTo>
                        <a:pt x="9611" y="32479"/>
                        <a:pt x="4214" y="15451"/>
                        <a:pt x="0" y="0"/>
                      </a:cubicBezTo>
                      <a:lnTo>
                        <a:pt x="105346" y="4214"/>
                      </a:lnTo>
                      <a:cubicBezTo>
                        <a:pt x="116583" y="33711"/>
                        <a:pt x="125713" y="59696"/>
                        <a:pt x="139057" y="92704"/>
                      </a:cubicBezTo>
                      <a:cubicBezTo>
                        <a:pt x="152401" y="125712"/>
                        <a:pt x="165042" y="161530"/>
                        <a:pt x="185409" y="202264"/>
                      </a:cubicBezTo>
                      <a:cubicBezTo>
                        <a:pt x="205776" y="242998"/>
                        <a:pt x="235975" y="295670"/>
                        <a:pt x="261258" y="337106"/>
                      </a:cubicBezTo>
                      <a:cubicBezTo>
                        <a:pt x="286541" y="378542"/>
                        <a:pt x="313228" y="417872"/>
                        <a:pt x="337106" y="450880"/>
                      </a:cubicBezTo>
                      <a:cubicBezTo>
                        <a:pt x="360984" y="483888"/>
                        <a:pt x="382756" y="509522"/>
                        <a:pt x="404528" y="535156"/>
                      </a:cubicBezTo>
                      <a:lnTo>
                        <a:pt x="345534" y="61100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84" name="任意多边形 83"/>
                <p:cNvSpPr/>
                <p:nvPr/>
              </p:nvSpPr>
              <p:spPr>
                <a:xfrm>
                  <a:off x="3733449" y="3505902"/>
                  <a:ext cx="648929" cy="766916"/>
                </a:xfrm>
                <a:custGeom>
                  <a:avLst/>
                  <a:gdLst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63521 h 766916"/>
                    <a:gd name="connsiteX5" fmla="*/ 75849 w 648929"/>
                    <a:gd name="connsiteY5" fmla="*/ 358175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63521 h 766916"/>
                    <a:gd name="connsiteX5" fmla="*/ 75849 w 648929"/>
                    <a:gd name="connsiteY5" fmla="*/ 370003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606604 w 648929"/>
                    <a:gd name="connsiteY13" fmla="*/ 557692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43397 w 648929"/>
                    <a:gd name="connsiteY12" fmla="*/ 473416 h 766916"/>
                    <a:gd name="connsiteX13" fmla="*/ 606604 w 648929"/>
                    <a:gd name="connsiteY13" fmla="*/ 557692 h 766916"/>
                    <a:gd name="connsiteX14" fmla="*/ 648929 w 648929"/>
                    <a:gd name="connsiteY14" fmla="*/ 606791 h 766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48929" h="766916">
                      <a:moveTo>
                        <a:pt x="648929" y="606791"/>
                      </a:moveTo>
                      <a:lnTo>
                        <a:pt x="324464" y="766916"/>
                      </a:lnTo>
                      <a:cubicBezTo>
                        <a:pt x="304800" y="743038"/>
                        <a:pt x="286540" y="723373"/>
                        <a:pt x="265471" y="695281"/>
                      </a:cubicBezTo>
                      <a:cubicBezTo>
                        <a:pt x="244402" y="667189"/>
                        <a:pt x="221226" y="635413"/>
                        <a:pt x="198050" y="598363"/>
                      </a:cubicBezTo>
                      <a:cubicBezTo>
                        <a:pt x="174874" y="561313"/>
                        <a:pt x="146782" y="511043"/>
                        <a:pt x="126415" y="472983"/>
                      </a:cubicBezTo>
                      <a:cubicBezTo>
                        <a:pt x="106048" y="434923"/>
                        <a:pt x="93012" y="409110"/>
                        <a:pt x="75849" y="370003"/>
                      </a:cubicBezTo>
                      <a:cubicBezTo>
                        <a:pt x="58686" y="330896"/>
                        <a:pt x="36075" y="276129"/>
                        <a:pt x="23434" y="238340"/>
                      </a:cubicBezTo>
                      <a:cubicBezTo>
                        <a:pt x="10793" y="200551"/>
                        <a:pt x="4214" y="171713"/>
                        <a:pt x="0" y="143270"/>
                      </a:cubicBezTo>
                      <a:lnTo>
                        <a:pt x="299181" y="0"/>
                      </a:lnTo>
                      <a:cubicBezTo>
                        <a:pt x="309013" y="30901"/>
                        <a:pt x="322385" y="62288"/>
                        <a:pt x="339667" y="103693"/>
                      </a:cubicBezTo>
                      <a:cubicBezTo>
                        <a:pt x="356949" y="145098"/>
                        <a:pt x="381530" y="203909"/>
                        <a:pt x="402874" y="248430"/>
                      </a:cubicBezTo>
                      <a:cubicBezTo>
                        <a:pt x="424218" y="292951"/>
                        <a:pt x="444314" y="333319"/>
                        <a:pt x="467734" y="370817"/>
                      </a:cubicBezTo>
                      <a:cubicBezTo>
                        <a:pt x="491154" y="408315"/>
                        <a:pt x="521626" y="441812"/>
                        <a:pt x="543397" y="473416"/>
                      </a:cubicBezTo>
                      <a:cubicBezTo>
                        <a:pt x="565168" y="505020"/>
                        <a:pt x="594665" y="541539"/>
                        <a:pt x="606604" y="557692"/>
                      </a:cubicBezTo>
                      <a:lnTo>
                        <a:pt x="648929" y="60679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3497AE">
                        <a:lumMod val="50000"/>
                        <a:alpha val="70000"/>
                      </a:srgbClr>
                    </a:gs>
                    <a:gs pos="40000">
                      <a:srgbClr val="3497AE">
                        <a:alpha val="50000"/>
                      </a:srgbClr>
                    </a:gs>
                    <a:gs pos="100000">
                      <a:srgbClr val="3497AE">
                        <a:lumMod val="60000"/>
                        <a:lumOff val="40000"/>
                      </a:srgbClr>
                    </a:gs>
                  </a:gsLst>
                  <a:lin ang="48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</p:grpSp>
        <p:grpSp>
          <p:nvGrpSpPr>
            <p:cNvPr id="25" name="组合 194"/>
            <p:cNvGrpSpPr/>
            <p:nvPr/>
          </p:nvGrpSpPr>
          <p:grpSpPr>
            <a:xfrm rot="16200000">
              <a:off x="4155814" y="3464919"/>
              <a:ext cx="1478423" cy="1760716"/>
              <a:chOff x="2820576" y="2123365"/>
              <a:chExt cx="2726148" cy="3246692"/>
            </a:xfrm>
            <a:effectLst>
              <a:reflection blurRad="6350" stA="52000" endA="300" endPos="35000" dir="5400000" sy="-100000" algn="bl" rotWithShape="0"/>
            </a:effectLst>
          </p:grpSpPr>
          <p:grpSp>
            <p:nvGrpSpPr>
              <p:cNvPr id="26" name="组合 195"/>
              <p:cNvGrpSpPr/>
              <p:nvPr/>
            </p:nvGrpSpPr>
            <p:grpSpPr>
              <a:xfrm>
                <a:off x="4798880" y="3682062"/>
                <a:ext cx="747844" cy="1202229"/>
                <a:chOff x="4959672" y="3539613"/>
                <a:chExt cx="487543" cy="783771"/>
              </a:xfrm>
            </p:grpSpPr>
            <p:sp>
              <p:nvSpPr>
                <p:cNvPr id="71" name="任意多边形 70"/>
                <p:cNvSpPr/>
                <p:nvPr/>
              </p:nvSpPr>
              <p:spPr>
                <a:xfrm>
                  <a:off x="5001810" y="4119832"/>
                  <a:ext cx="380575" cy="203552"/>
                </a:xfrm>
                <a:custGeom>
                  <a:avLst/>
                  <a:gdLst>
                    <a:gd name="connsiteX0" fmla="*/ 387672 w 387672"/>
                    <a:gd name="connsiteY0" fmla="*/ 84276 h 202263"/>
                    <a:gd name="connsiteX1" fmla="*/ 311823 w 387672"/>
                    <a:gd name="connsiteY1" fmla="*/ 0 h 202263"/>
                    <a:gd name="connsiteX2" fmla="*/ 0 w 387672"/>
                    <a:gd name="connsiteY2" fmla="*/ 143270 h 202263"/>
                    <a:gd name="connsiteX3" fmla="*/ 80063 w 387672"/>
                    <a:gd name="connsiteY3" fmla="*/ 202263 h 202263"/>
                    <a:gd name="connsiteX4" fmla="*/ 387672 w 387672"/>
                    <a:gd name="connsiteY4" fmla="*/ 84276 h 202263"/>
                    <a:gd name="connsiteX0" fmla="*/ 380575 w 380575"/>
                    <a:gd name="connsiteY0" fmla="*/ 78468 h 203552"/>
                    <a:gd name="connsiteX1" fmla="*/ 311823 w 380575"/>
                    <a:gd name="connsiteY1" fmla="*/ 1289 h 203552"/>
                    <a:gd name="connsiteX2" fmla="*/ 0 w 380575"/>
                    <a:gd name="connsiteY2" fmla="*/ 144559 h 203552"/>
                    <a:gd name="connsiteX3" fmla="*/ 80063 w 380575"/>
                    <a:gd name="connsiteY3" fmla="*/ 203552 h 203552"/>
                    <a:gd name="connsiteX4" fmla="*/ 380575 w 380575"/>
                    <a:gd name="connsiteY4" fmla="*/ 78468 h 203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0575" h="203552">
                      <a:moveTo>
                        <a:pt x="380575" y="78468"/>
                      </a:moveTo>
                      <a:cubicBezTo>
                        <a:pt x="357658" y="52742"/>
                        <a:pt x="375252" y="-9726"/>
                        <a:pt x="311823" y="1289"/>
                      </a:cubicBezTo>
                      <a:cubicBezTo>
                        <a:pt x="248394" y="12304"/>
                        <a:pt x="103941" y="96802"/>
                        <a:pt x="0" y="144559"/>
                      </a:cubicBezTo>
                      <a:lnTo>
                        <a:pt x="80063" y="203552"/>
                      </a:lnTo>
                      <a:lnTo>
                        <a:pt x="380575" y="7846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72" name="任意多边形 71"/>
                <p:cNvSpPr/>
                <p:nvPr/>
              </p:nvSpPr>
              <p:spPr>
                <a:xfrm>
                  <a:off x="4959672" y="3551736"/>
                  <a:ext cx="404995" cy="716868"/>
                </a:xfrm>
                <a:custGeom>
                  <a:avLst/>
                  <a:gdLst>
                    <a:gd name="connsiteX0" fmla="*/ 349747 w 405274"/>
                    <a:gd name="connsiteY0" fmla="*/ 568867 h 712137"/>
                    <a:gd name="connsiteX1" fmla="*/ 379244 w 405274"/>
                    <a:gd name="connsiteY1" fmla="*/ 497232 h 712137"/>
                    <a:gd name="connsiteX2" fmla="*/ 404527 w 405274"/>
                    <a:gd name="connsiteY2" fmla="*/ 345534 h 712137"/>
                    <a:gd name="connsiteX3" fmla="*/ 396099 w 405274"/>
                    <a:gd name="connsiteY3" fmla="*/ 198050 h 712137"/>
                    <a:gd name="connsiteX4" fmla="*/ 370816 w 405274"/>
                    <a:gd name="connsiteY4" fmla="*/ 58994 h 712137"/>
                    <a:gd name="connsiteX5" fmla="*/ 358175 w 405274"/>
                    <a:gd name="connsiteY5" fmla="*/ 0 h 712137"/>
                    <a:gd name="connsiteX6" fmla="*/ 0 w 405274"/>
                    <a:gd name="connsiteY6" fmla="*/ 151698 h 712137"/>
                    <a:gd name="connsiteX7" fmla="*/ 21069 w 405274"/>
                    <a:gd name="connsiteY7" fmla="*/ 227547 h 712137"/>
                    <a:gd name="connsiteX8" fmla="*/ 46352 w 405274"/>
                    <a:gd name="connsiteY8" fmla="*/ 349748 h 712137"/>
                    <a:gd name="connsiteX9" fmla="*/ 58993 w 405274"/>
                    <a:gd name="connsiteY9" fmla="*/ 530942 h 712137"/>
                    <a:gd name="connsiteX10" fmla="*/ 46352 w 405274"/>
                    <a:gd name="connsiteY10" fmla="*/ 661571 h 712137"/>
                    <a:gd name="connsiteX11" fmla="*/ 37924 w 405274"/>
                    <a:gd name="connsiteY11" fmla="*/ 712137 h 712137"/>
                    <a:gd name="connsiteX12" fmla="*/ 349747 w 405274"/>
                    <a:gd name="connsiteY12" fmla="*/ 568867 h 712137"/>
                    <a:gd name="connsiteX0" fmla="*/ 349747 w 405274"/>
                    <a:gd name="connsiteY0" fmla="*/ 573598 h 716868"/>
                    <a:gd name="connsiteX1" fmla="*/ 379244 w 405274"/>
                    <a:gd name="connsiteY1" fmla="*/ 501963 h 716868"/>
                    <a:gd name="connsiteX2" fmla="*/ 404527 w 405274"/>
                    <a:gd name="connsiteY2" fmla="*/ 350265 h 716868"/>
                    <a:gd name="connsiteX3" fmla="*/ 396099 w 405274"/>
                    <a:gd name="connsiteY3" fmla="*/ 202781 h 716868"/>
                    <a:gd name="connsiteX4" fmla="*/ 370816 w 405274"/>
                    <a:gd name="connsiteY4" fmla="*/ 63725 h 716868"/>
                    <a:gd name="connsiteX5" fmla="*/ 358175 w 405274"/>
                    <a:gd name="connsiteY5" fmla="*/ 0 h 716868"/>
                    <a:gd name="connsiteX6" fmla="*/ 0 w 405274"/>
                    <a:gd name="connsiteY6" fmla="*/ 156429 h 716868"/>
                    <a:gd name="connsiteX7" fmla="*/ 21069 w 405274"/>
                    <a:gd name="connsiteY7" fmla="*/ 232278 h 716868"/>
                    <a:gd name="connsiteX8" fmla="*/ 46352 w 405274"/>
                    <a:gd name="connsiteY8" fmla="*/ 354479 h 716868"/>
                    <a:gd name="connsiteX9" fmla="*/ 58993 w 405274"/>
                    <a:gd name="connsiteY9" fmla="*/ 535673 h 716868"/>
                    <a:gd name="connsiteX10" fmla="*/ 46352 w 405274"/>
                    <a:gd name="connsiteY10" fmla="*/ 666302 h 716868"/>
                    <a:gd name="connsiteX11" fmla="*/ 37924 w 405274"/>
                    <a:gd name="connsiteY11" fmla="*/ 716868 h 716868"/>
                    <a:gd name="connsiteX12" fmla="*/ 349747 w 405274"/>
                    <a:gd name="connsiteY12" fmla="*/ 573598 h 716868"/>
                    <a:gd name="connsiteX0" fmla="*/ 356844 w 405274"/>
                    <a:gd name="connsiteY0" fmla="*/ 571232 h 716868"/>
                    <a:gd name="connsiteX1" fmla="*/ 379244 w 405274"/>
                    <a:gd name="connsiteY1" fmla="*/ 501963 h 716868"/>
                    <a:gd name="connsiteX2" fmla="*/ 404527 w 405274"/>
                    <a:gd name="connsiteY2" fmla="*/ 350265 h 716868"/>
                    <a:gd name="connsiteX3" fmla="*/ 396099 w 405274"/>
                    <a:gd name="connsiteY3" fmla="*/ 202781 h 716868"/>
                    <a:gd name="connsiteX4" fmla="*/ 370816 w 405274"/>
                    <a:gd name="connsiteY4" fmla="*/ 63725 h 716868"/>
                    <a:gd name="connsiteX5" fmla="*/ 358175 w 405274"/>
                    <a:gd name="connsiteY5" fmla="*/ 0 h 716868"/>
                    <a:gd name="connsiteX6" fmla="*/ 0 w 405274"/>
                    <a:gd name="connsiteY6" fmla="*/ 156429 h 716868"/>
                    <a:gd name="connsiteX7" fmla="*/ 21069 w 405274"/>
                    <a:gd name="connsiteY7" fmla="*/ 232278 h 716868"/>
                    <a:gd name="connsiteX8" fmla="*/ 46352 w 405274"/>
                    <a:gd name="connsiteY8" fmla="*/ 354479 h 716868"/>
                    <a:gd name="connsiteX9" fmla="*/ 58993 w 405274"/>
                    <a:gd name="connsiteY9" fmla="*/ 535673 h 716868"/>
                    <a:gd name="connsiteX10" fmla="*/ 46352 w 405274"/>
                    <a:gd name="connsiteY10" fmla="*/ 666302 h 716868"/>
                    <a:gd name="connsiteX11" fmla="*/ 37924 w 405274"/>
                    <a:gd name="connsiteY11" fmla="*/ 716868 h 716868"/>
                    <a:gd name="connsiteX12" fmla="*/ 356844 w 405274"/>
                    <a:gd name="connsiteY12" fmla="*/ 571232 h 716868"/>
                    <a:gd name="connsiteX0" fmla="*/ 356844 w 404995"/>
                    <a:gd name="connsiteY0" fmla="*/ 571232 h 716868"/>
                    <a:gd name="connsiteX1" fmla="*/ 383976 w 404995"/>
                    <a:gd name="connsiteY1" fmla="*/ 485404 h 716868"/>
                    <a:gd name="connsiteX2" fmla="*/ 404527 w 404995"/>
                    <a:gd name="connsiteY2" fmla="*/ 350265 h 716868"/>
                    <a:gd name="connsiteX3" fmla="*/ 396099 w 404995"/>
                    <a:gd name="connsiteY3" fmla="*/ 202781 h 716868"/>
                    <a:gd name="connsiteX4" fmla="*/ 370816 w 404995"/>
                    <a:gd name="connsiteY4" fmla="*/ 63725 h 716868"/>
                    <a:gd name="connsiteX5" fmla="*/ 358175 w 404995"/>
                    <a:gd name="connsiteY5" fmla="*/ 0 h 716868"/>
                    <a:gd name="connsiteX6" fmla="*/ 0 w 404995"/>
                    <a:gd name="connsiteY6" fmla="*/ 156429 h 716868"/>
                    <a:gd name="connsiteX7" fmla="*/ 21069 w 404995"/>
                    <a:gd name="connsiteY7" fmla="*/ 232278 h 716868"/>
                    <a:gd name="connsiteX8" fmla="*/ 46352 w 404995"/>
                    <a:gd name="connsiteY8" fmla="*/ 354479 h 716868"/>
                    <a:gd name="connsiteX9" fmla="*/ 58993 w 404995"/>
                    <a:gd name="connsiteY9" fmla="*/ 535673 h 716868"/>
                    <a:gd name="connsiteX10" fmla="*/ 46352 w 404995"/>
                    <a:gd name="connsiteY10" fmla="*/ 666302 h 716868"/>
                    <a:gd name="connsiteX11" fmla="*/ 37924 w 404995"/>
                    <a:gd name="connsiteY11" fmla="*/ 716868 h 716868"/>
                    <a:gd name="connsiteX12" fmla="*/ 356844 w 404995"/>
                    <a:gd name="connsiteY12" fmla="*/ 571232 h 716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04995" h="716868">
                      <a:moveTo>
                        <a:pt x="356844" y="571232"/>
                      </a:moveTo>
                      <a:cubicBezTo>
                        <a:pt x="367027" y="554025"/>
                        <a:pt x="376029" y="522232"/>
                        <a:pt x="383976" y="485404"/>
                      </a:cubicBezTo>
                      <a:cubicBezTo>
                        <a:pt x="391923" y="448576"/>
                        <a:pt x="402507" y="397369"/>
                        <a:pt x="404527" y="350265"/>
                      </a:cubicBezTo>
                      <a:cubicBezTo>
                        <a:pt x="406547" y="303161"/>
                        <a:pt x="401717" y="250538"/>
                        <a:pt x="396099" y="202781"/>
                      </a:cubicBezTo>
                      <a:cubicBezTo>
                        <a:pt x="390481" y="155024"/>
                        <a:pt x="375030" y="95329"/>
                        <a:pt x="370816" y="63725"/>
                      </a:cubicBezTo>
                      <a:lnTo>
                        <a:pt x="358175" y="0"/>
                      </a:lnTo>
                      <a:lnTo>
                        <a:pt x="0" y="156429"/>
                      </a:lnTo>
                      <a:cubicBezTo>
                        <a:pt x="7023" y="181712"/>
                        <a:pt x="13344" y="199270"/>
                        <a:pt x="21069" y="232278"/>
                      </a:cubicBezTo>
                      <a:cubicBezTo>
                        <a:pt x="28794" y="265286"/>
                        <a:pt x="40031" y="303913"/>
                        <a:pt x="46352" y="354479"/>
                      </a:cubicBezTo>
                      <a:cubicBezTo>
                        <a:pt x="52673" y="405045"/>
                        <a:pt x="58993" y="483703"/>
                        <a:pt x="58993" y="535673"/>
                      </a:cubicBezTo>
                      <a:cubicBezTo>
                        <a:pt x="58993" y="587643"/>
                        <a:pt x="49863" y="636103"/>
                        <a:pt x="46352" y="666302"/>
                      </a:cubicBezTo>
                      <a:cubicBezTo>
                        <a:pt x="42841" y="696501"/>
                        <a:pt x="40382" y="706684"/>
                        <a:pt x="37924" y="716868"/>
                      </a:cubicBezTo>
                      <a:lnTo>
                        <a:pt x="356844" y="57123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73" name="任意多边形 72"/>
                <p:cNvSpPr/>
                <p:nvPr/>
              </p:nvSpPr>
              <p:spPr>
                <a:xfrm>
                  <a:off x="5309074" y="3539613"/>
                  <a:ext cx="138141" cy="657357"/>
                </a:xfrm>
                <a:custGeom>
                  <a:avLst/>
                  <a:gdLst>
                    <a:gd name="connsiteX0" fmla="*/ 2893 w 137736"/>
                    <a:gd name="connsiteY0" fmla="*/ 12641 h 657357"/>
                    <a:gd name="connsiteX1" fmla="*/ 91384 w 137736"/>
                    <a:gd name="connsiteY1" fmla="*/ 0 h 657357"/>
                    <a:gd name="connsiteX2" fmla="*/ 112453 w 137736"/>
                    <a:gd name="connsiteY2" fmla="*/ 105346 h 657357"/>
                    <a:gd name="connsiteX3" fmla="*/ 137736 w 137736"/>
                    <a:gd name="connsiteY3" fmla="*/ 252829 h 657357"/>
                    <a:gd name="connsiteX4" fmla="*/ 137736 w 137736"/>
                    <a:gd name="connsiteY4" fmla="*/ 408741 h 657357"/>
                    <a:gd name="connsiteX5" fmla="*/ 112453 w 137736"/>
                    <a:gd name="connsiteY5" fmla="*/ 556225 h 657357"/>
                    <a:gd name="connsiteX6" fmla="*/ 78742 w 137736"/>
                    <a:gd name="connsiteY6" fmla="*/ 657357 h 657357"/>
                    <a:gd name="connsiteX7" fmla="*/ 11321 w 137736"/>
                    <a:gd name="connsiteY7" fmla="*/ 581508 h 657357"/>
                    <a:gd name="connsiteX8" fmla="*/ 32390 w 137736"/>
                    <a:gd name="connsiteY8" fmla="*/ 518300 h 657357"/>
                    <a:gd name="connsiteX9" fmla="*/ 53459 w 137736"/>
                    <a:gd name="connsiteY9" fmla="*/ 387672 h 657357"/>
                    <a:gd name="connsiteX10" fmla="*/ 53459 w 137736"/>
                    <a:gd name="connsiteY10" fmla="*/ 240188 h 657357"/>
                    <a:gd name="connsiteX11" fmla="*/ 23962 w 137736"/>
                    <a:gd name="connsiteY11" fmla="*/ 88490 h 657357"/>
                    <a:gd name="connsiteX12" fmla="*/ 2893 w 137736"/>
                    <a:gd name="connsiteY12" fmla="*/ 12641 h 657357"/>
                    <a:gd name="connsiteX0" fmla="*/ 345 w 135188"/>
                    <a:gd name="connsiteY0" fmla="*/ 12641 h 657357"/>
                    <a:gd name="connsiteX1" fmla="*/ 88836 w 135188"/>
                    <a:gd name="connsiteY1" fmla="*/ 0 h 657357"/>
                    <a:gd name="connsiteX2" fmla="*/ 109905 w 135188"/>
                    <a:gd name="connsiteY2" fmla="*/ 105346 h 657357"/>
                    <a:gd name="connsiteX3" fmla="*/ 135188 w 135188"/>
                    <a:gd name="connsiteY3" fmla="*/ 252829 h 657357"/>
                    <a:gd name="connsiteX4" fmla="*/ 135188 w 135188"/>
                    <a:gd name="connsiteY4" fmla="*/ 408741 h 657357"/>
                    <a:gd name="connsiteX5" fmla="*/ 109905 w 135188"/>
                    <a:gd name="connsiteY5" fmla="*/ 556225 h 657357"/>
                    <a:gd name="connsiteX6" fmla="*/ 76194 w 135188"/>
                    <a:gd name="connsiteY6" fmla="*/ 657357 h 657357"/>
                    <a:gd name="connsiteX7" fmla="*/ 8773 w 135188"/>
                    <a:gd name="connsiteY7" fmla="*/ 581508 h 657357"/>
                    <a:gd name="connsiteX8" fmla="*/ 29842 w 135188"/>
                    <a:gd name="connsiteY8" fmla="*/ 518300 h 657357"/>
                    <a:gd name="connsiteX9" fmla="*/ 50911 w 135188"/>
                    <a:gd name="connsiteY9" fmla="*/ 387672 h 657357"/>
                    <a:gd name="connsiteX10" fmla="*/ 50911 w 135188"/>
                    <a:gd name="connsiteY10" fmla="*/ 240188 h 657357"/>
                    <a:gd name="connsiteX11" fmla="*/ 21414 w 135188"/>
                    <a:gd name="connsiteY11" fmla="*/ 88490 h 657357"/>
                    <a:gd name="connsiteX12" fmla="*/ 345 w 135188"/>
                    <a:gd name="connsiteY12" fmla="*/ 12641 h 657357"/>
                    <a:gd name="connsiteX0" fmla="*/ 345 w 138141"/>
                    <a:gd name="connsiteY0" fmla="*/ 12641 h 657357"/>
                    <a:gd name="connsiteX1" fmla="*/ 88836 w 138141"/>
                    <a:gd name="connsiteY1" fmla="*/ 0 h 657357"/>
                    <a:gd name="connsiteX2" fmla="*/ 113273 w 138141"/>
                    <a:gd name="connsiteY2" fmla="*/ 95242 h 657357"/>
                    <a:gd name="connsiteX3" fmla="*/ 135188 w 138141"/>
                    <a:gd name="connsiteY3" fmla="*/ 252829 h 657357"/>
                    <a:gd name="connsiteX4" fmla="*/ 135188 w 138141"/>
                    <a:gd name="connsiteY4" fmla="*/ 408741 h 657357"/>
                    <a:gd name="connsiteX5" fmla="*/ 109905 w 138141"/>
                    <a:gd name="connsiteY5" fmla="*/ 556225 h 657357"/>
                    <a:gd name="connsiteX6" fmla="*/ 76194 w 138141"/>
                    <a:gd name="connsiteY6" fmla="*/ 657357 h 657357"/>
                    <a:gd name="connsiteX7" fmla="*/ 8773 w 138141"/>
                    <a:gd name="connsiteY7" fmla="*/ 581508 h 657357"/>
                    <a:gd name="connsiteX8" fmla="*/ 29842 w 138141"/>
                    <a:gd name="connsiteY8" fmla="*/ 518300 h 657357"/>
                    <a:gd name="connsiteX9" fmla="*/ 50911 w 138141"/>
                    <a:gd name="connsiteY9" fmla="*/ 387672 h 657357"/>
                    <a:gd name="connsiteX10" fmla="*/ 50911 w 138141"/>
                    <a:gd name="connsiteY10" fmla="*/ 240188 h 657357"/>
                    <a:gd name="connsiteX11" fmla="*/ 21414 w 138141"/>
                    <a:gd name="connsiteY11" fmla="*/ 88490 h 657357"/>
                    <a:gd name="connsiteX12" fmla="*/ 345 w 138141"/>
                    <a:gd name="connsiteY12" fmla="*/ 12641 h 657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8141" h="657357">
                      <a:moveTo>
                        <a:pt x="345" y="12641"/>
                      </a:moveTo>
                      <a:cubicBezTo>
                        <a:pt x="-5273" y="6320"/>
                        <a:pt x="59339" y="4213"/>
                        <a:pt x="88836" y="0"/>
                      </a:cubicBezTo>
                      <a:cubicBezTo>
                        <a:pt x="95859" y="35115"/>
                        <a:pt x="105548" y="53104"/>
                        <a:pt x="113273" y="95242"/>
                      </a:cubicBezTo>
                      <a:cubicBezTo>
                        <a:pt x="120998" y="137380"/>
                        <a:pt x="131536" y="200579"/>
                        <a:pt x="135188" y="252829"/>
                      </a:cubicBezTo>
                      <a:cubicBezTo>
                        <a:pt x="138841" y="305079"/>
                        <a:pt x="139402" y="358175"/>
                        <a:pt x="135188" y="408741"/>
                      </a:cubicBezTo>
                      <a:cubicBezTo>
                        <a:pt x="130974" y="459307"/>
                        <a:pt x="119737" y="514789"/>
                        <a:pt x="109905" y="556225"/>
                      </a:cubicBezTo>
                      <a:cubicBezTo>
                        <a:pt x="100073" y="597661"/>
                        <a:pt x="88133" y="627509"/>
                        <a:pt x="76194" y="657357"/>
                      </a:cubicBezTo>
                      <a:lnTo>
                        <a:pt x="8773" y="581508"/>
                      </a:lnTo>
                      <a:cubicBezTo>
                        <a:pt x="15796" y="560439"/>
                        <a:pt x="22819" y="550606"/>
                        <a:pt x="29842" y="518300"/>
                      </a:cubicBezTo>
                      <a:cubicBezTo>
                        <a:pt x="36865" y="485994"/>
                        <a:pt x="47399" y="434024"/>
                        <a:pt x="50911" y="387672"/>
                      </a:cubicBezTo>
                      <a:cubicBezTo>
                        <a:pt x="54423" y="341320"/>
                        <a:pt x="55827" y="290052"/>
                        <a:pt x="50911" y="240188"/>
                      </a:cubicBezTo>
                      <a:cubicBezTo>
                        <a:pt x="45995" y="190324"/>
                        <a:pt x="29139" y="126414"/>
                        <a:pt x="21414" y="88490"/>
                      </a:cubicBezTo>
                      <a:cubicBezTo>
                        <a:pt x="13689" y="50566"/>
                        <a:pt x="5963" y="18962"/>
                        <a:pt x="345" y="1264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27" name="组合 196"/>
              <p:cNvGrpSpPr/>
              <p:nvPr/>
            </p:nvGrpSpPr>
            <p:grpSpPr>
              <a:xfrm>
                <a:off x="4456301" y="4677435"/>
                <a:ext cx="943685" cy="687975"/>
                <a:chOff x="4456301" y="4677435"/>
                <a:chExt cx="943685" cy="687975"/>
              </a:xfrm>
            </p:grpSpPr>
            <p:grpSp>
              <p:nvGrpSpPr>
                <p:cNvPr id="66" name="组合 224"/>
                <p:cNvGrpSpPr/>
                <p:nvPr/>
              </p:nvGrpSpPr>
              <p:grpSpPr>
                <a:xfrm>
                  <a:off x="4456301" y="4677435"/>
                  <a:ext cx="943685" cy="687975"/>
                  <a:chOff x="4736339" y="4188542"/>
                  <a:chExt cx="615219" cy="448514"/>
                </a:xfrm>
              </p:grpSpPr>
              <p:sp>
                <p:nvSpPr>
                  <p:cNvPr id="68" name="任意多边形 67"/>
                  <p:cNvSpPr/>
                  <p:nvPr/>
                </p:nvSpPr>
                <p:spPr>
                  <a:xfrm>
                    <a:off x="4736339" y="4357095"/>
                    <a:ext cx="286540" cy="279961"/>
                  </a:xfrm>
                  <a:custGeom>
                    <a:avLst/>
                    <a:gdLst>
                      <a:gd name="connsiteX0" fmla="*/ 248616 w 286540"/>
                      <a:gd name="connsiteY0" fmla="*/ 0 h 282326"/>
                      <a:gd name="connsiteX1" fmla="*/ 286540 w 286540"/>
                      <a:gd name="connsiteY1" fmla="*/ 117987 h 282326"/>
                      <a:gd name="connsiteX2" fmla="*/ 12642 w 286540"/>
                      <a:gd name="connsiteY2" fmla="*/ 282326 h 282326"/>
                      <a:gd name="connsiteX3" fmla="*/ 0 w 286540"/>
                      <a:gd name="connsiteY3" fmla="*/ 181194 h 282326"/>
                      <a:gd name="connsiteX4" fmla="*/ 248616 w 286540"/>
                      <a:gd name="connsiteY4" fmla="*/ 0 h 282326"/>
                      <a:gd name="connsiteX0" fmla="*/ 248616 w 286540"/>
                      <a:gd name="connsiteY0" fmla="*/ 0 h 279961"/>
                      <a:gd name="connsiteX1" fmla="*/ 286540 w 286540"/>
                      <a:gd name="connsiteY1" fmla="*/ 117987 h 279961"/>
                      <a:gd name="connsiteX2" fmla="*/ 10277 w 286540"/>
                      <a:gd name="connsiteY2" fmla="*/ 279961 h 279961"/>
                      <a:gd name="connsiteX3" fmla="*/ 0 w 286540"/>
                      <a:gd name="connsiteY3" fmla="*/ 181194 h 279961"/>
                      <a:gd name="connsiteX4" fmla="*/ 248616 w 286540"/>
                      <a:gd name="connsiteY4" fmla="*/ 0 h 2799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6540" h="279961">
                        <a:moveTo>
                          <a:pt x="248616" y="0"/>
                        </a:moveTo>
                        <a:lnTo>
                          <a:pt x="286540" y="117987"/>
                        </a:lnTo>
                        <a:lnTo>
                          <a:pt x="10277" y="279961"/>
                        </a:lnTo>
                        <a:lnTo>
                          <a:pt x="0" y="181194"/>
                        </a:lnTo>
                        <a:lnTo>
                          <a:pt x="248616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C000">
                          <a:lumMod val="50000"/>
                          <a:alpha val="70000"/>
                        </a:srgbClr>
                      </a:gs>
                      <a:gs pos="45000">
                        <a:srgbClr val="FFC000">
                          <a:alpha val="50000"/>
                        </a:srgbClr>
                      </a:gs>
                      <a:gs pos="70000">
                        <a:srgbClr val="FFC000">
                          <a:lumMod val="60000"/>
                          <a:lumOff val="40000"/>
                        </a:srgbClr>
                      </a:gs>
                    </a:gsLst>
                    <a:lin ang="30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2400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  <p:sp>
                <p:nvSpPr>
                  <p:cNvPr id="69" name="任意多边形 68"/>
                  <p:cNvSpPr/>
                  <p:nvPr/>
                </p:nvSpPr>
                <p:spPr>
                  <a:xfrm>
                    <a:off x="4976527" y="4188542"/>
                    <a:ext cx="375031" cy="284758"/>
                  </a:xfrm>
                  <a:custGeom>
                    <a:avLst/>
                    <a:gdLst>
                      <a:gd name="connsiteX0" fmla="*/ 0 w 375031"/>
                      <a:gd name="connsiteY0" fmla="*/ 168553 h 284758"/>
                      <a:gd name="connsiteX1" fmla="*/ 80063 w 375031"/>
                      <a:gd name="connsiteY1" fmla="*/ 168553 h 284758"/>
                      <a:gd name="connsiteX2" fmla="*/ 193836 w 375031"/>
                      <a:gd name="connsiteY2" fmla="*/ 122201 h 284758"/>
                      <a:gd name="connsiteX3" fmla="*/ 278113 w 375031"/>
                      <a:gd name="connsiteY3" fmla="*/ 50566 h 284758"/>
                      <a:gd name="connsiteX4" fmla="*/ 303396 w 375031"/>
                      <a:gd name="connsiteY4" fmla="*/ 0 h 284758"/>
                      <a:gd name="connsiteX5" fmla="*/ 375031 w 375031"/>
                      <a:gd name="connsiteY5" fmla="*/ 88490 h 284758"/>
                      <a:gd name="connsiteX6" fmla="*/ 328679 w 375031"/>
                      <a:gd name="connsiteY6" fmla="*/ 151698 h 284758"/>
                      <a:gd name="connsiteX7" fmla="*/ 248616 w 375031"/>
                      <a:gd name="connsiteY7" fmla="*/ 214905 h 284758"/>
                      <a:gd name="connsiteX8" fmla="*/ 172767 w 375031"/>
                      <a:gd name="connsiteY8" fmla="*/ 257043 h 284758"/>
                      <a:gd name="connsiteX9" fmla="*/ 71635 w 375031"/>
                      <a:gd name="connsiteY9" fmla="*/ 282326 h 284758"/>
                      <a:gd name="connsiteX10" fmla="*/ 42138 w 375031"/>
                      <a:gd name="connsiteY10" fmla="*/ 282326 h 284758"/>
                      <a:gd name="connsiteX11" fmla="*/ 0 w 375031"/>
                      <a:gd name="connsiteY11" fmla="*/ 168553 h 284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75031" h="284758">
                        <a:moveTo>
                          <a:pt x="0" y="168553"/>
                        </a:moveTo>
                        <a:cubicBezTo>
                          <a:pt x="23878" y="172415"/>
                          <a:pt x="47757" y="176278"/>
                          <a:pt x="80063" y="168553"/>
                        </a:cubicBezTo>
                        <a:cubicBezTo>
                          <a:pt x="112369" y="160828"/>
                          <a:pt x="160828" y="141865"/>
                          <a:pt x="193836" y="122201"/>
                        </a:cubicBezTo>
                        <a:cubicBezTo>
                          <a:pt x="226844" y="102536"/>
                          <a:pt x="259853" y="70933"/>
                          <a:pt x="278113" y="50566"/>
                        </a:cubicBezTo>
                        <a:cubicBezTo>
                          <a:pt x="296373" y="30199"/>
                          <a:pt x="299884" y="15099"/>
                          <a:pt x="303396" y="0"/>
                        </a:cubicBezTo>
                        <a:lnTo>
                          <a:pt x="375031" y="88490"/>
                        </a:lnTo>
                        <a:cubicBezTo>
                          <a:pt x="359580" y="109559"/>
                          <a:pt x="349748" y="130629"/>
                          <a:pt x="328679" y="151698"/>
                        </a:cubicBezTo>
                        <a:cubicBezTo>
                          <a:pt x="307610" y="172767"/>
                          <a:pt x="274601" y="197348"/>
                          <a:pt x="248616" y="214905"/>
                        </a:cubicBezTo>
                        <a:cubicBezTo>
                          <a:pt x="222631" y="232462"/>
                          <a:pt x="202264" y="245806"/>
                          <a:pt x="172767" y="257043"/>
                        </a:cubicBezTo>
                        <a:cubicBezTo>
                          <a:pt x="143270" y="268280"/>
                          <a:pt x="93407" y="278112"/>
                          <a:pt x="71635" y="282326"/>
                        </a:cubicBezTo>
                        <a:cubicBezTo>
                          <a:pt x="49863" y="286540"/>
                          <a:pt x="46000" y="284433"/>
                          <a:pt x="42138" y="282326"/>
                        </a:cubicBezTo>
                        <a:lnTo>
                          <a:pt x="0" y="168553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C000">
                          <a:lumMod val="50000"/>
                          <a:alpha val="70000"/>
                        </a:srgbClr>
                      </a:gs>
                      <a:gs pos="33000">
                        <a:srgbClr val="FFC000">
                          <a:alpha val="50000"/>
                        </a:srgbClr>
                      </a:gs>
                      <a:gs pos="70000">
                        <a:srgbClr val="FFC000">
                          <a:lumMod val="60000"/>
                          <a:lumOff val="40000"/>
                        </a:srgbClr>
                      </a:gs>
                    </a:gsLst>
                    <a:lin ang="21594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2400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  <p:sp>
                <p:nvSpPr>
                  <p:cNvPr id="70" name="任意多边形 69"/>
                  <p:cNvSpPr/>
                  <p:nvPr/>
                </p:nvSpPr>
                <p:spPr>
                  <a:xfrm>
                    <a:off x="4980741" y="4201183"/>
                    <a:ext cx="303395" cy="168553"/>
                  </a:xfrm>
                  <a:custGeom>
                    <a:avLst/>
                    <a:gdLst>
                      <a:gd name="connsiteX0" fmla="*/ 303395 w 303395"/>
                      <a:gd name="connsiteY0" fmla="*/ 0 h 168553"/>
                      <a:gd name="connsiteX1" fmla="*/ 37924 w 303395"/>
                      <a:gd name="connsiteY1" fmla="*/ 122201 h 168553"/>
                      <a:gd name="connsiteX2" fmla="*/ 0 w 303395"/>
                      <a:gd name="connsiteY2" fmla="*/ 168553 h 168553"/>
                      <a:gd name="connsiteX3" fmla="*/ 71635 w 303395"/>
                      <a:gd name="connsiteY3" fmla="*/ 160126 h 168553"/>
                      <a:gd name="connsiteX4" fmla="*/ 164339 w 303395"/>
                      <a:gd name="connsiteY4" fmla="*/ 126415 h 168553"/>
                      <a:gd name="connsiteX5" fmla="*/ 248616 w 303395"/>
                      <a:gd name="connsiteY5" fmla="*/ 67422 h 168553"/>
                      <a:gd name="connsiteX6" fmla="*/ 303395 w 303395"/>
                      <a:gd name="connsiteY6" fmla="*/ 0 h 1685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03395" h="168553">
                        <a:moveTo>
                          <a:pt x="303395" y="0"/>
                        </a:moveTo>
                        <a:lnTo>
                          <a:pt x="37924" y="122201"/>
                        </a:lnTo>
                        <a:lnTo>
                          <a:pt x="0" y="168553"/>
                        </a:lnTo>
                        <a:cubicBezTo>
                          <a:pt x="23878" y="165744"/>
                          <a:pt x="44245" y="167149"/>
                          <a:pt x="71635" y="160126"/>
                        </a:cubicBezTo>
                        <a:cubicBezTo>
                          <a:pt x="99025" y="153103"/>
                          <a:pt x="134842" y="141866"/>
                          <a:pt x="164339" y="126415"/>
                        </a:cubicBezTo>
                        <a:cubicBezTo>
                          <a:pt x="193836" y="110964"/>
                          <a:pt x="225440" y="87789"/>
                          <a:pt x="248616" y="67422"/>
                        </a:cubicBezTo>
                        <a:cubicBezTo>
                          <a:pt x="271792" y="47055"/>
                          <a:pt x="287593" y="25634"/>
                          <a:pt x="303395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C000">
                          <a:lumMod val="50000"/>
                          <a:alpha val="70000"/>
                        </a:srgbClr>
                      </a:gs>
                      <a:gs pos="45000">
                        <a:srgbClr val="FFC000">
                          <a:alpha val="50000"/>
                        </a:srgbClr>
                      </a:gs>
                      <a:gs pos="70000">
                        <a:srgbClr val="FFC000">
                          <a:lumMod val="60000"/>
                          <a:lumOff val="40000"/>
                        </a:srgbClr>
                      </a:gs>
                    </a:gsLst>
                    <a:lin ang="30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2400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</p:grpSp>
            <p:sp>
              <p:nvSpPr>
                <p:cNvPr id="67" name="任意多边形 66"/>
                <p:cNvSpPr/>
                <p:nvPr/>
              </p:nvSpPr>
              <p:spPr>
                <a:xfrm>
                  <a:off x="4473844" y="4959458"/>
                  <a:ext cx="805912" cy="402956"/>
                </a:xfrm>
                <a:custGeom>
                  <a:avLst/>
                  <a:gdLst>
                    <a:gd name="connsiteX0" fmla="*/ 0 w 805912"/>
                    <a:gd name="connsiteY0" fmla="*/ 402956 h 402956"/>
                    <a:gd name="connsiteX1" fmla="*/ 526942 w 805912"/>
                    <a:gd name="connsiteY1" fmla="*/ 180813 h 402956"/>
                    <a:gd name="connsiteX2" fmla="*/ 676759 w 805912"/>
                    <a:gd name="connsiteY2" fmla="*/ 98156 h 402956"/>
                    <a:gd name="connsiteX3" fmla="*/ 805912 w 805912"/>
                    <a:gd name="connsiteY3" fmla="*/ 0 h 402956"/>
                    <a:gd name="connsiteX4" fmla="*/ 692258 w 805912"/>
                    <a:gd name="connsiteY4" fmla="*/ 72325 h 402956"/>
                    <a:gd name="connsiteX5" fmla="*/ 568271 w 805912"/>
                    <a:gd name="connsiteY5" fmla="*/ 123986 h 402956"/>
                    <a:gd name="connsiteX6" fmla="*/ 433953 w 805912"/>
                    <a:gd name="connsiteY6" fmla="*/ 149817 h 402956"/>
                    <a:gd name="connsiteX7" fmla="*/ 0 w 805912"/>
                    <a:gd name="connsiteY7" fmla="*/ 402956 h 402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5912" h="402956">
                      <a:moveTo>
                        <a:pt x="0" y="402956"/>
                      </a:moveTo>
                      <a:cubicBezTo>
                        <a:pt x="195881" y="325464"/>
                        <a:pt x="391762" y="247972"/>
                        <a:pt x="526942" y="180813"/>
                      </a:cubicBezTo>
                      <a:cubicBezTo>
                        <a:pt x="576881" y="153261"/>
                        <a:pt x="631986" y="127430"/>
                        <a:pt x="676759" y="98156"/>
                      </a:cubicBezTo>
                      <a:lnTo>
                        <a:pt x="805912" y="0"/>
                      </a:lnTo>
                      <a:cubicBezTo>
                        <a:pt x="768027" y="24108"/>
                        <a:pt x="731865" y="51661"/>
                        <a:pt x="692258" y="72325"/>
                      </a:cubicBezTo>
                      <a:cubicBezTo>
                        <a:pt x="652651" y="92989"/>
                        <a:pt x="611322" y="111071"/>
                        <a:pt x="568271" y="123986"/>
                      </a:cubicBezTo>
                      <a:cubicBezTo>
                        <a:pt x="525220" y="136901"/>
                        <a:pt x="479586" y="143359"/>
                        <a:pt x="433953" y="149817"/>
                      </a:cubicBezTo>
                      <a:lnTo>
                        <a:pt x="0" y="40295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sp>
            <p:nvSpPr>
              <p:cNvPr id="28" name="任意多边形 27"/>
              <p:cNvSpPr/>
              <p:nvPr/>
            </p:nvSpPr>
            <p:spPr>
              <a:xfrm>
                <a:off x="2820576" y="2479388"/>
                <a:ext cx="682345" cy="1222536"/>
              </a:xfrm>
              <a:custGeom>
                <a:avLst/>
                <a:gdLst>
                  <a:gd name="connsiteX0" fmla="*/ 37070 w 444843"/>
                  <a:gd name="connsiteY0" fmla="*/ 216243 h 797011"/>
                  <a:gd name="connsiteX1" fmla="*/ 370702 w 444843"/>
                  <a:gd name="connsiteY1" fmla="*/ 0 h 797011"/>
                  <a:gd name="connsiteX2" fmla="*/ 444843 w 444843"/>
                  <a:gd name="connsiteY2" fmla="*/ 98854 h 797011"/>
                  <a:gd name="connsiteX3" fmla="*/ 426308 w 444843"/>
                  <a:gd name="connsiteY3" fmla="*/ 160638 h 797011"/>
                  <a:gd name="connsiteX4" fmla="*/ 407773 w 444843"/>
                  <a:gd name="connsiteY4" fmla="*/ 284205 h 797011"/>
                  <a:gd name="connsiteX5" fmla="*/ 407773 w 444843"/>
                  <a:gd name="connsiteY5" fmla="*/ 438665 h 797011"/>
                  <a:gd name="connsiteX6" fmla="*/ 438665 w 444843"/>
                  <a:gd name="connsiteY6" fmla="*/ 648729 h 797011"/>
                  <a:gd name="connsiteX7" fmla="*/ 339811 w 444843"/>
                  <a:gd name="connsiteY7" fmla="*/ 636373 h 797011"/>
                  <a:gd name="connsiteX8" fmla="*/ 37070 w 444843"/>
                  <a:gd name="connsiteY8" fmla="*/ 797011 h 797011"/>
                  <a:gd name="connsiteX9" fmla="*/ 18535 w 444843"/>
                  <a:gd name="connsiteY9" fmla="*/ 698157 h 797011"/>
                  <a:gd name="connsiteX10" fmla="*/ 0 w 444843"/>
                  <a:gd name="connsiteY10" fmla="*/ 512805 h 797011"/>
                  <a:gd name="connsiteX11" fmla="*/ 18535 w 444843"/>
                  <a:gd name="connsiteY11" fmla="*/ 308919 h 797011"/>
                  <a:gd name="connsiteX12" fmla="*/ 37070 w 444843"/>
                  <a:gd name="connsiteY12" fmla="*/ 216243 h 797011"/>
                  <a:gd name="connsiteX0" fmla="*/ 37070 w 444843"/>
                  <a:gd name="connsiteY0" fmla="*/ 216243 h 797011"/>
                  <a:gd name="connsiteX1" fmla="*/ 370702 w 444843"/>
                  <a:gd name="connsiteY1" fmla="*/ 0 h 797011"/>
                  <a:gd name="connsiteX2" fmla="*/ 444843 w 444843"/>
                  <a:gd name="connsiteY2" fmla="*/ 98854 h 797011"/>
                  <a:gd name="connsiteX3" fmla="*/ 426308 w 444843"/>
                  <a:gd name="connsiteY3" fmla="*/ 160638 h 797011"/>
                  <a:gd name="connsiteX4" fmla="*/ 407773 w 444843"/>
                  <a:gd name="connsiteY4" fmla="*/ 284205 h 797011"/>
                  <a:gd name="connsiteX5" fmla="*/ 407773 w 444843"/>
                  <a:gd name="connsiteY5" fmla="*/ 438665 h 797011"/>
                  <a:gd name="connsiteX6" fmla="*/ 438665 w 444843"/>
                  <a:gd name="connsiteY6" fmla="*/ 648729 h 797011"/>
                  <a:gd name="connsiteX7" fmla="*/ 339811 w 444843"/>
                  <a:gd name="connsiteY7" fmla="*/ 636373 h 797011"/>
                  <a:gd name="connsiteX8" fmla="*/ 37070 w 444843"/>
                  <a:gd name="connsiteY8" fmla="*/ 797011 h 797011"/>
                  <a:gd name="connsiteX9" fmla="*/ 18535 w 444843"/>
                  <a:gd name="connsiteY9" fmla="*/ 698157 h 797011"/>
                  <a:gd name="connsiteX10" fmla="*/ 0 w 444843"/>
                  <a:gd name="connsiteY10" fmla="*/ 512805 h 797011"/>
                  <a:gd name="connsiteX11" fmla="*/ 10107 w 444843"/>
                  <a:gd name="connsiteY11" fmla="*/ 342629 h 797011"/>
                  <a:gd name="connsiteX12" fmla="*/ 37070 w 444843"/>
                  <a:gd name="connsiteY12" fmla="*/ 216243 h 797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4843" h="797011">
                    <a:moveTo>
                      <a:pt x="37070" y="216243"/>
                    </a:moveTo>
                    <a:cubicBezTo>
                      <a:pt x="164241" y="131290"/>
                      <a:pt x="291413" y="46338"/>
                      <a:pt x="370702" y="0"/>
                    </a:cubicBezTo>
                    <a:lnTo>
                      <a:pt x="444843" y="98854"/>
                    </a:lnTo>
                    <a:cubicBezTo>
                      <a:pt x="438665" y="119449"/>
                      <a:pt x="432486" y="129746"/>
                      <a:pt x="426308" y="160638"/>
                    </a:cubicBezTo>
                    <a:cubicBezTo>
                      <a:pt x="420130" y="191530"/>
                      <a:pt x="410862" y="237867"/>
                      <a:pt x="407773" y="284205"/>
                    </a:cubicBezTo>
                    <a:cubicBezTo>
                      <a:pt x="404684" y="330543"/>
                      <a:pt x="402624" y="377911"/>
                      <a:pt x="407773" y="438665"/>
                    </a:cubicBezTo>
                    <a:cubicBezTo>
                      <a:pt x="412922" y="499419"/>
                      <a:pt x="425793" y="574074"/>
                      <a:pt x="438665" y="648729"/>
                    </a:cubicBezTo>
                    <a:lnTo>
                      <a:pt x="339811" y="636373"/>
                    </a:lnTo>
                    <a:lnTo>
                      <a:pt x="37070" y="797011"/>
                    </a:lnTo>
                    <a:cubicBezTo>
                      <a:pt x="30892" y="764060"/>
                      <a:pt x="24713" y="745525"/>
                      <a:pt x="18535" y="698157"/>
                    </a:cubicBezTo>
                    <a:cubicBezTo>
                      <a:pt x="12357" y="650789"/>
                      <a:pt x="0" y="577678"/>
                      <a:pt x="0" y="512805"/>
                    </a:cubicBezTo>
                    <a:cubicBezTo>
                      <a:pt x="0" y="447932"/>
                      <a:pt x="2899" y="393086"/>
                      <a:pt x="10107" y="342629"/>
                    </a:cubicBezTo>
                    <a:cubicBezTo>
                      <a:pt x="17315" y="292172"/>
                      <a:pt x="34495" y="234263"/>
                      <a:pt x="37070" y="21624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45000">
                    <a:srgbClr val="FFC000">
                      <a:alpha val="50000"/>
                    </a:srgbClr>
                  </a:gs>
                  <a:gs pos="70000">
                    <a:srgbClr val="FFC000">
                      <a:lumMod val="60000"/>
                      <a:lumOff val="40000"/>
                    </a:srgbClr>
                  </a:gs>
                </a:gsLst>
                <a:lin ang="3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 dirty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grpSp>
            <p:nvGrpSpPr>
              <p:cNvPr id="29" name="组合 198"/>
              <p:cNvGrpSpPr/>
              <p:nvPr/>
            </p:nvGrpSpPr>
            <p:grpSpPr>
              <a:xfrm>
                <a:off x="3512622" y="4535247"/>
                <a:ext cx="1331501" cy="834810"/>
                <a:chOff x="4121121" y="4095838"/>
                <a:chExt cx="868048" cy="544240"/>
              </a:xfrm>
            </p:grpSpPr>
            <p:sp>
              <p:nvSpPr>
                <p:cNvPr id="63" name="任意多边形 62"/>
                <p:cNvSpPr/>
                <p:nvPr/>
              </p:nvSpPr>
              <p:spPr>
                <a:xfrm>
                  <a:off x="4122452" y="4095838"/>
                  <a:ext cx="369485" cy="257561"/>
                </a:xfrm>
                <a:custGeom>
                  <a:avLst/>
                  <a:gdLst>
                    <a:gd name="connsiteX0" fmla="*/ 362389 w 362389"/>
                    <a:gd name="connsiteY0" fmla="*/ 0 h 252829"/>
                    <a:gd name="connsiteX1" fmla="*/ 316037 w 362389"/>
                    <a:gd name="connsiteY1" fmla="*/ 96918 h 252829"/>
                    <a:gd name="connsiteX2" fmla="*/ 0 w 362389"/>
                    <a:gd name="connsiteY2" fmla="*/ 252829 h 252829"/>
                    <a:gd name="connsiteX3" fmla="*/ 33711 w 362389"/>
                    <a:gd name="connsiteY3" fmla="*/ 172767 h 252829"/>
                    <a:gd name="connsiteX4" fmla="*/ 362389 w 362389"/>
                    <a:gd name="connsiteY4" fmla="*/ 0 h 252829"/>
                    <a:gd name="connsiteX0" fmla="*/ 367120 w 367120"/>
                    <a:gd name="connsiteY0" fmla="*/ 0 h 259926"/>
                    <a:gd name="connsiteX1" fmla="*/ 320768 w 367120"/>
                    <a:gd name="connsiteY1" fmla="*/ 96918 h 259926"/>
                    <a:gd name="connsiteX2" fmla="*/ 0 w 367120"/>
                    <a:gd name="connsiteY2" fmla="*/ 259926 h 259926"/>
                    <a:gd name="connsiteX3" fmla="*/ 38442 w 367120"/>
                    <a:gd name="connsiteY3" fmla="*/ 172767 h 259926"/>
                    <a:gd name="connsiteX4" fmla="*/ 367120 w 367120"/>
                    <a:gd name="connsiteY4" fmla="*/ 0 h 259926"/>
                    <a:gd name="connsiteX0" fmla="*/ 369485 w 369485"/>
                    <a:gd name="connsiteY0" fmla="*/ 0 h 257561"/>
                    <a:gd name="connsiteX1" fmla="*/ 323133 w 369485"/>
                    <a:gd name="connsiteY1" fmla="*/ 96918 h 257561"/>
                    <a:gd name="connsiteX2" fmla="*/ 0 w 369485"/>
                    <a:gd name="connsiteY2" fmla="*/ 257561 h 257561"/>
                    <a:gd name="connsiteX3" fmla="*/ 40807 w 369485"/>
                    <a:gd name="connsiteY3" fmla="*/ 172767 h 257561"/>
                    <a:gd name="connsiteX4" fmla="*/ 369485 w 369485"/>
                    <a:gd name="connsiteY4" fmla="*/ 0 h 257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9485" h="257561">
                      <a:moveTo>
                        <a:pt x="369485" y="0"/>
                      </a:moveTo>
                      <a:cubicBezTo>
                        <a:pt x="351927" y="37573"/>
                        <a:pt x="334370" y="75147"/>
                        <a:pt x="323133" y="96918"/>
                      </a:cubicBezTo>
                      <a:lnTo>
                        <a:pt x="0" y="257561"/>
                      </a:lnTo>
                      <a:lnTo>
                        <a:pt x="40807" y="172767"/>
                      </a:lnTo>
                      <a:lnTo>
                        <a:pt x="369485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64" name="任意多边形 63"/>
                <p:cNvSpPr/>
                <p:nvPr/>
              </p:nvSpPr>
              <p:spPr>
                <a:xfrm>
                  <a:off x="4121121" y="4192755"/>
                  <a:ext cx="868048" cy="447323"/>
                </a:xfrm>
                <a:custGeom>
                  <a:avLst/>
                  <a:gdLst>
                    <a:gd name="connsiteX0" fmla="*/ 0 w 868048"/>
                    <a:gd name="connsiteY0" fmla="*/ 155911 h 436086"/>
                    <a:gd name="connsiteX1" fmla="*/ 71635 w 868048"/>
                    <a:gd name="connsiteY1" fmla="*/ 227546 h 436086"/>
                    <a:gd name="connsiteX2" fmla="*/ 168553 w 868048"/>
                    <a:gd name="connsiteY2" fmla="*/ 307609 h 436086"/>
                    <a:gd name="connsiteX3" fmla="*/ 311823 w 868048"/>
                    <a:gd name="connsiteY3" fmla="*/ 391885 h 436086"/>
                    <a:gd name="connsiteX4" fmla="*/ 459307 w 868048"/>
                    <a:gd name="connsiteY4" fmla="*/ 429810 h 436086"/>
                    <a:gd name="connsiteX5" fmla="*/ 530942 w 868048"/>
                    <a:gd name="connsiteY5" fmla="*/ 434024 h 436086"/>
                    <a:gd name="connsiteX6" fmla="*/ 648929 w 868048"/>
                    <a:gd name="connsiteY6" fmla="*/ 408741 h 436086"/>
                    <a:gd name="connsiteX7" fmla="*/ 868048 w 868048"/>
                    <a:gd name="connsiteY7" fmla="*/ 278112 h 436086"/>
                    <a:gd name="connsiteX8" fmla="*/ 813268 w 868048"/>
                    <a:gd name="connsiteY8" fmla="*/ 269685 h 436086"/>
                    <a:gd name="connsiteX9" fmla="*/ 678426 w 868048"/>
                    <a:gd name="connsiteY9" fmla="*/ 240188 h 436086"/>
                    <a:gd name="connsiteX10" fmla="*/ 509873 w 868048"/>
                    <a:gd name="connsiteY10" fmla="*/ 155911 h 436086"/>
                    <a:gd name="connsiteX11" fmla="*/ 375030 w 868048"/>
                    <a:gd name="connsiteY11" fmla="*/ 50566 h 436086"/>
                    <a:gd name="connsiteX12" fmla="*/ 332892 w 868048"/>
                    <a:gd name="connsiteY12" fmla="*/ 0 h 436086"/>
                    <a:gd name="connsiteX13" fmla="*/ 0 w 868048"/>
                    <a:gd name="connsiteY13" fmla="*/ 155911 h 436086"/>
                    <a:gd name="connsiteX0" fmla="*/ 0 w 868048"/>
                    <a:gd name="connsiteY0" fmla="*/ 155911 h 436086"/>
                    <a:gd name="connsiteX1" fmla="*/ 71635 w 868048"/>
                    <a:gd name="connsiteY1" fmla="*/ 227546 h 436086"/>
                    <a:gd name="connsiteX2" fmla="*/ 168553 w 868048"/>
                    <a:gd name="connsiteY2" fmla="*/ 307609 h 436086"/>
                    <a:gd name="connsiteX3" fmla="*/ 311823 w 868048"/>
                    <a:gd name="connsiteY3" fmla="*/ 391885 h 436086"/>
                    <a:gd name="connsiteX4" fmla="*/ 434025 w 868048"/>
                    <a:gd name="connsiteY4" fmla="*/ 429810 h 436086"/>
                    <a:gd name="connsiteX5" fmla="*/ 530942 w 868048"/>
                    <a:gd name="connsiteY5" fmla="*/ 434024 h 436086"/>
                    <a:gd name="connsiteX6" fmla="*/ 648929 w 868048"/>
                    <a:gd name="connsiteY6" fmla="*/ 408741 h 436086"/>
                    <a:gd name="connsiteX7" fmla="*/ 868048 w 868048"/>
                    <a:gd name="connsiteY7" fmla="*/ 278112 h 436086"/>
                    <a:gd name="connsiteX8" fmla="*/ 813268 w 868048"/>
                    <a:gd name="connsiteY8" fmla="*/ 269685 h 436086"/>
                    <a:gd name="connsiteX9" fmla="*/ 678426 w 868048"/>
                    <a:gd name="connsiteY9" fmla="*/ 240188 h 436086"/>
                    <a:gd name="connsiteX10" fmla="*/ 509873 w 868048"/>
                    <a:gd name="connsiteY10" fmla="*/ 155911 h 436086"/>
                    <a:gd name="connsiteX11" fmla="*/ 375030 w 868048"/>
                    <a:gd name="connsiteY11" fmla="*/ 50566 h 436086"/>
                    <a:gd name="connsiteX12" fmla="*/ 332892 w 868048"/>
                    <a:gd name="connsiteY12" fmla="*/ 0 h 436086"/>
                    <a:gd name="connsiteX13" fmla="*/ 0 w 868048"/>
                    <a:gd name="connsiteY13" fmla="*/ 155911 h 436086"/>
                    <a:gd name="connsiteX0" fmla="*/ 0 w 868048"/>
                    <a:gd name="connsiteY0" fmla="*/ 155911 h 447324"/>
                    <a:gd name="connsiteX1" fmla="*/ 71635 w 868048"/>
                    <a:gd name="connsiteY1" fmla="*/ 227546 h 447324"/>
                    <a:gd name="connsiteX2" fmla="*/ 168553 w 868048"/>
                    <a:gd name="connsiteY2" fmla="*/ 307609 h 447324"/>
                    <a:gd name="connsiteX3" fmla="*/ 311823 w 868048"/>
                    <a:gd name="connsiteY3" fmla="*/ 391885 h 447324"/>
                    <a:gd name="connsiteX4" fmla="*/ 434025 w 868048"/>
                    <a:gd name="connsiteY4" fmla="*/ 429810 h 447324"/>
                    <a:gd name="connsiteX5" fmla="*/ 530942 w 868048"/>
                    <a:gd name="connsiteY5" fmla="*/ 446665 h 447324"/>
                    <a:gd name="connsiteX6" fmla="*/ 648929 w 868048"/>
                    <a:gd name="connsiteY6" fmla="*/ 408741 h 447324"/>
                    <a:gd name="connsiteX7" fmla="*/ 868048 w 868048"/>
                    <a:gd name="connsiteY7" fmla="*/ 278112 h 447324"/>
                    <a:gd name="connsiteX8" fmla="*/ 813268 w 868048"/>
                    <a:gd name="connsiteY8" fmla="*/ 269685 h 447324"/>
                    <a:gd name="connsiteX9" fmla="*/ 678426 w 868048"/>
                    <a:gd name="connsiteY9" fmla="*/ 240188 h 447324"/>
                    <a:gd name="connsiteX10" fmla="*/ 509873 w 868048"/>
                    <a:gd name="connsiteY10" fmla="*/ 155911 h 447324"/>
                    <a:gd name="connsiteX11" fmla="*/ 375030 w 868048"/>
                    <a:gd name="connsiteY11" fmla="*/ 50566 h 447324"/>
                    <a:gd name="connsiteX12" fmla="*/ 332892 w 868048"/>
                    <a:gd name="connsiteY12" fmla="*/ 0 h 447324"/>
                    <a:gd name="connsiteX13" fmla="*/ 0 w 868048"/>
                    <a:gd name="connsiteY13" fmla="*/ 155911 h 447324"/>
                    <a:gd name="connsiteX0" fmla="*/ 0 w 868048"/>
                    <a:gd name="connsiteY0" fmla="*/ 155911 h 447323"/>
                    <a:gd name="connsiteX1" fmla="*/ 71635 w 868048"/>
                    <a:gd name="connsiteY1" fmla="*/ 227546 h 447323"/>
                    <a:gd name="connsiteX2" fmla="*/ 168553 w 868048"/>
                    <a:gd name="connsiteY2" fmla="*/ 307609 h 447323"/>
                    <a:gd name="connsiteX3" fmla="*/ 311823 w 868048"/>
                    <a:gd name="connsiteY3" fmla="*/ 391885 h 447323"/>
                    <a:gd name="connsiteX4" fmla="*/ 425597 w 868048"/>
                    <a:gd name="connsiteY4" fmla="*/ 429810 h 447323"/>
                    <a:gd name="connsiteX5" fmla="*/ 530942 w 868048"/>
                    <a:gd name="connsiteY5" fmla="*/ 446665 h 447323"/>
                    <a:gd name="connsiteX6" fmla="*/ 648929 w 868048"/>
                    <a:gd name="connsiteY6" fmla="*/ 408741 h 447323"/>
                    <a:gd name="connsiteX7" fmla="*/ 868048 w 868048"/>
                    <a:gd name="connsiteY7" fmla="*/ 278112 h 447323"/>
                    <a:gd name="connsiteX8" fmla="*/ 813268 w 868048"/>
                    <a:gd name="connsiteY8" fmla="*/ 269685 h 447323"/>
                    <a:gd name="connsiteX9" fmla="*/ 678426 w 868048"/>
                    <a:gd name="connsiteY9" fmla="*/ 240188 h 447323"/>
                    <a:gd name="connsiteX10" fmla="*/ 509873 w 868048"/>
                    <a:gd name="connsiteY10" fmla="*/ 155911 h 447323"/>
                    <a:gd name="connsiteX11" fmla="*/ 375030 w 868048"/>
                    <a:gd name="connsiteY11" fmla="*/ 50566 h 447323"/>
                    <a:gd name="connsiteX12" fmla="*/ 332892 w 868048"/>
                    <a:gd name="connsiteY12" fmla="*/ 0 h 447323"/>
                    <a:gd name="connsiteX13" fmla="*/ 0 w 868048"/>
                    <a:gd name="connsiteY13" fmla="*/ 155911 h 447323"/>
                    <a:gd name="connsiteX0" fmla="*/ 0 w 868048"/>
                    <a:gd name="connsiteY0" fmla="*/ 155911 h 447323"/>
                    <a:gd name="connsiteX1" fmla="*/ 71635 w 868048"/>
                    <a:gd name="connsiteY1" fmla="*/ 227546 h 447323"/>
                    <a:gd name="connsiteX2" fmla="*/ 168553 w 868048"/>
                    <a:gd name="connsiteY2" fmla="*/ 307609 h 447323"/>
                    <a:gd name="connsiteX3" fmla="*/ 311823 w 868048"/>
                    <a:gd name="connsiteY3" fmla="*/ 391885 h 447323"/>
                    <a:gd name="connsiteX4" fmla="*/ 425597 w 868048"/>
                    <a:gd name="connsiteY4" fmla="*/ 429810 h 447323"/>
                    <a:gd name="connsiteX5" fmla="*/ 530942 w 868048"/>
                    <a:gd name="connsiteY5" fmla="*/ 446665 h 447323"/>
                    <a:gd name="connsiteX6" fmla="*/ 648929 w 868048"/>
                    <a:gd name="connsiteY6" fmla="*/ 408741 h 447323"/>
                    <a:gd name="connsiteX7" fmla="*/ 868048 w 868048"/>
                    <a:gd name="connsiteY7" fmla="*/ 278112 h 447323"/>
                    <a:gd name="connsiteX8" fmla="*/ 813268 w 868048"/>
                    <a:gd name="connsiteY8" fmla="*/ 269685 h 447323"/>
                    <a:gd name="connsiteX9" fmla="*/ 678426 w 868048"/>
                    <a:gd name="connsiteY9" fmla="*/ 240188 h 447323"/>
                    <a:gd name="connsiteX10" fmla="*/ 509873 w 868048"/>
                    <a:gd name="connsiteY10" fmla="*/ 155911 h 447323"/>
                    <a:gd name="connsiteX11" fmla="*/ 375030 w 868048"/>
                    <a:gd name="connsiteY11" fmla="*/ 50566 h 447323"/>
                    <a:gd name="connsiteX12" fmla="*/ 325795 w 868048"/>
                    <a:gd name="connsiteY12" fmla="*/ 0 h 447323"/>
                    <a:gd name="connsiteX13" fmla="*/ 0 w 868048"/>
                    <a:gd name="connsiteY13" fmla="*/ 155911 h 447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68048" h="447323">
                      <a:moveTo>
                        <a:pt x="0" y="155911"/>
                      </a:moveTo>
                      <a:cubicBezTo>
                        <a:pt x="21771" y="179087"/>
                        <a:pt x="43543" y="202263"/>
                        <a:pt x="71635" y="227546"/>
                      </a:cubicBezTo>
                      <a:cubicBezTo>
                        <a:pt x="99727" y="252829"/>
                        <a:pt x="128522" y="280219"/>
                        <a:pt x="168553" y="307609"/>
                      </a:cubicBezTo>
                      <a:cubicBezTo>
                        <a:pt x="208584" y="334999"/>
                        <a:pt x="268982" y="371518"/>
                        <a:pt x="311823" y="391885"/>
                      </a:cubicBezTo>
                      <a:cubicBezTo>
                        <a:pt x="354664" y="412252"/>
                        <a:pt x="389077" y="420680"/>
                        <a:pt x="425597" y="429810"/>
                      </a:cubicBezTo>
                      <a:cubicBezTo>
                        <a:pt x="462117" y="438940"/>
                        <a:pt x="493720" y="450176"/>
                        <a:pt x="530942" y="446665"/>
                      </a:cubicBezTo>
                      <a:cubicBezTo>
                        <a:pt x="568164" y="443154"/>
                        <a:pt x="600470" y="433322"/>
                        <a:pt x="648929" y="408741"/>
                      </a:cubicBezTo>
                      <a:lnTo>
                        <a:pt x="868048" y="278112"/>
                      </a:lnTo>
                      <a:cubicBezTo>
                        <a:pt x="849788" y="275303"/>
                        <a:pt x="844872" y="276006"/>
                        <a:pt x="813268" y="269685"/>
                      </a:cubicBezTo>
                      <a:cubicBezTo>
                        <a:pt x="781664" y="263364"/>
                        <a:pt x="728992" y="259150"/>
                        <a:pt x="678426" y="240188"/>
                      </a:cubicBezTo>
                      <a:cubicBezTo>
                        <a:pt x="627860" y="221226"/>
                        <a:pt x="560439" y="187515"/>
                        <a:pt x="509873" y="155911"/>
                      </a:cubicBezTo>
                      <a:cubicBezTo>
                        <a:pt x="459307" y="124307"/>
                        <a:pt x="404527" y="76551"/>
                        <a:pt x="375030" y="50566"/>
                      </a:cubicBezTo>
                      <a:cubicBezTo>
                        <a:pt x="345533" y="24581"/>
                        <a:pt x="332115" y="12290"/>
                        <a:pt x="325795" y="0"/>
                      </a:cubicBezTo>
                      <a:lnTo>
                        <a:pt x="0" y="15591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65" name="任意多边形 64"/>
                <p:cNvSpPr/>
                <p:nvPr/>
              </p:nvSpPr>
              <p:spPr>
                <a:xfrm>
                  <a:off x="4443219" y="4095838"/>
                  <a:ext cx="537522" cy="379244"/>
                </a:xfrm>
                <a:custGeom>
                  <a:avLst/>
                  <a:gdLst>
                    <a:gd name="connsiteX0" fmla="*/ 535156 w 535156"/>
                    <a:gd name="connsiteY0" fmla="*/ 379244 h 379244"/>
                    <a:gd name="connsiteX1" fmla="*/ 501445 w 535156"/>
                    <a:gd name="connsiteY1" fmla="*/ 261257 h 379244"/>
                    <a:gd name="connsiteX2" fmla="*/ 442452 w 535156"/>
                    <a:gd name="connsiteY2" fmla="*/ 257043 h 379244"/>
                    <a:gd name="connsiteX3" fmla="*/ 337106 w 535156"/>
                    <a:gd name="connsiteY3" fmla="*/ 223333 h 379244"/>
                    <a:gd name="connsiteX4" fmla="*/ 193836 w 535156"/>
                    <a:gd name="connsiteY4" fmla="*/ 143270 h 379244"/>
                    <a:gd name="connsiteX5" fmla="*/ 75849 w 535156"/>
                    <a:gd name="connsiteY5" fmla="*/ 42138 h 379244"/>
                    <a:gd name="connsiteX6" fmla="*/ 42139 w 535156"/>
                    <a:gd name="connsiteY6" fmla="*/ 0 h 379244"/>
                    <a:gd name="connsiteX7" fmla="*/ 0 w 535156"/>
                    <a:gd name="connsiteY7" fmla="*/ 92704 h 379244"/>
                    <a:gd name="connsiteX8" fmla="*/ 75849 w 535156"/>
                    <a:gd name="connsiteY8" fmla="*/ 176980 h 379244"/>
                    <a:gd name="connsiteX9" fmla="*/ 193836 w 535156"/>
                    <a:gd name="connsiteY9" fmla="*/ 261257 h 379244"/>
                    <a:gd name="connsiteX10" fmla="*/ 337106 w 535156"/>
                    <a:gd name="connsiteY10" fmla="*/ 332892 h 379244"/>
                    <a:gd name="connsiteX11" fmla="*/ 480376 w 535156"/>
                    <a:gd name="connsiteY11" fmla="*/ 366603 h 379244"/>
                    <a:gd name="connsiteX12" fmla="*/ 535156 w 535156"/>
                    <a:gd name="connsiteY12" fmla="*/ 379244 h 379244"/>
                    <a:gd name="connsiteX0" fmla="*/ 537522 w 537522"/>
                    <a:gd name="connsiteY0" fmla="*/ 379244 h 379244"/>
                    <a:gd name="connsiteX1" fmla="*/ 503811 w 537522"/>
                    <a:gd name="connsiteY1" fmla="*/ 261257 h 379244"/>
                    <a:gd name="connsiteX2" fmla="*/ 444818 w 537522"/>
                    <a:gd name="connsiteY2" fmla="*/ 257043 h 379244"/>
                    <a:gd name="connsiteX3" fmla="*/ 339472 w 537522"/>
                    <a:gd name="connsiteY3" fmla="*/ 223333 h 379244"/>
                    <a:gd name="connsiteX4" fmla="*/ 196202 w 537522"/>
                    <a:gd name="connsiteY4" fmla="*/ 143270 h 379244"/>
                    <a:gd name="connsiteX5" fmla="*/ 78215 w 537522"/>
                    <a:gd name="connsiteY5" fmla="*/ 42138 h 379244"/>
                    <a:gd name="connsiteX6" fmla="*/ 44505 w 537522"/>
                    <a:gd name="connsiteY6" fmla="*/ 0 h 379244"/>
                    <a:gd name="connsiteX7" fmla="*/ 0 w 537522"/>
                    <a:gd name="connsiteY7" fmla="*/ 97435 h 379244"/>
                    <a:gd name="connsiteX8" fmla="*/ 78215 w 537522"/>
                    <a:gd name="connsiteY8" fmla="*/ 176980 h 379244"/>
                    <a:gd name="connsiteX9" fmla="*/ 196202 w 537522"/>
                    <a:gd name="connsiteY9" fmla="*/ 261257 h 379244"/>
                    <a:gd name="connsiteX10" fmla="*/ 339472 w 537522"/>
                    <a:gd name="connsiteY10" fmla="*/ 332892 h 379244"/>
                    <a:gd name="connsiteX11" fmla="*/ 482742 w 537522"/>
                    <a:gd name="connsiteY11" fmla="*/ 366603 h 379244"/>
                    <a:gd name="connsiteX12" fmla="*/ 537522 w 537522"/>
                    <a:gd name="connsiteY12" fmla="*/ 379244 h 379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37522" h="379244">
                      <a:moveTo>
                        <a:pt x="537522" y="379244"/>
                      </a:moveTo>
                      <a:cubicBezTo>
                        <a:pt x="523475" y="329731"/>
                        <a:pt x="509429" y="280219"/>
                        <a:pt x="503811" y="261257"/>
                      </a:cubicBezTo>
                      <a:lnTo>
                        <a:pt x="444818" y="257043"/>
                      </a:lnTo>
                      <a:cubicBezTo>
                        <a:pt x="417428" y="250722"/>
                        <a:pt x="380908" y="242295"/>
                        <a:pt x="339472" y="223333"/>
                      </a:cubicBezTo>
                      <a:cubicBezTo>
                        <a:pt x="298036" y="204371"/>
                        <a:pt x="239745" y="173469"/>
                        <a:pt x="196202" y="143270"/>
                      </a:cubicBezTo>
                      <a:cubicBezTo>
                        <a:pt x="152659" y="113071"/>
                        <a:pt x="103498" y="66016"/>
                        <a:pt x="78215" y="42138"/>
                      </a:cubicBezTo>
                      <a:cubicBezTo>
                        <a:pt x="52932" y="18260"/>
                        <a:pt x="48718" y="9130"/>
                        <a:pt x="44505" y="0"/>
                      </a:cubicBezTo>
                      <a:lnTo>
                        <a:pt x="0" y="97435"/>
                      </a:lnTo>
                      <a:cubicBezTo>
                        <a:pt x="25283" y="125527"/>
                        <a:pt x="45515" y="149676"/>
                        <a:pt x="78215" y="176980"/>
                      </a:cubicBezTo>
                      <a:cubicBezTo>
                        <a:pt x="110915" y="204284"/>
                        <a:pt x="152659" y="235272"/>
                        <a:pt x="196202" y="261257"/>
                      </a:cubicBezTo>
                      <a:cubicBezTo>
                        <a:pt x="239745" y="287242"/>
                        <a:pt x="291715" y="315334"/>
                        <a:pt x="339472" y="332892"/>
                      </a:cubicBezTo>
                      <a:cubicBezTo>
                        <a:pt x="387229" y="350450"/>
                        <a:pt x="450436" y="360282"/>
                        <a:pt x="482742" y="366603"/>
                      </a:cubicBezTo>
                      <a:lnTo>
                        <a:pt x="537522" y="379244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30" name="组合 199"/>
              <p:cNvGrpSpPr/>
              <p:nvPr/>
            </p:nvGrpSpPr>
            <p:grpSpPr>
              <a:xfrm>
                <a:off x="4365811" y="2647886"/>
                <a:ext cx="1072956" cy="1176375"/>
                <a:chOff x="4677346" y="2865401"/>
                <a:chExt cx="699495" cy="766916"/>
              </a:xfrm>
            </p:grpSpPr>
            <p:sp>
              <p:nvSpPr>
                <p:cNvPr id="59" name="任意多边形 58"/>
                <p:cNvSpPr/>
                <p:nvPr/>
              </p:nvSpPr>
              <p:spPr>
                <a:xfrm>
                  <a:off x="4677346" y="2962319"/>
                  <a:ext cx="615218" cy="661570"/>
                </a:xfrm>
                <a:custGeom>
                  <a:avLst/>
                  <a:gdLst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84589 w 615218"/>
                    <a:gd name="connsiteY2" fmla="*/ 227546 h 661570"/>
                    <a:gd name="connsiteX3" fmla="*/ 556225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98782 w 615218"/>
                    <a:gd name="connsiteY2" fmla="*/ 244105 h 661570"/>
                    <a:gd name="connsiteX3" fmla="*/ 556225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  <a:gd name="connsiteX0" fmla="*/ 324464 w 615218"/>
                    <a:gd name="connsiteY0" fmla="*/ 0 h 661570"/>
                    <a:gd name="connsiteX1" fmla="*/ 400313 w 615218"/>
                    <a:gd name="connsiteY1" fmla="*/ 92704 h 661570"/>
                    <a:gd name="connsiteX2" fmla="*/ 498782 w 615218"/>
                    <a:gd name="connsiteY2" fmla="*/ 244105 h 661570"/>
                    <a:gd name="connsiteX3" fmla="*/ 565688 w 615218"/>
                    <a:gd name="connsiteY3" fmla="*/ 366603 h 661570"/>
                    <a:gd name="connsiteX4" fmla="*/ 615218 w 615218"/>
                    <a:gd name="connsiteY4" fmla="*/ 514087 h 661570"/>
                    <a:gd name="connsiteX5" fmla="*/ 261257 w 615218"/>
                    <a:gd name="connsiteY5" fmla="*/ 661570 h 661570"/>
                    <a:gd name="connsiteX6" fmla="*/ 219119 w 615218"/>
                    <a:gd name="connsiteY6" fmla="*/ 556225 h 661570"/>
                    <a:gd name="connsiteX7" fmla="*/ 151697 w 615218"/>
                    <a:gd name="connsiteY7" fmla="*/ 396099 h 661570"/>
                    <a:gd name="connsiteX8" fmla="*/ 54779 w 615218"/>
                    <a:gd name="connsiteY8" fmla="*/ 235974 h 661570"/>
                    <a:gd name="connsiteX9" fmla="*/ 0 w 615218"/>
                    <a:gd name="connsiteY9" fmla="*/ 151698 h 661570"/>
                    <a:gd name="connsiteX10" fmla="*/ 324464 w 615218"/>
                    <a:gd name="connsiteY10" fmla="*/ 0 h 661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15218" h="661570">
                      <a:moveTo>
                        <a:pt x="324464" y="0"/>
                      </a:moveTo>
                      <a:cubicBezTo>
                        <a:pt x="349045" y="27390"/>
                        <a:pt x="371260" y="52020"/>
                        <a:pt x="400313" y="92704"/>
                      </a:cubicBezTo>
                      <a:cubicBezTo>
                        <a:pt x="429366" y="133388"/>
                        <a:pt x="471220" y="198455"/>
                        <a:pt x="498782" y="244105"/>
                      </a:cubicBezTo>
                      <a:cubicBezTo>
                        <a:pt x="526344" y="289755"/>
                        <a:pt x="546282" y="321606"/>
                        <a:pt x="565688" y="366603"/>
                      </a:cubicBezTo>
                      <a:cubicBezTo>
                        <a:pt x="585094" y="411600"/>
                        <a:pt x="610302" y="481079"/>
                        <a:pt x="615218" y="514087"/>
                      </a:cubicBezTo>
                      <a:lnTo>
                        <a:pt x="261257" y="661570"/>
                      </a:lnTo>
                      <a:cubicBezTo>
                        <a:pt x="247211" y="626455"/>
                        <a:pt x="237379" y="600470"/>
                        <a:pt x="219119" y="556225"/>
                      </a:cubicBezTo>
                      <a:cubicBezTo>
                        <a:pt x="200859" y="511980"/>
                        <a:pt x="179087" y="449474"/>
                        <a:pt x="151697" y="396099"/>
                      </a:cubicBezTo>
                      <a:cubicBezTo>
                        <a:pt x="124307" y="342724"/>
                        <a:pt x="80062" y="276707"/>
                        <a:pt x="54779" y="235974"/>
                      </a:cubicBezTo>
                      <a:cubicBezTo>
                        <a:pt x="29496" y="195241"/>
                        <a:pt x="14748" y="173469"/>
                        <a:pt x="0" y="151698"/>
                      </a:cubicBezTo>
                      <a:lnTo>
                        <a:pt x="324464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60" name="任意多边形 59"/>
                <p:cNvSpPr/>
                <p:nvPr/>
              </p:nvSpPr>
              <p:spPr>
                <a:xfrm>
                  <a:off x="4677346" y="2869615"/>
                  <a:ext cx="353961" cy="244402"/>
                </a:xfrm>
                <a:custGeom>
                  <a:avLst/>
                  <a:gdLst>
                    <a:gd name="connsiteX0" fmla="*/ 320250 w 353961"/>
                    <a:gd name="connsiteY0" fmla="*/ 96918 h 244402"/>
                    <a:gd name="connsiteX1" fmla="*/ 353961 w 353961"/>
                    <a:gd name="connsiteY1" fmla="*/ 0 h 244402"/>
                    <a:gd name="connsiteX2" fmla="*/ 21069 w 353961"/>
                    <a:gd name="connsiteY2" fmla="*/ 164339 h 244402"/>
                    <a:gd name="connsiteX3" fmla="*/ 0 w 353961"/>
                    <a:gd name="connsiteY3" fmla="*/ 244402 h 244402"/>
                    <a:gd name="connsiteX4" fmla="*/ 320250 w 353961"/>
                    <a:gd name="connsiteY4" fmla="*/ 96918 h 244402"/>
                    <a:gd name="connsiteX0" fmla="*/ 324981 w 353961"/>
                    <a:gd name="connsiteY0" fmla="*/ 96918 h 244402"/>
                    <a:gd name="connsiteX1" fmla="*/ 353961 w 353961"/>
                    <a:gd name="connsiteY1" fmla="*/ 0 h 244402"/>
                    <a:gd name="connsiteX2" fmla="*/ 21069 w 353961"/>
                    <a:gd name="connsiteY2" fmla="*/ 164339 h 244402"/>
                    <a:gd name="connsiteX3" fmla="*/ 0 w 353961"/>
                    <a:gd name="connsiteY3" fmla="*/ 244402 h 244402"/>
                    <a:gd name="connsiteX4" fmla="*/ 324981 w 353961"/>
                    <a:gd name="connsiteY4" fmla="*/ 96918 h 244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3961" h="244402">
                      <a:moveTo>
                        <a:pt x="324981" y="96918"/>
                      </a:moveTo>
                      <a:cubicBezTo>
                        <a:pt x="335164" y="66368"/>
                        <a:pt x="340617" y="35818"/>
                        <a:pt x="353961" y="0"/>
                      </a:cubicBezTo>
                      <a:lnTo>
                        <a:pt x="21069" y="164339"/>
                      </a:lnTo>
                      <a:lnTo>
                        <a:pt x="0" y="244402"/>
                      </a:lnTo>
                      <a:lnTo>
                        <a:pt x="324981" y="9691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61" name="任意多边形 60"/>
                <p:cNvSpPr/>
                <p:nvPr/>
              </p:nvSpPr>
              <p:spPr>
                <a:xfrm>
                  <a:off x="4938603" y="3467978"/>
                  <a:ext cx="438238" cy="164339"/>
                </a:xfrm>
                <a:custGeom>
                  <a:avLst/>
                  <a:gdLst>
                    <a:gd name="connsiteX0" fmla="*/ 349747 w 438238"/>
                    <a:gd name="connsiteY0" fmla="*/ 0 h 164339"/>
                    <a:gd name="connsiteX1" fmla="*/ 438238 w 438238"/>
                    <a:gd name="connsiteY1" fmla="*/ 4214 h 164339"/>
                    <a:gd name="connsiteX2" fmla="*/ 71635 w 438238"/>
                    <a:gd name="connsiteY2" fmla="*/ 164339 h 164339"/>
                    <a:gd name="connsiteX3" fmla="*/ 0 w 438238"/>
                    <a:gd name="connsiteY3" fmla="*/ 151698 h 164339"/>
                    <a:gd name="connsiteX4" fmla="*/ 349747 w 438238"/>
                    <a:gd name="connsiteY4" fmla="*/ 0 h 164339"/>
                    <a:gd name="connsiteX0" fmla="*/ 349747 w 438238"/>
                    <a:gd name="connsiteY0" fmla="*/ 0 h 164339"/>
                    <a:gd name="connsiteX1" fmla="*/ 438238 w 438238"/>
                    <a:gd name="connsiteY1" fmla="*/ 4214 h 164339"/>
                    <a:gd name="connsiteX2" fmla="*/ 71635 w 438238"/>
                    <a:gd name="connsiteY2" fmla="*/ 164339 h 164339"/>
                    <a:gd name="connsiteX3" fmla="*/ 0 w 438238"/>
                    <a:gd name="connsiteY3" fmla="*/ 156429 h 164339"/>
                    <a:gd name="connsiteX4" fmla="*/ 349747 w 438238"/>
                    <a:gd name="connsiteY4" fmla="*/ 0 h 164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8238" h="164339">
                      <a:moveTo>
                        <a:pt x="349747" y="0"/>
                      </a:moveTo>
                      <a:lnTo>
                        <a:pt x="438238" y="4214"/>
                      </a:lnTo>
                      <a:lnTo>
                        <a:pt x="71635" y="164339"/>
                      </a:lnTo>
                      <a:lnTo>
                        <a:pt x="0" y="156429"/>
                      </a:lnTo>
                      <a:lnTo>
                        <a:pt x="349747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62" name="任意多边形 61"/>
                <p:cNvSpPr/>
                <p:nvPr/>
              </p:nvSpPr>
              <p:spPr>
                <a:xfrm>
                  <a:off x="5001810" y="2865401"/>
                  <a:ext cx="375031" cy="610190"/>
                </a:xfrm>
                <a:custGeom>
                  <a:avLst/>
                  <a:gdLst>
                    <a:gd name="connsiteX0" fmla="*/ 290754 w 375031"/>
                    <a:gd name="connsiteY0" fmla="*/ 598363 h 606791"/>
                    <a:gd name="connsiteX1" fmla="*/ 252830 w 375031"/>
                    <a:gd name="connsiteY1" fmla="*/ 497231 h 606791"/>
                    <a:gd name="connsiteX2" fmla="*/ 176981 w 375031"/>
                    <a:gd name="connsiteY2" fmla="*/ 345534 h 606791"/>
                    <a:gd name="connsiteX3" fmla="*/ 88490 w 375031"/>
                    <a:gd name="connsiteY3" fmla="*/ 210691 h 606791"/>
                    <a:gd name="connsiteX4" fmla="*/ 25283 w 375031"/>
                    <a:gd name="connsiteY4" fmla="*/ 122201 h 606791"/>
                    <a:gd name="connsiteX5" fmla="*/ 0 w 375031"/>
                    <a:gd name="connsiteY5" fmla="*/ 101132 h 606791"/>
                    <a:gd name="connsiteX6" fmla="*/ 29497 w 375031"/>
                    <a:gd name="connsiteY6" fmla="*/ 0 h 606791"/>
                    <a:gd name="connsiteX7" fmla="*/ 105346 w 375031"/>
                    <a:gd name="connsiteY7" fmla="*/ 101132 h 606791"/>
                    <a:gd name="connsiteX8" fmla="*/ 198050 w 375031"/>
                    <a:gd name="connsiteY8" fmla="*/ 231760 h 606791"/>
                    <a:gd name="connsiteX9" fmla="*/ 282326 w 375031"/>
                    <a:gd name="connsiteY9" fmla="*/ 383458 h 606791"/>
                    <a:gd name="connsiteX10" fmla="*/ 345534 w 375031"/>
                    <a:gd name="connsiteY10" fmla="*/ 518300 h 606791"/>
                    <a:gd name="connsiteX11" fmla="*/ 375031 w 375031"/>
                    <a:gd name="connsiteY11" fmla="*/ 606791 h 606791"/>
                    <a:gd name="connsiteX12" fmla="*/ 290754 w 375031"/>
                    <a:gd name="connsiteY12" fmla="*/ 598363 h 606791"/>
                    <a:gd name="connsiteX0" fmla="*/ 290754 w 375031"/>
                    <a:gd name="connsiteY0" fmla="*/ 610190 h 610190"/>
                    <a:gd name="connsiteX1" fmla="*/ 252830 w 375031"/>
                    <a:gd name="connsiteY1" fmla="*/ 497231 h 610190"/>
                    <a:gd name="connsiteX2" fmla="*/ 176981 w 375031"/>
                    <a:gd name="connsiteY2" fmla="*/ 345534 h 610190"/>
                    <a:gd name="connsiteX3" fmla="*/ 88490 w 375031"/>
                    <a:gd name="connsiteY3" fmla="*/ 210691 h 610190"/>
                    <a:gd name="connsiteX4" fmla="*/ 25283 w 375031"/>
                    <a:gd name="connsiteY4" fmla="*/ 122201 h 610190"/>
                    <a:gd name="connsiteX5" fmla="*/ 0 w 375031"/>
                    <a:gd name="connsiteY5" fmla="*/ 101132 h 610190"/>
                    <a:gd name="connsiteX6" fmla="*/ 29497 w 375031"/>
                    <a:gd name="connsiteY6" fmla="*/ 0 h 610190"/>
                    <a:gd name="connsiteX7" fmla="*/ 105346 w 375031"/>
                    <a:gd name="connsiteY7" fmla="*/ 101132 h 610190"/>
                    <a:gd name="connsiteX8" fmla="*/ 198050 w 375031"/>
                    <a:gd name="connsiteY8" fmla="*/ 231760 h 610190"/>
                    <a:gd name="connsiteX9" fmla="*/ 282326 w 375031"/>
                    <a:gd name="connsiteY9" fmla="*/ 383458 h 610190"/>
                    <a:gd name="connsiteX10" fmla="*/ 345534 w 375031"/>
                    <a:gd name="connsiteY10" fmla="*/ 518300 h 610190"/>
                    <a:gd name="connsiteX11" fmla="*/ 375031 w 375031"/>
                    <a:gd name="connsiteY11" fmla="*/ 606791 h 610190"/>
                    <a:gd name="connsiteX12" fmla="*/ 290754 w 375031"/>
                    <a:gd name="connsiteY12" fmla="*/ 610190 h 610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75031" h="610190">
                      <a:moveTo>
                        <a:pt x="290754" y="610190"/>
                      </a:moveTo>
                      <a:cubicBezTo>
                        <a:pt x="281273" y="580693"/>
                        <a:pt x="271792" y="541340"/>
                        <a:pt x="252830" y="497231"/>
                      </a:cubicBezTo>
                      <a:cubicBezTo>
                        <a:pt x="233868" y="453122"/>
                        <a:pt x="204371" y="393291"/>
                        <a:pt x="176981" y="345534"/>
                      </a:cubicBezTo>
                      <a:cubicBezTo>
                        <a:pt x="149591" y="297777"/>
                        <a:pt x="113773" y="247913"/>
                        <a:pt x="88490" y="210691"/>
                      </a:cubicBezTo>
                      <a:cubicBezTo>
                        <a:pt x="63207" y="173469"/>
                        <a:pt x="40031" y="140461"/>
                        <a:pt x="25283" y="122201"/>
                      </a:cubicBezTo>
                      <a:cubicBezTo>
                        <a:pt x="10535" y="103941"/>
                        <a:pt x="5267" y="102536"/>
                        <a:pt x="0" y="101132"/>
                      </a:cubicBezTo>
                      <a:lnTo>
                        <a:pt x="29497" y="0"/>
                      </a:lnTo>
                      <a:cubicBezTo>
                        <a:pt x="54780" y="33711"/>
                        <a:pt x="77254" y="62505"/>
                        <a:pt x="105346" y="101132"/>
                      </a:cubicBezTo>
                      <a:cubicBezTo>
                        <a:pt x="133438" y="139759"/>
                        <a:pt x="168553" y="184706"/>
                        <a:pt x="198050" y="231760"/>
                      </a:cubicBezTo>
                      <a:cubicBezTo>
                        <a:pt x="227547" y="278814"/>
                        <a:pt x="257745" y="335701"/>
                        <a:pt x="282326" y="383458"/>
                      </a:cubicBezTo>
                      <a:cubicBezTo>
                        <a:pt x="306907" y="431215"/>
                        <a:pt x="330083" y="481078"/>
                        <a:pt x="345534" y="518300"/>
                      </a:cubicBezTo>
                      <a:cubicBezTo>
                        <a:pt x="360985" y="555522"/>
                        <a:pt x="368008" y="581156"/>
                        <a:pt x="375031" y="606791"/>
                      </a:cubicBezTo>
                      <a:lnTo>
                        <a:pt x="290754" y="61019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31" name="组合 200"/>
              <p:cNvGrpSpPr/>
              <p:nvPr/>
            </p:nvGrpSpPr>
            <p:grpSpPr>
              <a:xfrm>
                <a:off x="3628968" y="2137248"/>
                <a:ext cx="1176374" cy="743312"/>
                <a:chOff x="4090901" y="3221485"/>
                <a:chExt cx="766916" cy="484590"/>
              </a:xfrm>
            </p:grpSpPr>
            <p:sp>
              <p:nvSpPr>
                <p:cNvPr id="51" name="任意多边形 50"/>
                <p:cNvSpPr/>
                <p:nvPr/>
              </p:nvSpPr>
              <p:spPr>
                <a:xfrm>
                  <a:off x="4090901" y="3221485"/>
                  <a:ext cx="324464" cy="261257"/>
                </a:xfrm>
                <a:custGeom>
                  <a:avLst/>
                  <a:gdLst>
                    <a:gd name="connsiteX0" fmla="*/ 324464 w 324464"/>
                    <a:gd name="connsiteY0" fmla="*/ 101132 h 261257"/>
                    <a:gd name="connsiteX1" fmla="*/ 8427 w 324464"/>
                    <a:gd name="connsiteY1" fmla="*/ 261257 h 261257"/>
                    <a:gd name="connsiteX2" fmla="*/ 0 w 324464"/>
                    <a:gd name="connsiteY2" fmla="*/ 160125 h 261257"/>
                    <a:gd name="connsiteX3" fmla="*/ 299181 w 324464"/>
                    <a:gd name="connsiteY3" fmla="*/ 0 h 261257"/>
                    <a:gd name="connsiteX4" fmla="*/ 324464 w 324464"/>
                    <a:gd name="connsiteY4" fmla="*/ 101132 h 261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4464" h="261257">
                      <a:moveTo>
                        <a:pt x="324464" y="101132"/>
                      </a:moveTo>
                      <a:lnTo>
                        <a:pt x="8427" y="261257"/>
                      </a:lnTo>
                      <a:lnTo>
                        <a:pt x="0" y="160125"/>
                      </a:lnTo>
                      <a:lnTo>
                        <a:pt x="299181" y="0"/>
                      </a:lnTo>
                      <a:lnTo>
                        <a:pt x="324464" y="10113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57" name="任意多边形 56"/>
                <p:cNvSpPr/>
                <p:nvPr/>
              </p:nvSpPr>
              <p:spPr>
                <a:xfrm>
                  <a:off x="4095114" y="3326830"/>
                  <a:ext cx="728992" cy="379245"/>
                </a:xfrm>
                <a:custGeom>
                  <a:avLst/>
                  <a:gdLst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53143 w 728992"/>
                    <a:gd name="connsiteY5" fmla="*/ 181195 h 379245"/>
                    <a:gd name="connsiteX6" fmla="*/ 602577 w 728992"/>
                    <a:gd name="connsiteY6" fmla="*/ 126415 h 379245"/>
                    <a:gd name="connsiteX7" fmla="*/ 471949 w 728992"/>
                    <a:gd name="connsiteY7" fmla="*/ 50566 h 379245"/>
                    <a:gd name="connsiteX8" fmla="*/ 370817 w 728992"/>
                    <a:gd name="connsiteY8" fmla="*/ 12642 h 379245"/>
                    <a:gd name="connsiteX9" fmla="*/ 320251 w 728992"/>
                    <a:gd name="connsiteY9" fmla="*/ 0 h 379245"/>
                    <a:gd name="connsiteX10" fmla="*/ 0 w 728992"/>
                    <a:gd name="connsiteY10" fmla="*/ 155912 h 379245"/>
                    <a:gd name="connsiteX0" fmla="*/ 0 w 734997"/>
                    <a:gd name="connsiteY0" fmla="*/ 155912 h 379245"/>
                    <a:gd name="connsiteX1" fmla="*/ 134843 w 734997"/>
                    <a:gd name="connsiteY1" fmla="*/ 185409 h 379245"/>
                    <a:gd name="connsiteX2" fmla="*/ 303396 w 734997"/>
                    <a:gd name="connsiteY2" fmla="*/ 286540 h 379245"/>
                    <a:gd name="connsiteX3" fmla="*/ 400314 w 734997"/>
                    <a:gd name="connsiteY3" fmla="*/ 379245 h 379245"/>
                    <a:gd name="connsiteX4" fmla="*/ 728992 w 734997"/>
                    <a:gd name="connsiteY4" fmla="*/ 240188 h 379245"/>
                    <a:gd name="connsiteX5" fmla="*/ 602577 w 734997"/>
                    <a:gd name="connsiteY5" fmla="*/ 126415 h 379245"/>
                    <a:gd name="connsiteX6" fmla="*/ 471949 w 734997"/>
                    <a:gd name="connsiteY6" fmla="*/ 50566 h 379245"/>
                    <a:gd name="connsiteX7" fmla="*/ 370817 w 734997"/>
                    <a:gd name="connsiteY7" fmla="*/ 12642 h 379245"/>
                    <a:gd name="connsiteX8" fmla="*/ 320251 w 734997"/>
                    <a:gd name="connsiteY8" fmla="*/ 0 h 379245"/>
                    <a:gd name="connsiteX9" fmla="*/ 0 w 734997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70817 w 728992"/>
                    <a:gd name="connsiteY7" fmla="*/ 12642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70817 w 728992"/>
                    <a:gd name="connsiteY7" fmla="*/ 12642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303396 w 728992"/>
                    <a:gd name="connsiteY2" fmla="*/ 286540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80280 w 728992"/>
                    <a:gd name="connsiteY7" fmla="*/ 10277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  <a:gd name="connsiteX0" fmla="*/ 0 w 728992"/>
                    <a:gd name="connsiteY0" fmla="*/ 155912 h 379245"/>
                    <a:gd name="connsiteX1" fmla="*/ 134843 w 728992"/>
                    <a:gd name="connsiteY1" fmla="*/ 185409 h 379245"/>
                    <a:gd name="connsiteX2" fmla="*/ 298665 w 728992"/>
                    <a:gd name="connsiteY2" fmla="*/ 277078 h 379245"/>
                    <a:gd name="connsiteX3" fmla="*/ 400314 w 728992"/>
                    <a:gd name="connsiteY3" fmla="*/ 379245 h 379245"/>
                    <a:gd name="connsiteX4" fmla="*/ 728992 w 728992"/>
                    <a:gd name="connsiteY4" fmla="*/ 240188 h 379245"/>
                    <a:gd name="connsiteX5" fmla="*/ 602577 w 728992"/>
                    <a:gd name="connsiteY5" fmla="*/ 126415 h 379245"/>
                    <a:gd name="connsiteX6" fmla="*/ 471949 w 728992"/>
                    <a:gd name="connsiteY6" fmla="*/ 50566 h 379245"/>
                    <a:gd name="connsiteX7" fmla="*/ 380280 w 728992"/>
                    <a:gd name="connsiteY7" fmla="*/ 10277 h 379245"/>
                    <a:gd name="connsiteX8" fmla="*/ 320251 w 728992"/>
                    <a:gd name="connsiteY8" fmla="*/ 0 h 379245"/>
                    <a:gd name="connsiteX9" fmla="*/ 0 w 728992"/>
                    <a:gd name="connsiteY9" fmla="*/ 155912 h 379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28992" h="379245">
                      <a:moveTo>
                        <a:pt x="0" y="155912"/>
                      </a:moveTo>
                      <a:cubicBezTo>
                        <a:pt x="42138" y="159775"/>
                        <a:pt x="85066" y="165215"/>
                        <a:pt x="134843" y="185409"/>
                      </a:cubicBezTo>
                      <a:cubicBezTo>
                        <a:pt x="184620" y="205603"/>
                        <a:pt x="254420" y="244772"/>
                        <a:pt x="298665" y="277078"/>
                      </a:cubicBezTo>
                      <a:cubicBezTo>
                        <a:pt x="342910" y="309384"/>
                        <a:pt x="373977" y="349045"/>
                        <a:pt x="400314" y="379245"/>
                      </a:cubicBezTo>
                      <a:cubicBezTo>
                        <a:pt x="509873" y="332893"/>
                        <a:pt x="669999" y="278112"/>
                        <a:pt x="728992" y="240188"/>
                      </a:cubicBezTo>
                      <a:cubicBezTo>
                        <a:pt x="712136" y="219119"/>
                        <a:pt x="645418" y="158019"/>
                        <a:pt x="602577" y="126415"/>
                      </a:cubicBezTo>
                      <a:cubicBezTo>
                        <a:pt x="559736" y="94811"/>
                        <a:pt x="508999" y="69922"/>
                        <a:pt x="471949" y="50566"/>
                      </a:cubicBezTo>
                      <a:cubicBezTo>
                        <a:pt x="434899" y="31210"/>
                        <a:pt x="405563" y="18705"/>
                        <a:pt x="380280" y="10277"/>
                      </a:cubicBezTo>
                      <a:cubicBezTo>
                        <a:pt x="354997" y="1849"/>
                        <a:pt x="332892" y="2107"/>
                        <a:pt x="320251" y="0"/>
                      </a:cubicBezTo>
                      <a:lnTo>
                        <a:pt x="0" y="15591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58" name="任意多边形 57"/>
                <p:cNvSpPr/>
                <p:nvPr/>
              </p:nvSpPr>
              <p:spPr>
                <a:xfrm>
                  <a:off x="4390082" y="3225699"/>
                  <a:ext cx="467735" cy="347898"/>
                </a:xfrm>
                <a:custGeom>
                  <a:avLst/>
                  <a:gdLst>
                    <a:gd name="connsiteX0" fmla="*/ 425596 w 467735"/>
                    <a:gd name="connsiteY0" fmla="*/ 345533 h 345533"/>
                    <a:gd name="connsiteX1" fmla="*/ 467735 w 467735"/>
                    <a:gd name="connsiteY1" fmla="*/ 265471 h 345533"/>
                    <a:gd name="connsiteX2" fmla="*/ 425596 w 467735"/>
                    <a:gd name="connsiteY2" fmla="*/ 223332 h 345533"/>
                    <a:gd name="connsiteX3" fmla="*/ 337106 w 467735"/>
                    <a:gd name="connsiteY3" fmla="*/ 155911 h 345533"/>
                    <a:gd name="connsiteX4" fmla="*/ 252830 w 467735"/>
                    <a:gd name="connsiteY4" fmla="*/ 96918 h 345533"/>
                    <a:gd name="connsiteX5" fmla="*/ 143270 w 467735"/>
                    <a:gd name="connsiteY5" fmla="*/ 42138 h 345533"/>
                    <a:gd name="connsiteX6" fmla="*/ 67421 w 467735"/>
                    <a:gd name="connsiteY6" fmla="*/ 12641 h 345533"/>
                    <a:gd name="connsiteX7" fmla="*/ 0 w 467735"/>
                    <a:gd name="connsiteY7" fmla="*/ 0 h 345533"/>
                    <a:gd name="connsiteX8" fmla="*/ 25283 w 467735"/>
                    <a:gd name="connsiteY8" fmla="*/ 101131 h 345533"/>
                    <a:gd name="connsiteX9" fmla="*/ 101132 w 467735"/>
                    <a:gd name="connsiteY9" fmla="*/ 117987 h 345533"/>
                    <a:gd name="connsiteX10" fmla="*/ 227547 w 467735"/>
                    <a:gd name="connsiteY10" fmla="*/ 176980 h 345533"/>
                    <a:gd name="connsiteX11" fmla="*/ 328678 w 467735"/>
                    <a:gd name="connsiteY11" fmla="*/ 244401 h 345533"/>
                    <a:gd name="connsiteX12" fmla="*/ 387672 w 467735"/>
                    <a:gd name="connsiteY12" fmla="*/ 294967 h 345533"/>
                    <a:gd name="connsiteX13" fmla="*/ 425596 w 467735"/>
                    <a:gd name="connsiteY13" fmla="*/ 345533 h 345533"/>
                    <a:gd name="connsiteX0" fmla="*/ 425596 w 467735"/>
                    <a:gd name="connsiteY0" fmla="*/ 345533 h 345533"/>
                    <a:gd name="connsiteX1" fmla="*/ 467735 w 467735"/>
                    <a:gd name="connsiteY1" fmla="*/ 265471 h 345533"/>
                    <a:gd name="connsiteX2" fmla="*/ 425596 w 467735"/>
                    <a:gd name="connsiteY2" fmla="*/ 223332 h 345533"/>
                    <a:gd name="connsiteX3" fmla="*/ 337106 w 467735"/>
                    <a:gd name="connsiteY3" fmla="*/ 155911 h 345533"/>
                    <a:gd name="connsiteX4" fmla="*/ 252830 w 467735"/>
                    <a:gd name="connsiteY4" fmla="*/ 96918 h 345533"/>
                    <a:gd name="connsiteX5" fmla="*/ 143270 w 467735"/>
                    <a:gd name="connsiteY5" fmla="*/ 42138 h 345533"/>
                    <a:gd name="connsiteX6" fmla="*/ 67421 w 467735"/>
                    <a:gd name="connsiteY6" fmla="*/ 12641 h 345533"/>
                    <a:gd name="connsiteX7" fmla="*/ 0 w 467735"/>
                    <a:gd name="connsiteY7" fmla="*/ 0 h 345533"/>
                    <a:gd name="connsiteX8" fmla="*/ 25283 w 467735"/>
                    <a:gd name="connsiteY8" fmla="*/ 101131 h 345533"/>
                    <a:gd name="connsiteX9" fmla="*/ 101132 w 467735"/>
                    <a:gd name="connsiteY9" fmla="*/ 117987 h 345533"/>
                    <a:gd name="connsiteX10" fmla="*/ 220450 w 467735"/>
                    <a:gd name="connsiteY10" fmla="*/ 174614 h 345533"/>
                    <a:gd name="connsiteX11" fmla="*/ 328678 w 467735"/>
                    <a:gd name="connsiteY11" fmla="*/ 244401 h 345533"/>
                    <a:gd name="connsiteX12" fmla="*/ 387672 w 467735"/>
                    <a:gd name="connsiteY12" fmla="*/ 294967 h 345533"/>
                    <a:gd name="connsiteX13" fmla="*/ 425596 w 467735"/>
                    <a:gd name="connsiteY13" fmla="*/ 345533 h 345533"/>
                    <a:gd name="connsiteX0" fmla="*/ 430328 w 467735"/>
                    <a:gd name="connsiteY0" fmla="*/ 347898 h 347898"/>
                    <a:gd name="connsiteX1" fmla="*/ 467735 w 467735"/>
                    <a:gd name="connsiteY1" fmla="*/ 265471 h 347898"/>
                    <a:gd name="connsiteX2" fmla="*/ 425596 w 467735"/>
                    <a:gd name="connsiteY2" fmla="*/ 223332 h 347898"/>
                    <a:gd name="connsiteX3" fmla="*/ 337106 w 467735"/>
                    <a:gd name="connsiteY3" fmla="*/ 155911 h 347898"/>
                    <a:gd name="connsiteX4" fmla="*/ 252830 w 467735"/>
                    <a:gd name="connsiteY4" fmla="*/ 96918 h 347898"/>
                    <a:gd name="connsiteX5" fmla="*/ 143270 w 467735"/>
                    <a:gd name="connsiteY5" fmla="*/ 42138 h 347898"/>
                    <a:gd name="connsiteX6" fmla="*/ 67421 w 467735"/>
                    <a:gd name="connsiteY6" fmla="*/ 12641 h 347898"/>
                    <a:gd name="connsiteX7" fmla="*/ 0 w 467735"/>
                    <a:gd name="connsiteY7" fmla="*/ 0 h 347898"/>
                    <a:gd name="connsiteX8" fmla="*/ 25283 w 467735"/>
                    <a:gd name="connsiteY8" fmla="*/ 101131 h 347898"/>
                    <a:gd name="connsiteX9" fmla="*/ 101132 w 467735"/>
                    <a:gd name="connsiteY9" fmla="*/ 117987 h 347898"/>
                    <a:gd name="connsiteX10" fmla="*/ 220450 w 467735"/>
                    <a:gd name="connsiteY10" fmla="*/ 174614 h 347898"/>
                    <a:gd name="connsiteX11" fmla="*/ 328678 w 467735"/>
                    <a:gd name="connsiteY11" fmla="*/ 244401 h 347898"/>
                    <a:gd name="connsiteX12" fmla="*/ 387672 w 467735"/>
                    <a:gd name="connsiteY12" fmla="*/ 294967 h 347898"/>
                    <a:gd name="connsiteX13" fmla="*/ 430328 w 467735"/>
                    <a:gd name="connsiteY13" fmla="*/ 347898 h 347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67735" h="347898">
                      <a:moveTo>
                        <a:pt x="430328" y="347898"/>
                      </a:moveTo>
                      <a:cubicBezTo>
                        <a:pt x="447183" y="315241"/>
                        <a:pt x="459307" y="280219"/>
                        <a:pt x="467735" y="265471"/>
                      </a:cubicBezTo>
                      <a:cubicBezTo>
                        <a:pt x="453689" y="251425"/>
                        <a:pt x="447368" y="241592"/>
                        <a:pt x="425596" y="223332"/>
                      </a:cubicBezTo>
                      <a:cubicBezTo>
                        <a:pt x="403824" y="205072"/>
                        <a:pt x="365900" y="176980"/>
                        <a:pt x="337106" y="155911"/>
                      </a:cubicBezTo>
                      <a:cubicBezTo>
                        <a:pt x="308312" y="134842"/>
                        <a:pt x="285136" y="115880"/>
                        <a:pt x="252830" y="96918"/>
                      </a:cubicBezTo>
                      <a:cubicBezTo>
                        <a:pt x="220524" y="77956"/>
                        <a:pt x="174171" y="56184"/>
                        <a:pt x="143270" y="42138"/>
                      </a:cubicBezTo>
                      <a:cubicBezTo>
                        <a:pt x="112369" y="28092"/>
                        <a:pt x="91299" y="19664"/>
                        <a:pt x="67421" y="12641"/>
                      </a:cubicBezTo>
                      <a:cubicBezTo>
                        <a:pt x="43543" y="5618"/>
                        <a:pt x="21771" y="2809"/>
                        <a:pt x="0" y="0"/>
                      </a:cubicBezTo>
                      <a:lnTo>
                        <a:pt x="25283" y="101131"/>
                      </a:lnTo>
                      <a:cubicBezTo>
                        <a:pt x="50566" y="106750"/>
                        <a:pt x="68604" y="105740"/>
                        <a:pt x="101132" y="117987"/>
                      </a:cubicBezTo>
                      <a:cubicBezTo>
                        <a:pt x="133660" y="130234"/>
                        <a:pt x="182526" y="153545"/>
                        <a:pt x="220450" y="174614"/>
                      </a:cubicBezTo>
                      <a:cubicBezTo>
                        <a:pt x="258374" y="195683"/>
                        <a:pt x="301991" y="224737"/>
                        <a:pt x="328678" y="244401"/>
                      </a:cubicBezTo>
                      <a:cubicBezTo>
                        <a:pt x="355365" y="264065"/>
                        <a:pt x="371518" y="279516"/>
                        <a:pt x="387672" y="294967"/>
                      </a:cubicBezTo>
                      <a:lnTo>
                        <a:pt x="430328" y="34789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32" name="组合 201"/>
              <p:cNvGrpSpPr/>
              <p:nvPr/>
            </p:nvGrpSpPr>
            <p:grpSpPr>
              <a:xfrm>
                <a:off x="2902203" y="2123365"/>
                <a:ext cx="1159819" cy="744269"/>
                <a:chOff x="3723172" y="2523457"/>
                <a:chExt cx="756124" cy="485214"/>
              </a:xfrm>
            </p:grpSpPr>
            <p:sp>
              <p:nvSpPr>
                <p:cNvPr id="40" name="任意多边形 39"/>
                <p:cNvSpPr/>
                <p:nvPr/>
              </p:nvSpPr>
              <p:spPr>
                <a:xfrm>
                  <a:off x="3725021" y="2717917"/>
                  <a:ext cx="412955" cy="290754"/>
                </a:xfrm>
                <a:custGeom>
                  <a:avLst/>
                  <a:gdLst>
                    <a:gd name="connsiteX0" fmla="*/ 337106 w 412955"/>
                    <a:gd name="connsiteY0" fmla="*/ 0 h 290754"/>
                    <a:gd name="connsiteX1" fmla="*/ 0 w 412955"/>
                    <a:gd name="connsiteY1" fmla="*/ 210691 h 290754"/>
                    <a:gd name="connsiteX2" fmla="*/ 109560 w 412955"/>
                    <a:gd name="connsiteY2" fmla="*/ 290754 h 290754"/>
                    <a:gd name="connsiteX3" fmla="*/ 412955 w 412955"/>
                    <a:gd name="connsiteY3" fmla="*/ 96918 h 290754"/>
                    <a:gd name="connsiteX4" fmla="*/ 337106 w 412955"/>
                    <a:gd name="connsiteY4" fmla="*/ 0 h 290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2955" h="290754">
                      <a:moveTo>
                        <a:pt x="337106" y="0"/>
                      </a:moveTo>
                      <a:lnTo>
                        <a:pt x="0" y="210691"/>
                      </a:lnTo>
                      <a:lnTo>
                        <a:pt x="109560" y="290754"/>
                      </a:lnTo>
                      <a:lnTo>
                        <a:pt x="412955" y="96918"/>
                      </a:lnTo>
                      <a:lnTo>
                        <a:pt x="337106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grpSp>
              <p:nvGrpSpPr>
                <p:cNvPr id="41" name="组合 210"/>
                <p:cNvGrpSpPr/>
                <p:nvPr/>
              </p:nvGrpSpPr>
              <p:grpSpPr>
                <a:xfrm>
                  <a:off x="3723172" y="2523457"/>
                  <a:ext cx="756124" cy="481000"/>
                  <a:chOff x="3723172" y="2523457"/>
                  <a:chExt cx="756124" cy="481000"/>
                </a:xfrm>
              </p:grpSpPr>
              <p:sp>
                <p:nvSpPr>
                  <p:cNvPr id="42" name="任意多边形 41"/>
                  <p:cNvSpPr/>
                  <p:nvPr/>
                </p:nvSpPr>
                <p:spPr>
                  <a:xfrm>
                    <a:off x="3723172" y="2559519"/>
                    <a:ext cx="510908" cy="374339"/>
                  </a:xfrm>
                  <a:custGeom>
                    <a:avLst/>
                    <a:gdLst>
                      <a:gd name="connsiteX0" fmla="*/ 0 w 501446"/>
                      <a:gd name="connsiteY0" fmla="*/ 366602 h 366602"/>
                      <a:gd name="connsiteX1" fmla="*/ 63208 w 501446"/>
                      <a:gd name="connsiteY1" fmla="*/ 265471 h 366602"/>
                      <a:gd name="connsiteX2" fmla="*/ 143270 w 501446"/>
                      <a:gd name="connsiteY2" fmla="*/ 193836 h 366602"/>
                      <a:gd name="connsiteX3" fmla="*/ 273899 w 501446"/>
                      <a:gd name="connsiteY3" fmla="*/ 117987 h 366602"/>
                      <a:gd name="connsiteX4" fmla="*/ 501446 w 501446"/>
                      <a:gd name="connsiteY4" fmla="*/ 0 h 366602"/>
                      <a:gd name="connsiteX5" fmla="*/ 429811 w 501446"/>
                      <a:gd name="connsiteY5" fmla="*/ 46352 h 366602"/>
                      <a:gd name="connsiteX6" fmla="*/ 383458 w 501446"/>
                      <a:gd name="connsiteY6" fmla="*/ 96918 h 366602"/>
                      <a:gd name="connsiteX7" fmla="*/ 362389 w 501446"/>
                      <a:gd name="connsiteY7" fmla="*/ 130628 h 366602"/>
                      <a:gd name="connsiteX8" fmla="*/ 345534 w 501446"/>
                      <a:gd name="connsiteY8" fmla="*/ 160125 h 366602"/>
                      <a:gd name="connsiteX9" fmla="*/ 0 w 501446"/>
                      <a:gd name="connsiteY9" fmla="*/ 366602 h 366602"/>
                      <a:gd name="connsiteX0" fmla="*/ 0 w 513274"/>
                      <a:gd name="connsiteY0" fmla="*/ 364237 h 364237"/>
                      <a:gd name="connsiteX1" fmla="*/ 63208 w 513274"/>
                      <a:gd name="connsiteY1" fmla="*/ 263106 h 364237"/>
                      <a:gd name="connsiteX2" fmla="*/ 143270 w 513274"/>
                      <a:gd name="connsiteY2" fmla="*/ 191471 h 364237"/>
                      <a:gd name="connsiteX3" fmla="*/ 273899 w 513274"/>
                      <a:gd name="connsiteY3" fmla="*/ 115622 h 364237"/>
                      <a:gd name="connsiteX4" fmla="*/ 513274 w 513274"/>
                      <a:gd name="connsiteY4" fmla="*/ 0 h 364237"/>
                      <a:gd name="connsiteX5" fmla="*/ 429811 w 513274"/>
                      <a:gd name="connsiteY5" fmla="*/ 43987 h 364237"/>
                      <a:gd name="connsiteX6" fmla="*/ 383458 w 513274"/>
                      <a:gd name="connsiteY6" fmla="*/ 94553 h 364237"/>
                      <a:gd name="connsiteX7" fmla="*/ 362389 w 513274"/>
                      <a:gd name="connsiteY7" fmla="*/ 128263 h 364237"/>
                      <a:gd name="connsiteX8" fmla="*/ 345534 w 513274"/>
                      <a:gd name="connsiteY8" fmla="*/ 157760 h 364237"/>
                      <a:gd name="connsiteX9" fmla="*/ 0 w 513274"/>
                      <a:gd name="connsiteY9" fmla="*/ 364237 h 364237"/>
                      <a:gd name="connsiteX0" fmla="*/ 0 w 513274"/>
                      <a:gd name="connsiteY0" fmla="*/ 364237 h 364237"/>
                      <a:gd name="connsiteX1" fmla="*/ 63208 w 513274"/>
                      <a:gd name="connsiteY1" fmla="*/ 263106 h 364237"/>
                      <a:gd name="connsiteX2" fmla="*/ 143270 w 513274"/>
                      <a:gd name="connsiteY2" fmla="*/ 191471 h 364237"/>
                      <a:gd name="connsiteX3" fmla="*/ 273899 w 513274"/>
                      <a:gd name="connsiteY3" fmla="*/ 115622 h 364237"/>
                      <a:gd name="connsiteX4" fmla="*/ 513274 w 513274"/>
                      <a:gd name="connsiteY4" fmla="*/ 0 h 364237"/>
                      <a:gd name="connsiteX5" fmla="*/ 422714 w 513274"/>
                      <a:gd name="connsiteY5" fmla="*/ 55815 h 364237"/>
                      <a:gd name="connsiteX6" fmla="*/ 383458 w 513274"/>
                      <a:gd name="connsiteY6" fmla="*/ 94553 h 364237"/>
                      <a:gd name="connsiteX7" fmla="*/ 362389 w 513274"/>
                      <a:gd name="connsiteY7" fmla="*/ 128263 h 364237"/>
                      <a:gd name="connsiteX8" fmla="*/ 345534 w 513274"/>
                      <a:gd name="connsiteY8" fmla="*/ 157760 h 364237"/>
                      <a:gd name="connsiteX9" fmla="*/ 0 w 513274"/>
                      <a:gd name="connsiteY9" fmla="*/ 364237 h 364237"/>
                      <a:gd name="connsiteX0" fmla="*/ 0 w 510909"/>
                      <a:gd name="connsiteY0" fmla="*/ 373700 h 373700"/>
                      <a:gd name="connsiteX1" fmla="*/ 60843 w 510909"/>
                      <a:gd name="connsiteY1" fmla="*/ 263106 h 373700"/>
                      <a:gd name="connsiteX2" fmla="*/ 140905 w 510909"/>
                      <a:gd name="connsiteY2" fmla="*/ 191471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40905 w 510909"/>
                      <a:gd name="connsiteY2" fmla="*/ 191471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71534 w 510909"/>
                      <a:gd name="connsiteY3" fmla="*/ 115622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9358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3700 h 373700"/>
                      <a:gd name="connsiteX1" fmla="*/ 55349 w 510909"/>
                      <a:gd name="connsiteY1" fmla="*/ 287831 h 373700"/>
                      <a:gd name="connsiteX2" fmla="*/ 135411 w 510909"/>
                      <a:gd name="connsiteY2" fmla="*/ 207954 h 373700"/>
                      <a:gd name="connsiteX3" fmla="*/ 263293 w 510909"/>
                      <a:gd name="connsiteY3" fmla="*/ 121116 h 373700"/>
                      <a:gd name="connsiteX4" fmla="*/ 510909 w 510909"/>
                      <a:gd name="connsiteY4" fmla="*/ 0 h 373700"/>
                      <a:gd name="connsiteX5" fmla="*/ 420349 w 510909"/>
                      <a:gd name="connsiteY5" fmla="*/ 55815 h 373700"/>
                      <a:gd name="connsiteX6" fmla="*/ 381093 w 510909"/>
                      <a:gd name="connsiteY6" fmla="*/ 94553 h 373700"/>
                      <a:gd name="connsiteX7" fmla="*/ 360024 w 510909"/>
                      <a:gd name="connsiteY7" fmla="*/ 128263 h 373700"/>
                      <a:gd name="connsiteX8" fmla="*/ 343169 w 510909"/>
                      <a:gd name="connsiteY8" fmla="*/ 157760 h 373700"/>
                      <a:gd name="connsiteX9" fmla="*/ 0 w 510909"/>
                      <a:gd name="connsiteY9" fmla="*/ 373700 h 373700"/>
                      <a:gd name="connsiteX0" fmla="*/ 0 w 510909"/>
                      <a:gd name="connsiteY0" fmla="*/ 374339 h 374339"/>
                      <a:gd name="connsiteX1" fmla="*/ 55349 w 510909"/>
                      <a:gd name="connsiteY1" fmla="*/ 288470 h 374339"/>
                      <a:gd name="connsiteX2" fmla="*/ 135411 w 510909"/>
                      <a:gd name="connsiteY2" fmla="*/ 208593 h 374339"/>
                      <a:gd name="connsiteX3" fmla="*/ 263293 w 510909"/>
                      <a:gd name="connsiteY3" fmla="*/ 121755 h 374339"/>
                      <a:gd name="connsiteX4" fmla="*/ 510909 w 510909"/>
                      <a:gd name="connsiteY4" fmla="*/ 639 h 374339"/>
                      <a:gd name="connsiteX5" fmla="*/ 420349 w 510909"/>
                      <a:gd name="connsiteY5" fmla="*/ 56454 h 374339"/>
                      <a:gd name="connsiteX6" fmla="*/ 381093 w 510909"/>
                      <a:gd name="connsiteY6" fmla="*/ 95192 h 374339"/>
                      <a:gd name="connsiteX7" fmla="*/ 360024 w 510909"/>
                      <a:gd name="connsiteY7" fmla="*/ 128902 h 374339"/>
                      <a:gd name="connsiteX8" fmla="*/ 343169 w 510909"/>
                      <a:gd name="connsiteY8" fmla="*/ 158399 h 374339"/>
                      <a:gd name="connsiteX9" fmla="*/ 0 w 510909"/>
                      <a:gd name="connsiteY9" fmla="*/ 374339 h 374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510909" h="374339">
                        <a:moveTo>
                          <a:pt x="0" y="374339"/>
                        </a:moveTo>
                        <a:cubicBezTo>
                          <a:pt x="19665" y="338170"/>
                          <a:pt x="32781" y="316094"/>
                          <a:pt x="55349" y="288470"/>
                        </a:cubicBezTo>
                        <a:cubicBezTo>
                          <a:pt x="77917" y="260846"/>
                          <a:pt x="100754" y="236379"/>
                          <a:pt x="135411" y="208593"/>
                        </a:cubicBezTo>
                        <a:cubicBezTo>
                          <a:pt x="170068" y="180807"/>
                          <a:pt x="200710" y="156414"/>
                          <a:pt x="263293" y="121755"/>
                        </a:cubicBezTo>
                        <a:cubicBezTo>
                          <a:pt x="325876" y="87096"/>
                          <a:pt x="503903" y="-8716"/>
                          <a:pt x="510909" y="639"/>
                        </a:cubicBezTo>
                        <a:cubicBezTo>
                          <a:pt x="487031" y="16090"/>
                          <a:pt x="441985" y="40695"/>
                          <a:pt x="420349" y="56454"/>
                        </a:cubicBezTo>
                        <a:cubicBezTo>
                          <a:pt x="398713" y="72213"/>
                          <a:pt x="391147" y="83117"/>
                          <a:pt x="381093" y="95192"/>
                        </a:cubicBezTo>
                        <a:cubicBezTo>
                          <a:pt x="371039" y="107267"/>
                          <a:pt x="366345" y="118367"/>
                          <a:pt x="360024" y="128902"/>
                        </a:cubicBezTo>
                        <a:cubicBezTo>
                          <a:pt x="353703" y="139436"/>
                          <a:pt x="348436" y="148917"/>
                          <a:pt x="343169" y="158399"/>
                        </a:cubicBezTo>
                        <a:lnTo>
                          <a:pt x="0" y="374339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C000">
                          <a:lumMod val="50000"/>
                          <a:alpha val="70000"/>
                        </a:srgbClr>
                      </a:gs>
                      <a:gs pos="45000">
                        <a:srgbClr val="FFC000">
                          <a:alpha val="50000"/>
                        </a:srgbClr>
                      </a:gs>
                      <a:gs pos="70000">
                        <a:srgbClr val="FFC000">
                          <a:lumMod val="60000"/>
                          <a:lumOff val="40000"/>
                        </a:srgbClr>
                      </a:gs>
                    </a:gsLst>
                    <a:lin ang="30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2400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  <p:sp>
                <p:nvSpPr>
                  <p:cNvPr id="43" name="任意多边形 42"/>
                  <p:cNvSpPr/>
                  <p:nvPr/>
                </p:nvSpPr>
                <p:spPr>
                  <a:xfrm>
                    <a:off x="3834581" y="2618339"/>
                    <a:ext cx="644715" cy="386118"/>
                  </a:xfrm>
                  <a:custGeom>
                    <a:avLst/>
                    <a:gdLst>
                      <a:gd name="connsiteX0" fmla="*/ 644715 w 644715"/>
                      <a:gd name="connsiteY0" fmla="*/ 2660 h 386118"/>
                      <a:gd name="connsiteX1" fmla="*/ 341319 w 644715"/>
                      <a:gd name="connsiteY1" fmla="*/ 166999 h 386118"/>
                      <a:gd name="connsiteX2" fmla="*/ 299181 w 644715"/>
                      <a:gd name="connsiteY2" fmla="*/ 196496 h 386118"/>
                      <a:gd name="connsiteX3" fmla="*/ 0 w 644715"/>
                      <a:gd name="connsiteY3" fmla="*/ 386118 h 386118"/>
                      <a:gd name="connsiteX4" fmla="*/ 37924 w 644715"/>
                      <a:gd name="connsiteY4" fmla="*/ 306055 h 386118"/>
                      <a:gd name="connsiteX5" fmla="*/ 227546 w 644715"/>
                      <a:gd name="connsiteY5" fmla="*/ 137502 h 386118"/>
                      <a:gd name="connsiteX6" fmla="*/ 400313 w 644715"/>
                      <a:gd name="connsiteY6" fmla="*/ 40585 h 386118"/>
                      <a:gd name="connsiteX7" fmla="*/ 564652 w 644715"/>
                      <a:gd name="connsiteY7" fmla="*/ 2660 h 386118"/>
                      <a:gd name="connsiteX8" fmla="*/ 644715 w 644715"/>
                      <a:gd name="connsiteY8" fmla="*/ 2660 h 386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44715" h="386118">
                        <a:moveTo>
                          <a:pt x="644715" y="2660"/>
                        </a:moveTo>
                        <a:lnTo>
                          <a:pt x="341319" y="166999"/>
                        </a:lnTo>
                        <a:lnTo>
                          <a:pt x="299181" y="196496"/>
                        </a:lnTo>
                        <a:lnTo>
                          <a:pt x="0" y="386118"/>
                        </a:lnTo>
                        <a:cubicBezTo>
                          <a:pt x="12641" y="359430"/>
                          <a:pt x="0" y="347491"/>
                          <a:pt x="37924" y="306055"/>
                        </a:cubicBezTo>
                        <a:cubicBezTo>
                          <a:pt x="75848" y="264619"/>
                          <a:pt x="167148" y="181747"/>
                          <a:pt x="227546" y="137502"/>
                        </a:cubicBezTo>
                        <a:cubicBezTo>
                          <a:pt x="287944" y="93257"/>
                          <a:pt x="344129" y="63059"/>
                          <a:pt x="400313" y="40585"/>
                        </a:cubicBezTo>
                        <a:cubicBezTo>
                          <a:pt x="456497" y="18111"/>
                          <a:pt x="523216" y="8278"/>
                          <a:pt x="564652" y="2660"/>
                        </a:cubicBezTo>
                        <a:cubicBezTo>
                          <a:pt x="606088" y="-2958"/>
                          <a:pt x="627508" y="1958"/>
                          <a:pt x="644715" y="266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C000">
                          <a:lumMod val="50000"/>
                          <a:alpha val="70000"/>
                        </a:srgbClr>
                      </a:gs>
                      <a:gs pos="45000">
                        <a:srgbClr val="FFC000">
                          <a:alpha val="50000"/>
                        </a:srgbClr>
                      </a:gs>
                      <a:gs pos="70000">
                        <a:srgbClr val="FFC000">
                          <a:lumMod val="60000"/>
                          <a:lumOff val="40000"/>
                        </a:srgbClr>
                      </a:gs>
                    </a:gsLst>
                    <a:lin ang="30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2400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  <p:sp>
                <p:nvSpPr>
                  <p:cNvPr id="47" name="任意多边形 46"/>
                  <p:cNvSpPr/>
                  <p:nvPr/>
                </p:nvSpPr>
                <p:spPr>
                  <a:xfrm>
                    <a:off x="4057668" y="2523457"/>
                    <a:ext cx="421628" cy="295592"/>
                  </a:xfrm>
                  <a:custGeom>
                    <a:avLst/>
                    <a:gdLst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31 w 421614"/>
                      <a:gd name="connsiteY0" fmla="*/ 202888 h 295592"/>
                      <a:gd name="connsiteX1" fmla="*/ 76080 w 421614"/>
                      <a:gd name="connsiteY1" fmla="*/ 295592 h 295592"/>
                      <a:gd name="connsiteX2" fmla="*/ 114005 w 421614"/>
                      <a:gd name="connsiteY2" fmla="*/ 228171 h 295592"/>
                      <a:gd name="connsiteX3" fmla="*/ 198281 w 421614"/>
                      <a:gd name="connsiteY3" fmla="*/ 148108 h 295592"/>
                      <a:gd name="connsiteX4" fmla="*/ 303627 w 421614"/>
                      <a:gd name="connsiteY4" fmla="*/ 110184 h 295592"/>
                      <a:gd name="connsiteX5" fmla="*/ 421614 w 421614"/>
                      <a:gd name="connsiteY5" fmla="*/ 105970 h 295592"/>
                      <a:gd name="connsiteX6" fmla="*/ 392117 w 421614"/>
                      <a:gd name="connsiteY6" fmla="*/ 624 h 295592"/>
                      <a:gd name="connsiteX7" fmla="*/ 324696 w 421614"/>
                      <a:gd name="connsiteY7" fmla="*/ 624 h 295592"/>
                      <a:gd name="connsiteX8" fmla="*/ 244633 w 421614"/>
                      <a:gd name="connsiteY8" fmla="*/ 9052 h 295592"/>
                      <a:gd name="connsiteX9" fmla="*/ 126646 w 421614"/>
                      <a:gd name="connsiteY9" fmla="*/ 59618 h 295592"/>
                      <a:gd name="connsiteX10" fmla="*/ 55011 w 421614"/>
                      <a:gd name="connsiteY10" fmla="*/ 118611 h 295592"/>
                      <a:gd name="connsiteX11" fmla="*/ 231 w 421614"/>
                      <a:gd name="connsiteY11" fmla="*/ 202888 h 295592"/>
                      <a:gd name="connsiteX0" fmla="*/ 245 w 421628"/>
                      <a:gd name="connsiteY0" fmla="*/ 202888 h 295592"/>
                      <a:gd name="connsiteX1" fmla="*/ 76094 w 421628"/>
                      <a:gd name="connsiteY1" fmla="*/ 295592 h 295592"/>
                      <a:gd name="connsiteX2" fmla="*/ 114019 w 421628"/>
                      <a:gd name="connsiteY2" fmla="*/ 228171 h 295592"/>
                      <a:gd name="connsiteX3" fmla="*/ 198295 w 421628"/>
                      <a:gd name="connsiteY3" fmla="*/ 148108 h 295592"/>
                      <a:gd name="connsiteX4" fmla="*/ 303641 w 421628"/>
                      <a:gd name="connsiteY4" fmla="*/ 110184 h 295592"/>
                      <a:gd name="connsiteX5" fmla="*/ 421628 w 421628"/>
                      <a:gd name="connsiteY5" fmla="*/ 105970 h 295592"/>
                      <a:gd name="connsiteX6" fmla="*/ 392131 w 421628"/>
                      <a:gd name="connsiteY6" fmla="*/ 624 h 295592"/>
                      <a:gd name="connsiteX7" fmla="*/ 324710 w 421628"/>
                      <a:gd name="connsiteY7" fmla="*/ 624 h 295592"/>
                      <a:gd name="connsiteX8" fmla="*/ 244647 w 421628"/>
                      <a:gd name="connsiteY8" fmla="*/ 9052 h 295592"/>
                      <a:gd name="connsiteX9" fmla="*/ 140395 w 421628"/>
                      <a:gd name="connsiteY9" fmla="*/ 45882 h 295592"/>
                      <a:gd name="connsiteX10" fmla="*/ 55025 w 421628"/>
                      <a:gd name="connsiteY10" fmla="*/ 118611 h 295592"/>
                      <a:gd name="connsiteX11" fmla="*/ 245 w 421628"/>
                      <a:gd name="connsiteY11" fmla="*/ 202888 h 295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21628" h="295592">
                        <a:moveTo>
                          <a:pt x="245" y="202888"/>
                        </a:moveTo>
                        <a:cubicBezTo>
                          <a:pt x="16397" y="228172"/>
                          <a:pt x="50811" y="264690"/>
                          <a:pt x="76094" y="295592"/>
                        </a:cubicBezTo>
                        <a:cubicBezTo>
                          <a:pt x="88736" y="273118"/>
                          <a:pt x="93652" y="252752"/>
                          <a:pt x="114019" y="228171"/>
                        </a:cubicBezTo>
                        <a:cubicBezTo>
                          <a:pt x="134386" y="203590"/>
                          <a:pt x="166691" y="167772"/>
                          <a:pt x="198295" y="148108"/>
                        </a:cubicBezTo>
                        <a:cubicBezTo>
                          <a:pt x="229899" y="128443"/>
                          <a:pt x="266419" y="117207"/>
                          <a:pt x="303641" y="110184"/>
                        </a:cubicBezTo>
                        <a:cubicBezTo>
                          <a:pt x="340863" y="103161"/>
                          <a:pt x="381245" y="104565"/>
                          <a:pt x="421628" y="105970"/>
                        </a:cubicBezTo>
                        <a:lnTo>
                          <a:pt x="392131" y="624"/>
                        </a:lnTo>
                        <a:cubicBezTo>
                          <a:pt x="369657" y="624"/>
                          <a:pt x="349290" y="-781"/>
                          <a:pt x="324710" y="624"/>
                        </a:cubicBezTo>
                        <a:cubicBezTo>
                          <a:pt x="300130" y="2029"/>
                          <a:pt x="275366" y="1509"/>
                          <a:pt x="244647" y="9052"/>
                        </a:cubicBezTo>
                        <a:cubicBezTo>
                          <a:pt x="213928" y="16595"/>
                          <a:pt x="171999" y="27622"/>
                          <a:pt x="140395" y="45882"/>
                        </a:cubicBezTo>
                        <a:cubicBezTo>
                          <a:pt x="108791" y="64142"/>
                          <a:pt x="78383" y="92443"/>
                          <a:pt x="55025" y="118611"/>
                        </a:cubicBezTo>
                        <a:cubicBezTo>
                          <a:pt x="31667" y="144779"/>
                          <a:pt x="-3266" y="190246"/>
                          <a:pt x="245" y="202888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C000">
                          <a:lumMod val="50000"/>
                          <a:alpha val="70000"/>
                        </a:srgbClr>
                      </a:gs>
                      <a:gs pos="45000">
                        <a:srgbClr val="FFC000">
                          <a:alpha val="50000"/>
                        </a:srgbClr>
                      </a:gs>
                      <a:gs pos="70000">
                        <a:srgbClr val="FFC000">
                          <a:lumMod val="60000"/>
                          <a:lumOff val="40000"/>
                        </a:srgbClr>
                      </a:gs>
                    </a:gsLst>
                    <a:lin ang="3000000" scaled="0"/>
                    <a:tileRect/>
                  </a:gradFill>
                  <a:ln w="38100" cap="flat" cmpd="thickThin" algn="ctr">
                    <a:noFill/>
                    <a:prstDash val="solid"/>
                  </a:ln>
                  <a:effectLst/>
                  <a:scene3d>
                    <a:camera prst="orthographicFront"/>
                    <a:lightRig rig="flat" dir="t">
                      <a:rot lat="0" lon="0" rev="5400000"/>
                    </a:lightRig>
                  </a:scene3d>
                  <a:sp3d>
                    <a:bevelT w="38100" h="38100" prst="softRound"/>
                    <a:bevelB w="38100" h="38100"/>
                  </a:sp3d>
                </p:spPr>
                <p:txBody>
                  <a:bodyPr rtlCol="0" anchor="ctr"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2400" kern="0">
                      <a:solidFill>
                        <a:srgbClr val="FFFFFF"/>
                      </a:solidFill>
                      <a:effectLst>
                        <a:outerShdw blurRad="292100" dist="38100" dir="2700000" sx="101000" sy="101000" algn="tl" rotWithShape="0">
                          <a:srgbClr val="080808"/>
                        </a:outerShdw>
                      </a:effectLst>
                      <a:latin typeface="Segoe Semibold" pitchFamily="34" charset="0"/>
                    </a:endParaRPr>
                  </a:p>
                </p:txBody>
              </p:sp>
            </p:grpSp>
          </p:grpSp>
          <p:grpSp>
            <p:nvGrpSpPr>
              <p:cNvPr id="33" name="组合 202"/>
              <p:cNvGrpSpPr/>
              <p:nvPr/>
            </p:nvGrpSpPr>
            <p:grpSpPr>
              <a:xfrm>
                <a:off x="2826801" y="2479817"/>
                <a:ext cx="679353" cy="1260398"/>
                <a:chOff x="3674015" y="2755841"/>
                <a:chExt cx="442892" cy="821696"/>
              </a:xfrm>
            </p:grpSpPr>
            <p:sp>
              <p:nvSpPr>
                <p:cNvPr id="37" name="任意多边形 36"/>
                <p:cNvSpPr/>
                <p:nvPr/>
              </p:nvSpPr>
              <p:spPr>
                <a:xfrm>
                  <a:off x="3703952" y="3392129"/>
                  <a:ext cx="408741" cy="185408"/>
                </a:xfrm>
                <a:custGeom>
                  <a:avLst/>
                  <a:gdLst>
                    <a:gd name="connsiteX0" fmla="*/ 408741 w 408741"/>
                    <a:gd name="connsiteY0" fmla="*/ 8428 h 185408"/>
                    <a:gd name="connsiteX1" fmla="*/ 75849 w 408741"/>
                    <a:gd name="connsiteY1" fmla="*/ 185408 h 185408"/>
                    <a:gd name="connsiteX2" fmla="*/ 0 w 408741"/>
                    <a:gd name="connsiteY2" fmla="*/ 164339 h 185408"/>
                    <a:gd name="connsiteX3" fmla="*/ 307609 w 408741"/>
                    <a:gd name="connsiteY3" fmla="*/ 0 h 185408"/>
                    <a:gd name="connsiteX4" fmla="*/ 408741 w 408741"/>
                    <a:gd name="connsiteY4" fmla="*/ 8428 h 185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8741" h="185408">
                      <a:moveTo>
                        <a:pt x="408741" y="8428"/>
                      </a:moveTo>
                      <a:lnTo>
                        <a:pt x="75849" y="185408"/>
                      </a:lnTo>
                      <a:lnTo>
                        <a:pt x="0" y="164339"/>
                      </a:lnTo>
                      <a:lnTo>
                        <a:pt x="307609" y="0"/>
                      </a:lnTo>
                      <a:lnTo>
                        <a:pt x="408741" y="842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38" name="任意多边形 37"/>
                <p:cNvSpPr/>
                <p:nvPr/>
              </p:nvSpPr>
              <p:spPr>
                <a:xfrm>
                  <a:off x="3965579" y="2760055"/>
                  <a:ext cx="151328" cy="644716"/>
                </a:xfrm>
                <a:custGeom>
                  <a:avLst/>
                  <a:gdLst>
                    <a:gd name="connsiteX0" fmla="*/ 37765 w 151538"/>
                    <a:gd name="connsiteY0" fmla="*/ 632074 h 644716"/>
                    <a:gd name="connsiteX1" fmla="*/ 25123 w 151538"/>
                    <a:gd name="connsiteY1" fmla="*/ 552011 h 644716"/>
                    <a:gd name="connsiteX2" fmla="*/ 4054 w 151538"/>
                    <a:gd name="connsiteY2" fmla="*/ 429810 h 644716"/>
                    <a:gd name="connsiteX3" fmla="*/ 4054 w 151538"/>
                    <a:gd name="connsiteY3" fmla="*/ 248616 h 644716"/>
                    <a:gd name="connsiteX4" fmla="*/ 46192 w 151538"/>
                    <a:gd name="connsiteY4" fmla="*/ 63208 h 644716"/>
                    <a:gd name="connsiteX5" fmla="*/ 79903 w 151538"/>
                    <a:gd name="connsiteY5" fmla="*/ 0 h 644716"/>
                    <a:gd name="connsiteX6" fmla="*/ 151538 w 151538"/>
                    <a:gd name="connsiteY6" fmla="*/ 96918 h 644716"/>
                    <a:gd name="connsiteX7" fmla="*/ 134683 w 151538"/>
                    <a:gd name="connsiteY7" fmla="*/ 155912 h 644716"/>
                    <a:gd name="connsiteX8" fmla="*/ 117827 w 151538"/>
                    <a:gd name="connsiteY8" fmla="*/ 235974 h 644716"/>
                    <a:gd name="connsiteX9" fmla="*/ 113613 w 151538"/>
                    <a:gd name="connsiteY9" fmla="*/ 375031 h 644716"/>
                    <a:gd name="connsiteX10" fmla="*/ 122041 w 151538"/>
                    <a:gd name="connsiteY10" fmla="*/ 501445 h 644716"/>
                    <a:gd name="connsiteX11" fmla="*/ 147324 w 151538"/>
                    <a:gd name="connsiteY11" fmla="*/ 644716 h 644716"/>
                    <a:gd name="connsiteX12" fmla="*/ 37765 w 151538"/>
                    <a:gd name="connsiteY12" fmla="*/ 632074 h 644716"/>
                    <a:gd name="connsiteX0" fmla="*/ 37555 w 151328"/>
                    <a:gd name="connsiteY0" fmla="*/ 632074 h 644716"/>
                    <a:gd name="connsiteX1" fmla="*/ 20699 w 151328"/>
                    <a:gd name="connsiteY1" fmla="*/ 560439 h 644716"/>
                    <a:gd name="connsiteX2" fmla="*/ 3844 w 151328"/>
                    <a:gd name="connsiteY2" fmla="*/ 429810 h 644716"/>
                    <a:gd name="connsiteX3" fmla="*/ 3844 w 151328"/>
                    <a:gd name="connsiteY3" fmla="*/ 248616 h 644716"/>
                    <a:gd name="connsiteX4" fmla="*/ 45982 w 151328"/>
                    <a:gd name="connsiteY4" fmla="*/ 63208 h 644716"/>
                    <a:gd name="connsiteX5" fmla="*/ 79693 w 151328"/>
                    <a:gd name="connsiteY5" fmla="*/ 0 h 644716"/>
                    <a:gd name="connsiteX6" fmla="*/ 151328 w 151328"/>
                    <a:gd name="connsiteY6" fmla="*/ 96918 h 644716"/>
                    <a:gd name="connsiteX7" fmla="*/ 134473 w 151328"/>
                    <a:gd name="connsiteY7" fmla="*/ 155912 h 644716"/>
                    <a:gd name="connsiteX8" fmla="*/ 117617 w 151328"/>
                    <a:gd name="connsiteY8" fmla="*/ 235974 h 644716"/>
                    <a:gd name="connsiteX9" fmla="*/ 113403 w 151328"/>
                    <a:gd name="connsiteY9" fmla="*/ 375031 h 644716"/>
                    <a:gd name="connsiteX10" fmla="*/ 121831 w 151328"/>
                    <a:gd name="connsiteY10" fmla="*/ 501445 h 644716"/>
                    <a:gd name="connsiteX11" fmla="*/ 147114 w 151328"/>
                    <a:gd name="connsiteY11" fmla="*/ 644716 h 644716"/>
                    <a:gd name="connsiteX12" fmla="*/ 37555 w 151328"/>
                    <a:gd name="connsiteY12" fmla="*/ 632074 h 64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1328" h="644716">
                      <a:moveTo>
                        <a:pt x="37555" y="632074"/>
                      </a:moveTo>
                      <a:cubicBezTo>
                        <a:pt x="34043" y="608898"/>
                        <a:pt x="26317" y="594150"/>
                        <a:pt x="20699" y="560439"/>
                      </a:cubicBezTo>
                      <a:cubicBezTo>
                        <a:pt x="15081" y="526728"/>
                        <a:pt x="6653" y="481781"/>
                        <a:pt x="3844" y="429810"/>
                      </a:cubicBezTo>
                      <a:cubicBezTo>
                        <a:pt x="1035" y="377839"/>
                        <a:pt x="-3179" y="309716"/>
                        <a:pt x="3844" y="248616"/>
                      </a:cubicBezTo>
                      <a:cubicBezTo>
                        <a:pt x="10867" y="187516"/>
                        <a:pt x="33341" y="104644"/>
                        <a:pt x="45982" y="63208"/>
                      </a:cubicBezTo>
                      <a:cubicBezTo>
                        <a:pt x="58623" y="21772"/>
                        <a:pt x="69158" y="10886"/>
                        <a:pt x="79693" y="0"/>
                      </a:cubicBezTo>
                      <a:lnTo>
                        <a:pt x="151328" y="96918"/>
                      </a:lnTo>
                      <a:cubicBezTo>
                        <a:pt x="145710" y="116583"/>
                        <a:pt x="140091" y="132736"/>
                        <a:pt x="134473" y="155912"/>
                      </a:cubicBezTo>
                      <a:cubicBezTo>
                        <a:pt x="128855" y="179088"/>
                        <a:pt x="121129" y="199454"/>
                        <a:pt x="117617" y="235974"/>
                      </a:cubicBezTo>
                      <a:cubicBezTo>
                        <a:pt x="114105" y="272494"/>
                        <a:pt x="112701" y="330786"/>
                        <a:pt x="113403" y="375031"/>
                      </a:cubicBezTo>
                      <a:cubicBezTo>
                        <a:pt x="114105" y="419276"/>
                        <a:pt x="116213" y="456498"/>
                        <a:pt x="121831" y="501445"/>
                      </a:cubicBezTo>
                      <a:cubicBezTo>
                        <a:pt x="127449" y="546392"/>
                        <a:pt x="137281" y="595554"/>
                        <a:pt x="147114" y="644716"/>
                      </a:cubicBezTo>
                      <a:lnTo>
                        <a:pt x="37555" y="632074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39" name="任意多边形 38"/>
                <p:cNvSpPr/>
                <p:nvPr/>
              </p:nvSpPr>
              <p:spPr>
                <a:xfrm>
                  <a:off x="3674015" y="2755841"/>
                  <a:ext cx="371257" cy="796413"/>
                </a:xfrm>
                <a:custGeom>
                  <a:avLst/>
                  <a:gdLst>
                    <a:gd name="connsiteX0" fmla="*/ 29937 w 371257"/>
                    <a:gd name="connsiteY0" fmla="*/ 796413 h 796413"/>
                    <a:gd name="connsiteX1" fmla="*/ 329119 w 371257"/>
                    <a:gd name="connsiteY1" fmla="*/ 636288 h 796413"/>
                    <a:gd name="connsiteX2" fmla="*/ 308050 w 371257"/>
                    <a:gd name="connsiteY2" fmla="*/ 556225 h 796413"/>
                    <a:gd name="connsiteX3" fmla="*/ 295408 w 371257"/>
                    <a:gd name="connsiteY3" fmla="*/ 429811 h 796413"/>
                    <a:gd name="connsiteX4" fmla="*/ 291194 w 371257"/>
                    <a:gd name="connsiteY4" fmla="*/ 324465 h 796413"/>
                    <a:gd name="connsiteX5" fmla="*/ 303836 w 371257"/>
                    <a:gd name="connsiteY5" fmla="*/ 189623 h 796413"/>
                    <a:gd name="connsiteX6" fmla="*/ 333332 w 371257"/>
                    <a:gd name="connsiteY6" fmla="*/ 84277 h 796413"/>
                    <a:gd name="connsiteX7" fmla="*/ 371257 w 371257"/>
                    <a:gd name="connsiteY7" fmla="*/ 0 h 796413"/>
                    <a:gd name="connsiteX8" fmla="*/ 29937 w 371257"/>
                    <a:gd name="connsiteY8" fmla="*/ 219119 h 796413"/>
                    <a:gd name="connsiteX9" fmla="*/ 13082 w 371257"/>
                    <a:gd name="connsiteY9" fmla="*/ 303396 h 796413"/>
                    <a:gd name="connsiteX10" fmla="*/ 440 w 371257"/>
                    <a:gd name="connsiteY10" fmla="*/ 434024 h 796413"/>
                    <a:gd name="connsiteX11" fmla="*/ 4654 w 371257"/>
                    <a:gd name="connsiteY11" fmla="*/ 598364 h 796413"/>
                    <a:gd name="connsiteX12" fmla="*/ 21509 w 371257"/>
                    <a:gd name="connsiteY12" fmla="*/ 733206 h 796413"/>
                    <a:gd name="connsiteX13" fmla="*/ 29937 w 371257"/>
                    <a:gd name="connsiteY13" fmla="*/ 796413 h 7964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71257" h="796413">
                      <a:moveTo>
                        <a:pt x="29937" y="796413"/>
                      </a:moveTo>
                      <a:lnTo>
                        <a:pt x="329119" y="636288"/>
                      </a:lnTo>
                      <a:cubicBezTo>
                        <a:pt x="322096" y="609600"/>
                        <a:pt x="313669" y="590638"/>
                        <a:pt x="308050" y="556225"/>
                      </a:cubicBezTo>
                      <a:cubicBezTo>
                        <a:pt x="302431" y="521812"/>
                        <a:pt x="298217" y="468438"/>
                        <a:pt x="295408" y="429811"/>
                      </a:cubicBezTo>
                      <a:cubicBezTo>
                        <a:pt x="292599" y="391184"/>
                        <a:pt x="289789" y="364496"/>
                        <a:pt x="291194" y="324465"/>
                      </a:cubicBezTo>
                      <a:cubicBezTo>
                        <a:pt x="292599" y="284434"/>
                        <a:pt x="296813" y="229654"/>
                        <a:pt x="303836" y="189623"/>
                      </a:cubicBezTo>
                      <a:cubicBezTo>
                        <a:pt x="310859" y="149592"/>
                        <a:pt x="322095" y="115881"/>
                        <a:pt x="333332" y="84277"/>
                      </a:cubicBezTo>
                      <a:cubicBezTo>
                        <a:pt x="344569" y="52673"/>
                        <a:pt x="357913" y="26336"/>
                        <a:pt x="371257" y="0"/>
                      </a:cubicBezTo>
                      <a:lnTo>
                        <a:pt x="29937" y="219119"/>
                      </a:lnTo>
                      <a:cubicBezTo>
                        <a:pt x="24319" y="247211"/>
                        <a:pt x="17998" y="267579"/>
                        <a:pt x="13082" y="303396"/>
                      </a:cubicBezTo>
                      <a:cubicBezTo>
                        <a:pt x="8166" y="339213"/>
                        <a:pt x="1845" y="384863"/>
                        <a:pt x="440" y="434024"/>
                      </a:cubicBezTo>
                      <a:cubicBezTo>
                        <a:pt x="-965" y="483185"/>
                        <a:pt x="1142" y="548500"/>
                        <a:pt x="4654" y="598364"/>
                      </a:cubicBezTo>
                      <a:cubicBezTo>
                        <a:pt x="8166" y="648228"/>
                        <a:pt x="17295" y="699495"/>
                        <a:pt x="21509" y="733206"/>
                      </a:cubicBezTo>
                      <a:lnTo>
                        <a:pt x="29937" y="796413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  <p:grpSp>
            <p:nvGrpSpPr>
              <p:cNvPr id="34" name="组合 203"/>
              <p:cNvGrpSpPr/>
              <p:nvPr/>
            </p:nvGrpSpPr>
            <p:grpSpPr>
              <a:xfrm>
                <a:off x="2917966" y="3630343"/>
                <a:ext cx="1079420" cy="1176373"/>
                <a:chOff x="3733449" y="3505902"/>
                <a:chExt cx="703709" cy="766916"/>
              </a:xfrm>
            </p:grpSpPr>
            <p:sp>
              <p:nvSpPr>
                <p:cNvPr id="35" name="任意多边形 34"/>
                <p:cNvSpPr/>
                <p:nvPr/>
              </p:nvSpPr>
              <p:spPr>
                <a:xfrm>
                  <a:off x="4032630" y="3505902"/>
                  <a:ext cx="404528" cy="611005"/>
                </a:xfrm>
                <a:custGeom>
                  <a:avLst/>
                  <a:gdLst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26415 w 404528"/>
                    <a:gd name="connsiteY3" fmla="*/ 290754 h 611005"/>
                    <a:gd name="connsiteX4" fmla="*/ 75849 w 404528"/>
                    <a:gd name="connsiteY4" fmla="*/ 193836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75849 w 404528"/>
                    <a:gd name="connsiteY4" fmla="*/ 193836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26728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210692 w 404528"/>
                    <a:gd name="connsiteY2" fmla="*/ 438238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196499 w 404528"/>
                    <a:gd name="connsiteY2" fmla="*/ 424044 h 611005"/>
                    <a:gd name="connsiteX3" fmla="*/ 114588 w 404528"/>
                    <a:gd name="connsiteY3" fmla="*/ 276560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  <a:gd name="connsiteX0" fmla="*/ 345534 w 404528"/>
                    <a:gd name="connsiteY0" fmla="*/ 611005 h 611005"/>
                    <a:gd name="connsiteX1" fmla="*/ 278113 w 404528"/>
                    <a:gd name="connsiteY1" fmla="*/ 533825 h 611005"/>
                    <a:gd name="connsiteX2" fmla="*/ 196499 w 404528"/>
                    <a:gd name="connsiteY2" fmla="*/ 424044 h 611005"/>
                    <a:gd name="connsiteX3" fmla="*/ 112223 w 404528"/>
                    <a:gd name="connsiteY3" fmla="*/ 274195 h 611005"/>
                    <a:gd name="connsiteX4" fmla="*/ 68753 w 404528"/>
                    <a:gd name="connsiteY4" fmla="*/ 184374 h 611005"/>
                    <a:gd name="connsiteX5" fmla="*/ 21070 w 404528"/>
                    <a:gd name="connsiteY5" fmla="*/ 63208 h 611005"/>
                    <a:gd name="connsiteX6" fmla="*/ 0 w 404528"/>
                    <a:gd name="connsiteY6" fmla="*/ 0 h 611005"/>
                    <a:gd name="connsiteX7" fmla="*/ 105346 w 404528"/>
                    <a:gd name="connsiteY7" fmla="*/ 4214 h 611005"/>
                    <a:gd name="connsiteX8" fmla="*/ 139057 w 404528"/>
                    <a:gd name="connsiteY8" fmla="*/ 92704 h 611005"/>
                    <a:gd name="connsiteX9" fmla="*/ 185409 w 404528"/>
                    <a:gd name="connsiteY9" fmla="*/ 202264 h 611005"/>
                    <a:gd name="connsiteX10" fmla="*/ 261258 w 404528"/>
                    <a:gd name="connsiteY10" fmla="*/ 337106 h 611005"/>
                    <a:gd name="connsiteX11" fmla="*/ 337106 w 404528"/>
                    <a:gd name="connsiteY11" fmla="*/ 450880 h 611005"/>
                    <a:gd name="connsiteX12" fmla="*/ 404528 w 404528"/>
                    <a:gd name="connsiteY12" fmla="*/ 535156 h 611005"/>
                    <a:gd name="connsiteX13" fmla="*/ 345534 w 404528"/>
                    <a:gd name="connsiteY13" fmla="*/ 611005 h 611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4528" h="611005">
                      <a:moveTo>
                        <a:pt x="345534" y="611005"/>
                      </a:moveTo>
                      <a:cubicBezTo>
                        <a:pt x="323060" y="583263"/>
                        <a:pt x="302952" y="564985"/>
                        <a:pt x="278113" y="533825"/>
                      </a:cubicBezTo>
                      <a:cubicBezTo>
                        <a:pt x="253274" y="502665"/>
                        <a:pt x="224147" y="467316"/>
                        <a:pt x="196499" y="424044"/>
                      </a:cubicBezTo>
                      <a:cubicBezTo>
                        <a:pt x="168851" y="380772"/>
                        <a:pt x="133514" y="314140"/>
                        <a:pt x="112223" y="274195"/>
                      </a:cubicBezTo>
                      <a:cubicBezTo>
                        <a:pt x="90932" y="234250"/>
                        <a:pt x="83945" y="219539"/>
                        <a:pt x="68753" y="184374"/>
                      </a:cubicBezTo>
                      <a:cubicBezTo>
                        <a:pt x="53561" y="149209"/>
                        <a:pt x="32529" y="93937"/>
                        <a:pt x="21070" y="63208"/>
                      </a:cubicBezTo>
                      <a:cubicBezTo>
                        <a:pt x="9611" y="32479"/>
                        <a:pt x="4214" y="15451"/>
                        <a:pt x="0" y="0"/>
                      </a:cubicBezTo>
                      <a:lnTo>
                        <a:pt x="105346" y="4214"/>
                      </a:lnTo>
                      <a:cubicBezTo>
                        <a:pt x="116583" y="33711"/>
                        <a:pt x="125713" y="59696"/>
                        <a:pt x="139057" y="92704"/>
                      </a:cubicBezTo>
                      <a:cubicBezTo>
                        <a:pt x="152401" y="125712"/>
                        <a:pt x="165042" y="161530"/>
                        <a:pt x="185409" y="202264"/>
                      </a:cubicBezTo>
                      <a:cubicBezTo>
                        <a:pt x="205776" y="242998"/>
                        <a:pt x="235975" y="295670"/>
                        <a:pt x="261258" y="337106"/>
                      </a:cubicBezTo>
                      <a:cubicBezTo>
                        <a:pt x="286541" y="378542"/>
                        <a:pt x="313228" y="417872"/>
                        <a:pt x="337106" y="450880"/>
                      </a:cubicBezTo>
                      <a:cubicBezTo>
                        <a:pt x="360984" y="483888"/>
                        <a:pt x="382756" y="509522"/>
                        <a:pt x="404528" y="535156"/>
                      </a:cubicBezTo>
                      <a:lnTo>
                        <a:pt x="345534" y="61100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60000">
                      <a:srgbClr val="FFC000">
                        <a:lumMod val="60000"/>
                        <a:lumOff val="40000"/>
                      </a:srgbClr>
                    </a:gs>
                  </a:gsLst>
                  <a:lin ang="72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  <p:sp>
              <p:nvSpPr>
                <p:cNvPr id="36" name="任意多边形 35"/>
                <p:cNvSpPr/>
                <p:nvPr/>
              </p:nvSpPr>
              <p:spPr>
                <a:xfrm>
                  <a:off x="3733449" y="3505902"/>
                  <a:ext cx="648929" cy="766916"/>
                </a:xfrm>
                <a:custGeom>
                  <a:avLst/>
                  <a:gdLst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63521 h 766916"/>
                    <a:gd name="connsiteX5" fmla="*/ 75849 w 648929"/>
                    <a:gd name="connsiteY5" fmla="*/ 358175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63521 h 766916"/>
                    <a:gd name="connsiteX5" fmla="*/ 75849 w 648929"/>
                    <a:gd name="connsiteY5" fmla="*/ 370003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1069 w 648929"/>
                    <a:gd name="connsiteY6" fmla="*/ 235974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28678 w 648929"/>
                    <a:gd name="connsiteY9" fmla="*/ 92704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391886 w 648929"/>
                    <a:gd name="connsiteY10" fmla="*/ 240188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598363 w 648929"/>
                    <a:gd name="connsiteY13" fmla="*/ 560439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35156 w 648929"/>
                    <a:gd name="connsiteY12" fmla="*/ 476163 h 766916"/>
                    <a:gd name="connsiteX13" fmla="*/ 606604 w 648929"/>
                    <a:gd name="connsiteY13" fmla="*/ 557692 h 766916"/>
                    <a:gd name="connsiteX14" fmla="*/ 648929 w 648929"/>
                    <a:gd name="connsiteY14" fmla="*/ 606791 h 766916"/>
                    <a:gd name="connsiteX0" fmla="*/ 648929 w 648929"/>
                    <a:gd name="connsiteY0" fmla="*/ 606791 h 766916"/>
                    <a:gd name="connsiteX1" fmla="*/ 324464 w 648929"/>
                    <a:gd name="connsiteY1" fmla="*/ 766916 h 766916"/>
                    <a:gd name="connsiteX2" fmla="*/ 265471 w 648929"/>
                    <a:gd name="connsiteY2" fmla="*/ 695281 h 766916"/>
                    <a:gd name="connsiteX3" fmla="*/ 198050 w 648929"/>
                    <a:gd name="connsiteY3" fmla="*/ 598363 h 766916"/>
                    <a:gd name="connsiteX4" fmla="*/ 126415 w 648929"/>
                    <a:gd name="connsiteY4" fmla="*/ 472983 h 766916"/>
                    <a:gd name="connsiteX5" fmla="*/ 75849 w 648929"/>
                    <a:gd name="connsiteY5" fmla="*/ 370003 h 766916"/>
                    <a:gd name="connsiteX6" fmla="*/ 23434 w 648929"/>
                    <a:gd name="connsiteY6" fmla="*/ 238340 h 766916"/>
                    <a:gd name="connsiteX7" fmla="*/ 0 w 648929"/>
                    <a:gd name="connsiteY7" fmla="*/ 143270 h 766916"/>
                    <a:gd name="connsiteX8" fmla="*/ 299181 w 648929"/>
                    <a:gd name="connsiteY8" fmla="*/ 0 h 766916"/>
                    <a:gd name="connsiteX9" fmla="*/ 339667 w 648929"/>
                    <a:gd name="connsiteY9" fmla="*/ 103693 h 766916"/>
                    <a:gd name="connsiteX10" fmla="*/ 402874 w 648929"/>
                    <a:gd name="connsiteY10" fmla="*/ 248430 h 766916"/>
                    <a:gd name="connsiteX11" fmla="*/ 467734 w 648929"/>
                    <a:gd name="connsiteY11" fmla="*/ 370817 h 766916"/>
                    <a:gd name="connsiteX12" fmla="*/ 543397 w 648929"/>
                    <a:gd name="connsiteY12" fmla="*/ 473416 h 766916"/>
                    <a:gd name="connsiteX13" fmla="*/ 606604 w 648929"/>
                    <a:gd name="connsiteY13" fmla="*/ 557692 h 766916"/>
                    <a:gd name="connsiteX14" fmla="*/ 648929 w 648929"/>
                    <a:gd name="connsiteY14" fmla="*/ 606791 h 766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48929" h="766916">
                      <a:moveTo>
                        <a:pt x="648929" y="606791"/>
                      </a:moveTo>
                      <a:lnTo>
                        <a:pt x="324464" y="766916"/>
                      </a:lnTo>
                      <a:cubicBezTo>
                        <a:pt x="304800" y="743038"/>
                        <a:pt x="286540" y="723373"/>
                        <a:pt x="265471" y="695281"/>
                      </a:cubicBezTo>
                      <a:cubicBezTo>
                        <a:pt x="244402" y="667189"/>
                        <a:pt x="221226" y="635413"/>
                        <a:pt x="198050" y="598363"/>
                      </a:cubicBezTo>
                      <a:cubicBezTo>
                        <a:pt x="174874" y="561313"/>
                        <a:pt x="146782" y="511043"/>
                        <a:pt x="126415" y="472983"/>
                      </a:cubicBezTo>
                      <a:cubicBezTo>
                        <a:pt x="106048" y="434923"/>
                        <a:pt x="93012" y="409110"/>
                        <a:pt x="75849" y="370003"/>
                      </a:cubicBezTo>
                      <a:cubicBezTo>
                        <a:pt x="58686" y="330896"/>
                        <a:pt x="36075" y="276129"/>
                        <a:pt x="23434" y="238340"/>
                      </a:cubicBezTo>
                      <a:cubicBezTo>
                        <a:pt x="10793" y="200551"/>
                        <a:pt x="4214" y="171713"/>
                        <a:pt x="0" y="143270"/>
                      </a:cubicBezTo>
                      <a:lnTo>
                        <a:pt x="299181" y="0"/>
                      </a:lnTo>
                      <a:cubicBezTo>
                        <a:pt x="309013" y="30901"/>
                        <a:pt x="322385" y="62288"/>
                        <a:pt x="339667" y="103693"/>
                      </a:cubicBezTo>
                      <a:cubicBezTo>
                        <a:pt x="356949" y="145098"/>
                        <a:pt x="381530" y="203909"/>
                        <a:pt x="402874" y="248430"/>
                      </a:cubicBezTo>
                      <a:cubicBezTo>
                        <a:pt x="424218" y="292951"/>
                        <a:pt x="444314" y="333319"/>
                        <a:pt x="467734" y="370817"/>
                      </a:cubicBezTo>
                      <a:cubicBezTo>
                        <a:pt x="491154" y="408315"/>
                        <a:pt x="521626" y="441812"/>
                        <a:pt x="543397" y="473416"/>
                      </a:cubicBezTo>
                      <a:cubicBezTo>
                        <a:pt x="565168" y="505020"/>
                        <a:pt x="594665" y="541539"/>
                        <a:pt x="606604" y="557692"/>
                      </a:cubicBezTo>
                      <a:lnTo>
                        <a:pt x="648929" y="60679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lumMod val="50000"/>
                        <a:alpha val="70000"/>
                      </a:srgbClr>
                    </a:gs>
                    <a:gs pos="45000">
                      <a:srgbClr val="FFC000">
                        <a:alpha val="50000"/>
                      </a:srgbClr>
                    </a:gs>
                    <a:gs pos="70000">
                      <a:srgbClr val="FFC000">
                        <a:lumMod val="60000"/>
                        <a:lumOff val="40000"/>
                      </a:srgbClr>
                    </a:gs>
                  </a:gsLst>
                  <a:lin ang="3000000" scaled="0"/>
                  <a:tileRect/>
                </a:gradFill>
                <a:ln w="38100" cap="flat" cmpd="thickThin" algn="ctr">
                  <a:noFill/>
                  <a:prstDash val="solid"/>
                </a:ln>
                <a:effectLst/>
                <a:scene3d>
                  <a:camera prst="orthographicFront"/>
                  <a:lightRig rig="flat" dir="t">
                    <a:rot lat="0" lon="0" rev="5400000"/>
                  </a:lightRig>
                </a:scene3d>
                <a:sp3d>
                  <a:bevelT w="38100" h="38100" prst="softRound"/>
                  <a:bevelB w="38100" h="38100"/>
                </a:sp3d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srgbClr val="FFFFFF"/>
                    </a:solidFill>
                    <a:effectLst>
                      <a:outerShdw blurRad="292100" dist="38100" dir="2700000" sx="101000" sy="101000" algn="tl" rotWithShape="0">
                        <a:srgbClr val="080808"/>
                      </a:outerShdw>
                    </a:effectLst>
                    <a:latin typeface="Segoe Semibold" pitchFamily="34" charset="0"/>
                  </a:endParaRPr>
                </a:p>
              </p:txBody>
            </p:sp>
          </p:grpSp>
        </p:grpSp>
      </p:grpSp>
      <p:sp>
        <p:nvSpPr>
          <p:cNvPr id="225" name="TextBox 232"/>
          <p:cNvSpPr txBox="1"/>
          <p:nvPr/>
        </p:nvSpPr>
        <p:spPr>
          <a:xfrm>
            <a:off x="3333731" y="1809739"/>
            <a:ext cx="732893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26" name="TextBox 233"/>
          <p:cNvSpPr txBox="1"/>
          <p:nvPr/>
        </p:nvSpPr>
        <p:spPr>
          <a:xfrm>
            <a:off x="3619483" y="4095756"/>
            <a:ext cx="793380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27" name="TextBox 234"/>
          <p:cNvSpPr txBox="1"/>
          <p:nvPr/>
        </p:nvSpPr>
        <p:spPr>
          <a:xfrm>
            <a:off x="4476739" y="2381243"/>
            <a:ext cx="732893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28" name="TextBox 235"/>
          <p:cNvSpPr txBox="1"/>
          <p:nvPr/>
        </p:nvSpPr>
        <p:spPr>
          <a:xfrm>
            <a:off x="1619219" y="3905253"/>
            <a:ext cx="732893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29" name="TextBox 236"/>
          <p:cNvSpPr txBox="1"/>
          <p:nvPr/>
        </p:nvSpPr>
        <p:spPr>
          <a:xfrm>
            <a:off x="1809721" y="2666995"/>
            <a:ext cx="732893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206879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>
            <a:grpSpLocks/>
          </p:cNvGrpSpPr>
          <p:nvPr/>
        </p:nvGrpSpPr>
        <p:grpSpPr bwMode="auto">
          <a:xfrm>
            <a:off x="1" y="323354"/>
            <a:ext cx="640327" cy="751077"/>
            <a:chOff x="0" y="242094"/>
            <a:chExt cx="480244" cy="564356"/>
          </a:xfrm>
        </p:grpSpPr>
        <p:sp>
          <p:nvSpPr>
            <p:cNvPr id="44" name="矩形 43"/>
            <p:cNvSpPr/>
            <p:nvPr/>
          </p:nvSpPr>
          <p:spPr>
            <a:xfrm>
              <a:off x="0" y="242468"/>
              <a:ext cx="425449" cy="564610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481012" y="242468"/>
              <a:ext cx="0" cy="56461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235" y="213784"/>
            <a:ext cx="4648200" cy="1007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9"/>
          <p:cNvGrpSpPr>
            <a:grpSpLocks/>
          </p:cNvGrpSpPr>
          <p:nvPr/>
        </p:nvGrpSpPr>
        <p:grpSpPr bwMode="auto">
          <a:xfrm flipH="1">
            <a:off x="12080834" y="323354"/>
            <a:ext cx="136567" cy="751077"/>
            <a:chOff x="7668348" y="242094"/>
            <a:chExt cx="98744" cy="564356"/>
          </a:xfrm>
        </p:grpSpPr>
        <p:sp>
          <p:nvSpPr>
            <p:cNvPr id="48" name="矩形 47"/>
            <p:cNvSpPr/>
            <p:nvPr/>
          </p:nvSpPr>
          <p:spPr>
            <a:xfrm>
              <a:off x="7668348" y="242468"/>
              <a:ext cx="62748" cy="564610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7767827" y="242468"/>
              <a:ext cx="0" cy="56461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Box 4"/>
          <p:cNvSpPr txBox="1">
            <a:spLocks noChangeArrowheads="1"/>
          </p:cNvSpPr>
          <p:nvPr/>
        </p:nvSpPr>
        <p:spPr bwMode="auto">
          <a:xfrm>
            <a:off x="9905984" y="476230"/>
            <a:ext cx="2286016" cy="42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prstClr val="black"/>
                </a:solidFill>
                <a:ea typeface="方正综艺简体" pitchFamily="65" charset="-122"/>
              </a:rPr>
              <a:t>并列关系图表</a:t>
            </a:r>
            <a:r>
              <a:rPr lang="en-US" altLang="zh-CN" sz="2133" dirty="0">
                <a:solidFill>
                  <a:prstClr val="black"/>
                </a:solidFill>
                <a:ea typeface="方正综艺简体" pitchFamily="65" charset="-122"/>
              </a:rPr>
              <a:t>(5)</a:t>
            </a:r>
          </a:p>
        </p:txBody>
      </p:sp>
      <p:sp>
        <p:nvSpPr>
          <p:cNvPr id="141" name="矩形 1"/>
          <p:cNvSpPr>
            <a:spLocks noChangeArrowheads="1"/>
          </p:cNvSpPr>
          <p:nvPr/>
        </p:nvSpPr>
        <p:spPr bwMode="auto">
          <a:xfrm>
            <a:off x="7048507" y="2666995"/>
            <a:ext cx="4095779" cy="310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设计机构。拥有国内顶尖的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制作技术、顶级的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设计团队， 坚持精益求精、拒绝平庸的做事精神，帮助您实现美观、精致、严谨、动感的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展示效果，让您的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创造卓越价值。</a:t>
            </a:r>
          </a:p>
        </p:txBody>
      </p:sp>
      <p:pic>
        <p:nvPicPr>
          <p:cNvPr id="142" name="Picture 2" descr="C:\Users\chenkui\Desktop\PPT图表研究院-0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66"/>
          <a:stretch/>
        </p:blipFill>
        <p:spPr bwMode="auto">
          <a:xfrm>
            <a:off x="7334259" y="1333486"/>
            <a:ext cx="3670245" cy="1401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" name="矩形 142"/>
          <p:cNvSpPr/>
          <p:nvPr/>
        </p:nvSpPr>
        <p:spPr>
          <a:xfrm>
            <a:off x="7143757" y="2476493"/>
            <a:ext cx="3810027" cy="95251"/>
          </a:xfrm>
          <a:prstGeom prst="rect">
            <a:avLst/>
          </a:prstGeom>
          <a:gradFill flip="none" rotWithShape="1">
            <a:gsLst>
              <a:gs pos="24000">
                <a:srgbClr val="DF8045">
                  <a:lumMod val="50000"/>
                  <a:alpha val="70000"/>
                </a:srgbClr>
              </a:gs>
              <a:gs pos="45000">
                <a:srgbClr val="DF8045">
                  <a:lumMod val="75000"/>
                  <a:alpha val="43000"/>
                </a:srgbClr>
              </a:gs>
              <a:gs pos="100000">
                <a:srgbClr val="DF8045">
                  <a:lumMod val="60000"/>
                  <a:lumOff val="40000"/>
                  <a:alpha val="0"/>
                </a:srgbClr>
              </a:gs>
            </a:gsLst>
            <a:lin ang="1080000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B w="38100" h="38100"/>
          </a:sp3d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u="sng" kern="0">
              <a:solidFill>
                <a:srgbClr val="080808"/>
              </a:solidFill>
              <a:latin typeface="Segoe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714470" y="2190741"/>
            <a:ext cx="3619525" cy="3735779"/>
            <a:chOff x="12500148" y="-2202782"/>
            <a:chExt cx="2510332" cy="2590960"/>
          </a:xfrm>
          <a:effectLst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threePt" dir="t"/>
          </a:scene3d>
        </p:grpSpPr>
        <p:sp>
          <p:nvSpPr>
            <p:cNvPr id="21" name="任意多边形 20"/>
            <p:cNvSpPr/>
            <p:nvPr/>
          </p:nvSpPr>
          <p:spPr>
            <a:xfrm>
              <a:off x="12500148" y="-1073671"/>
              <a:ext cx="1388607" cy="1106716"/>
            </a:xfrm>
            <a:custGeom>
              <a:avLst/>
              <a:gdLst>
                <a:gd name="connsiteX0" fmla="*/ 1386673 w 1401938"/>
                <a:gd name="connsiteY0" fmla="*/ 592852 h 1098170"/>
                <a:gd name="connsiteX1" fmla="*/ 1386673 w 1401938"/>
                <a:gd name="connsiteY1" fmla="*/ 854110 h 1098170"/>
                <a:gd name="connsiteX2" fmla="*/ 1175658 w 1401938"/>
                <a:gd name="connsiteY2" fmla="*/ 964641 h 1098170"/>
                <a:gd name="connsiteX3" fmla="*/ 964642 w 1401938"/>
                <a:gd name="connsiteY3" fmla="*/ 1065125 h 1098170"/>
                <a:gd name="connsiteX4" fmla="*/ 612950 w 1401938"/>
                <a:gd name="connsiteY4" fmla="*/ 1095270 h 1098170"/>
                <a:gd name="connsiteX5" fmla="*/ 0 w 1401938"/>
                <a:gd name="connsiteY5" fmla="*/ 1095270 h 1098170"/>
                <a:gd name="connsiteX6" fmla="*/ 200967 w 1401938"/>
                <a:gd name="connsiteY6" fmla="*/ 713433 h 1098170"/>
                <a:gd name="connsiteX7" fmla="*/ 432080 w 1401938"/>
                <a:gd name="connsiteY7" fmla="*/ 321547 h 1098170"/>
                <a:gd name="connsiteX8" fmla="*/ 663192 w 1401938"/>
                <a:gd name="connsiteY8" fmla="*/ 110532 h 1098170"/>
                <a:gd name="connsiteX9" fmla="*/ 874207 w 1401938"/>
                <a:gd name="connsiteY9" fmla="*/ 0 h 1098170"/>
                <a:gd name="connsiteX10" fmla="*/ 1115367 w 1401938"/>
                <a:gd name="connsiteY10" fmla="*/ 120580 h 1098170"/>
                <a:gd name="connsiteX11" fmla="*/ 964642 w 1401938"/>
                <a:gd name="connsiteY11" fmla="*/ 180870 h 1098170"/>
                <a:gd name="connsiteX12" fmla="*/ 783772 w 1401938"/>
                <a:gd name="connsiteY12" fmla="*/ 361740 h 1098170"/>
                <a:gd name="connsiteX13" fmla="*/ 633047 w 1401938"/>
                <a:gd name="connsiteY13" fmla="*/ 703384 h 1098170"/>
                <a:gd name="connsiteX14" fmla="*/ 944546 w 1401938"/>
                <a:gd name="connsiteY14" fmla="*/ 703384 h 1098170"/>
                <a:gd name="connsiteX15" fmla="*/ 1185706 w 1401938"/>
                <a:gd name="connsiteY15" fmla="*/ 693336 h 1098170"/>
                <a:gd name="connsiteX16" fmla="*/ 1386673 w 1401938"/>
                <a:gd name="connsiteY16" fmla="*/ 592852 h 1098170"/>
                <a:gd name="connsiteX0" fmla="*/ 1386673 w 1401938"/>
                <a:gd name="connsiteY0" fmla="*/ 592852 h 1098170"/>
                <a:gd name="connsiteX1" fmla="*/ 1386673 w 1401938"/>
                <a:gd name="connsiteY1" fmla="*/ 854110 h 1098170"/>
                <a:gd name="connsiteX2" fmla="*/ 1175658 w 1401938"/>
                <a:gd name="connsiteY2" fmla="*/ 964641 h 1098170"/>
                <a:gd name="connsiteX3" fmla="*/ 964642 w 1401938"/>
                <a:gd name="connsiteY3" fmla="*/ 1065125 h 1098170"/>
                <a:gd name="connsiteX4" fmla="*/ 612950 w 1401938"/>
                <a:gd name="connsiteY4" fmla="*/ 1095270 h 1098170"/>
                <a:gd name="connsiteX5" fmla="*/ 0 w 1401938"/>
                <a:gd name="connsiteY5" fmla="*/ 1095270 h 1098170"/>
                <a:gd name="connsiteX6" fmla="*/ 200967 w 1401938"/>
                <a:gd name="connsiteY6" fmla="*/ 713433 h 1098170"/>
                <a:gd name="connsiteX7" fmla="*/ 432080 w 1401938"/>
                <a:gd name="connsiteY7" fmla="*/ 321547 h 1098170"/>
                <a:gd name="connsiteX8" fmla="*/ 663192 w 1401938"/>
                <a:gd name="connsiteY8" fmla="*/ 110532 h 1098170"/>
                <a:gd name="connsiteX9" fmla="*/ 874207 w 1401938"/>
                <a:gd name="connsiteY9" fmla="*/ 0 h 1098170"/>
                <a:gd name="connsiteX10" fmla="*/ 1115367 w 1401938"/>
                <a:gd name="connsiteY10" fmla="*/ 120580 h 1098170"/>
                <a:gd name="connsiteX11" fmla="*/ 964642 w 1401938"/>
                <a:gd name="connsiteY11" fmla="*/ 180870 h 1098170"/>
                <a:gd name="connsiteX12" fmla="*/ 783772 w 1401938"/>
                <a:gd name="connsiteY12" fmla="*/ 361740 h 1098170"/>
                <a:gd name="connsiteX13" fmla="*/ 633047 w 1401938"/>
                <a:gd name="connsiteY13" fmla="*/ 703384 h 1098170"/>
                <a:gd name="connsiteX14" fmla="*/ 884256 w 1401938"/>
                <a:gd name="connsiteY14" fmla="*/ 733529 h 1098170"/>
                <a:gd name="connsiteX15" fmla="*/ 1185706 w 1401938"/>
                <a:gd name="connsiteY15" fmla="*/ 693336 h 1098170"/>
                <a:gd name="connsiteX16" fmla="*/ 1386673 w 1401938"/>
                <a:gd name="connsiteY16" fmla="*/ 592852 h 1098170"/>
                <a:gd name="connsiteX0" fmla="*/ 1386673 w 1401938"/>
                <a:gd name="connsiteY0" fmla="*/ 592852 h 1098170"/>
                <a:gd name="connsiteX1" fmla="*/ 1386673 w 1401938"/>
                <a:gd name="connsiteY1" fmla="*/ 854110 h 1098170"/>
                <a:gd name="connsiteX2" fmla="*/ 1185706 w 1401938"/>
                <a:gd name="connsiteY2" fmla="*/ 974689 h 1098170"/>
                <a:gd name="connsiteX3" fmla="*/ 964642 w 1401938"/>
                <a:gd name="connsiteY3" fmla="*/ 1065125 h 1098170"/>
                <a:gd name="connsiteX4" fmla="*/ 612950 w 1401938"/>
                <a:gd name="connsiteY4" fmla="*/ 1095270 h 1098170"/>
                <a:gd name="connsiteX5" fmla="*/ 0 w 1401938"/>
                <a:gd name="connsiteY5" fmla="*/ 1095270 h 1098170"/>
                <a:gd name="connsiteX6" fmla="*/ 200967 w 1401938"/>
                <a:gd name="connsiteY6" fmla="*/ 713433 h 1098170"/>
                <a:gd name="connsiteX7" fmla="*/ 432080 w 1401938"/>
                <a:gd name="connsiteY7" fmla="*/ 321547 h 1098170"/>
                <a:gd name="connsiteX8" fmla="*/ 663192 w 1401938"/>
                <a:gd name="connsiteY8" fmla="*/ 110532 h 1098170"/>
                <a:gd name="connsiteX9" fmla="*/ 874207 w 1401938"/>
                <a:gd name="connsiteY9" fmla="*/ 0 h 1098170"/>
                <a:gd name="connsiteX10" fmla="*/ 1115367 w 1401938"/>
                <a:gd name="connsiteY10" fmla="*/ 120580 h 1098170"/>
                <a:gd name="connsiteX11" fmla="*/ 964642 w 1401938"/>
                <a:gd name="connsiteY11" fmla="*/ 180870 h 1098170"/>
                <a:gd name="connsiteX12" fmla="*/ 783772 w 1401938"/>
                <a:gd name="connsiteY12" fmla="*/ 361740 h 1098170"/>
                <a:gd name="connsiteX13" fmla="*/ 633047 w 1401938"/>
                <a:gd name="connsiteY13" fmla="*/ 703384 h 1098170"/>
                <a:gd name="connsiteX14" fmla="*/ 884256 w 1401938"/>
                <a:gd name="connsiteY14" fmla="*/ 733529 h 1098170"/>
                <a:gd name="connsiteX15" fmla="*/ 1185706 w 1401938"/>
                <a:gd name="connsiteY15" fmla="*/ 693336 h 1098170"/>
                <a:gd name="connsiteX16" fmla="*/ 1386673 w 1401938"/>
                <a:gd name="connsiteY16" fmla="*/ 592852 h 1098170"/>
                <a:gd name="connsiteX0" fmla="*/ 1386673 w 1388607"/>
                <a:gd name="connsiteY0" fmla="*/ 592852 h 1098170"/>
                <a:gd name="connsiteX1" fmla="*/ 1386673 w 1388607"/>
                <a:gd name="connsiteY1" fmla="*/ 854110 h 1098170"/>
                <a:gd name="connsiteX2" fmla="*/ 1185706 w 1388607"/>
                <a:gd name="connsiteY2" fmla="*/ 974689 h 1098170"/>
                <a:gd name="connsiteX3" fmla="*/ 964642 w 1388607"/>
                <a:gd name="connsiteY3" fmla="*/ 1065125 h 1098170"/>
                <a:gd name="connsiteX4" fmla="*/ 612950 w 1388607"/>
                <a:gd name="connsiteY4" fmla="*/ 1095270 h 1098170"/>
                <a:gd name="connsiteX5" fmla="*/ 0 w 1388607"/>
                <a:gd name="connsiteY5" fmla="*/ 1095270 h 1098170"/>
                <a:gd name="connsiteX6" fmla="*/ 200967 w 1388607"/>
                <a:gd name="connsiteY6" fmla="*/ 713433 h 1098170"/>
                <a:gd name="connsiteX7" fmla="*/ 432080 w 1388607"/>
                <a:gd name="connsiteY7" fmla="*/ 321547 h 1098170"/>
                <a:gd name="connsiteX8" fmla="*/ 663192 w 1388607"/>
                <a:gd name="connsiteY8" fmla="*/ 110532 h 1098170"/>
                <a:gd name="connsiteX9" fmla="*/ 874207 w 1388607"/>
                <a:gd name="connsiteY9" fmla="*/ 0 h 1098170"/>
                <a:gd name="connsiteX10" fmla="*/ 1115367 w 1388607"/>
                <a:gd name="connsiteY10" fmla="*/ 120580 h 1098170"/>
                <a:gd name="connsiteX11" fmla="*/ 964642 w 1388607"/>
                <a:gd name="connsiteY11" fmla="*/ 180870 h 1098170"/>
                <a:gd name="connsiteX12" fmla="*/ 783772 w 1388607"/>
                <a:gd name="connsiteY12" fmla="*/ 361740 h 1098170"/>
                <a:gd name="connsiteX13" fmla="*/ 633047 w 1388607"/>
                <a:gd name="connsiteY13" fmla="*/ 703384 h 1098170"/>
                <a:gd name="connsiteX14" fmla="*/ 884256 w 1388607"/>
                <a:gd name="connsiteY14" fmla="*/ 733529 h 1098170"/>
                <a:gd name="connsiteX15" fmla="*/ 1185706 w 1388607"/>
                <a:gd name="connsiteY15" fmla="*/ 693336 h 1098170"/>
                <a:gd name="connsiteX16" fmla="*/ 1386673 w 1388607"/>
                <a:gd name="connsiteY16" fmla="*/ 592852 h 1098170"/>
                <a:gd name="connsiteX0" fmla="*/ 1386673 w 1388607"/>
                <a:gd name="connsiteY0" fmla="*/ 592852 h 1098170"/>
                <a:gd name="connsiteX1" fmla="*/ 1386673 w 1388607"/>
                <a:gd name="connsiteY1" fmla="*/ 854110 h 1098170"/>
                <a:gd name="connsiteX2" fmla="*/ 1185706 w 1388607"/>
                <a:gd name="connsiteY2" fmla="*/ 974689 h 1098170"/>
                <a:gd name="connsiteX3" fmla="*/ 964642 w 1388607"/>
                <a:gd name="connsiteY3" fmla="*/ 1065125 h 1098170"/>
                <a:gd name="connsiteX4" fmla="*/ 612950 w 1388607"/>
                <a:gd name="connsiteY4" fmla="*/ 1095270 h 1098170"/>
                <a:gd name="connsiteX5" fmla="*/ 0 w 1388607"/>
                <a:gd name="connsiteY5" fmla="*/ 1095270 h 1098170"/>
                <a:gd name="connsiteX6" fmla="*/ 200967 w 1388607"/>
                <a:gd name="connsiteY6" fmla="*/ 713433 h 1098170"/>
                <a:gd name="connsiteX7" fmla="*/ 432080 w 1388607"/>
                <a:gd name="connsiteY7" fmla="*/ 321547 h 1098170"/>
                <a:gd name="connsiteX8" fmla="*/ 663192 w 1388607"/>
                <a:gd name="connsiteY8" fmla="*/ 110532 h 1098170"/>
                <a:gd name="connsiteX9" fmla="*/ 874207 w 1388607"/>
                <a:gd name="connsiteY9" fmla="*/ 0 h 1098170"/>
                <a:gd name="connsiteX10" fmla="*/ 1115367 w 1388607"/>
                <a:gd name="connsiteY10" fmla="*/ 120580 h 1098170"/>
                <a:gd name="connsiteX11" fmla="*/ 964642 w 1388607"/>
                <a:gd name="connsiteY11" fmla="*/ 180870 h 1098170"/>
                <a:gd name="connsiteX12" fmla="*/ 783772 w 1388607"/>
                <a:gd name="connsiteY12" fmla="*/ 361740 h 1098170"/>
                <a:gd name="connsiteX13" fmla="*/ 633047 w 1388607"/>
                <a:gd name="connsiteY13" fmla="*/ 703384 h 1098170"/>
                <a:gd name="connsiteX14" fmla="*/ 884256 w 1388607"/>
                <a:gd name="connsiteY14" fmla="*/ 733529 h 1098170"/>
                <a:gd name="connsiteX15" fmla="*/ 1185706 w 1388607"/>
                <a:gd name="connsiteY15" fmla="*/ 693336 h 1098170"/>
                <a:gd name="connsiteX16" fmla="*/ 1386673 w 1388607"/>
                <a:gd name="connsiteY16" fmla="*/ 592852 h 1098170"/>
                <a:gd name="connsiteX0" fmla="*/ 1386673 w 1388607"/>
                <a:gd name="connsiteY0" fmla="*/ 601398 h 1106716"/>
                <a:gd name="connsiteX1" fmla="*/ 1386673 w 1388607"/>
                <a:gd name="connsiteY1" fmla="*/ 862656 h 1106716"/>
                <a:gd name="connsiteX2" fmla="*/ 1185706 w 1388607"/>
                <a:gd name="connsiteY2" fmla="*/ 983235 h 1106716"/>
                <a:gd name="connsiteX3" fmla="*/ 964642 w 1388607"/>
                <a:gd name="connsiteY3" fmla="*/ 1073671 h 1106716"/>
                <a:gd name="connsiteX4" fmla="*/ 612950 w 1388607"/>
                <a:gd name="connsiteY4" fmla="*/ 1103816 h 1106716"/>
                <a:gd name="connsiteX5" fmla="*/ 0 w 1388607"/>
                <a:gd name="connsiteY5" fmla="*/ 1103816 h 1106716"/>
                <a:gd name="connsiteX6" fmla="*/ 200967 w 1388607"/>
                <a:gd name="connsiteY6" fmla="*/ 721979 h 1106716"/>
                <a:gd name="connsiteX7" fmla="*/ 432080 w 1388607"/>
                <a:gd name="connsiteY7" fmla="*/ 330093 h 1106716"/>
                <a:gd name="connsiteX8" fmla="*/ 663192 w 1388607"/>
                <a:gd name="connsiteY8" fmla="*/ 119078 h 1106716"/>
                <a:gd name="connsiteX9" fmla="*/ 879904 w 1388607"/>
                <a:gd name="connsiteY9" fmla="*/ 0 h 1106716"/>
                <a:gd name="connsiteX10" fmla="*/ 1115367 w 1388607"/>
                <a:gd name="connsiteY10" fmla="*/ 129126 h 1106716"/>
                <a:gd name="connsiteX11" fmla="*/ 964642 w 1388607"/>
                <a:gd name="connsiteY11" fmla="*/ 189416 h 1106716"/>
                <a:gd name="connsiteX12" fmla="*/ 783772 w 1388607"/>
                <a:gd name="connsiteY12" fmla="*/ 370286 h 1106716"/>
                <a:gd name="connsiteX13" fmla="*/ 633047 w 1388607"/>
                <a:gd name="connsiteY13" fmla="*/ 711930 h 1106716"/>
                <a:gd name="connsiteX14" fmla="*/ 884256 w 1388607"/>
                <a:gd name="connsiteY14" fmla="*/ 742075 h 1106716"/>
                <a:gd name="connsiteX15" fmla="*/ 1185706 w 1388607"/>
                <a:gd name="connsiteY15" fmla="*/ 701882 h 1106716"/>
                <a:gd name="connsiteX16" fmla="*/ 1386673 w 1388607"/>
                <a:gd name="connsiteY16" fmla="*/ 601398 h 1106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88607" h="1106716">
                  <a:moveTo>
                    <a:pt x="1386673" y="601398"/>
                  </a:moveTo>
                  <a:cubicBezTo>
                    <a:pt x="1390023" y="638242"/>
                    <a:pt x="1388348" y="819113"/>
                    <a:pt x="1386673" y="862656"/>
                  </a:cubicBezTo>
                  <a:cubicBezTo>
                    <a:pt x="1316335" y="899500"/>
                    <a:pt x="1256044" y="948066"/>
                    <a:pt x="1185706" y="983235"/>
                  </a:cubicBezTo>
                  <a:cubicBezTo>
                    <a:pt x="1115368" y="1018404"/>
                    <a:pt x="1060101" y="1053574"/>
                    <a:pt x="964642" y="1073671"/>
                  </a:cubicBezTo>
                  <a:cubicBezTo>
                    <a:pt x="869183" y="1093768"/>
                    <a:pt x="773724" y="1098792"/>
                    <a:pt x="612950" y="1103816"/>
                  </a:cubicBezTo>
                  <a:cubicBezTo>
                    <a:pt x="452176" y="1108840"/>
                    <a:pt x="226088" y="1106328"/>
                    <a:pt x="0" y="1103816"/>
                  </a:cubicBezTo>
                  <a:cubicBezTo>
                    <a:pt x="66989" y="976537"/>
                    <a:pt x="128954" y="850933"/>
                    <a:pt x="200967" y="721979"/>
                  </a:cubicBezTo>
                  <a:cubicBezTo>
                    <a:pt x="272980" y="593025"/>
                    <a:pt x="355043" y="430576"/>
                    <a:pt x="432080" y="330093"/>
                  </a:cubicBezTo>
                  <a:cubicBezTo>
                    <a:pt x="509117" y="229610"/>
                    <a:pt x="588555" y="174094"/>
                    <a:pt x="663192" y="119078"/>
                  </a:cubicBezTo>
                  <a:cubicBezTo>
                    <a:pt x="737829" y="64063"/>
                    <a:pt x="811240" y="28470"/>
                    <a:pt x="879904" y="0"/>
                  </a:cubicBezTo>
                  <a:lnTo>
                    <a:pt x="1115367" y="129126"/>
                  </a:lnTo>
                  <a:cubicBezTo>
                    <a:pt x="1065125" y="149223"/>
                    <a:pt x="1019908" y="149223"/>
                    <a:pt x="964642" y="189416"/>
                  </a:cubicBezTo>
                  <a:cubicBezTo>
                    <a:pt x="909376" y="229609"/>
                    <a:pt x="839038" y="283200"/>
                    <a:pt x="783772" y="370286"/>
                  </a:cubicBezTo>
                  <a:cubicBezTo>
                    <a:pt x="728506" y="457372"/>
                    <a:pt x="680776" y="584651"/>
                    <a:pt x="633047" y="711930"/>
                  </a:cubicBezTo>
                  <a:lnTo>
                    <a:pt x="884256" y="742075"/>
                  </a:lnTo>
                  <a:cubicBezTo>
                    <a:pt x="976366" y="740400"/>
                    <a:pt x="1074538" y="743616"/>
                    <a:pt x="1185706" y="701882"/>
                  </a:cubicBezTo>
                  <a:cubicBezTo>
                    <a:pt x="1296874" y="660148"/>
                    <a:pt x="1383323" y="564554"/>
                    <a:pt x="1386673" y="601398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rgbClr val="7DCC2E">
                    <a:lumMod val="50000"/>
                    <a:alpha val="70000"/>
                  </a:srgbClr>
                </a:gs>
                <a:gs pos="73000">
                  <a:srgbClr val="7DCC2E">
                    <a:alpha val="50000"/>
                  </a:srgbClr>
                </a:gs>
                <a:gs pos="82000">
                  <a:srgbClr val="7DCC2E">
                    <a:lumMod val="60000"/>
                    <a:lumOff val="40000"/>
                  </a:srgbClr>
                </a:gs>
              </a:gsLst>
              <a:lin ang="48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2133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rot="14464992">
              <a:off x="13766795" y="-855507"/>
              <a:ext cx="1388607" cy="1098763"/>
            </a:xfrm>
            <a:custGeom>
              <a:avLst/>
              <a:gdLst>
                <a:gd name="connsiteX0" fmla="*/ 1386673 w 1401938"/>
                <a:gd name="connsiteY0" fmla="*/ 592852 h 1098170"/>
                <a:gd name="connsiteX1" fmla="*/ 1386673 w 1401938"/>
                <a:gd name="connsiteY1" fmla="*/ 854110 h 1098170"/>
                <a:gd name="connsiteX2" fmla="*/ 1175658 w 1401938"/>
                <a:gd name="connsiteY2" fmla="*/ 964641 h 1098170"/>
                <a:gd name="connsiteX3" fmla="*/ 964642 w 1401938"/>
                <a:gd name="connsiteY3" fmla="*/ 1065125 h 1098170"/>
                <a:gd name="connsiteX4" fmla="*/ 612950 w 1401938"/>
                <a:gd name="connsiteY4" fmla="*/ 1095270 h 1098170"/>
                <a:gd name="connsiteX5" fmla="*/ 0 w 1401938"/>
                <a:gd name="connsiteY5" fmla="*/ 1095270 h 1098170"/>
                <a:gd name="connsiteX6" fmla="*/ 200967 w 1401938"/>
                <a:gd name="connsiteY6" fmla="*/ 713433 h 1098170"/>
                <a:gd name="connsiteX7" fmla="*/ 432080 w 1401938"/>
                <a:gd name="connsiteY7" fmla="*/ 321547 h 1098170"/>
                <a:gd name="connsiteX8" fmla="*/ 663192 w 1401938"/>
                <a:gd name="connsiteY8" fmla="*/ 110532 h 1098170"/>
                <a:gd name="connsiteX9" fmla="*/ 874207 w 1401938"/>
                <a:gd name="connsiteY9" fmla="*/ 0 h 1098170"/>
                <a:gd name="connsiteX10" fmla="*/ 1115367 w 1401938"/>
                <a:gd name="connsiteY10" fmla="*/ 120580 h 1098170"/>
                <a:gd name="connsiteX11" fmla="*/ 964642 w 1401938"/>
                <a:gd name="connsiteY11" fmla="*/ 180870 h 1098170"/>
                <a:gd name="connsiteX12" fmla="*/ 783772 w 1401938"/>
                <a:gd name="connsiteY12" fmla="*/ 361740 h 1098170"/>
                <a:gd name="connsiteX13" fmla="*/ 633047 w 1401938"/>
                <a:gd name="connsiteY13" fmla="*/ 703384 h 1098170"/>
                <a:gd name="connsiteX14" fmla="*/ 944546 w 1401938"/>
                <a:gd name="connsiteY14" fmla="*/ 703384 h 1098170"/>
                <a:gd name="connsiteX15" fmla="*/ 1185706 w 1401938"/>
                <a:gd name="connsiteY15" fmla="*/ 693336 h 1098170"/>
                <a:gd name="connsiteX16" fmla="*/ 1386673 w 1401938"/>
                <a:gd name="connsiteY16" fmla="*/ 592852 h 1098170"/>
                <a:gd name="connsiteX0" fmla="*/ 1386673 w 1401938"/>
                <a:gd name="connsiteY0" fmla="*/ 592852 h 1098170"/>
                <a:gd name="connsiteX1" fmla="*/ 1386673 w 1401938"/>
                <a:gd name="connsiteY1" fmla="*/ 854110 h 1098170"/>
                <a:gd name="connsiteX2" fmla="*/ 1175658 w 1401938"/>
                <a:gd name="connsiteY2" fmla="*/ 964641 h 1098170"/>
                <a:gd name="connsiteX3" fmla="*/ 964642 w 1401938"/>
                <a:gd name="connsiteY3" fmla="*/ 1065125 h 1098170"/>
                <a:gd name="connsiteX4" fmla="*/ 612950 w 1401938"/>
                <a:gd name="connsiteY4" fmla="*/ 1095270 h 1098170"/>
                <a:gd name="connsiteX5" fmla="*/ 0 w 1401938"/>
                <a:gd name="connsiteY5" fmla="*/ 1095270 h 1098170"/>
                <a:gd name="connsiteX6" fmla="*/ 200967 w 1401938"/>
                <a:gd name="connsiteY6" fmla="*/ 713433 h 1098170"/>
                <a:gd name="connsiteX7" fmla="*/ 432080 w 1401938"/>
                <a:gd name="connsiteY7" fmla="*/ 321547 h 1098170"/>
                <a:gd name="connsiteX8" fmla="*/ 663192 w 1401938"/>
                <a:gd name="connsiteY8" fmla="*/ 110532 h 1098170"/>
                <a:gd name="connsiteX9" fmla="*/ 874207 w 1401938"/>
                <a:gd name="connsiteY9" fmla="*/ 0 h 1098170"/>
                <a:gd name="connsiteX10" fmla="*/ 1115367 w 1401938"/>
                <a:gd name="connsiteY10" fmla="*/ 120580 h 1098170"/>
                <a:gd name="connsiteX11" fmla="*/ 964642 w 1401938"/>
                <a:gd name="connsiteY11" fmla="*/ 180870 h 1098170"/>
                <a:gd name="connsiteX12" fmla="*/ 783772 w 1401938"/>
                <a:gd name="connsiteY12" fmla="*/ 361740 h 1098170"/>
                <a:gd name="connsiteX13" fmla="*/ 633047 w 1401938"/>
                <a:gd name="connsiteY13" fmla="*/ 703384 h 1098170"/>
                <a:gd name="connsiteX14" fmla="*/ 884256 w 1401938"/>
                <a:gd name="connsiteY14" fmla="*/ 733529 h 1098170"/>
                <a:gd name="connsiteX15" fmla="*/ 1185706 w 1401938"/>
                <a:gd name="connsiteY15" fmla="*/ 693336 h 1098170"/>
                <a:gd name="connsiteX16" fmla="*/ 1386673 w 1401938"/>
                <a:gd name="connsiteY16" fmla="*/ 592852 h 1098170"/>
                <a:gd name="connsiteX0" fmla="*/ 1386673 w 1401938"/>
                <a:gd name="connsiteY0" fmla="*/ 592852 h 1098170"/>
                <a:gd name="connsiteX1" fmla="*/ 1386673 w 1401938"/>
                <a:gd name="connsiteY1" fmla="*/ 854110 h 1098170"/>
                <a:gd name="connsiteX2" fmla="*/ 1185706 w 1401938"/>
                <a:gd name="connsiteY2" fmla="*/ 974689 h 1098170"/>
                <a:gd name="connsiteX3" fmla="*/ 964642 w 1401938"/>
                <a:gd name="connsiteY3" fmla="*/ 1065125 h 1098170"/>
                <a:gd name="connsiteX4" fmla="*/ 612950 w 1401938"/>
                <a:gd name="connsiteY4" fmla="*/ 1095270 h 1098170"/>
                <a:gd name="connsiteX5" fmla="*/ 0 w 1401938"/>
                <a:gd name="connsiteY5" fmla="*/ 1095270 h 1098170"/>
                <a:gd name="connsiteX6" fmla="*/ 200967 w 1401938"/>
                <a:gd name="connsiteY6" fmla="*/ 713433 h 1098170"/>
                <a:gd name="connsiteX7" fmla="*/ 432080 w 1401938"/>
                <a:gd name="connsiteY7" fmla="*/ 321547 h 1098170"/>
                <a:gd name="connsiteX8" fmla="*/ 663192 w 1401938"/>
                <a:gd name="connsiteY8" fmla="*/ 110532 h 1098170"/>
                <a:gd name="connsiteX9" fmla="*/ 874207 w 1401938"/>
                <a:gd name="connsiteY9" fmla="*/ 0 h 1098170"/>
                <a:gd name="connsiteX10" fmla="*/ 1115367 w 1401938"/>
                <a:gd name="connsiteY10" fmla="*/ 120580 h 1098170"/>
                <a:gd name="connsiteX11" fmla="*/ 964642 w 1401938"/>
                <a:gd name="connsiteY11" fmla="*/ 180870 h 1098170"/>
                <a:gd name="connsiteX12" fmla="*/ 783772 w 1401938"/>
                <a:gd name="connsiteY12" fmla="*/ 361740 h 1098170"/>
                <a:gd name="connsiteX13" fmla="*/ 633047 w 1401938"/>
                <a:gd name="connsiteY13" fmla="*/ 703384 h 1098170"/>
                <a:gd name="connsiteX14" fmla="*/ 884256 w 1401938"/>
                <a:gd name="connsiteY14" fmla="*/ 733529 h 1098170"/>
                <a:gd name="connsiteX15" fmla="*/ 1185706 w 1401938"/>
                <a:gd name="connsiteY15" fmla="*/ 693336 h 1098170"/>
                <a:gd name="connsiteX16" fmla="*/ 1386673 w 1401938"/>
                <a:gd name="connsiteY16" fmla="*/ 592852 h 1098170"/>
                <a:gd name="connsiteX0" fmla="*/ 1386673 w 1388607"/>
                <a:gd name="connsiteY0" fmla="*/ 592852 h 1098170"/>
                <a:gd name="connsiteX1" fmla="*/ 1386673 w 1388607"/>
                <a:gd name="connsiteY1" fmla="*/ 854110 h 1098170"/>
                <a:gd name="connsiteX2" fmla="*/ 1185706 w 1388607"/>
                <a:gd name="connsiteY2" fmla="*/ 974689 h 1098170"/>
                <a:gd name="connsiteX3" fmla="*/ 964642 w 1388607"/>
                <a:gd name="connsiteY3" fmla="*/ 1065125 h 1098170"/>
                <a:gd name="connsiteX4" fmla="*/ 612950 w 1388607"/>
                <a:gd name="connsiteY4" fmla="*/ 1095270 h 1098170"/>
                <a:gd name="connsiteX5" fmla="*/ 0 w 1388607"/>
                <a:gd name="connsiteY5" fmla="*/ 1095270 h 1098170"/>
                <a:gd name="connsiteX6" fmla="*/ 200967 w 1388607"/>
                <a:gd name="connsiteY6" fmla="*/ 713433 h 1098170"/>
                <a:gd name="connsiteX7" fmla="*/ 432080 w 1388607"/>
                <a:gd name="connsiteY7" fmla="*/ 321547 h 1098170"/>
                <a:gd name="connsiteX8" fmla="*/ 663192 w 1388607"/>
                <a:gd name="connsiteY8" fmla="*/ 110532 h 1098170"/>
                <a:gd name="connsiteX9" fmla="*/ 874207 w 1388607"/>
                <a:gd name="connsiteY9" fmla="*/ 0 h 1098170"/>
                <a:gd name="connsiteX10" fmla="*/ 1115367 w 1388607"/>
                <a:gd name="connsiteY10" fmla="*/ 120580 h 1098170"/>
                <a:gd name="connsiteX11" fmla="*/ 964642 w 1388607"/>
                <a:gd name="connsiteY11" fmla="*/ 180870 h 1098170"/>
                <a:gd name="connsiteX12" fmla="*/ 783772 w 1388607"/>
                <a:gd name="connsiteY12" fmla="*/ 361740 h 1098170"/>
                <a:gd name="connsiteX13" fmla="*/ 633047 w 1388607"/>
                <a:gd name="connsiteY13" fmla="*/ 703384 h 1098170"/>
                <a:gd name="connsiteX14" fmla="*/ 884256 w 1388607"/>
                <a:gd name="connsiteY14" fmla="*/ 733529 h 1098170"/>
                <a:gd name="connsiteX15" fmla="*/ 1185706 w 1388607"/>
                <a:gd name="connsiteY15" fmla="*/ 693336 h 1098170"/>
                <a:gd name="connsiteX16" fmla="*/ 1386673 w 1388607"/>
                <a:gd name="connsiteY16" fmla="*/ 592852 h 1098170"/>
                <a:gd name="connsiteX0" fmla="*/ 1386673 w 1388607"/>
                <a:gd name="connsiteY0" fmla="*/ 592852 h 1098170"/>
                <a:gd name="connsiteX1" fmla="*/ 1386673 w 1388607"/>
                <a:gd name="connsiteY1" fmla="*/ 854110 h 1098170"/>
                <a:gd name="connsiteX2" fmla="*/ 1185706 w 1388607"/>
                <a:gd name="connsiteY2" fmla="*/ 974689 h 1098170"/>
                <a:gd name="connsiteX3" fmla="*/ 964642 w 1388607"/>
                <a:gd name="connsiteY3" fmla="*/ 1065125 h 1098170"/>
                <a:gd name="connsiteX4" fmla="*/ 612950 w 1388607"/>
                <a:gd name="connsiteY4" fmla="*/ 1095270 h 1098170"/>
                <a:gd name="connsiteX5" fmla="*/ 0 w 1388607"/>
                <a:gd name="connsiteY5" fmla="*/ 1095270 h 1098170"/>
                <a:gd name="connsiteX6" fmla="*/ 200967 w 1388607"/>
                <a:gd name="connsiteY6" fmla="*/ 713433 h 1098170"/>
                <a:gd name="connsiteX7" fmla="*/ 432080 w 1388607"/>
                <a:gd name="connsiteY7" fmla="*/ 321547 h 1098170"/>
                <a:gd name="connsiteX8" fmla="*/ 663192 w 1388607"/>
                <a:gd name="connsiteY8" fmla="*/ 110532 h 1098170"/>
                <a:gd name="connsiteX9" fmla="*/ 874207 w 1388607"/>
                <a:gd name="connsiteY9" fmla="*/ 0 h 1098170"/>
                <a:gd name="connsiteX10" fmla="*/ 1135377 w 1388607"/>
                <a:gd name="connsiteY10" fmla="*/ 131634 h 1098170"/>
                <a:gd name="connsiteX11" fmla="*/ 964642 w 1388607"/>
                <a:gd name="connsiteY11" fmla="*/ 180870 h 1098170"/>
                <a:gd name="connsiteX12" fmla="*/ 783772 w 1388607"/>
                <a:gd name="connsiteY12" fmla="*/ 361740 h 1098170"/>
                <a:gd name="connsiteX13" fmla="*/ 633047 w 1388607"/>
                <a:gd name="connsiteY13" fmla="*/ 703384 h 1098170"/>
                <a:gd name="connsiteX14" fmla="*/ 884256 w 1388607"/>
                <a:gd name="connsiteY14" fmla="*/ 733529 h 1098170"/>
                <a:gd name="connsiteX15" fmla="*/ 1185706 w 1388607"/>
                <a:gd name="connsiteY15" fmla="*/ 693336 h 1098170"/>
                <a:gd name="connsiteX16" fmla="*/ 1386673 w 1388607"/>
                <a:gd name="connsiteY16" fmla="*/ 592852 h 1098170"/>
                <a:gd name="connsiteX0" fmla="*/ 1386673 w 1388607"/>
                <a:gd name="connsiteY0" fmla="*/ 593445 h 1098763"/>
                <a:gd name="connsiteX1" fmla="*/ 1386673 w 1388607"/>
                <a:gd name="connsiteY1" fmla="*/ 854703 h 1098763"/>
                <a:gd name="connsiteX2" fmla="*/ 1185706 w 1388607"/>
                <a:gd name="connsiteY2" fmla="*/ 975282 h 1098763"/>
                <a:gd name="connsiteX3" fmla="*/ 964642 w 1388607"/>
                <a:gd name="connsiteY3" fmla="*/ 1065718 h 1098763"/>
                <a:gd name="connsiteX4" fmla="*/ 612950 w 1388607"/>
                <a:gd name="connsiteY4" fmla="*/ 1095863 h 1098763"/>
                <a:gd name="connsiteX5" fmla="*/ 0 w 1388607"/>
                <a:gd name="connsiteY5" fmla="*/ 1095863 h 1098763"/>
                <a:gd name="connsiteX6" fmla="*/ 200967 w 1388607"/>
                <a:gd name="connsiteY6" fmla="*/ 714026 h 1098763"/>
                <a:gd name="connsiteX7" fmla="*/ 432080 w 1388607"/>
                <a:gd name="connsiteY7" fmla="*/ 322140 h 1098763"/>
                <a:gd name="connsiteX8" fmla="*/ 663192 w 1388607"/>
                <a:gd name="connsiteY8" fmla="*/ 111125 h 1098763"/>
                <a:gd name="connsiteX9" fmla="*/ 890807 w 1388607"/>
                <a:gd name="connsiteY9" fmla="*/ 0 h 1098763"/>
                <a:gd name="connsiteX10" fmla="*/ 1135377 w 1388607"/>
                <a:gd name="connsiteY10" fmla="*/ 132227 h 1098763"/>
                <a:gd name="connsiteX11" fmla="*/ 964642 w 1388607"/>
                <a:gd name="connsiteY11" fmla="*/ 181463 h 1098763"/>
                <a:gd name="connsiteX12" fmla="*/ 783772 w 1388607"/>
                <a:gd name="connsiteY12" fmla="*/ 362333 h 1098763"/>
                <a:gd name="connsiteX13" fmla="*/ 633047 w 1388607"/>
                <a:gd name="connsiteY13" fmla="*/ 703977 h 1098763"/>
                <a:gd name="connsiteX14" fmla="*/ 884256 w 1388607"/>
                <a:gd name="connsiteY14" fmla="*/ 734122 h 1098763"/>
                <a:gd name="connsiteX15" fmla="*/ 1185706 w 1388607"/>
                <a:gd name="connsiteY15" fmla="*/ 693929 h 1098763"/>
                <a:gd name="connsiteX16" fmla="*/ 1386673 w 1388607"/>
                <a:gd name="connsiteY16" fmla="*/ 593445 h 1098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88607" h="1098763">
                  <a:moveTo>
                    <a:pt x="1386673" y="593445"/>
                  </a:moveTo>
                  <a:cubicBezTo>
                    <a:pt x="1390023" y="630289"/>
                    <a:pt x="1388348" y="811160"/>
                    <a:pt x="1386673" y="854703"/>
                  </a:cubicBezTo>
                  <a:cubicBezTo>
                    <a:pt x="1316335" y="891547"/>
                    <a:pt x="1256044" y="940113"/>
                    <a:pt x="1185706" y="975282"/>
                  </a:cubicBezTo>
                  <a:cubicBezTo>
                    <a:pt x="1115368" y="1010451"/>
                    <a:pt x="1060101" y="1045621"/>
                    <a:pt x="964642" y="1065718"/>
                  </a:cubicBezTo>
                  <a:cubicBezTo>
                    <a:pt x="869183" y="1085815"/>
                    <a:pt x="773724" y="1090839"/>
                    <a:pt x="612950" y="1095863"/>
                  </a:cubicBezTo>
                  <a:cubicBezTo>
                    <a:pt x="452176" y="1100887"/>
                    <a:pt x="226088" y="1098375"/>
                    <a:pt x="0" y="1095863"/>
                  </a:cubicBezTo>
                  <a:cubicBezTo>
                    <a:pt x="66989" y="968584"/>
                    <a:pt x="128954" y="842980"/>
                    <a:pt x="200967" y="714026"/>
                  </a:cubicBezTo>
                  <a:cubicBezTo>
                    <a:pt x="272980" y="585072"/>
                    <a:pt x="355043" y="422623"/>
                    <a:pt x="432080" y="322140"/>
                  </a:cubicBezTo>
                  <a:cubicBezTo>
                    <a:pt x="509117" y="221657"/>
                    <a:pt x="586738" y="164815"/>
                    <a:pt x="663192" y="111125"/>
                  </a:cubicBezTo>
                  <a:cubicBezTo>
                    <a:pt x="739646" y="57435"/>
                    <a:pt x="822143" y="28470"/>
                    <a:pt x="890807" y="0"/>
                  </a:cubicBezTo>
                  <a:lnTo>
                    <a:pt x="1135377" y="132227"/>
                  </a:lnTo>
                  <a:cubicBezTo>
                    <a:pt x="1085135" y="152324"/>
                    <a:pt x="1023243" y="143112"/>
                    <a:pt x="964642" y="181463"/>
                  </a:cubicBezTo>
                  <a:cubicBezTo>
                    <a:pt x="906041" y="219814"/>
                    <a:pt x="839038" y="275247"/>
                    <a:pt x="783772" y="362333"/>
                  </a:cubicBezTo>
                  <a:cubicBezTo>
                    <a:pt x="728506" y="449419"/>
                    <a:pt x="680776" y="576698"/>
                    <a:pt x="633047" y="703977"/>
                  </a:cubicBezTo>
                  <a:lnTo>
                    <a:pt x="884256" y="734122"/>
                  </a:lnTo>
                  <a:cubicBezTo>
                    <a:pt x="976366" y="732447"/>
                    <a:pt x="1101970" y="717375"/>
                    <a:pt x="1185706" y="693929"/>
                  </a:cubicBezTo>
                  <a:cubicBezTo>
                    <a:pt x="1269442" y="670483"/>
                    <a:pt x="1383323" y="556601"/>
                    <a:pt x="1386673" y="59344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lumMod val="50000"/>
                    <a:alpha val="70000"/>
                  </a:srgbClr>
                </a:gs>
                <a:gs pos="56000">
                  <a:srgbClr val="FFC000">
                    <a:alpha val="50000"/>
                  </a:srgbClr>
                </a:gs>
                <a:gs pos="67000">
                  <a:srgbClr val="FFC000">
                    <a:lumMod val="60000"/>
                    <a:lumOff val="40000"/>
                  </a:srgbClr>
                </a:gs>
              </a:gsLst>
              <a:lin ang="132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 rot="7235592">
              <a:off x="13310347" y="-2069284"/>
              <a:ext cx="1388607" cy="1121611"/>
            </a:xfrm>
            <a:custGeom>
              <a:avLst/>
              <a:gdLst>
                <a:gd name="connsiteX0" fmla="*/ 1386673 w 1401938"/>
                <a:gd name="connsiteY0" fmla="*/ 592852 h 1098170"/>
                <a:gd name="connsiteX1" fmla="*/ 1386673 w 1401938"/>
                <a:gd name="connsiteY1" fmla="*/ 854110 h 1098170"/>
                <a:gd name="connsiteX2" fmla="*/ 1175658 w 1401938"/>
                <a:gd name="connsiteY2" fmla="*/ 964641 h 1098170"/>
                <a:gd name="connsiteX3" fmla="*/ 964642 w 1401938"/>
                <a:gd name="connsiteY3" fmla="*/ 1065125 h 1098170"/>
                <a:gd name="connsiteX4" fmla="*/ 612950 w 1401938"/>
                <a:gd name="connsiteY4" fmla="*/ 1095270 h 1098170"/>
                <a:gd name="connsiteX5" fmla="*/ 0 w 1401938"/>
                <a:gd name="connsiteY5" fmla="*/ 1095270 h 1098170"/>
                <a:gd name="connsiteX6" fmla="*/ 200967 w 1401938"/>
                <a:gd name="connsiteY6" fmla="*/ 713433 h 1098170"/>
                <a:gd name="connsiteX7" fmla="*/ 432080 w 1401938"/>
                <a:gd name="connsiteY7" fmla="*/ 321547 h 1098170"/>
                <a:gd name="connsiteX8" fmla="*/ 663192 w 1401938"/>
                <a:gd name="connsiteY8" fmla="*/ 110532 h 1098170"/>
                <a:gd name="connsiteX9" fmla="*/ 874207 w 1401938"/>
                <a:gd name="connsiteY9" fmla="*/ 0 h 1098170"/>
                <a:gd name="connsiteX10" fmla="*/ 1115367 w 1401938"/>
                <a:gd name="connsiteY10" fmla="*/ 120580 h 1098170"/>
                <a:gd name="connsiteX11" fmla="*/ 964642 w 1401938"/>
                <a:gd name="connsiteY11" fmla="*/ 180870 h 1098170"/>
                <a:gd name="connsiteX12" fmla="*/ 783772 w 1401938"/>
                <a:gd name="connsiteY12" fmla="*/ 361740 h 1098170"/>
                <a:gd name="connsiteX13" fmla="*/ 633047 w 1401938"/>
                <a:gd name="connsiteY13" fmla="*/ 703384 h 1098170"/>
                <a:gd name="connsiteX14" fmla="*/ 944546 w 1401938"/>
                <a:gd name="connsiteY14" fmla="*/ 703384 h 1098170"/>
                <a:gd name="connsiteX15" fmla="*/ 1185706 w 1401938"/>
                <a:gd name="connsiteY15" fmla="*/ 693336 h 1098170"/>
                <a:gd name="connsiteX16" fmla="*/ 1386673 w 1401938"/>
                <a:gd name="connsiteY16" fmla="*/ 592852 h 1098170"/>
                <a:gd name="connsiteX0" fmla="*/ 1386673 w 1401938"/>
                <a:gd name="connsiteY0" fmla="*/ 592852 h 1098170"/>
                <a:gd name="connsiteX1" fmla="*/ 1386673 w 1401938"/>
                <a:gd name="connsiteY1" fmla="*/ 854110 h 1098170"/>
                <a:gd name="connsiteX2" fmla="*/ 1175658 w 1401938"/>
                <a:gd name="connsiteY2" fmla="*/ 964641 h 1098170"/>
                <a:gd name="connsiteX3" fmla="*/ 964642 w 1401938"/>
                <a:gd name="connsiteY3" fmla="*/ 1065125 h 1098170"/>
                <a:gd name="connsiteX4" fmla="*/ 612950 w 1401938"/>
                <a:gd name="connsiteY4" fmla="*/ 1095270 h 1098170"/>
                <a:gd name="connsiteX5" fmla="*/ 0 w 1401938"/>
                <a:gd name="connsiteY5" fmla="*/ 1095270 h 1098170"/>
                <a:gd name="connsiteX6" fmla="*/ 200967 w 1401938"/>
                <a:gd name="connsiteY6" fmla="*/ 713433 h 1098170"/>
                <a:gd name="connsiteX7" fmla="*/ 432080 w 1401938"/>
                <a:gd name="connsiteY7" fmla="*/ 321547 h 1098170"/>
                <a:gd name="connsiteX8" fmla="*/ 663192 w 1401938"/>
                <a:gd name="connsiteY8" fmla="*/ 110532 h 1098170"/>
                <a:gd name="connsiteX9" fmla="*/ 874207 w 1401938"/>
                <a:gd name="connsiteY9" fmla="*/ 0 h 1098170"/>
                <a:gd name="connsiteX10" fmla="*/ 1115367 w 1401938"/>
                <a:gd name="connsiteY10" fmla="*/ 120580 h 1098170"/>
                <a:gd name="connsiteX11" fmla="*/ 964642 w 1401938"/>
                <a:gd name="connsiteY11" fmla="*/ 180870 h 1098170"/>
                <a:gd name="connsiteX12" fmla="*/ 783772 w 1401938"/>
                <a:gd name="connsiteY12" fmla="*/ 361740 h 1098170"/>
                <a:gd name="connsiteX13" fmla="*/ 633047 w 1401938"/>
                <a:gd name="connsiteY13" fmla="*/ 703384 h 1098170"/>
                <a:gd name="connsiteX14" fmla="*/ 884256 w 1401938"/>
                <a:gd name="connsiteY14" fmla="*/ 733529 h 1098170"/>
                <a:gd name="connsiteX15" fmla="*/ 1185706 w 1401938"/>
                <a:gd name="connsiteY15" fmla="*/ 693336 h 1098170"/>
                <a:gd name="connsiteX16" fmla="*/ 1386673 w 1401938"/>
                <a:gd name="connsiteY16" fmla="*/ 592852 h 1098170"/>
                <a:gd name="connsiteX0" fmla="*/ 1386673 w 1401938"/>
                <a:gd name="connsiteY0" fmla="*/ 592852 h 1098170"/>
                <a:gd name="connsiteX1" fmla="*/ 1386673 w 1401938"/>
                <a:gd name="connsiteY1" fmla="*/ 854110 h 1098170"/>
                <a:gd name="connsiteX2" fmla="*/ 1185706 w 1401938"/>
                <a:gd name="connsiteY2" fmla="*/ 974689 h 1098170"/>
                <a:gd name="connsiteX3" fmla="*/ 964642 w 1401938"/>
                <a:gd name="connsiteY3" fmla="*/ 1065125 h 1098170"/>
                <a:gd name="connsiteX4" fmla="*/ 612950 w 1401938"/>
                <a:gd name="connsiteY4" fmla="*/ 1095270 h 1098170"/>
                <a:gd name="connsiteX5" fmla="*/ 0 w 1401938"/>
                <a:gd name="connsiteY5" fmla="*/ 1095270 h 1098170"/>
                <a:gd name="connsiteX6" fmla="*/ 200967 w 1401938"/>
                <a:gd name="connsiteY6" fmla="*/ 713433 h 1098170"/>
                <a:gd name="connsiteX7" fmla="*/ 432080 w 1401938"/>
                <a:gd name="connsiteY7" fmla="*/ 321547 h 1098170"/>
                <a:gd name="connsiteX8" fmla="*/ 663192 w 1401938"/>
                <a:gd name="connsiteY8" fmla="*/ 110532 h 1098170"/>
                <a:gd name="connsiteX9" fmla="*/ 874207 w 1401938"/>
                <a:gd name="connsiteY9" fmla="*/ 0 h 1098170"/>
                <a:gd name="connsiteX10" fmla="*/ 1115367 w 1401938"/>
                <a:gd name="connsiteY10" fmla="*/ 120580 h 1098170"/>
                <a:gd name="connsiteX11" fmla="*/ 964642 w 1401938"/>
                <a:gd name="connsiteY11" fmla="*/ 180870 h 1098170"/>
                <a:gd name="connsiteX12" fmla="*/ 783772 w 1401938"/>
                <a:gd name="connsiteY12" fmla="*/ 361740 h 1098170"/>
                <a:gd name="connsiteX13" fmla="*/ 633047 w 1401938"/>
                <a:gd name="connsiteY13" fmla="*/ 703384 h 1098170"/>
                <a:gd name="connsiteX14" fmla="*/ 884256 w 1401938"/>
                <a:gd name="connsiteY14" fmla="*/ 733529 h 1098170"/>
                <a:gd name="connsiteX15" fmla="*/ 1185706 w 1401938"/>
                <a:gd name="connsiteY15" fmla="*/ 693336 h 1098170"/>
                <a:gd name="connsiteX16" fmla="*/ 1386673 w 1401938"/>
                <a:gd name="connsiteY16" fmla="*/ 592852 h 1098170"/>
                <a:gd name="connsiteX0" fmla="*/ 1386673 w 1388607"/>
                <a:gd name="connsiteY0" fmla="*/ 592852 h 1098170"/>
                <a:gd name="connsiteX1" fmla="*/ 1386673 w 1388607"/>
                <a:gd name="connsiteY1" fmla="*/ 854110 h 1098170"/>
                <a:gd name="connsiteX2" fmla="*/ 1185706 w 1388607"/>
                <a:gd name="connsiteY2" fmla="*/ 974689 h 1098170"/>
                <a:gd name="connsiteX3" fmla="*/ 964642 w 1388607"/>
                <a:gd name="connsiteY3" fmla="*/ 1065125 h 1098170"/>
                <a:gd name="connsiteX4" fmla="*/ 612950 w 1388607"/>
                <a:gd name="connsiteY4" fmla="*/ 1095270 h 1098170"/>
                <a:gd name="connsiteX5" fmla="*/ 0 w 1388607"/>
                <a:gd name="connsiteY5" fmla="*/ 1095270 h 1098170"/>
                <a:gd name="connsiteX6" fmla="*/ 200967 w 1388607"/>
                <a:gd name="connsiteY6" fmla="*/ 713433 h 1098170"/>
                <a:gd name="connsiteX7" fmla="*/ 432080 w 1388607"/>
                <a:gd name="connsiteY7" fmla="*/ 321547 h 1098170"/>
                <a:gd name="connsiteX8" fmla="*/ 663192 w 1388607"/>
                <a:gd name="connsiteY8" fmla="*/ 110532 h 1098170"/>
                <a:gd name="connsiteX9" fmla="*/ 874207 w 1388607"/>
                <a:gd name="connsiteY9" fmla="*/ 0 h 1098170"/>
                <a:gd name="connsiteX10" fmla="*/ 1115367 w 1388607"/>
                <a:gd name="connsiteY10" fmla="*/ 120580 h 1098170"/>
                <a:gd name="connsiteX11" fmla="*/ 964642 w 1388607"/>
                <a:gd name="connsiteY11" fmla="*/ 180870 h 1098170"/>
                <a:gd name="connsiteX12" fmla="*/ 783772 w 1388607"/>
                <a:gd name="connsiteY12" fmla="*/ 361740 h 1098170"/>
                <a:gd name="connsiteX13" fmla="*/ 633047 w 1388607"/>
                <a:gd name="connsiteY13" fmla="*/ 703384 h 1098170"/>
                <a:gd name="connsiteX14" fmla="*/ 884256 w 1388607"/>
                <a:gd name="connsiteY14" fmla="*/ 733529 h 1098170"/>
                <a:gd name="connsiteX15" fmla="*/ 1185706 w 1388607"/>
                <a:gd name="connsiteY15" fmla="*/ 693336 h 1098170"/>
                <a:gd name="connsiteX16" fmla="*/ 1386673 w 1388607"/>
                <a:gd name="connsiteY16" fmla="*/ 592852 h 1098170"/>
                <a:gd name="connsiteX0" fmla="*/ 1386673 w 1388607"/>
                <a:gd name="connsiteY0" fmla="*/ 604486 h 1109804"/>
                <a:gd name="connsiteX1" fmla="*/ 1386673 w 1388607"/>
                <a:gd name="connsiteY1" fmla="*/ 865744 h 1109804"/>
                <a:gd name="connsiteX2" fmla="*/ 1185706 w 1388607"/>
                <a:gd name="connsiteY2" fmla="*/ 986323 h 1109804"/>
                <a:gd name="connsiteX3" fmla="*/ 964642 w 1388607"/>
                <a:gd name="connsiteY3" fmla="*/ 1076759 h 1109804"/>
                <a:gd name="connsiteX4" fmla="*/ 612950 w 1388607"/>
                <a:gd name="connsiteY4" fmla="*/ 1106904 h 1109804"/>
                <a:gd name="connsiteX5" fmla="*/ 0 w 1388607"/>
                <a:gd name="connsiteY5" fmla="*/ 1106904 h 1109804"/>
                <a:gd name="connsiteX6" fmla="*/ 200967 w 1388607"/>
                <a:gd name="connsiteY6" fmla="*/ 725067 h 1109804"/>
                <a:gd name="connsiteX7" fmla="*/ 432080 w 1388607"/>
                <a:gd name="connsiteY7" fmla="*/ 333181 h 1109804"/>
                <a:gd name="connsiteX8" fmla="*/ 663192 w 1388607"/>
                <a:gd name="connsiteY8" fmla="*/ 122166 h 1109804"/>
                <a:gd name="connsiteX9" fmla="*/ 893885 w 1388607"/>
                <a:gd name="connsiteY9" fmla="*/ 0 h 1109804"/>
                <a:gd name="connsiteX10" fmla="*/ 1115367 w 1388607"/>
                <a:gd name="connsiteY10" fmla="*/ 132214 h 1109804"/>
                <a:gd name="connsiteX11" fmla="*/ 964642 w 1388607"/>
                <a:gd name="connsiteY11" fmla="*/ 192504 h 1109804"/>
                <a:gd name="connsiteX12" fmla="*/ 783772 w 1388607"/>
                <a:gd name="connsiteY12" fmla="*/ 373374 h 1109804"/>
                <a:gd name="connsiteX13" fmla="*/ 633047 w 1388607"/>
                <a:gd name="connsiteY13" fmla="*/ 715018 h 1109804"/>
                <a:gd name="connsiteX14" fmla="*/ 884256 w 1388607"/>
                <a:gd name="connsiteY14" fmla="*/ 745163 h 1109804"/>
                <a:gd name="connsiteX15" fmla="*/ 1185706 w 1388607"/>
                <a:gd name="connsiteY15" fmla="*/ 704970 h 1109804"/>
                <a:gd name="connsiteX16" fmla="*/ 1386673 w 1388607"/>
                <a:gd name="connsiteY16" fmla="*/ 604486 h 1109804"/>
                <a:gd name="connsiteX0" fmla="*/ 1386673 w 1388607"/>
                <a:gd name="connsiteY0" fmla="*/ 616293 h 1121611"/>
                <a:gd name="connsiteX1" fmla="*/ 1386673 w 1388607"/>
                <a:gd name="connsiteY1" fmla="*/ 877551 h 1121611"/>
                <a:gd name="connsiteX2" fmla="*/ 1185706 w 1388607"/>
                <a:gd name="connsiteY2" fmla="*/ 998130 h 1121611"/>
                <a:gd name="connsiteX3" fmla="*/ 964642 w 1388607"/>
                <a:gd name="connsiteY3" fmla="*/ 1088566 h 1121611"/>
                <a:gd name="connsiteX4" fmla="*/ 612950 w 1388607"/>
                <a:gd name="connsiteY4" fmla="*/ 1118711 h 1121611"/>
                <a:gd name="connsiteX5" fmla="*/ 0 w 1388607"/>
                <a:gd name="connsiteY5" fmla="*/ 1118711 h 1121611"/>
                <a:gd name="connsiteX6" fmla="*/ 200967 w 1388607"/>
                <a:gd name="connsiteY6" fmla="*/ 736874 h 1121611"/>
                <a:gd name="connsiteX7" fmla="*/ 432080 w 1388607"/>
                <a:gd name="connsiteY7" fmla="*/ 344988 h 1121611"/>
                <a:gd name="connsiteX8" fmla="*/ 663192 w 1388607"/>
                <a:gd name="connsiteY8" fmla="*/ 133973 h 1121611"/>
                <a:gd name="connsiteX9" fmla="*/ 886904 w 1388607"/>
                <a:gd name="connsiteY9" fmla="*/ 0 h 1121611"/>
                <a:gd name="connsiteX10" fmla="*/ 1115367 w 1388607"/>
                <a:gd name="connsiteY10" fmla="*/ 144021 h 1121611"/>
                <a:gd name="connsiteX11" fmla="*/ 964642 w 1388607"/>
                <a:gd name="connsiteY11" fmla="*/ 204311 h 1121611"/>
                <a:gd name="connsiteX12" fmla="*/ 783772 w 1388607"/>
                <a:gd name="connsiteY12" fmla="*/ 385181 h 1121611"/>
                <a:gd name="connsiteX13" fmla="*/ 633047 w 1388607"/>
                <a:gd name="connsiteY13" fmla="*/ 726825 h 1121611"/>
                <a:gd name="connsiteX14" fmla="*/ 884256 w 1388607"/>
                <a:gd name="connsiteY14" fmla="*/ 756970 h 1121611"/>
                <a:gd name="connsiteX15" fmla="*/ 1185706 w 1388607"/>
                <a:gd name="connsiteY15" fmla="*/ 716777 h 1121611"/>
                <a:gd name="connsiteX16" fmla="*/ 1386673 w 1388607"/>
                <a:gd name="connsiteY16" fmla="*/ 616293 h 1121611"/>
                <a:gd name="connsiteX0" fmla="*/ 1386673 w 1388607"/>
                <a:gd name="connsiteY0" fmla="*/ 616293 h 1121611"/>
                <a:gd name="connsiteX1" fmla="*/ 1386673 w 1388607"/>
                <a:gd name="connsiteY1" fmla="*/ 877551 h 1121611"/>
                <a:gd name="connsiteX2" fmla="*/ 1204493 w 1388607"/>
                <a:gd name="connsiteY2" fmla="*/ 1002957 h 1121611"/>
                <a:gd name="connsiteX3" fmla="*/ 964642 w 1388607"/>
                <a:gd name="connsiteY3" fmla="*/ 1088566 h 1121611"/>
                <a:gd name="connsiteX4" fmla="*/ 612950 w 1388607"/>
                <a:gd name="connsiteY4" fmla="*/ 1118711 h 1121611"/>
                <a:gd name="connsiteX5" fmla="*/ 0 w 1388607"/>
                <a:gd name="connsiteY5" fmla="*/ 1118711 h 1121611"/>
                <a:gd name="connsiteX6" fmla="*/ 200967 w 1388607"/>
                <a:gd name="connsiteY6" fmla="*/ 736874 h 1121611"/>
                <a:gd name="connsiteX7" fmla="*/ 432080 w 1388607"/>
                <a:gd name="connsiteY7" fmla="*/ 344988 h 1121611"/>
                <a:gd name="connsiteX8" fmla="*/ 663192 w 1388607"/>
                <a:gd name="connsiteY8" fmla="*/ 133973 h 1121611"/>
                <a:gd name="connsiteX9" fmla="*/ 886904 w 1388607"/>
                <a:gd name="connsiteY9" fmla="*/ 0 h 1121611"/>
                <a:gd name="connsiteX10" fmla="*/ 1115367 w 1388607"/>
                <a:gd name="connsiteY10" fmla="*/ 144021 h 1121611"/>
                <a:gd name="connsiteX11" fmla="*/ 964642 w 1388607"/>
                <a:gd name="connsiteY11" fmla="*/ 204311 h 1121611"/>
                <a:gd name="connsiteX12" fmla="*/ 783772 w 1388607"/>
                <a:gd name="connsiteY12" fmla="*/ 385181 h 1121611"/>
                <a:gd name="connsiteX13" fmla="*/ 633047 w 1388607"/>
                <a:gd name="connsiteY13" fmla="*/ 726825 h 1121611"/>
                <a:gd name="connsiteX14" fmla="*/ 884256 w 1388607"/>
                <a:gd name="connsiteY14" fmla="*/ 756970 h 1121611"/>
                <a:gd name="connsiteX15" fmla="*/ 1185706 w 1388607"/>
                <a:gd name="connsiteY15" fmla="*/ 716777 h 1121611"/>
                <a:gd name="connsiteX16" fmla="*/ 1386673 w 1388607"/>
                <a:gd name="connsiteY16" fmla="*/ 616293 h 1121611"/>
                <a:gd name="connsiteX0" fmla="*/ 1386673 w 1388607"/>
                <a:gd name="connsiteY0" fmla="*/ 616293 h 1121611"/>
                <a:gd name="connsiteX1" fmla="*/ 1386673 w 1388607"/>
                <a:gd name="connsiteY1" fmla="*/ 877551 h 1121611"/>
                <a:gd name="connsiteX2" fmla="*/ 1204493 w 1388607"/>
                <a:gd name="connsiteY2" fmla="*/ 1002957 h 1121611"/>
                <a:gd name="connsiteX3" fmla="*/ 964642 w 1388607"/>
                <a:gd name="connsiteY3" fmla="*/ 1088566 h 1121611"/>
                <a:gd name="connsiteX4" fmla="*/ 612950 w 1388607"/>
                <a:gd name="connsiteY4" fmla="*/ 1118711 h 1121611"/>
                <a:gd name="connsiteX5" fmla="*/ 0 w 1388607"/>
                <a:gd name="connsiteY5" fmla="*/ 1118711 h 1121611"/>
                <a:gd name="connsiteX6" fmla="*/ 200967 w 1388607"/>
                <a:gd name="connsiteY6" fmla="*/ 736874 h 1121611"/>
                <a:gd name="connsiteX7" fmla="*/ 432080 w 1388607"/>
                <a:gd name="connsiteY7" fmla="*/ 344988 h 1121611"/>
                <a:gd name="connsiteX8" fmla="*/ 656929 w 1388607"/>
                <a:gd name="connsiteY8" fmla="*/ 132364 h 1121611"/>
                <a:gd name="connsiteX9" fmla="*/ 886904 w 1388607"/>
                <a:gd name="connsiteY9" fmla="*/ 0 h 1121611"/>
                <a:gd name="connsiteX10" fmla="*/ 1115367 w 1388607"/>
                <a:gd name="connsiteY10" fmla="*/ 144021 h 1121611"/>
                <a:gd name="connsiteX11" fmla="*/ 964642 w 1388607"/>
                <a:gd name="connsiteY11" fmla="*/ 204311 h 1121611"/>
                <a:gd name="connsiteX12" fmla="*/ 783772 w 1388607"/>
                <a:gd name="connsiteY12" fmla="*/ 385181 h 1121611"/>
                <a:gd name="connsiteX13" fmla="*/ 633047 w 1388607"/>
                <a:gd name="connsiteY13" fmla="*/ 726825 h 1121611"/>
                <a:gd name="connsiteX14" fmla="*/ 884256 w 1388607"/>
                <a:gd name="connsiteY14" fmla="*/ 756970 h 1121611"/>
                <a:gd name="connsiteX15" fmla="*/ 1185706 w 1388607"/>
                <a:gd name="connsiteY15" fmla="*/ 716777 h 1121611"/>
                <a:gd name="connsiteX16" fmla="*/ 1386673 w 1388607"/>
                <a:gd name="connsiteY16" fmla="*/ 616293 h 1121611"/>
                <a:gd name="connsiteX0" fmla="*/ 1386673 w 1388607"/>
                <a:gd name="connsiteY0" fmla="*/ 616293 h 1121611"/>
                <a:gd name="connsiteX1" fmla="*/ 1386673 w 1388607"/>
                <a:gd name="connsiteY1" fmla="*/ 877551 h 1121611"/>
                <a:gd name="connsiteX2" fmla="*/ 1204493 w 1388607"/>
                <a:gd name="connsiteY2" fmla="*/ 1002957 h 1121611"/>
                <a:gd name="connsiteX3" fmla="*/ 964642 w 1388607"/>
                <a:gd name="connsiteY3" fmla="*/ 1088566 h 1121611"/>
                <a:gd name="connsiteX4" fmla="*/ 612950 w 1388607"/>
                <a:gd name="connsiteY4" fmla="*/ 1118711 h 1121611"/>
                <a:gd name="connsiteX5" fmla="*/ 0 w 1388607"/>
                <a:gd name="connsiteY5" fmla="*/ 1118711 h 1121611"/>
                <a:gd name="connsiteX6" fmla="*/ 200967 w 1388607"/>
                <a:gd name="connsiteY6" fmla="*/ 736874 h 1121611"/>
                <a:gd name="connsiteX7" fmla="*/ 432080 w 1388607"/>
                <a:gd name="connsiteY7" fmla="*/ 344988 h 1121611"/>
                <a:gd name="connsiteX8" fmla="*/ 656929 w 1388607"/>
                <a:gd name="connsiteY8" fmla="*/ 132364 h 1121611"/>
                <a:gd name="connsiteX9" fmla="*/ 886904 w 1388607"/>
                <a:gd name="connsiteY9" fmla="*/ 0 h 1121611"/>
                <a:gd name="connsiteX10" fmla="*/ 1115367 w 1388607"/>
                <a:gd name="connsiteY10" fmla="*/ 144021 h 1121611"/>
                <a:gd name="connsiteX11" fmla="*/ 964642 w 1388607"/>
                <a:gd name="connsiteY11" fmla="*/ 204311 h 1121611"/>
                <a:gd name="connsiteX12" fmla="*/ 783772 w 1388607"/>
                <a:gd name="connsiteY12" fmla="*/ 385181 h 1121611"/>
                <a:gd name="connsiteX13" fmla="*/ 633047 w 1388607"/>
                <a:gd name="connsiteY13" fmla="*/ 726825 h 1121611"/>
                <a:gd name="connsiteX14" fmla="*/ 884256 w 1388607"/>
                <a:gd name="connsiteY14" fmla="*/ 756970 h 1121611"/>
                <a:gd name="connsiteX15" fmla="*/ 1185706 w 1388607"/>
                <a:gd name="connsiteY15" fmla="*/ 716777 h 1121611"/>
                <a:gd name="connsiteX16" fmla="*/ 1386673 w 1388607"/>
                <a:gd name="connsiteY16" fmla="*/ 616293 h 1121611"/>
                <a:gd name="connsiteX0" fmla="*/ 1386673 w 1388607"/>
                <a:gd name="connsiteY0" fmla="*/ 616293 h 1121611"/>
                <a:gd name="connsiteX1" fmla="*/ 1386673 w 1388607"/>
                <a:gd name="connsiteY1" fmla="*/ 877551 h 1121611"/>
                <a:gd name="connsiteX2" fmla="*/ 1204493 w 1388607"/>
                <a:gd name="connsiteY2" fmla="*/ 1002957 h 1121611"/>
                <a:gd name="connsiteX3" fmla="*/ 964642 w 1388607"/>
                <a:gd name="connsiteY3" fmla="*/ 1088566 h 1121611"/>
                <a:gd name="connsiteX4" fmla="*/ 612950 w 1388607"/>
                <a:gd name="connsiteY4" fmla="*/ 1118711 h 1121611"/>
                <a:gd name="connsiteX5" fmla="*/ 0 w 1388607"/>
                <a:gd name="connsiteY5" fmla="*/ 1118711 h 1121611"/>
                <a:gd name="connsiteX6" fmla="*/ 200967 w 1388607"/>
                <a:gd name="connsiteY6" fmla="*/ 736874 h 1121611"/>
                <a:gd name="connsiteX7" fmla="*/ 432080 w 1388607"/>
                <a:gd name="connsiteY7" fmla="*/ 344988 h 1121611"/>
                <a:gd name="connsiteX8" fmla="*/ 656929 w 1388607"/>
                <a:gd name="connsiteY8" fmla="*/ 132364 h 1121611"/>
                <a:gd name="connsiteX9" fmla="*/ 886904 w 1388607"/>
                <a:gd name="connsiteY9" fmla="*/ 0 h 1121611"/>
                <a:gd name="connsiteX10" fmla="*/ 1123725 w 1388607"/>
                <a:gd name="connsiteY10" fmla="*/ 135770 h 1121611"/>
                <a:gd name="connsiteX11" fmla="*/ 964642 w 1388607"/>
                <a:gd name="connsiteY11" fmla="*/ 204311 h 1121611"/>
                <a:gd name="connsiteX12" fmla="*/ 783772 w 1388607"/>
                <a:gd name="connsiteY12" fmla="*/ 385181 h 1121611"/>
                <a:gd name="connsiteX13" fmla="*/ 633047 w 1388607"/>
                <a:gd name="connsiteY13" fmla="*/ 726825 h 1121611"/>
                <a:gd name="connsiteX14" fmla="*/ 884256 w 1388607"/>
                <a:gd name="connsiteY14" fmla="*/ 756970 h 1121611"/>
                <a:gd name="connsiteX15" fmla="*/ 1185706 w 1388607"/>
                <a:gd name="connsiteY15" fmla="*/ 716777 h 1121611"/>
                <a:gd name="connsiteX16" fmla="*/ 1386673 w 1388607"/>
                <a:gd name="connsiteY16" fmla="*/ 616293 h 1121611"/>
                <a:gd name="connsiteX0" fmla="*/ 1386673 w 1388607"/>
                <a:gd name="connsiteY0" fmla="*/ 616293 h 1121611"/>
                <a:gd name="connsiteX1" fmla="*/ 1386673 w 1388607"/>
                <a:gd name="connsiteY1" fmla="*/ 877551 h 1121611"/>
                <a:gd name="connsiteX2" fmla="*/ 1204493 w 1388607"/>
                <a:gd name="connsiteY2" fmla="*/ 1002957 h 1121611"/>
                <a:gd name="connsiteX3" fmla="*/ 964642 w 1388607"/>
                <a:gd name="connsiteY3" fmla="*/ 1088566 h 1121611"/>
                <a:gd name="connsiteX4" fmla="*/ 612950 w 1388607"/>
                <a:gd name="connsiteY4" fmla="*/ 1118711 h 1121611"/>
                <a:gd name="connsiteX5" fmla="*/ 0 w 1388607"/>
                <a:gd name="connsiteY5" fmla="*/ 1118711 h 1121611"/>
                <a:gd name="connsiteX6" fmla="*/ 200967 w 1388607"/>
                <a:gd name="connsiteY6" fmla="*/ 736874 h 1121611"/>
                <a:gd name="connsiteX7" fmla="*/ 432080 w 1388607"/>
                <a:gd name="connsiteY7" fmla="*/ 344988 h 1121611"/>
                <a:gd name="connsiteX8" fmla="*/ 656929 w 1388607"/>
                <a:gd name="connsiteY8" fmla="*/ 132364 h 1121611"/>
                <a:gd name="connsiteX9" fmla="*/ 886904 w 1388607"/>
                <a:gd name="connsiteY9" fmla="*/ 0 h 1121611"/>
                <a:gd name="connsiteX10" fmla="*/ 1117371 w 1388607"/>
                <a:gd name="connsiteY10" fmla="*/ 136217 h 1121611"/>
                <a:gd name="connsiteX11" fmla="*/ 964642 w 1388607"/>
                <a:gd name="connsiteY11" fmla="*/ 204311 h 1121611"/>
                <a:gd name="connsiteX12" fmla="*/ 783772 w 1388607"/>
                <a:gd name="connsiteY12" fmla="*/ 385181 h 1121611"/>
                <a:gd name="connsiteX13" fmla="*/ 633047 w 1388607"/>
                <a:gd name="connsiteY13" fmla="*/ 726825 h 1121611"/>
                <a:gd name="connsiteX14" fmla="*/ 884256 w 1388607"/>
                <a:gd name="connsiteY14" fmla="*/ 756970 h 1121611"/>
                <a:gd name="connsiteX15" fmla="*/ 1185706 w 1388607"/>
                <a:gd name="connsiteY15" fmla="*/ 716777 h 1121611"/>
                <a:gd name="connsiteX16" fmla="*/ 1386673 w 1388607"/>
                <a:gd name="connsiteY16" fmla="*/ 616293 h 1121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88607" h="1121611">
                  <a:moveTo>
                    <a:pt x="1386673" y="616293"/>
                  </a:moveTo>
                  <a:cubicBezTo>
                    <a:pt x="1390023" y="653137"/>
                    <a:pt x="1388348" y="834008"/>
                    <a:pt x="1386673" y="877551"/>
                  </a:cubicBezTo>
                  <a:cubicBezTo>
                    <a:pt x="1316335" y="914395"/>
                    <a:pt x="1274831" y="967788"/>
                    <a:pt x="1204493" y="1002957"/>
                  </a:cubicBezTo>
                  <a:cubicBezTo>
                    <a:pt x="1134155" y="1038126"/>
                    <a:pt x="1063232" y="1069274"/>
                    <a:pt x="964642" y="1088566"/>
                  </a:cubicBezTo>
                  <a:cubicBezTo>
                    <a:pt x="866052" y="1107858"/>
                    <a:pt x="773724" y="1113687"/>
                    <a:pt x="612950" y="1118711"/>
                  </a:cubicBezTo>
                  <a:cubicBezTo>
                    <a:pt x="452176" y="1123735"/>
                    <a:pt x="226088" y="1121223"/>
                    <a:pt x="0" y="1118711"/>
                  </a:cubicBezTo>
                  <a:cubicBezTo>
                    <a:pt x="66989" y="991432"/>
                    <a:pt x="128954" y="865828"/>
                    <a:pt x="200967" y="736874"/>
                  </a:cubicBezTo>
                  <a:cubicBezTo>
                    <a:pt x="272980" y="607920"/>
                    <a:pt x="356086" y="445740"/>
                    <a:pt x="432080" y="344988"/>
                  </a:cubicBezTo>
                  <a:cubicBezTo>
                    <a:pt x="508074" y="244236"/>
                    <a:pt x="581125" y="189862"/>
                    <a:pt x="656929" y="132364"/>
                  </a:cubicBezTo>
                  <a:cubicBezTo>
                    <a:pt x="732733" y="74866"/>
                    <a:pt x="818240" y="28470"/>
                    <a:pt x="886904" y="0"/>
                  </a:cubicBezTo>
                  <a:lnTo>
                    <a:pt x="1117371" y="136217"/>
                  </a:lnTo>
                  <a:cubicBezTo>
                    <a:pt x="1067129" y="156314"/>
                    <a:pt x="1020242" y="162817"/>
                    <a:pt x="964642" y="204311"/>
                  </a:cubicBezTo>
                  <a:cubicBezTo>
                    <a:pt x="909042" y="245805"/>
                    <a:pt x="839038" y="298095"/>
                    <a:pt x="783772" y="385181"/>
                  </a:cubicBezTo>
                  <a:cubicBezTo>
                    <a:pt x="728506" y="472267"/>
                    <a:pt x="680776" y="599546"/>
                    <a:pt x="633047" y="726825"/>
                  </a:cubicBezTo>
                  <a:cubicBezTo>
                    <a:pt x="716783" y="736873"/>
                    <a:pt x="769036" y="765537"/>
                    <a:pt x="884256" y="756970"/>
                  </a:cubicBezTo>
                  <a:cubicBezTo>
                    <a:pt x="976366" y="755295"/>
                    <a:pt x="1101970" y="740223"/>
                    <a:pt x="1185706" y="716777"/>
                  </a:cubicBezTo>
                  <a:cubicBezTo>
                    <a:pt x="1269442" y="693331"/>
                    <a:pt x="1383323" y="579449"/>
                    <a:pt x="1386673" y="61629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497AE">
                    <a:lumMod val="50000"/>
                    <a:alpha val="70000"/>
                  </a:srgbClr>
                </a:gs>
                <a:gs pos="57000">
                  <a:srgbClr val="3497AE">
                    <a:alpha val="50000"/>
                  </a:srgbClr>
                </a:gs>
                <a:gs pos="80000">
                  <a:srgbClr val="3497AE">
                    <a:lumMod val="60000"/>
                    <a:lumOff val="40000"/>
                  </a:srgbClr>
                </a:gs>
              </a:gsLst>
              <a:lin ang="9000000" scaled="0"/>
              <a:tileRect/>
            </a:gradFill>
            <a:ln w="38100" cap="flat" cmpd="thickThin" algn="ctr">
              <a:noFill/>
              <a:prstDash val="solid"/>
            </a:ln>
            <a:effectLst/>
            <a:scene3d>
              <a:camera prst="orthographicFront"/>
              <a:lightRig rig="flat" dir="t">
                <a:rot lat="0" lon="0" rev="5400000"/>
              </a:lightRig>
            </a:scene3d>
            <a:sp3d>
              <a:bevelT w="38100" h="38100" prst="softRound"/>
              <a:bevelB w="38100" h="38100"/>
            </a:sp3d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kern="0">
                <a:solidFill>
                  <a:srgbClr val="FFFFFF"/>
                </a:solidFill>
                <a:effectLst>
                  <a:outerShdw blurRad="292100" dist="38100" dir="2700000" sx="101000" sy="101000" algn="tl" rotWithShape="0">
                    <a:srgbClr val="080808"/>
                  </a:outerShdw>
                </a:effectLst>
                <a:latin typeface="Segoe Semibold" pitchFamily="34" charset="0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3275190" y="3394882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809985" y="4381508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666977" y="4381508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142965" y="5334013"/>
            <a:ext cx="1281120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srgbClr val="0070C0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2133" dirty="0">
              <a:solidFill>
                <a:srgbClr val="0070C0"/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952992" y="5429264"/>
            <a:ext cx="1281120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srgbClr val="0070C0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2133" dirty="0">
              <a:solidFill>
                <a:srgbClr val="0070C0"/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047979" y="1428736"/>
            <a:ext cx="1281120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pic>
        <p:nvPicPr>
          <p:cNvPr id="33" name="Picture 2" descr="C:\Users\chenkui\Desktop\PPT图表研究院-0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290"/>
          <a:stretch/>
        </p:blipFill>
        <p:spPr bwMode="auto">
          <a:xfrm>
            <a:off x="3333731" y="3905253"/>
            <a:ext cx="643492" cy="622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5695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>
            <a:grpSpLocks/>
          </p:cNvGrpSpPr>
          <p:nvPr/>
        </p:nvGrpSpPr>
        <p:grpSpPr bwMode="auto">
          <a:xfrm>
            <a:off x="1" y="323354"/>
            <a:ext cx="640327" cy="751077"/>
            <a:chOff x="0" y="242094"/>
            <a:chExt cx="480244" cy="564356"/>
          </a:xfrm>
        </p:grpSpPr>
        <p:sp>
          <p:nvSpPr>
            <p:cNvPr id="44" name="矩形 43"/>
            <p:cNvSpPr/>
            <p:nvPr/>
          </p:nvSpPr>
          <p:spPr>
            <a:xfrm>
              <a:off x="0" y="242468"/>
              <a:ext cx="425449" cy="564610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481012" y="242468"/>
              <a:ext cx="0" cy="56461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235" y="213784"/>
            <a:ext cx="4648200" cy="1007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9"/>
          <p:cNvGrpSpPr>
            <a:grpSpLocks/>
          </p:cNvGrpSpPr>
          <p:nvPr/>
        </p:nvGrpSpPr>
        <p:grpSpPr bwMode="auto">
          <a:xfrm flipH="1">
            <a:off x="12080834" y="323354"/>
            <a:ext cx="136567" cy="751077"/>
            <a:chOff x="7668348" y="242094"/>
            <a:chExt cx="98744" cy="564356"/>
          </a:xfrm>
        </p:grpSpPr>
        <p:sp>
          <p:nvSpPr>
            <p:cNvPr id="48" name="矩形 47"/>
            <p:cNvSpPr/>
            <p:nvPr/>
          </p:nvSpPr>
          <p:spPr>
            <a:xfrm>
              <a:off x="7668348" y="242468"/>
              <a:ext cx="62748" cy="564610"/>
            </a:xfrm>
            <a:prstGeom prst="rect">
              <a:avLst/>
            </a:prstGeom>
            <a:solidFill>
              <a:srgbClr val="A528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7767827" y="242468"/>
              <a:ext cx="0" cy="56461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Box 4"/>
          <p:cNvSpPr txBox="1">
            <a:spLocks noChangeArrowheads="1"/>
          </p:cNvSpPr>
          <p:nvPr/>
        </p:nvSpPr>
        <p:spPr bwMode="auto">
          <a:xfrm>
            <a:off x="9144021" y="476230"/>
            <a:ext cx="3047979" cy="42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3" dirty="0">
                <a:solidFill>
                  <a:prstClr val="black"/>
                </a:solidFill>
                <a:ea typeface="方正综艺简体" pitchFamily="65" charset="-122"/>
              </a:rPr>
              <a:t>扩散、并列关系图表</a:t>
            </a:r>
            <a:r>
              <a:rPr lang="en-US" altLang="zh-CN" sz="2133" dirty="0">
                <a:solidFill>
                  <a:prstClr val="black"/>
                </a:solidFill>
                <a:ea typeface="方正综艺简体" pitchFamily="65" charset="-122"/>
              </a:rPr>
              <a:t>(1)</a:t>
            </a:r>
          </a:p>
        </p:txBody>
      </p:sp>
      <p:sp>
        <p:nvSpPr>
          <p:cNvPr id="141" name="矩形 1"/>
          <p:cNvSpPr>
            <a:spLocks noChangeArrowheads="1"/>
          </p:cNvSpPr>
          <p:nvPr/>
        </p:nvSpPr>
        <p:spPr bwMode="auto">
          <a:xfrm>
            <a:off x="7048507" y="2666995"/>
            <a:ext cx="4095779" cy="310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上海锐普广告有限公司是中国第一家精品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设计机构。拥有国内顶尖的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制作技术、顶级的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设计团队， 坚持精益求精、拒绝平庸的做事精神，帮助您实现美观、精致、严谨、动感的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展示效果，让您的</a:t>
            </a:r>
            <a:r>
              <a:rPr lang="en-US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zh-CN" sz="186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创造卓越价值。</a:t>
            </a:r>
          </a:p>
        </p:txBody>
      </p:sp>
      <p:pic>
        <p:nvPicPr>
          <p:cNvPr id="142" name="Picture 2" descr="C:\Users\chenkui\Desktop\PPT图表研究院-0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66"/>
          <a:stretch/>
        </p:blipFill>
        <p:spPr bwMode="auto">
          <a:xfrm>
            <a:off x="7334259" y="1333486"/>
            <a:ext cx="3670245" cy="1401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" name="矩形 142"/>
          <p:cNvSpPr/>
          <p:nvPr/>
        </p:nvSpPr>
        <p:spPr>
          <a:xfrm>
            <a:off x="7143757" y="2476493"/>
            <a:ext cx="3810027" cy="95251"/>
          </a:xfrm>
          <a:prstGeom prst="rect">
            <a:avLst/>
          </a:prstGeom>
          <a:gradFill flip="none" rotWithShape="1">
            <a:gsLst>
              <a:gs pos="24000">
                <a:srgbClr val="DF8045">
                  <a:lumMod val="50000"/>
                  <a:alpha val="70000"/>
                </a:srgbClr>
              </a:gs>
              <a:gs pos="45000">
                <a:srgbClr val="DF8045">
                  <a:lumMod val="75000"/>
                  <a:alpha val="43000"/>
                </a:srgbClr>
              </a:gs>
              <a:gs pos="100000">
                <a:srgbClr val="DF8045">
                  <a:lumMod val="60000"/>
                  <a:lumOff val="40000"/>
                  <a:alpha val="0"/>
                </a:srgbClr>
              </a:gs>
            </a:gsLst>
            <a:lin ang="10800000" scaled="0"/>
            <a:tileRect/>
          </a:gradFill>
          <a:ln w="38100" cap="flat" cmpd="thickThin" algn="ctr">
            <a:noFill/>
            <a:prstDash val="solid"/>
          </a:ln>
          <a:effectLst/>
          <a:scene3d>
            <a:camera prst="orthographicFront"/>
            <a:lightRig rig="flat" dir="t">
              <a:rot lat="0" lon="0" rev="5400000"/>
            </a:lightRig>
          </a:scene3d>
          <a:sp3d>
            <a:bevelB w="38100" h="38100"/>
          </a:sp3d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u="sng" kern="0">
              <a:solidFill>
                <a:srgbClr val="080808"/>
              </a:solidFill>
              <a:latin typeface="Segoe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333466" y="1523988"/>
            <a:ext cx="4974793" cy="4230904"/>
            <a:chOff x="2612488" y="1961199"/>
            <a:chExt cx="3815093" cy="3244616"/>
          </a:xfrm>
        </p:grpSpPr>
        <p:grpSp>
          <p:nvGrpSpPr>
            <p:cNvPr id="21" name="组合 3"/>
            <p:cNvGrpSpPr/>
            <p:nvPr/>
          </p:nvGrpSpPr>
          <p:grpSpPr>
            <a:xfrm>
              <a:off x="2612488" y="1961199"/>
              <a:ext cx="3815093" cy="3244616"/>
              <a:chOff x="3043123" y="2209190"/>
              <a:chExt cx="2348178" cy="1997050"/>
            </a:xfrm>
            <a:effectLst>
              <a:reflection blurRad="6350" stA="52000" endA="300" endPos="35000" dir="5400000" sy="-100000" algn="bl" rotWithShape="0"/>
            </a:effectLst>
            <a:scene3d>
              <a:camera prst="orthographicFront">
                <a:rot lat="0" lon="0" rev="0"/>
              </a:camera>
              <a:lightRig rig="threePt" dir="t"/>
            </a:scene3d>
          </p:grpSpPr>
          <p:sp>
            <p:nvSpPr>
              <p:cNvPr id="29" name="任意多边形 28"/>
              <p:cNvSpPr/>
              <p:nvPr/>
            </p:nvSpPr>
            <p:spPr>
              <a:xfrm>
                <a:off x="3650285" y="2209190"/>
                <a:ext cx="1133856" cy="534010"/>
              </a:xfrm>
              <a:custGeom>
                <a:avLst/>
                <a:gdLst>
                  <a:gd name="connsiteX0" fmla="*/ 0 w 1133856"/>
                  <a:gd name="connsiteY0" fmla="*/ 0 h 534010"/>
                  <a:gd name="connsiteX1" fmla="*/ 1133856 w 1133856"/>
                  <a:gd name="connsiteY1" fmla="*/ 0 h 534010"/>
                  <a:gd name="connsiteX2" fmla="*/ 804672 w 1133856"/>
                  <a:gd name="connsiteY2" fmla="*/ 534010 h 534010"/>
                  <a:gd name="connsiteX3" fmla="*/ 351129 w 1133856"/>
                  <a:gd name="connsiteY3" fmla="*/ 534010 h 534010"/>
                  <a:gd name="connsiteX4" fmla="*/ 0 w 1133856"/>
                  <a:gd name="connsiteY4" fmla="*/ 0 h 534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3856" h="534010">
                    <a:moveTo>
                      <a:pt x="0" y="0"/>
                    </a:moveTo>
                    <a:lnTo>
                      <a:pt x="1133856" y="0"/>
                    </a:lnTo>
                    <a:lnTo>
                      <a:pt x="804672" y="534010"/>
                    </a:lnTo>
                    <a:lnTo>
                      <a:pt x="351129" y="53401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58000">
                    <a:srgbClr val="3497AE">
                      <a:alpha val="50000"/>
                    </a:srgbClr>
                  </a:gs>
                  <a:gs pos="91000">
                    <a:srgbClr val="3497AE">
                      <a:lumMod val="60000"/>
                      <a:lumOff val="40000"/>
                    </a:srgbClr>
                  </a:gs>
                </a:gsLst>
                <a:lin ang="54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>
                <a:off x="4513478" y="2245766"/>
                <a:ext cx="877823" cy="921716"/>
              </a:xfrm>
              <a:custGeom>
                <a:avLst/>
                <a:gdLst>
                  <a:gd name="connsiteX0" fmla="*/ 321868 w 870508"/>
                  <a:gd name="connsiteY0" fmla="*/ 0 h 921716"/>
                  <a:gd name="connsiteX1" fmla="*/ 870508 w 870508"/>
                  <a:gd name="connsiteY1" fmla="*/ 921716 h 921716"/>
                  <a:gd name="connsiteX2" fmla="*/ 204825 w 870508"/>
                  <a:gd name="connsiteY2" fmla="*/ 914400 h 921716"/>
                  <a:gd name="connsiteX3" fmla="*/ 0 w 870508"/>
                  <a:gd name="connsiteY3" fmla="*/ 555956 h 921716"/>
                  <a:gd name="connsiteX4" fmla="*/ 321868 w 870508"/>
                  <a:gd name="connsiteY4" fmla="*/ 0 h 921716"/>
                  <a:gd name="connsiteX0" fmla="*/ 329183 w 877823"/>
                  <a:gd name="connsiteY0" fmla="*/ 0 h 921716"/>
                  <a:gd name="connsiteX1" fmla="*/ 877823 w 877823"/>
                  <a:gd name="connsiteY1" fmla="*/ 921716 h 921716"/>
                  <a:gd name="connsiteX2" fmla="*/ 212140 w 877823"/>
                  <a:gd name="connsiteY2" fmla="*/ 914400 h 921716"/>
                  <a:gd name="connsiteX3" fmla="*/ 0 w 877823"/>
                  <a:gd name="connsiteY3" fmla="*/ 526695 h 921716"/>
                  <a:gd name="connsiteX4" fmla="*/ 329183 w 877823"/>
                  <a:gd name="connsiteY4" fmla="*/ 0 h 921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7823" h="921716">
                    <a:moveTo>
                      <a:pt x="329183" y="0"/>
                    </a:moveTo>
                    <a:lnTo>
                      <a:pt x="877823" y="921716"/>
                    </a:lnTo>
                    <a:lnTo>
                      <a:pt x="212140" y="914400"/>
                    </a:lnTo>
                    <a:lnTo>
                      <a:pt x="0" y="526695"/>
                    </a:lnTo>
                    <a:lnTo>
                      <a:pt x="329183" y="0"/>
                    </a:lnTo>
                    <a:close/>
                  </a:path>
                </a:pathLst>
              </a:custGeom>
              <a:gradFill flip="none" rotWithShape="1">
                <a:gsLst>
                  <a:gs pos="23000">
                    <a:srgbClr val="DF8045">
                      <a:lumMod val="50000"/>
                      <a:alpha val="70000"/>
                    </a:srgbClr>
                  </a:gs>
                  <a:gs pos="57000">
                    <a:srgbClr val="DF8045">
                      <a:lumMod val="75000"/>
                      <a:alpha val="93000"/>
                    </a:srgbClr>
                  </a:gs>
                  <a:gs pos="72000">
                    <a:srgbClr val="DF8045">
                      <a:lumMod val="60000"/>
                      <a:lumOff val="40000"/>
                    </a:srgbClr>
                  </a:gs>
                </a:gsLst>
                <a:lin ang="90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080808"/>
                  </a:solidFill>
                  <a:latin typeface="Segoe"/>
                </a:endParaRPr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>
                <a:off x="3057754" y="2253082"/>
                <a:ext cx="877824" cy="921715"/>
              </a:xfrm>
              <a:custGeom>
                <a:avLst/>
                <a:gdLst>
                  <a:gd name="connsiteX0" fmla="*/ 541324 w 877824"/>
                  <a:gd name="connsiteY0" fmla="*/ 0 h 921715"/>
                  <a:gd name="connsiteX1" fmla="*/ 877824 w 877824"/>
                  <a:gd name="connsiteY1" fmla="*/ 526694 h 921715"/>
                  <a:gd name="connsiteX2" fmla="*/ 658368 w 877824"/>
                  <a:gd name="connsiteY2" fmla="*/ 907084 h 921715"/>
                  <a:gd name="connsiteX3" fmla="*/ 0 w 877824"/>
                  <a:gd name="connsiteY3" fmla="*/ 921715 h 921715"/>
                  <a:gd name="connsiteX4" fmla="*/ 541324 w 877824"/>
                  <a:gd name="connsiteY4" fmla="*/ 0 h 921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7824" h="921715">
                    <a:moveTo>
                      <a:pt x="541324" y="0"/>
                    </a:moveTo>
                    <a:lnTo>
                      <a:pt x="877824" y="526694"/>
                    </a:lnTo>
                    <a:lnTo>
                      <a:pt x="658368" y="907084"/>
                    </a:lnTo>
                    <a:lnTo>
                      <a:pt x="0" y="921715"/>
                    </a:lnTo>
                    <a:lnTo>
                      <a:pt x="54132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7DCC2E">
                      <a:lumMod val="50000"/>
                      <a:alpha val="70000"/>
                    </a:srgbClr>
                  </a:gs>
                  <a:gs pos="61000">
                    <a:srgbClr val="7DCC2E">
                      <a:alpha val="50000"/>
                    </a:srgbClr>
                  </a:gs>
                  <a:gs pos="86000">
                    <a:srgbClr val="7DCC2E">
                      <a:lumMod val="60000"/>
                      <a:lumOff val="40000"/>
                    </a:srgbClr>
                  </a:gs>
                </a:gsLst>
                <a:lin ang="18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33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4520794" y="3247949"/>
                <a:ext cx="863193" cy="907085"/>
              </a:xfrm>
              <a:custGeom>
                <a:avLst/>
                <a:gdLst>
                  <a:gd name="connsiteX0" fmla="*/ 234086 w 863193"/>
                  <a:gd name="connsiteY0" fmla="*/ 0 h 907085"/>
                  <a:gd name="connsiteX1" fmla="*/ 0 w 863193"/>
                  <a:gd name="connsiteY1" fmla="*/ 373075 h 907085"/>
                  <a:gd name="connsiteX2" fmla="*/ 314553 w 863193"/>
                  <a:gd name="connsiteY2" fmla="*/ 907085 h 907085"/>
                  <a:gd name="connsiteX3" fmla="*/ 863193 w 863193"/>
                  <a:gd name="connsiteY3" fmla="*/ 14630 h 907085"/>
                  <a:gd name="connsiteX4" fmla="*/ 234086 w 863193"/>
                  <a:gd name="connsiteY4" fmla="*/ 0 h 907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3193" h="907085">
                    <a:moveTo>
                      <a:pt x="234086" y="0"/>
                    </a:moveTo>
                    <a:lnTo>
                      <a:pt x="0" y="373075"/>
                    </a:lnTo>
                    <a:lnTo>
                      <a:pt x="314553" y="907085"/>
                    </a:lnTo>
                    <a:lnTo>
                      <a:pt x="863193" y="14630"/>
                    </a:lnTo>
                    <a:lnTo>
                      <a:pt x="234086" y="0"/>
                    </a:lnTo>
                    <a:close/>
                  </a:path>
                </a:pathLst>
              </a:custGeom>
              <a:gradFill flip="none" rotWithShape="1">
                <a:gsLst>
                  <a:gs pos="1000">
                    <a:srgbClr val="7DCC2E">
                      <a:lumMod val="50000"/>
                      <a:alpha val="70000"/>
                    </a:srgbClr>
                  </a:gs>
                  <a:gs pos="60000">
                    <a:srgbClr val="7DCC2E">
                      <a:alpha val="50000"/>
                    </a:srgbClr>
                  </a:gs>
                  <a:gs pos="85000">
                    <a:srgbClr val="7DCC2E">
                      <a:lumMod val="60000"/>
                      <a:lumOff val="40000"/>
                    </a:srgbClr>
                  </a:gs>
                </a:gsLst>
                <a:lin ang="126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133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3694176" y="3664915"/>
                <a:ext cx="1068019" cy="541325"/>
              </a:xfrm>
              <a:custGeom>
                <a:avLst/>
                <a:gdLst>
                  <a:gd name="connsiteX0" fmla="*/ 307238 w 1068019"/>
                  <a:gd name="connsiteY0" fmla="*/ 0 h 541325"/>
                  <a:gd name="connsiteX1" fmla="*/ 746150 w 1068019"/>
                  <a:gd name="connsiteY1" fmla="*/ 0 h 541325"/>
                  <a:gd name="connsiteX2" fmla="*/ 1068019 w 1068019"/>
                  <a:gd name="connsiteY2" fmla="*/ 541325 h 541325"/>
                  <a:gd name="connsiteX3" fmla="*/ 0 w 1068019"/>
                  <a:gd name="connsiteY3" fmla="*/ 541325 h 541325"/>
                  <a:gd name="connsiteX4" fmla="*/ 307238 w 1068019"/>
                  <a:gd name="connsiteY4" fmla="*/ 0 h 541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8019" h="541325">
                    <a:moveTo>
                      <a:pt x="307238" y="0"/>
                    </a:moveTo>
                    <a:lnTo>
                      <a:pt x="746150" y="0"/>
                    </a:lnTo>
                    <a:lnTo>
                      <a:pt x="1068019" y="541325"/>
                    </a:lnTo>
                    <a:lnTo>
                      <a:pt x="0" y="541325"/>
                    </a:lnTo>
                    <a:lnTo>
                      <a:pt x="307238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58000">
                    <a:srgbClr val="3497AE">
                      <a:alpha val="50000"/>
                    </a:srgbClr>
                  </a:gs>
                  <a:gs pos="91000">
                    <a:srgbClr val="3497AE">
                      <a:lumMod val="60000"/>
                      <a:lumOff val="40000"/>
                    </a:srgbClr>
                  </a:gs>
                </a:gsLst>
                <a:lin ang="162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</a:endParaRPr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3043123" y="3247949"/>
                <a:ext cx="877824" cy="921715"/>
              </a:xfrm>
              <a:custGeom>
                <a:avLst/>
                <a:gdLst>
                  <a:gd name="connsiteX0" fmla="*/ 658368 w 877824"/>
                  <a:gd name="connsiteY0" fmla="*/ 0 h 921715"/>
                  <a:gd name="connsiteX1" fmla="*/ 877824 w 877824"/>
                  <a:gd name="connsiteY1" fmla="*/ 387705 h 921715"/>
                  <a:gd name="connsiteX2" fmla="*/ 563271 w 877824"/>
                  <a:gd name="connsiteY2" fmla="*/ 921715 h 921715"/>
                  <a:gd name="connsiteX3" fmla="*/ 0 w 877824"/>
                  <a:gd name="connsiteY3" fmla="*/ 7315 h 921715"/>
                  <a:gd name="connsiteX4" fmla="*/ 658368 w 877824"/>
                  <a:gd name="connsiteY4" fmla="*/ 0 h 921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7824" h="921715">
                    <a:moveTo>
                      <a:pt x="658368" y="0"/>
                    </a:moveTo>
                    <a:lnTo>
                      <a:pt x="877824" y="387705"/>
                    </a:lnTo>
                    <a:lnTo>
                      <a:pt x="563271" y="921715"/>
                    </a:lnTo>
                    <a:lnTo>
                      <a:pt x="0" y="7315"/>
                    </a:lnTo>
                    <a:lnTo>
                      <a:pt x="658368" y="0"/>
                    </a:lnTo>
                    <a:close/>
                  </a:path>
                </a:pathLst>
              </a:custGeom>
              <a:gradFill flip="none" rotWithShape="1">
                <a:gsLst>
                  <a:gs pos="23000">
                    <a:srgbClr val="DF8045">
                      <a:lumMod val="50000"/>
                      <a:alpha val="70000"/>
                    </a:srgbClr>
                  </a:gs>
                  <a:gs pos="54000">
                    <a:srgbClr val="DF8045">
                      <a:lumMod val="75000"/>
                      <a:alpha val="93000"/>
                    </a:srgbClr>
                  </a:gs>
                  <a:gs pos="72000">
                    <a:srgbClr val="DF8045">
                      <a:lumMod val="60000"/>
                      <a:lumOff val="40000"/>
                    </a:srgbClr>
                  </a:gs>
                </a:gsLst>
                <a:lin ang="19200000" scaled="0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kern="0">
                  <a:solidFill>
                    <a:srgbClr val="080808"/>
                  </a:solidFill>
                  <a:latin typeface="Segoe"/>
                </a:endParaRPr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3767328" y="2816352"/>
                <a:ext cx="907085" cy="768096"/>
              </a:xfrm>
              <a:custGeom>
                <a:avLst/>
                <a:gdLst>
                  <a:gd name="connsiteX0" fmla="*/ 226771 w 907085"/>
                  <a:gd name="connsiteY0" fmla="*/ 0 h 768096"/>
                  <a:gd name="connsiteX1" fmla="*/ 21946 w 907085"/>
                  <a:gd name="connsiteY1" fmla="*/ 365760 h 768096"/>
                  <a:gd name="connsiteX2" fmla="*/ 0 w 907085"/>
                  <a:gd name="connsiteY2" fmla="*/ 416966 h 768096"/>
                  <a:gd name="connsiteX3" fmla="*/ 219456 w 907085"/>
                  <a:gd name="connsiteY3" fmla="*/ 768096 h 768096"/>
                  <a:gd name="connsiteX4" fmla="*/ 680314 w 907085"/>
                  <a:gd name="connsiteY4" fmla="*/ 768096 h 768096"/>
                  <a:gd name="connsiteX5" fmla="*/ 907085 w 907085"/>
                  <a:gd name="connsiteY5" fmla="*/ 395021 h 768096"/>
                  <a:gd name="connsiteX6" fmla="*/ 702259 w 907085"/>
                  <a:gd name="connsiteY6" fmla="*/ 21946 h 768096"/>
                  <a:gd name="connsiteX7" fmla="*/ 226771 w 907085"/>
                  <a:gd name="connsiteY7" fmla="*/ 0 h 768096"/>
                  <a:gd name="connsiteX0" fmla="*/ 226771 w 907085"/>
                  <a:gd name="connsiteY0" fmla="*/ 0 h 768096"/>
                  <a:gd name="connsiteX1" fmla="*/ 21946 w 907085"/>
                  <a:gd name="connsiteY1" fmla="*/ 365760 h 768096"/>
                  <a:gd name="connsiteX2" fmla="*/ 0 w 907085"/>
                  <a:gd name="connsiteY2" fmla="*/ 416966 h 768096"/>
                  <a:gd name="connsiteX3" fmla="*/ 219456 w 907085"/>
                  <a:gd name="connsiteY3" fmla="*/ 768096 h 768096"/>
                  <a:gd name="connsiteX4" fmla="*/ 680314 w 907085"/>
                  <a:gd name="connsiteY4" fmla="*/ 768096 h 768096"/>
                  <a:gd name="connsiteX5" fmla="*/ 907085 w 907085"/>
                  <a:gd name="connsiteY5" fmla="*/ 395021 h 768096"/>
                  <a:gd name="connsiteX6" fmla="*/ 687628 w 907085"/>
                  <a:gd name="connsiteY6" fmla="*/ 7316 h 768096"/>
                  <a:gd name="connsiteX7" fmla="*/ 226771 w 907085"/>
                  <a:gd name="connsiteY7" fmla="*/ 0 h 768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07085" h="768096">
                    <a:moveTo>
                      <a:pt x="226771" y="0"/>
                    </a:moveTo>
                    <a:lnTo>
                      <a:pt x="21946" y="365760"/>
                    </a:lnTo>
                    <a:lnTo>
                      <a:pt x="0" y="416966"/>
                    </a:lnTo>
                    <a:lnTo>
                      <a:pt x="219456" y="768096"/>
                    </a:lnTo>
                    <a:lnTo>
                      <a:pt x="680314" y="768096"/>
                    </a:lnTo>
                    <a:lnTo>
                      <a:pt x="907085" y="395021"/>
                    </a:lnTo>
                    <a:lnTo>
                      <a:pt x="687628" y="7316"/>
                    </a:lnTo>
                    <a:lnTo>
                      <a:pt x="226771" y="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3175" cap="flat" cmpd="thickThin" algn="ctr">
                <a:solidFill>
                  <a:srgbClr val="FFFFFF">
                    <a:alpha val="67843"/>
                  </a:srgbClr>
                </a:solidFill>
                <a:prstDash val="solid"/>
              </a:ln>
              <a:effectLst/>
            </p:spPr>
            <p:txBody>
              <a:bodyPr wrap="none" rtlCol="0" anchor="ctr" anchorCtr="0"/>
              <a:lstStyle/>
              <a:p>
                <a:pPr algn="ctr" fontAlgn="base">
                  <a:lnSpc>
                    <a:spcPct val="75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733" kern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Segoe"/>
                </a:endParaRPr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4067943" y="4509119"/>
              <a:ext cx="874292" cy="5114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67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lang="en-US" altLang="zh-CN" sz="1867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67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067943" y="2133392"/>
              <a:ext cx="874292" cy="5114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67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lang="en-US" altLang="zh-CN" sz="1867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67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 rot="3597720">
              <a:off x="5163353" y="2724983"/>
              <a:ext cx="874292" cy="5114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67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lang="en-US" altLang="zh-CN" sz="1867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67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 rot="7284829">
              <a:off x="5163355" y="3939839"/>
              <a:ext cx="874292" cy="5114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67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lang="en-US" altLang="zh-CN" sz="1867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67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 rot="18013768">
              <a:off x="3002084" y="2724983"/>
              <a:ext cx="874292" cy="5114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67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lang="en-US" altLang="zh-CN" sz="1867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67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 rot="14392974">
              <a:off x="3002592" y="3939978"/>
              <a:ext cx="874292" cy="5114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67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lang="en-US" altLang="zh-CN" sz="1867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67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063672" y="3310010"/>
              <a:ext cx="876750" cy="5113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733" b="1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</a:p>
          </p:txBody>
        </p:sp>
      </p:grpSp>
      <p:sp>
        <p:nvSpPr>
          <p:cNvPr id="36" name="矩形 35">
            <a:hlinkClick r:id="rId4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871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1863</Words>
  <Application>Microsoft Office PowerPoint</Application>
  <PresentationFormat>宽屏</PresentationFormat>
  <Paragraphs>227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Bebas</vt:lpstr>
      <vt:lpstr>Segoe</vt:lpstr>
      <vt:lpstr>Segoe Semibold</vt:lpstr>
      <vt:lpstr>方正综艺简体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YANGS</dc:creator>
  <cp:lastModifiedBy>YANGS</cp:lastModifiedBy>
  <cp:revision>5</cp:revision>
  <dcterms:created xsi:type="dcterms:W3CDTF">2017-10-09T15:31:59Z</dcterms:created>
  <dcterms:modified xsi:type="dcterms:W3CDTF">2017-10-09T15:37:11Z</dcterms:modified>
</cp:coreProperties>
</file>